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37D5-3EE4-44D1-AC1C-371630FF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EAD4A-00BA-4337-8F4F-BFD50136C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53DF-AA93-4869-8263-E540517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CFD4-FE91-4BD8-BE07-64EF9512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4D8D-7F2A-442F-9506-9E92C32B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40DB-4161-4491-AA7F-F5055CA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DA4D-B5BB-4E52-AB17-03139A4C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FA6B-4B78-4F5A-BB8A-9E99B40A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61B6-2428-4979-B046-D7DBDED9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B24D-A39A-4313-ABBE-01D5FCAC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79697-34BE-467B-9A89-61903144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B554A-2833-414D-BF07-C57E8597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E1AA-A978-4211-B6FA-828FC83F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56A0-1DD5-41A3-8AA0-B33FDE6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C7D1-E90D-4C3C-BBCE-465D88C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5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F469-F88B-453E-AF99-0DB8EC8D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8E815-6F15-4F31-BAEB-6BCFBEC7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93C3-FDD7-41AE-879F-604DDA9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FAC2-F35D-42D5-909C-BC05F2F9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5D05-83AB-4CF4-9728-E046D153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2F7E-24B8-4542-937D-9BFE2BAA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116B0-5213-4349-AF8F-D0894D47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C5B3-B794-44D0-8765-C6047C31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2602-DCAC-4B3B-928F-383034F7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7467-B298-4483-8818-72232C8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7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6901-C3B8-4B8F-96EE-B271488C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465D3-7166-4AC3-9005-72564AB62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2DC36-BE0F-49A3-B62C-E40CAA4F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11D8A-C0E5-490C-93CB-5788F384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C1FE8-34A9-443D-BC02-93ECD0C4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8A4DC-A040-41F1-8A9D-1789BA1F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170-1D4F-4BBE-8701-53C38444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5E4DC-1B2E-4005-B77E-B7E476CF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2139A-980C-436F-B52C-2C3A5A03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D8661-9607-4FB4-A3E8-7C48F5BA7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CA5C4-D3F9-499B-951C-10648EA30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46058-C93A-4411-B040-10B3818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BE594-7BEE-4AE4-804B-B2417627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B2124-374D-4C8B-9550-1810FF46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3FCE-A622-44E2-B080-56C09FED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5E723-3D58-4D31-BF1B-9B7EB276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77E99-1E80-4AAA-B2E3-B8515FB3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F3A7-C290-412B-83BC-C25500CF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3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68B07-F17F-4614-83EE-E4E86E6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C5323-F3FC-49A1-AB7E-234DDE3A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F8E0A-4E7B-4BE0-8621-1D2366E9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85D-4F75-48B2-8AD6-644E30D1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0178-14AB-4C65-B097-98686291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162B6-3B76-4E4B-BB3D-5C5738EA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0B2D-4676-44CE-9D6D-F6BAC243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B298-9653-4773-8D6B-B737778A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A9C3-DF2B-4552-A57A-44139504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3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DF38-59A5-425E-B7AC-2AD24AE90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2F3C7-8E7A-49E2-81A8-5C156A4EF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48A1-94A3-43A7-BC2D-4A8CC60A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E1CF7-9476-4343-AEAB-7B32B407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BE86-0ED5-41A3-85D2-0FC027F2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6B334-B2D3-4D97-8B5E-36ABF227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41271-6D5D-4F95-A592-2D801750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8D70-ED92-4475-BFF3-3DAA045C8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FAB20-D270-4D07-A199-D6E0D2AEE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0CF5-D31B-414F-849A-4B3282BF9175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42839-BFBE-4E8D-9D70-3DA3AADE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3C18-D868-4DD1-9708-AEBB2B8C9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771B9-6B82-4D98-B787-06B854E6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5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83027E8-0D81-453B-9602-9462F02542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9" r="-3" b="14254"/>
          <a:stretch/>
        </p:blipFill>
        <p:spPr>
          <a:xfrm>
            <a:off x="6141725" y="349806"/>
            <a:ext cx="5728548" cy="3079194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5A3B565-267F-4012-9073-D9509154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6" r="-3" b="14437"/>
          <a:stretch/>
        </p:blipFill>
        <p:spPr>
          <a:xfrm>
            <a:off x="6141725" y="3489159"/>
            <a:ext cx="5728547" cy="3079194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0E487C74-4962-4CEA-A3B5-BA9EE775BE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2" r="-3" b="14529"/>
          <a:stretch/>
        </p:blipFill>
        <p:spPr>
          <a:xfrm>
            <a:off x="321730" y="3489159"/>
            <a:ext cx="5728548" cy="304710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68E2DD5-9965-4187-B09C-DADFB5F04D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6" r="-3" b="14545"/>
          <a:stretch/>
        </p:blipFill>
        <p:spPr>
          <a:xfrm>
            <a:off x="321730" y="321115"/>
            <a:ext cx="5728547" cy="30471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D83AD7-DD37-4C84-9565-8954D68DC351}"/>
              </a:ext>
            </a:extLst>
          </p:cNvPr>
          <p:cNvSpPr txBox="1"/>
          <p:nvPr/>
        </p:nvSpPr>
        <p:spPr>
          <a:xfrm>
            <a:off x="5458408" y="438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057231-1EA8-438E-A8B3-DB667A73B993}"/>
              </a:ext>
            </a:extLst>
          </p:cNvPr>
          <p:cNvSpPr txBox="1"/>
          <p:nvPr/>
        </p:nvSpPr>
        <p:spPr>
          <a:xfrm>
            <a:off x="11386457" y="4385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B8B0CF-998D-4F73-B81E-1EEB75CAE126}"/>
              </a:ext>
            </a:extLst>
          </p:cNvPr>
          <p:cNvSpPr txBox="1"/>
          <p:nvPr/>
        </p:nvSpPr>
        <p:spPr>
          <a:xfrm>
            <a:off x="5458408" y="352102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0B8CB-4F7B-4243-81AC-4EB7C840A2ED}"/>
              </a:ext>
            </a:extLst>
          </p:cNvPr>
          <p:cNvSpPr txBox="1"/>
          <p:nvPr/>
        </p:nvSpPr>
        <p:spPr>
          <a:xfrm>
            <a:off x="11386457" y="357844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0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 Aly</dc:creator>
  <cp:lastModifiedBy>Hussein Aly</cp:lastModifiedBy>
  <cp:revision>1</cp:revision>
  <dcterms:created xsi:type="dcterms:W3CDTF">2020-04-22T19:54:27Z</dcterms:created>
  <dcterms:modified xsi:type="dcterms:W3CDTF">2020-04-22T20:04:20Z</dcterms:modified>
</cp:coreProperties>
</file>