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9C2D-CB99-4E77-85B7-2AE3195ED54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C848-FA84-4BCE-8CE7-727E6DCE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DC848-FA84-4BCE-8CE7-727E6DCE1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CB9-F35B-4ED1-9F8A-32D800007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0CDB-EE53-439D-A2B3-120A67AF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22AE-280A-4863-AE94-28718E8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BFA8-B603-42FE-8733-8F77AC9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851-907F-4B2A-906C-2AE76E6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F61D-F8AB-4FC0-A82C-83103E9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0CF0-FC72-441E-B053-876C1128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F5EC-F47C-46D1-8113-5129E68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6EC5-D25F-4E1D-BFAB-DF201235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E86-95AB-4C23-968A-92349659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58EC-B5DC-43CC-A1FD-E9D8EE099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01D33-9A76-4FCB-9807-ECAEC412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5868-A2DC-4C83-9F87-62607552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03F8-127B-4378-9B87-EFE819D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DBA2-6094-4ADA-A925-B973ED91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B8B0-6C3E-4656-8172-F6A43010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5DC-A169-4EFA-8728-DC8A71B0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D17D-9D91-4687-B632-B27B2CD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9D74-3321-426E-8DCA-2A0F40C8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D3DA-5F36-4E8E-BBA4-16CF387D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089C-774E-4613-A367-EA82AC66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517C-B1AD-4DE3-A4F2-93B90C6B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2620-1741-4B8C-A673-FFDE90B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3D1B-ACDE-490B-AF0D-3960FFB1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0522-ED39-434D-A98C-B802B18B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AA6-0531-4002-A220-828C7CC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8635-E867-4A38-A22E-DE5FCF82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1225-CDAA-41E7-9F20-6FFCED4A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2D26-D4D5-4C65-AF65-3556BACD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43ED-A182-461F-B265-5BC41B8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5108-A2B3-48EA-B511-05367520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A777-849E-4194-AFB5-2091DEAF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B211-EB44-453F-BB69-8FEA20AD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4F2B-F8FC-412F-9419-4E512A0F8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9784B-E72A-4BBA-A5CD-A4BD2BFB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099C-A31B-4C11-A124-C481916EE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E3F5-3E76-4B09-A9F9-87DC0A7F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DFC16-C8A0-48E2-925E-395CB6CC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4C66-930C-4272-A2BF-012B46B9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ABAF-490F-41AC-B832-408AE8D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88066-1C7E-4B22-A04E-01C9ACFA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3CDA-9B41-4797-999A-0EAF30C8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CD0A-3429-4523-9C4C-FDC3B3B9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6D102-5D13-4827-A455-287E051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2C11-BB84-4ABF-AF62-40B65D2B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038E-99F0-4773-BC3D-2D5C9E04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0931-284C-49F6-B1B1-67CA0C14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6C4D-C6F1-4CEA-88D1-8D35AAA9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7645-714B-47B6-8680-598B9275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89C1-86EC-42A8-A349-65B04A7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7FC2-B53A-4AD7-BB04-1F4B55F6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FF24-5152-4024-AC82-61FA0F9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B181-FCF6-44C6-A8CC-DE39DB8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B942-6247-4E63-9431-178997B6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96C6-3435-422E-8B95-0345A45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BC82-76EA-4B9A-B53A-A714D098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F999-5D1D-445B-9D58-77C0B594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09F7-F024-4D59-8535-C39B62D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5C2FA-5A76-4701-B31A-11F62B68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6D6C-047D-4FF7-B589-30DC232B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7886-CE1C-4276-845F-623B2656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FE8D-6CC5-4CFB-BF7C-9D0013A7D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17DA-EFF0-4800-8BB0-47589C54E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E8875-FA3C-4B22-94B9-D3616288DE8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69089" y="2651316"/>
            <a:ext cx="1" cy="115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F45DC2-58B3-403E-8C91-7E4F6255CE76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3335267" y="2651316"/>
            <a:ext cx="1542" cy="1114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210D45-22E2-4BA3-85AE-438FB129EF33}"/>
              </a:ext>
            </a:extLst>
          </p:cNvPr>
          <p:cNvGrpSpPr/>
          <p:nvPr/>
        </p:nvGrpSpPr>
        <p:grpSpPr>
          <a:xfrm>
            <a:off x="2595056" y="1133568"/>
            <a:ext cx="1545346" cy="1517748"/>
            <a:chOff x="2563812" y="207793"/>
            <a:chExt cx="1545346" cy="1517748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E1D3B9D8-F0C8-4D28-9E9C-27D7148F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38" y="544887"/>
              <a:ext cx="1180654" cy="118065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E93E9-12A9-42F6-85DB-72094DFEE430}"/>
                </a:ext>
              </a:extLst>
            </p:cNvPr>
            <p:cNvSpPr txBox="1"/>
            <p:nvPr/>
          </p:nvSpPr>
          <p:spPr>
            <a:xfrm>
              <a:off x="2563812" y="207793"/>
              <a:ext cx="154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 Station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2A369-B384-4EAE-96CE-570BF739543E}"/>
              </a:ext>
            </a:extLst>
          </p:cNvPr>
          <p:cNvGrpSpPr/>
          <p:nvPr/>
        </p:nvGrpSpPr>
        <p:grpSpPr>
          <a:xfrm>
            <a:off x="4896416" y="1105276"/>
            <a:ext cx="1545346" cy="1546040"/>
            <a:chOff x="4863280" y="179501"/>
            <a:chExt cx="1545346" cy="154604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E74D77B-A471-4DEF-8689-92113D0D0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544887"/>
              <a:ext cx="1180654" cy="11806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4436D-1B73-42D4-9D6B-9825BAAA68C8}"/>
                </a:ext>
              </a:extLst>
            </p:cNvPr>
            <p:cNvSpPr txBox="1"/>
            <p:nvPr/>
          </p:nvSpPr>
          <p:spPr>
            <a:xfrm>
              <a:off x="4863280" y="179501"/>
              <a:ext cx="154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Station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7F2ADC-CDF6-46C2-B442-8D14EE916820}"/>
              </a:ext>
            </a:extLst>
          </p:cNvPr>
          <p:cNvGrpSpPr/>
          <p:nvPr/>
        </p:nvGrpSpPr>
        <p:grpSpPr>
          <a:xfrm>
            <a:off x="4469931" y="3807229"/>
            <a:ext cx="2385464" cy="1926976"/>
            <a:chOff x="4512669" y="4801482"/>
            <a:chExt cx="2234529" cy="1926976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C2D5F0AB-7EE4-40F9-9E6A-CCC9E2FB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4801482"/>
              <a:ext cx="1180654" cy="118065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546C68-7D3B-47F4-B9A4-1B963508F64C}"/>
                </a:ext>
              </a:extLst>
            </p:cNvPr>
            <p:cNvSpPr txBox="1"/>
            <p:nvPr/>
          </p:nvSpPr>
          <p:spPr>
            <a:xfrm>
              <a:off x="4512669" y="6082127"/>
              <a:ext cx="223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Intermediate station 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4C7F2F-2D54-4335-9F2F-3400426E1507}"/>
              </a:ext>
            </a:extLst>
          </p:cNvPr>
          <p:cNvGrpSpPr/>
          <p:nvPr/>
        </p:nvGrpSpPr>
        <p:grpSpPr>
          <a:xfrm>
            <a:off x="8853461" y="3155013"/>
            <a:ext cx="1305569" cy="1101945"/>
            <a:chOff x="8234775" y="685243"/>
            <a:chExt cx="1674049" cy="1183043"/>
          </a:xfrm>
        </p:grpSpPr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91F9D5E1-4BAA-40BB-A27F-F485E4DAF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4943" y="685243"/>
              <a:ext cx="813711" cy="81371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A7E0BC-C46E-4774-A6FD-4A912C1C839F}"/>
                </a:ext>
              </a:extLst>
            </p:cNvPr>
            <p:cNvSpPr txBox="1"/>
            <p:nvPr/>
          </p:nvSpPr>
          <p:spPr>
            <a:xfrm>
              <a:off x="8234775" y="1498954"/>
              <a:ext cx="16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 bus per route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0E7199-DEC4-4A00-B685-BF40D989A212}"/>
              </a:ext>
            </a:extLst>
          </p:cNvPr>
          <p:cNvGrpSpPr/>
          <p:nvPr/>
        </p:nvGrpSpPr>
        <p:grpSpPr>
          <a:xfrm>
            <a:off x="10258525" y="3155013"/>
            <a:ext cx="1900713" cy="1104719"/>
            <a:chOff x="10398342" y="1073325"/>
            <a:chExt cx="1900713" cy="1104719"/>
          </a:xfrm>
        </p:grpSpPr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15E6A2B1-8365-422A-83ED-0A7B29FA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591" y="1073325"/>
              <a:ext cx="652216" cy="65221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F3FFB-CCEA-47BB-8BB4-4526D759B8C4}"/>
                </a:ext>
              </a:extLst>
            </p:cNvPr>
            <p:cNvSpPr txBox="1"/>
            <p:nvPr/>
          </p:nvSpPr>
          <p:spPr>
            <a:xfrm>
              <a:off x="10398342" y="1808712"/>
              <a:ext cx="1900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 </a:t>
              </a:r>
              <a:r>
                <a:rPr lang="en-US" dirty="0"/>
                <a:t>persons per bus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74ACE5-1A9C-43DC-8567-9CB2B0F8E1AB}"/>
              </a:ext>
            </a:extLst>
          </p:cNvPr>
          <p:cNvGrpSpPr/>
          <p:nvPr/>
        </p:nvGrpSpPr>
        <p:grpSpPr>
          <a:xfrm>
            <a:off x="9884593" y="1412200"/>
            <a:ext cx="954300" cy="1311493"/>
            <a:chOff x="9808010" y="1570220"/>
            <a:chExt cx="954300" cy="1311493"/>
          </a:xfrm>
        </p:grpSpPr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961B404D-1D27-4005-A5FB-18162BA9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2998" y="1570220"/>
              <a:ext cx="704324" cy="704324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CECAA8-FB11-4956-91C1-96BD94F001E0}"/>
                </a:ext>
              </a:extLst>
            </p:cNvPr>
            <p:cNvSpPr txBox="1"/>
            <p:nvPr/>
          </p:nvSpPr>
          <p:spPr>
            <a:xfrm>
              <a:off x="9808010" y="2512381"/>
              <a:ext cx="95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routes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9484E-656F-4C13-807D-1528DAF8A00D}"/>
              </a:ext>
            </a:extLst>
          </p:cNvPr>
          <p:cNvGrpSpPr/>
          <p:nvPr/>
        </p:nvGrpSpPr>
        <p:grpSpPr>
          <a:xfrm>
            <a:off x="6259416" y="1691658"/>
            <a:ext cx="2494550" cy="923330"/>
            <a:chOff x="6149847" y="860742"/>
            <a:chExt cx="2494550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BCE7431-5854-46E3-AA37-75BE9D742D33}"/>
                </a:ext>
              </a:extLst>
            </p:cNvPr>
            <p:cNvGrpSpPr/>
            <p:nvPr/>
          </p:nvGrpSpPr>
          <p:grpSpPr>
            <a:xfrm>
              <a:off x="6149847" y="1082229"/>
              <a:ext cx="772358" cy="213064"/>
              <a:chOff x="4339456" y="807869"/>
              <a:chExt cx="772358" cy="213064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047A77-FF82-4BAA-B7FC-5A02317C3D1D}"/>
                  </a:ext>
                </a:extLst>
              </p:cNvPr>
              <p:cNvCxnSpPr/>
              <p:nvPr/>
            </p:nvCxnSpPr>
            <p:spPr>
              <a:xfrm>
                <a:off x="4339456" y="807869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E77CB48-9C25-48FD-8F74-A1AEA345E41B}"/>
                  </a:ext>
                </a:extLst>
              </p:cNvPr>
              <p:cNvCxnSpPr/>
              <p:nvPr/>
            </p:nvCxnSpPr>
            <p:spPr>
              <a:xfrm flipH="1">
                <a:off x="4339456" y="1020933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075E6C-F589-495E-B933-B91851BB785A}"/>
                </a:ext>
              </a:extLst>
            </p:cNvPr>
            <p:cNvSpPr txBox="1"/>
            <p:nvPr/>
          </p:nvSpPr>
          <p:spPr>
            <a:xfrm>
              <a:off x="7050896" y="860742"/>
              <a:ext cx="1593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: 5 persons</a:t>
              </a:r>
            </a:p>
            <a:p>
              <a:r>
                <a:rPr lang="en-US" dirty="0"/>
                <a:t>Out : 0 </a:t>
              </a:r>
            </a:p>
            <a:p>
              <a:r>
                <a:rPr lang="en-US" dirty="0"/>
                <a:t>Total :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9F63F3-1DF6-4903-B243-AB4093C8DC27}"/>
              </a:ext>
            </a:extLst>
          </p:cNvPr>
          <p:cNvGrpSpPr/>
          <p:nvPr/>
        </p:nvGrpSpPr>
        <p:grpSpPr>
          <a:xfrm>
            <a:off x="6152407" y="3964396"/>
            <a:ext cx="2601559" cy="923330"/>
            <a:chOff x="5262612" y="5260764"/>
            <a:chExt cx="2601559" cy="92333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AF83EF-C66F-4B03-AA44-BE0C53F83CD4}"/>
                </a:ext>
              </a:extLst>
            </p:cNvPr>
            <p:cNvGrpSpPr/>
            <p:nvPr/>
          </p:nvGrpSpPr>
          <p:grpSpPr>
            <a:xfrm>
              <a:off x="5262612" y="5550553"/>
              <a:ext cx="772358" cy="213064"/>
              <a:chOff x="4339456" y="807869"/>
              <a:chExt cx="772358" cy="213064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B17D16F-E79B-4733-9650-9CC6400C9E8F}"/>
                  </a:ext>
                </a:extLst>
              </p:cNvPr>
              <p:cNvCxnSpPr/>
              <p:nvPr/>
            </p:nvCxnSpPr>
            <p:spPr>
              <a:xfrm>
                <a:off x="4339456" y="807869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E86A12C-B280-47A2-9C6A-C0B190F3E1A0}"/>
                  </a:ext>
                </a:extLst>
              </p:cNvPr>
              <p:cNvCxnSpPr/>
              <p:nvPr/>
            </p:nvCxnSpPr>
            <p:spPr>
              <a:xfrm flipH="1">
                <a:off x="4339456" y="1020933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523DA7-A4F6-4955-A28A-0081DA7C12B9}"/>
                </a:ext>
              </a:extLst>
            </p:cNvPr>
            <p:cNvSpPr txBox="1"/>
            <p:nvPr/>
          </p:nvSpPr>
          <p:spPr>
            <a:xfrm>
              <a:off x="6128307" y="5260764"/>
              <a:ext cx="1735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: 2 persons</a:t>
              </a:r>
            </a:p>
            <a:p>
              <a:r>
                <a:rPr lang="en-US" dirty="0"/>
                <a:t>Out : 1 persons</a:t>
              </a:r>
            </a:p>
            <a:p>
              <a:r>
                <a:rPr lang="en-US" dirty="0"/>
                <a:t>Total : 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75AD3-05D8-4E81-8B95-AEC393836555}"/>
              </a:ext>
            </a:extLst>
          </p:cNvPr>
          <p:cNvGrpSpPr/>
          <p:nvPr/>
        </p:nvGrpSpPr>
        <p:grpSpPr>
          <a:xfrm>
            <a:off x="109569" y="1691658"/>
            <a:ext cx="2636913" cy="923330"/>
            <a:chOff x="0" y="860742"/>
            <a:chExt cx="2636913" cy="92333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E7B1474-DF50-4D8B-B874-B6951999A2C5}"/>
                </a:ext>
              </a:extLst>
            </p:cNvPr>
            <p:cNvGrpSpPr/>
            <p:nvPr/>
          </p:nvGrpSpPr>
          <p:grpSpPr>
            <a:xfrm>
              <a:off x="1864555" y="1123541"/>
              <a:ext cx="772358" cy="213064"/>
              <a:chOff x="4339456" y="807869"/>
              <a:chExt cx="772358" cy="213064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2FA4EF-F99A-48F9-9B0A-6F970F124F2D}"/>
                  </a:ext>
                </a:extLst>
              </p:cNvPr>
              <p:cNvCxnSpPr/>
              <p:nvPr/>
            </p:nvCxnSpPr>
            <p:spPr>
              <a:xfrm>
                <a:off x="4339456" y="807869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46F658E-75F3-42C4-9220-74681943FAC1}"/>
                  </a:ext>
                </a:extLst>
              </p:cNvPr>
              <p:cNvCxnSpPr/>
              <p:nvPr/>
            </p:nvCxnSpPr>
            <p:spPr>
              <a:xfrm flipH="1">
                <a:off x="4339456" y="1020933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314511-75D3-409A-8DFB-4BFB2EEEFE07}"/>
                </a:ext>
              </a:extLst>
            </p:cNvPr>
            <p:cNvSpPr txBox="1"/>
            <p:nvPr/>
          </p:nvSpPr>
          <p:spPr>
            <a:xfrm>
              <a:off x="0" y="860742"/>
              <a:ext cx="1735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: 0 persons</a:t>
              </a:r>
            </a:p>
            <a:p>
              <a:r>
                <a:rPr lang="en-US" dirty="0"/>
                <a:t>Out : 5 persons</a:t>
              </a:r>
            </a:p>
            <a:p>
              <a:r>
                <a:rPr lang="en-US" dirty="0"/>
                <a:t>Total : 0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C0F80C-93E6-4BA0-B3B5-ECC1CCD602D7}"/>
              </a:ext>
            </a:extLst>
          </p:cNvPr>
          <p:cNvGrpSpPr/>
          <p:nvPr/>
        </p:nvGrpSpPr>
        <p:grpSpPr>
          <a:xfrm>
            <a:off x="2142539" y="3765521"/>
            <a:ext cx="2385455" cy="1973296"/>
            <a:chOff x="4518688" y="4801482"/>
            <a:chExt cx="2234529" cy="1973296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2BF281BA-BF48-417A-8149-15B17D18C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4801482"/>
              <a:ext cx="1180654" cy="118065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3E15C7-7792-48AB-A40E-A18C30FD7617}"/>
                </a:ext>
              </a:extLst>
            </p:cNvPr>
            <p:cNvSpPr txBox="1"/>
            <p:nvPr/>
          </p:nvSpPr>
          <p:spPr>
            <a:xfrm>
              <a:off x="4518688" y="6128447"/>
              <a:ext cx="223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Intermediate station 2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BE8759-3AC3-43B6-A629-8CCF1928128D}"/>
              </a:ext>
            </a:extLst>
          </p:cNvPr>
          <p:cNvCxnSpPr>
            <a:cxnSpLocks/>
          </p:cNvCxnSpPr>
          <p:nvPr/>
        </p:nvCxnSpPr>
        <p:spPr>
          <a:xfrm flipH="1">
            <a:off x="3786962" y="4382529"/>
            <a:ext cx="1355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B0F62A-4F3C-4767-ADA6-D43E16E0D51E}"/>
              </a:ext>
            </a:extLst>
          </p:cNvPr>
          <p:cNvGrpSpPr/>
          <p:nvPr/>
        </p:nvGrpSpPr>
        <p:grpSpPr>
          <a:xfrm>
            <a:off x="109569" y="3964396"/>
            <a:ext cx="2636913" cy="923330"/>
            <a:chOff x="0" y="860742"/>
            <a:chExt cx="2636913" cy="9233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ADB7BE-80F8-417E-BBA8-DDF6F019DD43}"/>
                </a:ext>
              </a:extLst>
            </p:cNvPr>
            <p:cNvGrpSpPr/>
            <p:nvPr/>
          </p:nvGrpSpPr>
          <p:grpSpPr>
            <a:xfrm>
              <a:off x="1864555" y="1123541"/>
              <a:ext cx="772358" cy="213064"/>
              <a:chOff x="4339456" y="807869"/>
              <a:chExt cx="772358" cy="213064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AC40BAC-A5D8-4A17-88EC-66C60354D251}"/>
                  </a:ext>
                </a:extLst>
              </p:cNvPr>
              <p:cNvCxnSpPr/>
              <p:nvPr/>
            </p:nvCxnSpPr>
            <p:spPr>
              <a:xfrm>
                <a:off x="4339456" y="807869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15BBEAE-B57C-490A-8960-CE8885605D12}"/>
                  </a:ext>
                </a:extLst>
              </p:cNvPr>
              <p:cNvCxnSpPr/>
              <p:nvPr/>
            </p:nvCxnSpPr>
            <p:spPr>
              <a:xfrm flipH="1">
                <a:off x="4339456" y="1020933"/>
                <a:ext cx="772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98CA13-07E5-4B8B-8EE0-B922C701413A}"/>
                </a:ext>
              </a:extLst>
            </p:cNvPr>
            <p:cNvSpPr txBox="1"/>
            <p:nvPr/>
          </p:nvSpPr>
          <p:spPr>
            <a:xfrm>
              <a:off x="0" y="860742"/>
              <a:ext cx="1735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: 1 persons</a:t>
              </a:r>
            </a:p>
            <a:p>
              <a:r>
                <a:rPr lang="en-US" dirty="0"/>
                <a:t>Out : 2 persons</a:t>
              </a:r>
            </a:p>
            <a:p>
              <a:r>
                <a:rPr lang="en-US" dirty="0"/>
                <a:t>Total : 5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0DDCA-333F-4061-903F-98EEAB3FCBC6}"/>
              </a:ext>
            </a:extLst>
          </p:cNvPr>
          <p:cNvSpPr/>
          <p:nvPr/>
        </p:nvSpPr>
        <p:spPr>
          <a:xfrm>
            <a:off x="8584143" y="1181478"/>
            <a:ext cx="3550111" cy="39470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64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Aly</dc:creator>
  <cp:lastModifiedBy>Hussein Aly</cp:lastModifiedBy>
  <cp:revision>29</cp:revision>
  <dcterms:created xsi:type="dcterms:W3CDTF">2020-04-22T12:01:28Z</dcterms:created>
  <dcterms:modified xsi:type="dcterms:W3CDTF">2020-04-22T22:05:56Z</dcterms:modified>
</cp:coreProperties>
</file>