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9144000" cy="6858000" type="screen4x3"/>
  <p:notesSz cx="6858000" cy="9144000"/>
  <p:embeddedFontLst>
    <p:embeddedFont>
      <p:font typeface="Cambria Math" panose="02040503050406030204" pitchFamily="18" charset="0"/>
      <p:regular r:id="rId17"/>
    </p:embeddedFont>
    <p:embeddedFont>
      <p:font typeface="华文楷体" panose="02010600040101010101" pitchFamily="2" charset="-122"/>
      <p:regular r:id="rId18"/>
    </p:embeddedFont>
    <p:embeddedFont>
      <p:font typeface="Times New Roman Uni" panose="02020603050405020304" pitchFamily="18" charset="-122"/>
      <p:regular r:id="rId19"/>
    </p:embeddedFont>
    <p:embeddedFont>
      <p:font typeface="Microsoft YaHei UI" panose="020B0503020204020204" pitchFamily="34" charset="-122"/>
      <p:regular r:id="rId20"/>
      <p:bold r:id="rId21"/>
    </p:embeddedFont>
    <p:embeddedFont>
      <p:font typeface="黑体" panose="02010609060101010101" pitchFamily="49" charset="-122"/>
      <p:regular r:id="rId22"/>
    </p:embeddedFont>
    <p:embeddedFont>
      <p:font typeface="Franklin Gothic Book" panose="020B0503020102020204" pitchFamily="34" charset="0"/>
      <p:regular r:id="rId23"/>
      <p:italic r:id="rId24"/>
    </p:embeddedFont>
    <p:embeddedFont>
      <p:font typeface="Helvetica" panose="020B060402020202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楷体" panose="02010609060101010101" pitchFamily="49" charset="-122"/>
      <p:regular r:id="rId33"/>
    </p:embeddedFont>
  </p:embeddedFont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751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1358" y="77"/>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pm2.5\PM2_5&#26085;&#27987;&#24230;&#25968;&#25454;&#65288;&#19978;&#28023;&#65292;&#21313;&#20116;&#21378;&#65289;.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pm2.5\PM2_5&#26085;&#27987;&#24230;&#25968;&#25454;&#65288;&#19978;&#28023;&#65292;&#21313;&#20116;&#21378;&#65289;.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UFECloud%20Cache\&#37073;&#27491;&#21916;\AA&#25945;&#23398;&#19987;&#29992;\&#32479;&#35745;&#23398;%20&#31934;&#21697;&#35838;&#31243;&#24314;&#35774;\&#26102;&#38388;&#24207;&#21015;&#26696;&#20363;\PM2_5&#26085;&#27987;&#24230;&#25968;&#25454;&#65288;&#19978;&#28023;&#65292;&#21313;&#20116;&#21378;&#65289;.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E:\pm2.5\PM2_5&#26085;&#27987;&#24230;&#25968;&#25454;&#65288;&#19978;&#28023;&#65292;&#21313;&#20116;&#21378;&#65289;.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'[PM2_5日浓度数据（上海，十五厂）.xls]原始数据'!$G$1</c:f>
              <c:strCache>
                <c:ptCount val="1"/>
                <c:pt idx="0">
                  <c:v>pm2_5</c:v>
                </c:pt>
              </c:strCache>
            </c:strRef>
          </c:tx>
          <c:spPr>
            <a:ln w="6350" cap="rnd">
              <a:solidFill>
                <a:schemeClr val="tx1"/>
              </a:solidFill>
              <a:round/>
            </a:ln>
            <a:effectLst/>
          </c:spPr>
          <c:marker>
            <c:symbol val="none"/>
          </c:marker>
          <c:dPt>
            <c:idx val="1035"/>
            <c:marker>
              <c:symbol val="none"/>
            </c:marker>
            <c:bubble3D val="0"/>
            <c:spPr>
              <a:ln w="6350" cap="rnd" cmpd="sng">
                <a:solidFill>
                  <a:schemeClr val="tx1"/>
                </a:solidFill>
                <a:prstDash val="solid"/>
                <a:round/>
              </a:ln>
              <a:effectLst/>
            </c:spPr>
            <c:extLst>
              <c:ext xmlns:c16="http://schemas.microsoft.com/office/drawing/2014/chart" uri="{C3380CC4-5D6E-409C-BE32-E72D297353CC}">
                <c16:uniqueId val="{00000001-B2F1-4246-AEC5-1F3C705AED78}"/>
              </c:ext>
            </c:extLst>
          </c:dPt>
          <c:cat>
            <c:numRef>
              <c:f>'[PM2_5日浓度数据（上海，十五厂）.xls]原始数据'!$F$2:$F$1459</c:f>
              <c:numCache>
                <c:formatCode>yyyy/m/d</c:formatCode>
                <c:ptCount val="1458"/>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41992</c:v>
                </c:pt>
                <c:pt idx="351">
                  <c:v>41993</c:v>
                </c:pt>
                <c:pt idx="352">
                  <c:v>41994</c:v>
                </c:pt>
                <c:pt idx="353">
                  <c:v>41995</c:v>
                </c:pt>
                <c:pt idx="354">
                  <c:v>41996</c:v>
                </c:pt>
                <c:pt idx="355">
                  <c:v>41997</c:v>
                </c:pt>
                <c:pt idx="356">
                  <c:v>41998</c:v>
                </c:pt>
                <c:pt idx="357">
                  <c:v>41999</c:v>
                </c:pt>
                <c:pt idx="358">
                  <c:v>42000</c:v>
                </c:pt>
                <c:pt idx="359">
                  <c:v>42001</c:v>
                </c:pt>
                <c:pt idx="360">
                  <c:v>42002</c:v>
                </c:pt>
                <c:pt idx="361">
                  <c:v>42003</c:v>
                </c:pt>
                <c:pt idx="362">
                  <c:v>42004</c:v>
                </c:pt>
                <c:pt idx="363">
                  <c:v>42005</c:v>
                </c:pt>
                <c:pt idx="364">
                  <c:v>42006</c:v>
                </c:pt>
                <c:pt idx="365">
                  <c:v>42007</c:v>
                </c:pt>
                <c:pt idx="366">
                  <c:v>42008</c:v>
                </c:pt>
                <c:pt idx="367">
                  <c:v>42009</c:v>
                </c:pt>
                <c:pt idx="368">
                  <c:v>42010</c:v>
                </c:pt>
                <c:pt idx="369">
                  <c:v>42011</c:v>
                </c:pt>
                <c:pt idx="370">
                  <c:v>42012</c:v>
                </c:pt>
                <c:pt idx="371">
                  <c:v>42013</c:v>
                </c:pt>
                <c:pt idx="372">
                  <c:v>42014</c:v>
                </c:pt>
                <c:pt idx="373">
                  <c:v>42015</c:v>
                </c:pt>
                <c:pt idx="374">
                  <c:v>42016</c:v>
                </c:pt>
                <c:pt idx="375">
                  <c:v>42017</c:v>
                </c:pt>
                <c:pt idx="376">
                  <c:v>42018</c:v>
                </c:pt>
                <c:pt idx="377">
                  <c:v>42019</c:v>
                </c:pt>
                <c:pt idx="378">
                  <c:v>42020</c:v>
                </c:pt>
                <c:pt idx="379">
                  <c:v>42021</c:v>
                </c:pt>
                <c:pt idx="380">
                  <c:v>42022</c:v>
                </c:pt>
                <c:pt idx="381">
                  <c:v>42023</c:v>
                </c:pt>
                <c:pt idx="382">
                  <c:v>42024</c:v>
                </c:pt>
                <c:pt idx="383">
                  <c:v>42025</c:v>
                </c:pt>
                <c:pt idx="384">
                  <c:v>42026</c:v>
                </c:pt>
                <c:pt idx="385">
                  <c:v>42027</c:v>
                </c:pt>
                <c:pt idx="386">
                  <c:v>42028</c:v>
                </c:pt>
                <c:pt idx="387">
                  <c:v>42029</c:v>
                </c:pt>
                <c:pt idx="388">
                  <c:v>42030</c:v>
                </c:pt>
                <c:pt idx="389">
                  <c:v>42031</c:v>
                </c:pt>
                <c:pt idx="390">
                  <c:v>42032</c:v>
                </c:pt>
                <c:pt idx="391">
                  <c:v>42033</c:v>
                </c:pt>
                <c:pt idx="392">
                  <c:v>42034</c:v>
                </c:pt>
                <c:pt idx="393">
                  <c:v>42035</c:v>
                </c:pt>
                <c:pt idx="394">
                  <c:v>42036</c:v>
                </c:pt>
                <c:pt idx="395">
                  <c:v>42037</c:v>
                </c:pt>
                <c:pt idx="396">
                  <c:v>42038</c:v>
                </c:pt>
                <c:pt idx="397">
                  <c:v>42039</c:v>
                </c:pt>
                <c:pt idx="398">
                  <c:v>42040</c:v>
                </c:pt>
                <c:pt idx="399">
                  <c:v>42041</c:v>
                </c:pt>
                <c:pt idx="400">
                  <c:v>42042</c:v>
                </c:pt>
                <c:pt idx="401">
                  <c:v>42043</c:v>
                </c:pt>
                <c:pt idx="402">
                  <c:v>42044</c:v>
                </c:pt>
                <c:pt idx="403">
                  <c:v>42045</c:v>
                </c:pt>
                <c:pt idx="404">
                  <c:v>42046</c:v>
                </c:pt>
                <c:pt idx="405">
                  <c:v>42047</c:v>
                </c:pt>
                <c:pt idx="406">
                  <c:v>42048</c:v>
                </c:pt>
                <c:pt idx="407">
                  <c:v>42049</c:v>
                </c:pt>
                <c:pt idx="408">
                  <c:v>42050</c:v>
                </c:pt>
                <c:pt idx="409">
                  <c:v>42051</c:v>
                </c:pt>
                <c:pt idx="410">
                  <c:v>42052</c:v>
                </c:pt>
                <c:pt idx="411">
                  <c:v>42053</c:v>
                </c:pt>
                <c:pt idx="412">
                  <c:v>42054</c:v>
                </c:pt>
                <c:pt idx="413">
                  <c:v>42055</c:v>
                </c:pt>
                <c:pt idx="414">
                  <c:v>42056</c:v>
                </c:pt>
                <c:pt idx="415">
                  <c:v>42057</c:v>
                </c:pt>
                <c:pt idx="416">
                  <c:v>42058</c:v>
                </c:pt>
                <c:pt idx="417">
                  <c:v>42059</c:v>
                </c:pt>
                <c:pt idx="418">
                  <c:v>42060</c:v>
                </c:pt>
                <c:pt idx="419">
                  <c:v>42061</c:v>
                </c:pt>
                <c:pt idx="420">
                  <c:v>42062</c:v>
                </c:pt>
                <c:pt idx="421">
                  <c:v>42063</c:v>
                </c:pt>
                <c:pt idx="422">
                  <c:v>42064</c:v>
                </c:pt>
                <c:pt idx="423">
                  <c:v>42065</c:v>
                </c:pt>
                <c:pt idx="424">
                  <c:v>42066</c:v>
                </c:pt>
                <c:pt idx="425">
                  <c:v>42067</c:v>
                </c:pt>
                <c:pt idx="426">
                  <c:v>42068</c:v>
                </c:pt>
                <c:pt idx="427">
                  <c:v>42069</c:v>
                </c:pt>
                <c:pt idx="428">
                  <c:v>42070</c:v>
                </c:pt>
                <c:pt idx="429">
                  <c:v>42071</c:v>
                </c:pt>
                <c:pt idx="430">
                  <c:v>42072</c:v>
                </c:pt>
                <c:pt idx="431">
                  <c:v>42073</c:v>
                </c:pt>
                <c:pt idx="432">
                  <c:v>42074</c:v>
                </c:pt>
                <c:pt idx="433">
                  <c:v>42075</c:v>
                </c:pt>
                <c:pt idx="434">
                  <c:v>42076</c:v>
                </c:pt>
                <c:pt idx="435">
                  <c:v>42077</c:v>
                </c:pt>
                <c:pt idx="436">
                  <c:v>42078</c:v>
                </c:pt>
                <c:pt idx="437">
                  <c:v>42079</c:v>
                </c:pt>
                <c:pt idx="438">
                  <c:v>42080</c:v>
                </c:pt>
                <c:pt idx="439">
                  <c:v>42081</c:v>
                </c:pt>
                <c:pt idx="440">
                  <c:v>42082</c:v>
                </c:pt>
                <c:pt idx="441">
                  <c:v>42083</c:v>
                </c:pt>
                <c:pt idx="442">
                  <c:v>42084</c:v>
                </c:pt>
                <c:pt idx="443">
                  <c:v>42085</c:v>
                </c:pt>
                <c:pt idx="444">
                  <c:v>42086</c:v>
                </c:pt>
                <c:pt idx="445">
                  <c:v>42087</c:v>
                </c:pt>
                <c:pt idx="446">
                  <c:v>42088</c:v>
                </c:pt>
                <c:pt idx="447">
                  <c:v>42089</c:v>
                </c:pt>
                <c:pt idx="448">
                  <c:v>42090</c:v>
                </c:pt>
                <c:pt idx="449">
                  <c:v>42091</c:v>
                </c:pt>
                <c:pt idx="450">
                  <c:v>42092</c:v>
                </c:pt>
                <c:pt idx="451">
                  <c:v>42093</c:v>
                </c:pt>
                <c:pt idx="452">
                  <c:v>42094</c:v>
                </c:pt>
                <c:pt idx="453">
                  <c:v>42095</c:v>
                </c:pt>
                <c:pt idx="454">
                  <c:v>42096</c:v>
                </c:pt>
                <c:pt idx="455">
                  <c:v>42097</c:v>
                </c:pt>
                <c:pt idx="456">
                  <c:v>42098</c:v>
                </c:pt>
                <c:pt idx="457">
                  <c:v>42099</c:v>
                </c:pt>
                <c:pt idx="458">
                  <c:v>42100</c:v>
                </c:pt>
                <c:pt idx="459">
                  <c:v>42101</c:v>
                </c:pt>
                <c:pt idx="460">
                  <c:v>42102</c:v>
                </c:pt>
                <c:pt idx="461">
                  <c:v>42103</c:v>
                </c:pt>
                <c:pt idx="462">
                  <c:v>42104</c:v>
                </c:pt>
                <c:pt idx="463">
                  <c:v>42105</c:v>
                </c:pt>
                <c:pt idx="464">
                  <c:v>42106</c:v>
                </c:pt>
                <c:pt idx="465">
                  <c:v>42107</c:v>
                </c:pt>
                <c:pt idx="466">
                  <c:v>42108</c:v>
                </c:pt>
                <c:pt idx="467">
                  <c:v>42109</c:v>
                </c:pt>
                <c:pt idx="468">
                  <c:v>42110</c:v>
                </c:pt>
                <c:pt idx="469">
                  <c:v>42111</c:v>
                </c:pt>
                <c:pt idx="470">
                  <c:v>42112</c:v>
                </c:pt>
                <c:pt idx="471">
                  <c:v>42113</c:v>
                </c:pt>
                <c:pt idx="472">
                  <c:v>42114</c:v>
                </c:pt>
                <c:pt idx="473">
                  <c:v>42115</c:v>
                </c:pt>
                <c:pt idx="474">
                  <c:v>42116</c:v>
                </c:pt>
                <c:pt idx="475">
                  <c:v>42117</c:v>
                </c:pt>
                <c:pt idx="476">
                  <c:v>42118</c:v>
                </c:pt>
                <c:pt idx="477">
                  <c:v>42119</c:v>
                </c:pt>
                <c:pt idx="478">
                  <c:v>42120</c:v>
                </c:pt>
                <c:pt idx="479">
                  <c:v>42121</c:v>
                </c:pt>
                <c:pt idx="480">
                  <c:v>42122</c:v>
                </c:pt>
                <c:pt idx="481">
                  <c:v>42123</c:v>
                </c:pt>
                <c:pt idx="482">
                  <c:v>42124</c:v>
                </c:pt>
                <c:pt idx="483">
                  <c:v>42125</c:v>
                </c:pt>
                <c:pt idx="484">
                  <c:v>42126</c:v>
                </c:pt>
                <c:pt idx="485">
                  <c:v>42127</c:v>
                </c:pt>
                <c:pt idx="486">
                  <c:v>42128</c:v>
                </c:pt>
                <c:pt idx="487">
                  <c:v>42129</c:v>
                </c:pt>
                <c:pt idx="488">
                  <c:v>42130</c:v>
                </c:pt>
                <c:pt idx="489">
                  <c:v>42131</c:v>
                </c:pt>
                <c:pt idx="490">
                  <c:v>42132</c:v>
                </c:pt>
                <c:pt idx="491">
                  <c:v>42133</c:v>
                </c:pt>
                <c:pt idx="492">
                  <c:v>42134</c:v>
                </c:pt>
                <c:pt idx="493">
                  <c:v>42135</c:v>
                </c:pt>
                <c:pt idx="494">
                  <c:v>42136</c:v>
                </c:pt>
                <c:pt idx="495">
                  <c:v>42137</c:v>
                </c:pt>
                <c:pt idx="496">
                  <c:v>42138</c:v>
                </c:pt>
                <c:pt idx="497">
                  <c:v>42139</c:v>
                </c:pt>
                <c:pt idx="498">
                  <c:v>42140</c:v>
                </c:pt>
                <c:pt idx="499">
                  <c:v>42141</c:v>
                </c:pt>
                <c:pt idx="500">
                  <c:v>42142</c:v>
                </c:pt>
                <c:pt idx="501">
                  <c:v>42143</c:v>
                </c:pt>
                <c:pt idx="502">
                  <c:v>42144</c:v>
                </c:pt>
                <c:pt idx="503">
                  <c:v>42145</c:v>
                </c:pt>
                <c:pt idx="504">
                  <c:v>42146</c:v>
                </c:pt>
                <c:pt idx="505">
                  <c:v>42147</c:v>
                </c:pt>
                <c:pt idx="506">
                  <c:v>42148</c:v>
                </c:pt>
                <c:pt idx="507">
                  <c:v>42149</c:v>
                </c:pt>
                <c:pt idx="508">
                  <c:v>42150</c:v>
                </c:pt>
                <c:pt idx="509">
                  <c:v>42151</c:v>
                </c:pt>
                <c:pt idx="510">
                  <c:v>42152</c:v>
                </c:pt>
                <c:pt idx="511">
                  <c:v>42153</c:v>
                </c:pt>
                <c:pt idx="512">
                  <c:v>42154</c:v>
                </c:pt>
                <c:pt idx="513">
                  <c:v>42155</c:v>
                </c:pt>
                <c:pt idx="514">
                  <c:v>42156</c:v>
                </c:pt>
                <c:pt idx="515">
                  <c:v>42157</c:v>
                </c:pt>
                <c:pt idx="516">
                  <c:v>42158</c:v>
                </c:pt>
                <c:pt idx="517">
                  <c:v>42159</c:v>
                </c:pt>
                <c:pt idx="518">
                  <c:v>42160</c:v>
                </c:pt>
                <c:pt idx="519">
                  <c:v>42161</c:v>
                </c:pt>
                <c:pt idx="520">
                  <c:v>42162</c:v>
                </c:pt>
                <c:pt idx="521">
                  <c:v>42163</c:v>
                </c:pt>
                <c:pt idx="522">
                  <c:v>42164</c:v>
                </c:pt>
                <c:pt idx="523">
                  <c:v>42165</c:v>
                </c:pt>
                <c:pt idx="524">
                  <c:v>42166</c:v>
                </c:pt>
                <c:pt idx="525">
                  <c:v>42167</c:v>
                </c:pt>
                <c:pt idx="526">
                  <c:v>42168</c:v>
                </c:pt>
                <c:pt idx="527">
                  <c:v>42169</c:v>
                </c:pt>
                <c:pt idx="528">
                  <c:v>42170</c:v>
                </c:pt>
                <c:pt idx="529">
                  <c:v>42171</c:v>
                </c:pt>
                <c:pt idx="530">
                  <c:v>42172</c:v>
                </c:pt>
                <c:pt idx="531">
                  <c:v>42173</c:v>
                </c:pt>
                <c:pt idx="532">
                  <c:v>42174</c:v>
                </c:pt>
                <c:pt idx="533">
                  <c:v>42175</c:v>
                </c:pt>
                <c:pt idx="534">
                  <c:v>42176</c:v>
                </c:pt>
                <c:pt idx="535">
                  <c:v>42177</c:v>
                </c:pt>
                <c:pt idx="536">
                  <c:v>42178</c:v>
                </c:pt>
                <c:pt idx="537">
                  <c:v>42179</c:v>
                </c:pt>
                <c:pt idx="538">
                  <c:v>42180</c:v>
                </c:pt>
                <c:pt idx="539">
                  <c:v>42181</c:v>
                </c:pt>
                <c:pt idx="540">
                  <c:v>42182</c:v>
                </c:pt>
                <c:pt idx="541">
                  <c:v>42183</c:v>
                </c:pt>
                <c:pt idx="542">
                  <c:v>42184</c:v>
                </c:pt>
                <c:pt idx="543">
                  <c:v>42185</c:v>
                </c:pt>
                <c:pt idx="544">
                  <c:v>42186</c:v>
                </c:pt>
                <c:pt idx="545">
                  <c:v>42187</c:v>
                </c:pt>
                <c:pt idx="546">
                  <c:v>42188</c:v>
                </c:pt>
                <c:pt idx="547">
                  <c:v>42189</c:v>
                </c:pt>
                <c:pt idx="548">
                  <c:v>42190</c:v>
                </c:pt>
                <c:pt idx="549">
                  <c:v>42191</c:v>
                </c:pt>
                <c:pt idx="550">
                  <c:v>42192</c:v>
                </c:pt>
                <c:pt idx="551">
                  <c:v>42193</c:v>
                </c:pt>
                <c:pt idx="552">
                  <c:v>42194</c:v>
                </c:pt>
                <c:pt idx="553">
                  <c:v>42195</c:v>
                </c:pt>
                <c:pt idx="554">
                  <c:v>42196</c:v>
                </c:pt>
                <c:pt idx="555">
                  <c:v>42198</c:v>
                </c:pt>
                <c:pt idx="556">
                  <c:v>42199</c:v>
                </c:pt>
                <c:pt idx="557">
                  <c:v>42200</c:v>
                </c:pt>
                <c:pt idx="558">
                  <c:v>42201</c:v>
                </c:pt>
                <c:pt idx="559">
                  <c:v>42202</c:v>
                </c:pt>
                <c:pt idx="560">
                  <c:v>42203</c:v>
                </c:pt>
                <c:pt idx="561">
                  <c:v>42204</c:v>
                </c:pt>
                <c:pt idx="562">
                  <c:v>42205</c:v>
                </c:pt>
                <c:pt idx="563">
                  <c:v>42206</c:v>
                </c:pt>
                <c:pt idx="564">
                  <c:v>42207</c:v>
                </c:pt>
                <c:pt idx="565">
                  <c:v>42208</c:v>
                </c:pt>
                <c:pt idx="566">
                  <c:v>42209</c:v>
                </c:pt>
                <c:pt idx="567">
                  <c:v>42210</c:v>
                </c:pt>
                <c:pt idx="568">
                  <c:v>42211</c:v>
                </c:pt>
                <c:pt idx="569">
                  <c:v>42212</c:v>
                </c:pt>
                <c:pt idx="570">
                  <c:v>42213</c:v>
                </c:pt>
                <c:pt idx="571">
                  <c:v>42214</c:v>
                </c:pt>
                <c:pt idx="572">
                  <c:v>42215</c:v>
                </c:pt>
                <c:pt idx="573">
                  <c:v>42216</c:v>
                </c:pt>
                <c:pt idx="574">
                  <c:v>42217</c:v>
                </c:pt>
                <c:pt idx="575">
                  <c:v>42218</c:v>
                </c:pt>
                <c:pt idx="576">
                  <c:v>42219</c:v>
                </c:pt>
                <c:pt idx="577">
                  <c:v>42220</c:v>
                </c:pt>
                <c:pt idx="578">
                  <c:v>42221</c:v>
                </c:pt>
                <c:pt idx="579">
                  <c:v>42222</c:v>
                </c:pt>
                <c:pt idx="580">
                  <c:v>42223</c:v>
                </c:pt>
                <c:pt idx="581">
                  <c:v>42224</c:v>
                </c:pt>
                <c:pt idx="582">
                  <c:v>42225</c:v>
                </c:pt>
                <c:pt idx="583">
                  <c:v>42226</c:v>
                </c:pt>
                <c:pt idx="584">
                  <c:v>42227</c:v>
                </c:pt>
                <c:pt idx="585">
                  <c:v>42228</c:v>
                </c:pt>
                <c:pt idx="586">
                  <c:v>42229</c:v>
                </c:pt>
                <c:pt idx="587">
                  <c:v>42230</c:v>
                </c:pt>
                <c:pt idx="588">
                  <c:v>42231</c:v>
                </c:pt>
                <c:pt idx="589">
                  <c:v>42232</c:v>
                </c:pt>
                <c:pt idx="590">
                  <c:v>42233</c:v>
                </c:pt>
                <c:pt idx="591">
                  <c:v>42234</c:v>
                </c:pt>
                <c:pt idx="592">
                  <c:v>42235</c:v>
                </c:pt>
                <c:pt idx="593">
                  <c:v>42236</c:v>
                </c:pt>
                <c:pt idx="594">
                  <c:v>42237</c:v>
                </c:pt>
                <c:pt idx="595">
                  <c:v>42238</c:v>
                </c:pt>
                <c:pt idx="596">
                  <c:v>42239</c:v>
                </c:pt>
                <c:pt idx="597">
                  <c:v>42240</c:v>
                </c:pt>
                <c:pt idx="598">
                  <c:v>42241</c:v>
                </c:pt>
                <c:pt idx="599">
                  <c:v>42242</c:v>
                </c:pt>
                <c:pt idx="600">
                  <c:v>42243</c:v>
                </c:pt>
                <c:pt idx="601">
                  <c:v>42244</c:v>
                </c:pt>
                <c:pt idx="602">
                  <c:v>42245</c:v>
                </c:pt>
                <c:pt idx="603">
                  <c:v>42246</c:v>
                </c:pt>
                <c:pt idx="604">
                  <c:v>42247</c:v>
                </c:pt>
                <c:pt idx="605">
                  <c:v>42248</c:v>
                </c:pt>
                <c:pt idx="606">
                  <c:v>42249</c:v>
                </c:pt>
                <c:pt idx="607">
                  <c:v>42250</c:v>
                </c:pt>
                <c:pt idx="608">
                  <c:v>42251</c:v>
                </c:pt>
                <c:pt idx="609">
                  <c:v>42252</c:v>
                </c:pt>
                <c:pt idx="610">
                  <c:v>42253</c:v>
                </c:pt>
                <c:pt idx="611">
                  <c:v>42254</c:v>
                </c:pt>
                <c:pt idx="612">
                  <c:v>42255</c:v>
                </c:pt>
                <c:pt idx="613">
                  <c:v>42256</c:v>
                </c:pt>
                <c:pt idx="614">
                  <c:v>42257</c:v>
                </c:pt>
                <c:pt idx="615">
                  <c:v>42258</c:v>
                </c:pt>
                <c:pt idx="616">
                  <c:v>42259</c:v>
                </c:pt>
                <c:pt idx="617">
                  <c:v>42260</c:v>
                </c:pt>
                <c:pt idx="618">
                  <c:v>42261</c:v>
                </c:pt>
                <c:pt idx="619">
                  <c:v>42262</c:v>
                </c:pt>
                <c:pt idx="620">
                  <c:v>42263</c:v>
                </c:pt>
                <c:pt idx="621">
                  <c:v>42264</c:v>
                </c:pt>
                <c:pt idx="622">
                  <c:v>42265</c:v>
                </c:pt>
                <c:pt idx="623">
                  <c:v>42266</c:v>
                </c:pt>
                <c:pt idx="624">
                  <c:v>42267</c:v>
                </c:pt>
                <c:pt idx="625">
                  <c:v>42268</c:v>
                </c:pt>
                <c:pt idx="626">
                  <c:v>42269</c:v>
                </c:pt>
                <c:pt idx="627">
                  <c:v>42270</c:v>
                </c:pt>
                <c:pt idx="628">
                  <c:v>42271</c:v>
                </c:pt>
                <c:pt idx="629">
                  <c:v>42272</c:v>
                </c:pt>
                <c:pt idx="630">
                  <c:v>42273</c:v>
                </c:pt>
                <c:pt idx="631">
                  <c:v>42274</c:v>
                </c:pt>
                <c:pt idx="632">
                  <c:v>42275</c:v>
                </c:pt>
                <c:pt idx="633">
                  <c:v>42276</c:v>
                </c:pt>
                <c:pt idx="634">
                  <c:v>42277</c:v>
                </c:pt>
                <c:pt idx="635">
                  <c:v>42278</c:v>
                </c:pt>
                <c:pt idx="636">
                  <c:v>42279</c:v>
                </c:pt>
                <c:pt idx="637">
                  <c:v>42280</c:v>
                </c:pt>
                <c:pt idx="638">
                  <c:v>42281</c:v>
                </c:pt>
                <c:pt idx="639">
                  <c:v>42282</c:v>
                </c:pt>
                <c:pt idx="640">
                  <c:v>42283</c:v>
                </c:pt>
                <c:pt idx="641">
                  <c:v>42284</c:v>
                </c:pt>
                <c:pt idx="642">
                  <c:v>42285</c:v>
                </c:pt>
                <c:pt idx="643">
                  <c:v>42286</c:v>
                </c:pt>
                <c:pt idx="644">
                  <c:v>42287</c:v>
                </c:pt>
                <c:pt idx="645">
                  <c:v>42288</c:v>
                </c:pt>
                <c:pt idx="646">
                  <c:v>42289</c:v>
                </c:pt>
                <c:pt idx="647">
                  <c:v>42290</c:v>
                </c:pt>
                <c:pt idx="648">
                  <c:v>42291</c:v>
                </c:pt>
                <c:pt idx="649">
                  <c:v>42292</c:v>
                </c:pt>
                <c:pt idx="650">
                  <c:v>42293</c:v>
                </c:pt>
                <c:pt idx="651">
                  <c:v>42294</c:v>
                </c:pt>
                <c:pt idx="652">
                  <c:v>42295</c:v>
                </c:pt>
                <c:pt idx="653">
                  <c:v>42296</c:v>
                </c:pt>
                <c:pt idx="654">
                  <c:v>42297</c:v>
                </c:pt>
                <c:pt idx="655">
                  <c:v>42298</c:v>
                </c:pt>
                <c:pt idx="656">
                  <c:v>42299</c:v>
                </c:pt>
                <c:pt idx="657">
                  <c:v>42300</c:v>
                </c:pt>
                <c:pt idx="658">
                  <c:v>42301</c:v>
                </c:pt>
                <c:pt idx="659">
                  <c:v>42302</c:v>
                </c:pt>
                <c:pt idx="660">
                  <c:v>42303</c:v>
                </c:pt>
                <c:pt idx="661">
                  <c:v>42304</c:v>
                </c:pt>
                <c:pt idx="662">
                  <c:v>42305</c:v>
                </c:pt>
                <c:pt idx="663">
                  <c:v>42306</c:v>
                </c:pt>
                <c:pt idx="664">
                  <c:v>42307</c:v>
                </c:pt>
                <c:pt idx="665">
                  <c:v>42308</c:v>
                </c:pt>
                <c:pt idx="666">
                  <c:v>42309</c:v>
                </c:pt>
                <c:pt idx="667">
                  <c:v>42310</c:v>
                </c:pt>
                <c:pt idx="668">
                  <c:v>42311</c:v>
                </c:pt>
                <c:pt idx="669">
                  <c:v>42312</c:v>
                </c:pt>
                <c:pt idx="670">
                  <c:v>42313</c:v>
                </c:pt>
                <c:pt idx="671">
                  <c:v>42314</c:v>
                </c:pt>
                <c:pt idx="672">
                  <c:v>42315</c:v>
                </c:pt>
                <c:pt idx="673">
                  <c:v>42316</c:v>
                </c:pt>
                <c:pt idx="674">
                  <c:v>42317</c:v>
                </c:pt>
                <c:pt idx="675">
                  <c:v>42318</c:v>
                </c:pt>
                <c:pt idx="676">
                  <c:v>42319</c:v>
                </c:pt>
                <c:pt idx="677">
                  <c:v>42320</c:v>
                </c:pt>
                <c:pt idx="678">
                  <c:v>42321</c:v>
                </c:pt>
                <c:pt idx="679">
                  <c:v>42322</c:v>
                </c:pt>
                <c:pt idx="680">
                  <c:v>42323</c:v>
                </c:pt>
                <c:pt idx="681">
                  <c:v>42324</c:v>
                </c:pt>
                <c:pt idx="682">
                  <c:v>42325</c:v>
                </c:pt>
                <c:pt idx="683">
                  <c:v>42326</c:v>
                </c:pt>
                <c:pt idx="684">
                  <c:v>42327</c:v>
                </c:pt>
                <c:pt idx="685">
                  <c:v>42328</c:v>
                </c:pt>
                <c:pt idx="686">
                  <c:v>42329</c:v>
                </c:pt>
                <c:pt idx="687">
                  <c:v>42330</c:v>
                </c:pt>
                <c:pt idx="688">
                  <c:v>42331</c:v>
                </c:pt>
                <c:pt idx="689">
                  <c:v>42332</c:v>
                </c:pt>
                <c:pt idx="690">
                  <c:v>42333</c:v>
                </c:pt>
                <c:pt idx="691">
                  <c:v>42334</c:v>
                </c:pt>
                <c:pt idx="692">
                  <c:v>42335</c:v>
                </c:pt>
                <c:pt idx="693">
                  <c:v>42336</c:v>
                </c:pt>
                <c:pt idx="694">
                  <c:v>42337</c:v>
                </c:pt>
                <c:pt idx="695">
                  <c:v>42338</c:v>
                </c:pt>
                <c:pt idx="696">
                  <c:v>42339</c:v>
                </c:pt>
                <c:pt idx="697">
                  <c:v>42340</c:v>
                </c:pt>
                <c:pt idx="698">
                  <c:v>42341</c:v>
                </c:pt>
                <c:pt idx="699">
                  <c:v>42342</c:v>
                </c:pt>
                <c:pt idx="700">
                  <c:v>42343</c:v>
                </c:pt>
                <c:pt idx="701">
                  <c:v>42344</c:v>
                </c:pt>
                <c:pt idx="702">
                  <c:v>42345</c:v>
                </c:pt>
                <c:pt idx="703">
                  <c:v>42346</c:v>
                </c:pt>
                <c:pt idx="704">
                  <c:v>42347</c:v>
                </c:pt>
                <c:pt idx="705">
                  <c:v>42348</c:v>
                </c:pt>
                <c:pt idx="706">
                  <c:v>42349</c:v>
                </c:pt>
                <c:pt idx="707">
                  <c:v>42350</c:v>
                </c:pt>
                <c:pt idx="708">
                  <c:v>42351</c:v>
                </c:pt>
                <c:pt idx="709">
                  <c:v>42352</c:v>
                </c:pt>
                <c:pt idx="710">
                  <c:v>42353</c:v>
                </c:pt>
                <c:pt idx="711">
                  <c:v>42354</c:v>
                </c:pt>
                <c:pt idx="712">
                  <c:v>42355</c:v>
                </c:pt>
                <c:pt idx="713">
                  <c:v>42356</c:v>
                </c:pt>
                <c:pt idx="714">
                  <c:v>42357</c:v>
                </c:pt>
                <c:pt idx="715">
                  <c:v>42358</c:v>
                </c:pt>
                <c:pt idx="716">
                  <c:v>42359</c:v>
                </c:pt>
                <c:pt idx="717">
                  <c:v>42360</c:v>
                </c:pt>
                <c:pt idx="718">
                  <c:v>42361</c:v>
                </c:pt>
                <c:pt idx="719">
                  <c:v>42362</c:v>
                </c:pt>
                <c:pt idx="720">
                  <c:v>42363</c:v>
                </c:pt>
                <c:pt idx="721">
                  <c:v>42364</c:v>
                </c:pt>
                <c:pt idx="722">
                  <c:v>42365</c:v>
                </c:pt>
                <c:pt idx="723">
                  <c:v>42366</c:v>
                </c:pt>
                <c:pt idx="724">
                  <c:v>42367</c:v>
                </c:pt>
                <c:pt idx="725">
                  <c:v>42368</c:v>
                </c:pt>
                <c:pt idx="726">
                  <c:v>42369</c:v>
                </c:pt>
                <c:pt idx="727">
                  <c:v>42370</c:v>
                </c:pt>
                <c:pt idx="728">
                  <c:v>42371</c:v>
                </c:pt>
                <c:pt idx="729">
                  <c:v>42372</c:v>
                </c:pt>
                <c:pt idx="730">
                  <c:v>42373</c:v>
                </c:pt>
                <c:pt idx="731">
                  <c:v>42374</c:v>
                </c:pt>
                <c:pt idx="732">
                  <c:v>42375</c:v>
                </c:pt>
                <c:pt idx="733">
                  <c:v>42376</c:v>
                </c:pt>
                <c:pt idx="734">
                  <c:v>42377</c:v>
                </c:pt>
                <c:pt idx="735">
                  <c:v>42378</c:v>
                </c:pt>
                <c:pt idx="736">
                  <c:v>42379</c:v>
                </c:pt>
                <c:pt idx="737">
                  <c:v>42380</c:v>
                </c:pt>
                <c:pt idx="738">
                  <c:v>42381</c:v>
                </c:pt>
                <c:pt idx="739">
                  <c:v>42382</c:v>
                </c:pt>
                <c:pt idx="740">
                  <c:v>42383</c:v>
                </c:pt>
                <c:pt idx="741">
                  <c:v>42384</c:v>
                </c:pt>
                <c:pt idx="742">
                  <c:v>42385</c:v>
                </c:pt>
                <c:pt idx="743">
                  <c:v>42386</c:v>
                </c:pt>
                <c:pt idx="744">
                  <c:v>42387</c:v>
                </c:pt>
                <c:pt idx="745">
                  <c:v>42388</c:v>
                </c:pt>
                <c:pt idx="746">
                  <c:v>42389</c:v>
                </c:pt>
                <c:pt idx="747">
                  <c:v>42390</c:v>
                </c:pt>
                <c:pt idx="748">
                  <c:v>42391</c:v>
                </c:pt>
                <c:pt idx="749">
                  <c:v>42392</c:v>
                </c:pt>
                <c:pt idx="750">
                  <c:v>42393</c:v>
                </c:pt>
                <c:pt idx="751">
                  <c:v>42394</c:v>
                </c:pt>
                <c:pt idx="752">
                  <c:v>42395</c:v>
                </c:pt>
                <c:pt idx="753">
                  <c:v>42396</c:v>
                </c:pt>
                <c:pt idx="754">
                  <c:v>42397</c:v>
                </c:pt>
                <c:pt idx="755">
                  <c:v>42398</c:v>
                </c:pt>
                <c:pt idx="756">
                  <c:v>42399</c:v>
                </c:pt>
                <c:pt idx="757">
                  <c:v>42400</c:v>
                </c:pt>
                <c:pt idx="758">
                  <c:v>42401</c:v>
                </c:pt>
                <c:pt idx="759">
                  <c:v>42402</c:v>
                </c:pt>
                <c:pt idx="760">
                  <c:v>42403</c:v>
                </c:pt>
                <c:pt idx="761">
                  <c:v>42404</c:v>
                </c:pt>
                <c:pt idx="762">
                  <c:v>42405</c:v>
                </c:pt>
                <c:pt idx="763">
                  <c:v>42406</c:v>
                </c:pt>
                <c:pt idx="764">
                  <c:v>42407</c:v>
                </c:pt>
                <c:pt idx="765">
                  <c:v>42408</c:v>
                </c:pt>
                <c:pt idx="766">
                  <c:v>42409</c:v>
                </c:pt>
                <c:pt idx="767">
                  <c:v>42410</c:v>
                </c:pt>
                <c:pt idx="768">
                  <c:v>42411</c:v>
                </c:pt>
                <c:pt idx="769">
                  <c:v>42412</c:v>
                </c:pt>
                <c:pt idx="770">
                  <c:v>42413</c:v>
                </c:pt>
                <c:pt idx="771">
                  <c:v>42414</c:v>
                </c:pt>
                <c:pt idx="772">
                  <c:v>42415</c:v>
                </c:pt>
                <c:pt idx="773">
                  <c:v>42416</c:v>
                </c:pt>
                <c:pt idx="774">
                  <c:v>42417</c:v>
                </c:pt>
                <c:pt idx="775">
                  <c:v>42418</c:v>
                </c:pt>
                <c:pt idx="776">
                  <c:v>42419</c:v>
                </c:pt>
                <c:pt idx="777">
                  <c:v>42420</c:v>
                </c:pt>
                <c:pt idx="778">
                  <c:v>42421</c:v>
                </c:pt>
                <c:pt idx="779">
                  <c:v>42422</c:v>
                </c:pt>
                <c:pt idx="780">
                  <c:v>42423</c:v>
                </c:pt>
                <c:pt idx="781">
                  <c:v>42424</c:v>
                </c:pt>
                <c:pt idx="782">
                  <c:v>42425</c:v>
                </c:pt>
                <c:pt idx="783">
                  <c:v>42426</c:v>
                </c:pt>
                <c:pt idx="784">
                  <c:v>42427</c:v>
                </c:pt>
                <c:pt idx="785">
                  <c:v>42428</c:v>
                </c:pt>
                <c:pt idx="786">
                  <c:v>42429</c:v>
                </c:pt>
                <c:pt idx="787">
                  <c:v>42430</c:v>
                </c:pt>
                <c:pt idx="788">
                  <c:v>42431</c:v>
                </c:pt>
                <c:pt idx="789">
                  <c:v>42432</c:v>
                </c:pt>
                <c:pt idx="790">
                  <c:v>42433</c:v>
                </c:pt>
                <c:pt idx="791">
                  <c:v>42434</c:v>
                </c:pt>
                <c:pt idx="792">
                  <c:v>42435</c:v>
                </c:pt>
                <c:pt idx="793">
                  <c:v>42436</c:v>
                </c:pt>
                <c:pt idx="794">
                  <c:v>42437</c:v>
                </c:pt>
                <c:pt idx="795">
                  <c:v>42438</c:v>
                </c:pt>
                <c:pt idx="796">
                  <c:v>42439</c:v>
                </c:pt>
                <c:pt idx="797">
                  <c:v>42440</c:v>
                </c:pt>
                <c:pt idx="798">
                  <c:v>42441</c:v>
                </c:pt>
                <c:pt idx="799">
                  <c:v>42442</c:v>
                </c:pt>
                <c:pt idx="800">
                  <c:v>42443</c:v>
                </c:pt>
                <c:pt idx="801">
                  <c:v>42444</c:v>
                </c:pt>
                <c:pt idx="802">
                  <c:v>42445</c:v>
                </c:pt>
                <c:pt idx="803">
                  <c:v>42446</c:v>
                </c:pt>
                <c:pt idx="804">
                  <c:v>42447</c:v>
                </c:pt>
                <c:pt idx="805">
                  <c:v>42448</c:v>
                </c:pt>
                <c:pt idx="806">
                  <c:v>42449</c:v>
                </c:pt>
                <c:pt idx="807">
                  <c:v>42450</c:v>
                </c:pt>
                <c:pt idx="808">
                  <c:v>42451</c:v>
                </c:pt>
                <c:pt idx="809">
                  <c:v>42452</c:v>
                </c:pt>
                <c:pt idx="810">
                  <c:v>42453</c:v>
                </c:pt>
                <c:pt idx="811">
                  <c:v>42454</c:v>
                </c:pt>
                <c:pt idx="812">
                  <c:v>42455</c:v>
                </c:pt>
                <c:pt idx="813">
                  <c:v>42456</c:v>
                </c:pt>
                <c:pt idx="814">
                  <c:v>42457</c:v>
                </c:pt>
                <c:pt idx="815">
                  <c:v>42458</c:v>
                </c:pt>
                <c:pt idx="816">
                  <c:v>42459</c:v>
                </c:pt>
                <c:pt idx="817">
                  <c:v>42460</c:v>
                </c:pt>
                <c:pt idx="818">
                  <c:v>42461</c:v>
                </c:pt>
                <c:pt idx="819">
                  <c:v>42462</c:v>
                </c:pt>
                <c:pt idx="820">
                  <c:v>42463</c:v>
                </c:pt>
                <c:pt idx="821">
                  <c:v>42464</c:v>
                </c:pt>
                <c:pt idx="822">
                  <c:v>42465</c:v>
                </c:pt>
                <c:pt idx="823">
                  <c:v>42466</c:v>
                </c:pt>
                <c:pt idx="824">
                  <c:v>42467</c:v>
                </c:pt>
                <c:pt idx="825">
                  <c:v>42468</c:v>
                </c:pt>
                <c:pt idx="826">
                  <c:v>42469</c:v>
                </c:pt>
                <c:pt idx="827">
                  <c:v>42470</c:v>
                </c:pt>
                <c:pt idx="828">
                  <c:v>42471</c:v>
                </c:pt>
                <c:pt idx="829">
                  <c:v>42472</c:v>
                </c:pt>
                <c:pt idx="830">
                  <c:v>42473</c:v>
                </c:pt>
                <c:pt idx="831">
                  <c:v>42474</c:v>
                </c:pt>
                <c:pt idx="832">
                  <c:v>42475</c:v>
                </c:pt>
                <c:pt idx="833">
                  <c:v>42476</c:v>
                </c:pt>
                <c:pt idx="834">
                  <c:v>42477</c:v>
                </c:pt>
                <c:pt idx="835">
                  <c:v>42478</c:v>
                </c:pt>
                <c:pt idx="836">
                  <c:v>42479</c:v>
                </c:pt>
                <c:pt idx="837">
                  <c:v>42480</c:v>
                </c:pt>
                <c:pt idx="838">
                  <c:v>42481</c:v>
                </c:pt>
                <c:pt idx="839">
                  <c:v>42482</c:v>
                </c:pt>
                <c:pt idx="840">
                  <c:v>42483</c:v>
                </c:pt>
                <c:pt idx="841">
                  <c:v>42484</c:v>
                </c:pt>
                <c:pt idx="842">
                  <c:v>42485</c:v>
                </c:pt>
                <c:pt idx="843">
                  <c:v>42486</c:v>
                </c:pt>
                <c:pt idx="844">
                  <c:v>42487</c:v>
                </c:pt>
                <c:pt idx="845">
                  <c:v>42488</c:v>
                </c:pt>
                <c:pt idx="846">
                  <c:v>42489</c:v>
                </c:pt>
                <c:pt idx="847">
                  <c:v>42490</c:v>
                </c:pt>
                <c:pt idx="848">
                  <c:v>42491</c:v>
                </c:pt>
                <c:pt idx="849">
                  <c:v>42492</c:v>
                </c:pt>
                <c:pt idx="850">
                  <c:v>42493</c:v>
                </c:pt>
                <c:pt idx="851">
                  <c:v>42494</c:v>
                </c:pt>
                <c:pt idx="852">
                  <c:v>42495</c:v>
                </c:pt>
                <c:pt idx="853">
                  <c:v>42496</c:v>
                </c:pt>
                <c:pt idx="854">
                  <c:v>42497</c:v>
                </c:pt>
                <c:pt idx="855">
                  <c:v>42498</c:v>
                </c:pt>
                <c:pt idx="856">
                  <c:v>42499</c:v>
                </c:pt>
                <c:pt idx="857">
                  <c:v>42500</c:v>
                </c:pt>
                <c:pt idx="858">
                  <c:v>42501</c:v>
                </c:pt>
                <c:pt idx="859">
                  <c:v>42502</c:v>
                </c:pt>
                <c:pt idx="860">
                  <c:v>42503</c:v>
                </c:pt>
                <c:pt idx="861">
                  <c:v>42504</c:v>
                </c:pt>
                <c:pt idx="862">
                  <c:v>42505</c:v>
                </c:pt>
                <c:pt idx="863">
                  <c:v>42506</c:v>
                </c:pt>
                <c:pt idx="864">
                  <c:v>42507</c:v>
                </c:pt>
                <c:pt idx="865">
                  <c:v>42508</c:v>
                </c:pt>
                <c:pt idx="866">
                  <c:v>42509</c:v>
                </c:pt>
                <c:pt idx="867">
                  <c:v>42510</c:v>
                </c:pt>
                <c:pt idx="868">
                  <c:v>42511</c:v>
                </c:pt>
                <c:pt idx="869">
                  <c:v>42512</c:v>
                </c:pt>
                <c:pt idx="870">
                  <c:v>42513</c:v>
                </c:pt>
                <c:pt idx="871">
                  <c:v>42514</c:v>
                </c:pt>
                <c:pt idx="872">
                  <c:v>42515</c:v>
                </c:pt>
                <c:pt idx="873">
                  <c:v>42516</c:v>
                </c:pt>
                <c:pt idx="874">
                  <c:v>42517</c:v>
                </c:pt>
                <c:pt idx="875">
                  <c:v>42518</c:v>
                </c:pt>
                <c:pt idx="876">
                  <c:v>42519</c:v>
                </c:pt>
                <c:pt idx="877">
                  <c:v>42520</c:v>
                </c:pt>
                <c:pt idx="878">
                  <c:v>42521</c:v>
                </c:pt>
                <c:pt idx="879">
                  <c:v>42522</c:v>
                </c:pt>
                <c:pt idx="880">
                  <c:v>42523</c:v>
                </c:pt>
                <c:pt idx="881">
                  <c:v>42524</c:v>
                </c:pt>
                <c:pt idx="882">
                  <c:v>42525</c:v>
                </c:pt>
                <c:pt idx="883">
                  <c:v>42526</c:v>
                </c:pt>
                <c:pt idx="884">
                  <c:v>42527</c:v>
                </c:pt>
                <c:pt idx="885">
                  <c:v>42528</c:v>
                </c:pt>
                <c:pt idx="886">
                  <c:v>42529</c:v>
                </c:pt>
                <c:pt idx="887">
                  <c:v>42530</c:v>
                </c:pt>
                <c:pt idx="888">
                  <c:v>42531</c:v>
                </c:pt>
                <c:pt idx="889">
                  <c:v>42532</c:v>
                </c:pt>
                <c:pt idx="890">
                  <c:v>42533</c:v>
                </c:pt>
                <c:pt idx="891">
                  <c:v>42534</c:v>
                </c:pt>
                <c:pt idx="892">
                  <c:v>42535</c:v>
                </c:pt>
                <c:pt idx="893">
                  <c:v>42536</c:v>
                </c:pt>
                <c:pt idx="894">
                  <c:v>42537</c:v>
                </c:pt>
                <c:pt idx="895">
                  <c:v>42538</c:v>
                </c:pt>
                <c:pt idx="896">
                  <c:v>42539</c:v>
                </c:pt>
                <c:pt idx="897">
                  <c:v>42540</c:v>
                </c:pt>
                <c:pt idx="898">
                  <c:v>42541</c:v>
                </c:pt>
                <c:pt idx="899">
                  <c:v>42542</c:v>
                </c:pt>
                <c:pt idx="900">
                  <c:v>42543</c:v>
                </c:pt>
                <c:pt idx="901">
                  <c:v>42544</c:v>
                </c:pt>
                <c:pt idx="902">
                  <c:v>42545</c:v>
                </c:pt>
                <c:pt idx="903">
                  <c:v>42546</c:v>
                </c:pt>
                <c:pt idx="904">
                  <c:v>42547</c:v>
                </c:pt>
                <c:pt idx="905">
                  <c:v>42548</c:v>
                </c:pt>
                <c:pt idx="906">
                  <c:v>42549</c:v>
                </c:pt>
                <c:pt idx="907">
                  <c:v>42550</c:v>
                </c:pt>
                <c:pt idx="908">
                  <c:v>42551</c:v>
                </c:pt>
                <c:pt idx="909">
                  <c:v>42552</c:v>
                </c:pt>
                <c:pt idx="910">
                  <c:v>42553</c:v>
                </c:pt>
                <c:pt idx="911">
                  <c:v>42554</c:v>
                </c:pt>
                <c:pt idx="912">
                  <c:v>42555</c:v>
                </c:pt>
                <c:pt idx="913">
                  <c:v>42556</c:v>
                </c:pt>
                <c:pt idx="914">
                  <c:v>42557</c:v>
                </c:pt>
                <c:pt idx="915">
                  <c:v>42558</c:v>
                </c:pt>
                <c:pt idx="916">
                  <c:v>42559</c:v>
                </c:pt>
                <c:pt idx="917">
                  <c:v>42560</c:v>
                </c:pt>
                <c:pt idx="918">
                  <c:v>42561</c:v>
                </c:pt>
                <c:pt idx="919">
                  <c:v>42562</c:v>
                </c:pt>
                <c:pt idx="920">
                  <c:v>42563</c:v>
                </c:pt>
                <c:pt idx="921">
                  <c:v>42564</c:v>
                </c:pt>
                <c:pt idx="922">
                  <c:v>42565</c:v>
                </c:pt>
                <c:pt idx="923">
                  <c:v>42566</c:v>
                </c:pt>
                <c:pt idx="924">
                  <c:v>42567</c:v>
                </c:pt>
                <c:pt idx="925">
                  <c:v>42568</c:v>
                </c:pt>
                <c:pt idx="926">
                  <c:v>42569</c:v>
                </c:pt>
                <c:pt idx="927">
                  <c:v>42570</c:v>
                </c:pt>
                <c:pt idx="928">
                  <c:v>42571</c:v>
                </c:pt>
                <c:pt idx="929">
                  <c:v>42572</c:v>
                </c:pt>
                <c:pt idx="930">
                  <c:v>42573</c:v>
                </c:pt>
                <c:pt idx="931">
                  <c:v>42574</c:v>
                </c:pt>
                <c:pt idx="932">
                  <c:v>42575</c:v>
                </c:pt>
                <c:pt idx="933">
                  <c:v>42576</c:v>
                </c:pt>
                <c:pt idx="934">
                  <c:v>42577</c:v>
                </c:pt>
                <c:pt idx="935">
                  <c:v>42578</c:v>
                </c:pt>
                <c:pt idx="936">
                  <c:v>42579</c:v>
                </c:pt>
                <c:pt idx="937">
                  <c:v>42580</c:v>
                </c:pt>
                <c:pt idx="938">
                  <c:v>42581</c:v>
                </c:pt>
                <c:pt idx="939">
                  <c:v>42582</c:v>
                </c:pt>
                <c:pt idx="940">
                  <c:v>42583</c:v>
                </c:pt>
                <c:pt idx="941">
                  <c:v>42584</c:v>
                </c:pt>
                <c:pt idx="942">
                  <c:v>42585</c:v>
                </c:pt>
                <c:pt idx="943">
                  <c:v>42586</c:v>
                </c:pt>
                <c:pt idx="944">
                  <c:v>42587</c:v>
                </c:pt>
                <c:pt idx="945">
                  <c:v>42588</c:v>
                </c:pt>
                <c:pt idx="946">
                  <c:v>42589</c:v>
                </c:pt>
                <c:pt idx="947">
                  <c:v>42590</c:v>
                </c:pt>
                <c:pt idx="948">
                  <c:v>42591</c:v>
                </c:pt>
                <c:pt idx="949">
                  <c:v>42592</c:v>
                </c:pt>
                <c:pt idx="950">
                  <c:v>42593</c:v>
                </c:pt>
                <c:pt idx="951">
                  <c:v>42594</c:v>
                </c:pt>
                <c:pt idx="952">
                  <c:v>42595</c:v>
                </c:pt>
                <c:pt idx="953">
                  <c:v>42596</c:v>
                </c:pt>
                <c:pt idx="954">
                  <c:v>42597</c:v>
                </c:pt>
                <c:pt idx="955">
                  <c:v>42598</c:v>
                </c:pt>
                <c:pt idx="956">
                  <c:v>42599</c:v>
                </c:pt>
                <c:pt idx="957">
                  <c:v>42600</c:v>
                </c:pt>
                <c:pt idx="958">
                  <c:v>42601</c:v>
                </c:pt>
                <c:pt idx="959">
                  <c:v>42602</c:v>
                </c:pt>
                <c:pt idx="960">
                  <c:v>42603</c:v>
                </c:pt>
                <c:pt idx="961">
                  <c:v>42604</c:v>
                </c:pt>
                <c:pt idx="962">
                  <c:v>42605</c:v>
                </c:pt>
                <c:pt idx="963">
                  <c:v>42606</c:v>
                </c:pt>
                <c:pt idx="964">
                  <c:v>42607</c:v>
                </c:pt>
                <c:pt idx="965">
                  <c:v>42608</c:v>
                </c:pt>
                <c:pt idx="966">
                  <c:v>42609</c:v>
                </c:pt>
                <c:pt idx="967">
                  <c:v>42610</c:v>
                </c:pt>
                <c:pt idx="968">
                  <c:v>42611</c:v>
                </c:pt>
                <c:pt idx="969">
                  <c:v>42612</c:v>
                </c:pt>
                <c:pt idx="970">
                  <c:v>42613</c:v>
                </c:pt>
                <c:pt idx="971">
                  <c:v>42614</c:v>
                </c:pt>
                <c:pt idx="972">
                  <c:v>42615</c:v>
                </c:pt>
                <c:pt idx="973">
                  <c:v>42616</c:v>
                </c:pt>
                <c:pt idx="974">
                  <c:v>42617</c:v>
                </c:pt>
                <c:pt idx="975">
                  <c:v>42618</c:v>
                </c:pt>
                <c:pt idx="976">
                  <c:v>42619</c:v>
                </c:pt>
                <c:pt idx="977">
                  <c:v>42620</c:v>
                </c:pt>
                <c:pt idx="978">
                  <c:v>42621</c:v>
                </c:pt>
                <c:pt idx="979">
                  <c:v>42622</c:v>
                </c:pt>
                <c:pt idx="980">
                  <c:v>42623</c:v>
                </c:pt>
                <c:pt idx="981">
                  <c:v>42624</c:v>
                </c:pt>
                <c:pt idx="982">
                  <c:v>42625</c:v>
                </c:pt>
                <c:pt idx="983">
                  <c:v>42626</c:v>
                </c:pt>
                <c:pt idx="984">
                  <c:v>42627</c:v>
                </c:pt>
                <c:pt idx="985">
                  <c:v>42628</c:v>
                </c:pt>
                <c:pt idx="986">
                  <c:v>42629</c:v>
                </c:pt>
                <c:pt idx="987">
                  <c:v>42630</c:v>
                </c:pt>
                <c:pt idx="988">
                  <c:v>42631</c:v>
                </c:pt>
                <c:pt idx="989">
                  <c:v>42632</c:v>
                </c:pt>
                <c:pt idx="990">
                  <c:v>42633</c:v>
                </c:pt>
                <c:pt idx="991">
                  <c:v>42634</c:v>
                </c:pt>
                <c:pt idx="992">
                  <c:v>42635</c:v>
                </c:pt>
                <c:pt idx="993">
                  <c:v>42636</c:v>
                </c:pt>
                <c:pt idx="994">
                  <c:v>42637</c:v>
                </c:pt>
                <c:pt idx="995">
                  <c:v>42638</c:v>
                </c:pt>
                <c:pt idx="996">
                  <c:v>42639</c:v>
                </c:pt>
                <c:pt idx="997">
                  <c:v>42640</c:v>
                </c:pt>
                <c:pt idx="998">
                  <c:v>42641</c:v>
                </c:pt>
                <c:pt idx="999">
                  <c:v>42642</c:v>
                </c:pt>
                <c:pt idx="1000">
                  <c:v>42643</c:v>
                </c:pt>
                <c:pt idx="1001">
                  <c:v>42644</c:v>
                </c:pt>
                <c:pt idx="1002">
                  <c:v>42645</c:v>
                </c:pt>
                <c:pt idx="1003">
                  <c:v>42646</c:v>
                </c:pt>
                <c:pt idx="1004">
                  <c:v>42647</c:v>
                </c:pt>
                <c:pt idx="1005">
                  <c:v>42648</c:v>
                </c:pt>
                <c:pt idx="1006">
                  <c:v>42649</c:v>
                </c:pt>
                <c:pt idx="1007">
                  <c:v>42650</c:v>
                </c:pt>
                <c:pt idx="1008">
                  <c:v>42651</c:v>
                </c:pt>
                <c:pt idx="1009">
                  <c:v>42652</c:v>
                </c:pt>
                <c:pt idx="1010">
                  <c:v>42653</c:v>
                </c:pt>
                <c:pt idx="1011">
                  <c:v>42654</c:v>
                </c:pt>
                <c:pt idx="1012">
                  <c:v>42655</c:v>
                </c:pt>
                <c:pt idx="1013">
                  <c:v>42656</c:v>
                </c:pt>
                <c:pt idx="1014">
                  <c:v>42657</c:v>
                </c:pt>
                <c:pt idx="1015">
                  <c:v>42658</c:v>
                </c:pt>
                <c:pt idx="1016">
                  <c:v>42659</c:v>
                </c:pt>
                <c:pt idx="1017">
                  <c:v>42660</c:v>
                </c:pt>
                <c:pt idx="1018">
                  <c:v>42661</c:v>
                </c:pt>
                <c:pt idx="1019">
                  <c:v>42662</c:v>
                </c:pt>
                <c:pt idx="1020">
                  <c:v>42663</c:v>
                </c:pt>
                <c:pt idx="1021">
                  <c:v>42664</c:v>
                </c:pt>
                <c:pt idx="1022">
                  <c:v>42665</c:v>
                </c:pt>
                <c:pt idx="1023">
                  <c:v>42666</c:v>
                </c:pt>
                <c:pt idx="1024">
                  <c:v>42667</c:v>
                </c:pt>
                <c:pt idx="1025">
                  <c:v>42668</c:v>
                </c:pt>
                <c:pt idx="1026">
                  <c:v>42669</c:v>
                </c:pt>
                <c:pt idx="1027">
                  <c:v>42670</c:v>
                </c:pt>
                <c:pt idx="1028">
                  <c:v>42671</c:v>
                </c:pt>
                <c:pt idx="1029">
                  <c:v>42672</c:v>
                </c:pt>
                <c:pt idx="1030">
                  <c:v>42673</c:v>
                </c:pt>
                <c:pt idx="1031">
                  <c:v>42674</c:v>
                </c:pt>
                <c:pt idx="1032">
                  <c:v>42675</c:v>
                </c:pt>
                <c:pt idx="1033">
                  <c:v>42676</c:v>
                </c:pt>
                <c:pt idx="1034">
                  <c:v>42677</c:v>
                </c:pt>
                <c:pt idx="1035">
                  <c:v>42678</c:v>
                </c:pt>
                <c:pt idx="1036">
                  <c:v>42679</c:v>
                </c:pt>
                <c:pt idx="1037">
                  <c:v>42680</c:v>
                </c:pt>
                <c:pt idx="1038">
                  <c:v>42681</c:v>
                </c:pt>
                <c:pt idx="1039">
                  <c:v>42682</c:v>
                </c:pt>
                <c:pt idx="1040">
                  <c:v>42683</c:v>
                </c:pt>
                <c:pt idx="1041">
                  <c:v>42684</c:v>
                </c:pt>
                <c:pt idx="1042">
                  <c:v>42685</c:v>
                </c:pt>
                <c:pt idx="1043">
                  <c:v>42686</c:v>
                </c:pt>
                <c:pt idx="1044">
                  <c:v>42687</c:v>
                </c:pt>
                <c:pt idx="1045">
                  <c:v>42688</c:v>
                </c:pt>
                <c:pt idx="1046">
                  <c:v>42689</c:v>
                </c:pt>
                <c:pt idx="1047">
                  <c:v>42690</c:v>
                </c:pt>
                <c:pt idx="1048">
                  <c:v>42691</c:v>
                </c:pt>
                <c:pt idx="1049">
                  <c:v>42692</c:v>
                </c:pt>
                <c:pt idx="1050">
                  <c:v>42693</c:v>
                </c:pt>
                <c:pt idx="1051">
                  <c:v>42694</c:v>
                </c:pt>
                <c:pt idx="1052">
                  <c:v>42695</c:v>
                </c:pt>
                <c:pt idx="1053">
                  <c:v>42696</c:v>
                </c:pt>
                <c:pt idx="1054">
                  <c:v>42697</c:v>
                </c:pt>
                <c:pt idx="1055">
                  <c:v>42698</c:v>
                </c:pt>
                <c:pt idx="1056">
                  <c:v>42699</c:v>
                </c:pt>
                <c:pt idx="1057">
                  <c:v>42700</c:v>
                </c:pt>
                <c:pt idx="1058">
                  <c:v>42701</c:v>
                </c:pt>
                <c:pt idx="1059">
                  <c:v>42702</c:v>
                </c:pt>
                <c:pt idx="1060">
                  <c:v>42703</c:v>
                </c:pt>
                <c:pt idx="1061">
                  <c:v>42704</c:v>
                </c:pt>
                <c:pt idx="1062">
                  <c:v>42705</c:v>
                </c:pt>
                <c:pt idx="1063">
                  <c:v>42706</c:v>
                </c:pt>
                <c:pt idx="1064">
                  <c:v>42707</c:v>
                </c:pt>
                <c:pt idx="1065">
                  <c:v>42708</c:v>
                </c:pt>
                <c:pt idx="1066">
                  <c:v>42709</c:v>
                </c:pt>
                <c:pt idx="1067">
                  <c:v>42710</c:v>
                </c:pt>
                <c:pt idx="1068">
                  <c:v>42711</c:v>
                </c:pt>
                <c:pt idx="1069">
                  <c:v>42712</c:v>
                </c:pt>
                <c:pt idx="1070">
                  <c:v>42713</c:v>
                </c:pt>
                <c:pt idx="1071">
                  <c:v>42714</c:v>
                </c:pt>
                <c:pt idx="1072">
                  <c:v>42715</c:v>
                </c:pt>
                <c:pt idx="1073">
                  <c:v>42716</c:v>
                </c:pt>
                <c:pt idx="1074">
                  <c:v>42717</c:v>
                </c:pt>
                <c:pt idx="1075">
                  <c:v>42718</c:v>
                </c:pt>
                <c:pt idx="1076">
                  <c:v>42719</c:v>
                </c:pt>
                <c:pt idx="1077">
                  <c:v>42720</c:v>
                </c:pt>
                <c:pt idx="1078">
                  <c:v>42721</c:v>
                </c:pt>
                <c:pt idx="1079">
                  <c:v>42722</c:v>
                </c:pt>
                <c:pt idx="1080">
                  <c:v>42723</c:v>
                </c:pt>
                <c:pt idx="1081">
                  <c:v>42724</c:v>
                </c:pt>
                <c:pt idx="1082">
                  <c:v>42725</c:v>
                </c:pt>
                <c:pt idx="1083">
                  <c:v>42726</c:v>
                </c:pt>
                <c:pt idx="1084">
                  <c:v>42727</c:v>
                </c:pt>
                <c:pt idx="1085">
                  <c:v>42728</c:v>
                </c:pt>
                <c:pt idx="1086">
                  <c:v>42729</c:v>
                </c:pt>
                <c:pt idx="1087">
                  <c:v>42730</c:v>
                </c:pt>
                <c:pt idx="1088">
                  <c:v>42731</c:v>
                </c:pt>
                <c:pt idx="1089">
                  <c:v>42732</c:v>
                </c:pt>
                <c:pt idx="1090">
                  <c:v>42733</c:v>
                </c:pt>
                <c:pt idx="1091">
                  <c:v>42734</c:v>
                </c:pt>
                <c:pt idx="1092">
                  <c:v>42735</c:v>
                </c:pt>
                <c:pt idx="1093">
                  <c:v>42736</c:v>
                </c:pt>
                <c:pt idx="1094">
                  <c:v>42737</c:v>
                </c:pt>
                <c:pt idx="1095">
                  <c:v>42738</c:v>
                </c:pt>
                <c:pt idx="1096">
                  <c:v>42739</c:v>
                </c:pt>
                <c:pt idx="1097">
                  <c:v>42740</c:v>
                </c:pt>
                <c:pt idx="1098">
                  <c:v>42741</c:v>
                </c:pt>
                <c:pt idx="1099">
                  <c:v>42742</c:v>
                </c:pt>
                <c:pt idx="1100">
                  <c:v>42743</c:v>
                </c:pt>
                <c:pt idx="1101">
                  <c:v>42744</c:v>
                </c:pt>
                <c:pt idx="1102">
                  <c:v>42745</c:v>
                </c:pt>
                <c:pt idx="1103">
                  <c:v>42746</c:v>
                </c:pt>
                <c:pt idx="1104">
                  <c:v>42747</c:v>
                </c:pt>
                <c:pt idx="1105">
                  <c:v>42748</c:v>
                </c:pt>
                <c:pt idx="1106">
                  <c:v>42749</c:v>
                </c:pt>
                <c:pt idx="1107">
                  <c:v>42750</c:v>
                </c:pt>
                <c:pt idx="1108">
                  <c:v>42751</c:v>
                </c:pt>
                <c:pt idx="1109">
                  <c:v>42752</c:v>
                </c:pt>
                <c:pt idx="1110">
                  <c:v>42753</c:v>
                </c:pt>
                <c:pt idx="1111">
                  <c:v>42754</c:v>
                </c:pt>
                <c:pt idx="1112">
                  <c:v>42755</c:v>
                </c:pt>
                <c:pt idx="1113">
                  <c:v>42756</c:v>
                </c:pt>
                <c:pt idx="1114">
                  <c:v>42757</c:v>
                </c:pt>
                <c:pt idx="1115">
                  <c:v>42758</c:v>
                </c:pt>
                <c:pt idx="1116">
                  <c:v>42759</c:v>
                </c:pt>
                <c:pt idx="1117">
                  <c:v>42760</c:v>
                </c:pt>
                <c:pt idx="1118">
                  <c:v>42761</c:v>
                </c:pt>
                <c:pt idx="1119">
                  <c:v>42762</c:v>
                </c:pt>
                <c:pt idx="1120">
                  <c:v>42763</c:v>
                </c:pt>
                <c:pt idx="1121">
                  <c:v>42764</c:v>
                </c:pt>
                <c:pt idx="1122">
                  <c:v>42765</c:v>
                </c:pt>
                <c:pt idx="1123">
                  <c:v>42766</c:v>
                </c:pt>
                <c:pt idx="1124">
                  <c:v>42767</c:v>
                </c:pt>
                <c:pt idx="1125">
                  <c:v>42768</c:v>
                </c:pt>
                <c:pt idx="1126">
                  <c:v>42769</c:v>
                </c:pt>
                <c:pt idx="1127">
                  <c:v>42770</c:v>
                </c:pt>
                <c:pt idx="1128">
                  <c:v>42771</c:v>
                </c:pt>
                <c:pt idx="1129">
                  <c:v>42772</c:v>
                </c:pt>
                <c:pt idx="1130">
                  <c:v>42773</c:v>
                </c:pt>
                <c:pt idx="1131">
                  <c:v>42774</c:v>
                </c:pt>
                <c:pt idx="1132">
                  <c:v>42775</c:v>
                </c:pt>
                <c:pt idx="1133">
                  <c:v>42776</c:v>
                </c:pt>
                <c:pt idx="1134">
                  <c:v>42777</c:v>
                </c:pt>
                <c:pt idx="1135">
                  <c:v>42778</c:v>
                </c:pt>
                <c:pt idx="1136">
                  <c:v>42779</c:v>
                </c:pt>
                <c:pt idx="1137">
                  <c:v>42780</c:v>
                </c:pt>
                <c:pt idx="1138">
                  <c:v>42781</c:v>
                </c:pt>
                <c:pt idx="1139">
                  <c:v>42782</c:v>
                </c:pt>
                <c:pt idx="1140">
                  <c:v>42783</c:v>
                </c:pt>
                <c:pt idx="1141">
                  <c:v>42784</c:v>
                </c:pt>
                <c:pt idx="1142">
                  <c:v>42785</c:v>
                </c:pt>
                <c:pt idx="1143">
                  <c:v>42786</c:v>
                </c:pt>
                <c:pt idx="1144">
                  <c:v>42787</c:v>
                </c:pt>
                <c:pt idx="1145">
                  <c:v>42788</c:v>
                </c:pt>
                <c:pt idx="1146">
                  <c:v>42789</c:v>
                </c:pt>
                <c:pt idx="1147">
                  <c:v>42790</c:v>
                </c:pt>
                <c:pt idx="1148">
                  <c:v>42791</c:v>
                </c:pt>
                <c:pt idx="1149">
                  <c:v>42792</c:v>
                </c:pt>
                <c:pt idx="1150">
                  <c:v>42793</c:v>
                </c:pt>
                <c:pt idx="1151">
                  <c:v>42794</c:v>
                </c:pt>
                <c:pt idx="1152">
                  <c:v>42795</c:v>
                </c:pt>
                <c:pt idx="1153">
                  <c:v>42796</c:v>
                </c:pt>
                <c:pt idx="1154">
                  <c:v>42797</c:v>
                </c:pt>
                <c:pt idx="1155">
                  <c:v>42798</c:v>
                </c:pt>
                <c:pt idx="1156">
                  <c:v>42799</c:v>
                </c:pt>
                <c:pt idx="1157">
                  <c:v>42800</c:v>
                </c:pt>
                <c:pt idx="1158">
                  <c:v>42801</c:v>
                </c:pt>
                <c:pt idx="1159">
                  <c:v>42802</c:v>
                </c:pt>
                <c:pt idx="1160">
                  <c:v>42803</c:v>
                </c:pt>
                <c:pt idx="1161">
                  <c:v>42804</c:v>
                </c:pt>
                <c:pt idx="1162">
                  <c:v>42805</c:v>
                </c:pt>
                <c:pt idx="1163">
                  <c:v>42806</c:v>
                </c:pt>
                <c:pt idx="1164">
                  <c:v>42807</c:v>
                </c:pt>
                <c:pt idx="1165">
                  <c:v>42808</c:v>
                </c:pt>
                <c:pt idx="1166">
                  <c:v>42809</c:v>
                </c:pt>
                <c:pt idx="1167">
                  <c:v>42810</c:v>
                </c:pt>
                <c:pt idx="1168">
                  <c:v>42811</c:v>
                </c:pt>
                <c:pt idx="1169">
                  <c:v>42812</c:v>
                </c:pt>
                <c:pt idx="1170">
                  <c:v>42813</c:v>
                </c:pt>
                <c:pt idx="1171">
                  <c:v>42814</c:v>
                </c:pt>
                <c:pt idx="1172">
                  <c:v>42815</c:v>
                </c:pt>
                <c:pt idx="1173">
                  <c:v>42816</c:v>
                </c:pt>
                <c:pt idx="1174">
                  <c:v>42817</c:v>
                </c:pt>
                <c:pt idx="1175">
                  <c:v>42818</c:v>
                </c:pt>
                <c:pt idx="1176">
                  <c:v>42819</c:v>
                </c:pt>
                <c:pt idx="1177">
                  <c:v>42820</c:v>
                </c:pt>
                <c:pt idx="1178">
                  <c:v>42821</c:v>
                </c:pt>
                <c:pt idx="1179">
                  <c:v>42822</c:v>
                </c:pt>
                <c:pt idx="1180">
                  <c:v>42823</c:v>
                </c:pt>
                <c:pt idx="1181">
                  <c:v>42824</c:v>
                </c:pt>
                <c:pt idx="1182">
                  <c:v>42825</c:v>
                </c:pt>
                <c:pt idx="1183">
                  <c:v>42826</c:v>
                </c:pt>
                <c:pt idx="1184">
                  <c:v>42827</c:v>
                </c:pt>
                <c:pt idx="1185">
                  <c:v>42828</c:v>
                </c:pt>
                <c:pt idx="1186">
                  <c:v>42829</c:v>
                </c:pt>
                <c:pt idx="1187">
                  <c:v>42830</c:v>
                </c:pt>
                <c:pt idx="1188">
                  <c:v>42831</c:v>
                </c:pt>
                <c:pt idx="1189">
                  <c:v>42832</c:v>
                </c:pt>
                <c:pt idx="1190">
                  <c:v>42833</c:v>
                </c:pt>
                <c:pt idx="1191">
                  <c:v>42834</c:v>
                </c:pt>
                <c:pt idx="1192">
                  <c:v>42835</c:v>
                </c:pt>
                <c:pt idx="1193">
                  <c:v>42836</c:v>
                </c:pt>
                <c:pt idx="1194">
                  <c:v>42837</c:v>
                </c:pt>
                <c:pt idx="1195">
                  <c:v>42838</c:v>
                </c:pt>
                <c:pt idx="1196">
                  <c:v>42839</c:v>
                </c:pt>
                <c:pt idx="1197">
                  <c:v>42840</c:v>
                </c:pt>
                <c:pt idx="1198">
                  <c:v>42841</c:v>
                </c:pt>
                <c:pt idx="1199">
                  <c:v>42842</c:v>
                </c:pt>
                <c:pt idx="1200">
                  <c:v>42843</c:v>
                </c:pt>
                <c:pt idx="1201">
                  <c:v>42844</c:v>
                </c:pt>
                <c:pt idx="1202">
                  <c:v>42845</c:v>
                </c:pt>
                <c:pt idx="1203">
                  <c:v>42846</c:v>
                </c:pt>
                <c:pt idx="1204">
                  <c:v>42847</c:v>
                </c:pt>
                <c:pt idx="1205">
                  <c:v>42848</c:v>
                </c:pt>
                <c:pt idx="1206">
                  <c:v>42849</c:v>
                </c:pt>
                <c:pt idx="1207">
                  <c:v>42850</c:v>
                </c:pt>
                <c:pt idx="1208">
                  <c:v>42851</c:v>
                </c:pt>
                <c:pt idx="1209">
                  <c:v>42852</c:v>
                </c:pt>
                <c:pt idx="1210">
                  <c:v>42853</c:v>
                </c:pt>
                <c:pt idx="1211">
                  <c:v>42854</c:v>
                </c:pt>
                <c:pt idx="1212">
                  <c:v>42855</c:v>
                </c:pt>
                <c:pt idx="1213">
                  <c:v>42856</c:v>
                </c:pt>
                <c:pt idx="1214">
                  <c:v>42857</c:v>
                </c:pt>
                <c:pt idx="1215">
                  <c:v>42858</c:v>
                </c:pt>
                <c:pt idx="1216">
                  <c:v>42859</c:v>
                </c:pt>
                <c:pt idx="1217">
                  <c:v>42860</c:v>
                </c:pt>
                <c:pt idx="1218">
                  <c:v>42861</c:v>
                </c:pt>
                <c:pt idx="1219">
                  <c:v>42862</c:v>
                </c:pt>
                <c:pt idx="1220">
                  <c:v>42863</c:v>
                </c:pt>
                <c:pt idx="1221">
                  <c:v>42864</c:v>
                </c:pt>
                <c:pt idx="1222">
                  <c:v>42865</c:v>
                </c:pt>
                <c:pt idx="1223">
                  <c:v>42866</c:v>
                </c:pt>
                <c:pt idx="1224">
                  <c:v>42867</c:v>
                </c:pt>
                <c:pt idx="1225">
                  <c:v>42868</c:v>
                </c:pt>
                <c:pt idx="1226">
                  <c:v>42869</c:v>
                </c:pt>
                <c:pt idx="1227">
                  <c:v>42870</c:v>
                </c:pt>
                <c:pt idx="1228">
                  <c:v>42871</c:v>
                </c:pt>
                <c:pt idx="1229">
                  <c:v>42872</c:v>
                </c:pt>
                <c:pt idx="1230">
                  <c:v>42873</c:v>
                </c:pt>
                <c:pt idx="1231">
                  <c:v>42874</c:v>
                </c:pt>
                <c:pt idx="1232">
                  <c:v>42875</c:v>
                </c:pt>
                <c:pt idx="1233">
                  <c:v>42876</c:v>
                </c:pt>
                <c:pt idx="1234">
                  <c:v>42877</c:v>
                </c:pt>
                <c:pt idx="1235">
                  <c:v>42878</c:v>
                </c:pt>
                <c:pt idx="1236">
                  <c:v>42879</c:v>
                </c:pt>
                <c:pt idx="1237">
                  <c:v>42880</c:v>
                </c:pt>
                <c:pt idx="1238">
                  <c:v>42881</c:v>
                </c:pt>
                <c:pt idx="1239">
                  <c:v>42882</c:v>
                </c:pt>
                <c:pt idx="1240">
                  <c:v>42883</c:v>
                </c:pt>
                <c:pt idx="1241">
                  <c:v>42884</c:v>
                </c:pt>
                <c:pt idx="1242">
                  <c:v>42885</c:v>
                </c:pt>
                <c:pt idx="1243">
                  <c:v>42886</c:v>
                </c:pt>
                <c:pt idx="1244">
                  <c:v>42887</c:v>
                </c:pt>
                <c:pt idx="1245">
                  <c:v>42888</c:v>
                </c:pt>
                <c:pt idx="1246">
                  <c:v>42889</c:v>
                </c:pt>
                <c:pt idx="1247">
                  <c:v>42890</c:v>
                </c:pt>
                <c:pt idx="1248">
                  <c:v>42891</c:v>
                </c:pt>
                <c:pt idx="1249">
                  <c:v>42892</c:v>
                </c:pt>
                <c:pt idx="1250">
                  <c:v>42893</c:v>
                </c:pt>
                <c:pt idx="1251">
                  <c:v>42894</c:v>
                </c:pt>
                <c:pt idx="1252">
                  <c:v>42895</c:v>
                </c:pt>
                <c:pt idx="1253">
                  <c:v>42896</c:v>
                </c:pt>
                <c:pt idx="1254">
                  <c:v>42897</c:v>
                </c:pt>
                <c:pt idx="1255">
                  <c:v>42898</c:v>
                </c:pt>
                <c:pt idx="1256">
                  <c:v>42899</c:v>
                </c:pt>
                <c:pt idx="1257">
                  <c:v>42900</c:v>
                </c:pt>
                <c:pt idx="1258">
                  <c:v>42901</c:v>
                </c:pt>
                <c:pt idx="1259">
                  <c:v>42902</c:v>
                </c:pt>
                <c:pt idx="1260">
                  <c:v>42903</c:v>
                </c:pt>
                <c:pt idx="1261">
                  <c:v>42904</c:v>
                </c:pt>
                <c:pt idx="1262">
                  <c:v>42905</c:v>
                </c:pt>
                <c:pt idx="1263">
                  <c:v>42906</c:v>
                </c:pt>
                <c:pt idx="1264">
                  <c:v>42907</c:v>
                </c:pt>
                <c:pt idx="1265">
                  <c:v>42908</c:v>
                </c:pt>
                <c:pt idx="1266">
                  <c:v>42909</c:v>
                </c:pt>
                <c:pt idx="1267">
                  <c:v>42910</c:v>
                </c:pt>
                <c:pt idx="1268">
                  <c:v>42911</c:v>
                </c:pt>
                <c:pt idx="1269">
                  <c:v>42912</c:v>
                </c:pt>
                <c:pt idx="1270">
                  <c:v>42913</c:v>
                </c:pt>
                <c:pt idx="1271">
                  <c:v>42914</c:v>
                </c:pt>
                <c:pt idx="1272">
                  <c:v>42915</c:v>
                </c:pt>
                <c:pt idx="1273">
                  <c:v>42916</c:v>
                </c:pt>
                <c:pt idx="1274">
                  <c:v>42917</c:v>
                </c:pt>
                <c:pt idx="1275">
                  <c:v>42918</c:v>
                </c:pt>
                <c:pt idx="1276">
                  <c:v>42919</c:v>
                </c:pt>
                <c:pt idx="1277">
                  <c:v>42920</c:v>
                </c:pt>
                <c:pt idx="1278">
                  <c:v>42921</c:v>
                </c:pt>
                <c:pt idx="1279">
                  <c:v>42922</c:v>
                </c:pt>
                <c:pt idx="1280">
                  <c:v>42923</c:v>
                </c:pt>
                <c:pt idx="1281">
                  <c:v>42924</c:v>
                </c:pt>
                <c:pt idx="1282">
                  <c:v>42925</c:v>
                </c:pt>
                <c:pt idx="1283">
                  <c:v>42926</c:v>
                </c:pt>
                <c:pt idx="1284">
                  <c:v>42927</c:v>
                </c:pt>
                <c:pt idx="1285">
                  <c:v>42928</c:v>
                </c:pt>
                <c:pt idx="1286">
                  <c:v>42929</c:v>
                </c:pt>
                <c:pt idx="1287">
                  <c:v>42930</c:v>
                </c:pt>
                <c:pt idx="1288">
                  <c:v>42931</c:v>
                </c:pt>
                <c:pt idx="1289">
                  <c:v>42932</c:v>
                </c:pt>
                <c:pt idx="1290">
                  <c:v>42933</c:v>
                </c:pt>
                <c:pt idx="1291">
                  <c:v>42934</c:v>
                </c:pt>
                <c:pt idx="1292">
                  <c:v>42935</c:v>
                </c:pt>
                <c:pt idx="1293">
                  <c:v>42936</c:v>
                </c:pt>
                <c:pt idx="1294">
                  <c:v>42937</c:v>
                </c:pt>
                <c:pt idx="1295">
                  <c:v>42938</c:v>
                </c:pt>
                <c:pt idx="1296">
                  <c:v>42939</c:v>
                </c:pt>
                <c:pt idx="1297">
                  <c:v>42940</c:v>
                </c:pt>
                <c:pt idx="1298">
                  <c:v>42941</c:v>
                </c:pt>
                <c:pt idx="1299">
                  <c:v>42942</c:v>
                </c:pt>
                <c:pt idx="1300">
                  <c:v>42943</c:v>
                </c:pt>
                <c:pt idx="1301">
                  <c:v>42944</c:v>
                </c:pt>
                <c:pt idx="1302">
                  <c:v>42945</c:v>
                </c:pt>
                <c:pt idx="1303">
                  <c:v>42946</c:v>
                </c:pt>
                <c:pt idx="1304">
                  <c:v>42947</c:v>
                </c:pt>
                <c:pt idx="1305">
                  <c:v>42948</c:v>
                </c:pt>
                <c:pt idx="1306">
                  <c:v>42949</c:v>
                </c:pt>
                <c:pt idx="1307">
                  <c:v>42950</c:v>
                </c:pt>
                <c:pt idx="1308">
                  <c:v>42951</c:v>
                </c:pt>
                <c:pt idx="1309">
                  <c:v>42952</c:v>
                </c:pt>
                <c:pt idx="1310">
                  <c:v>42953</c:v>
                </c:pt>
                <c:pt idx="1311">
                  <c:v>42954</c:v>
                </c:pt>
                <c:pt idx="1312">
                  <c:v>42955</c:v>
                </c:pt>
                <c:pt idx="1313">
                  <c:v>42956</c:v>
                </c:pt>
                <c:pt idx="1314">
                  <c:v>42957</c:v>
                </c:pt>
                <c:pt idx="1315">
                  <c:v>42958</c:v>
                </c:pt>
                <c:pt idx="1316">
                  <c:v>42959</c:v>
                </c:pt>
                <c:pt idx="1317">
                  <c:v>42960</c:v>
                </c:pt>
                <c:pt idx="1318">
                  <c:v>42961</c:v>
                </c:pt>
                <c:pt idx="1319">
                  <c:v>42962</c:v>
                </c:pt>
                <c:pt idx="1320">
                  <c:v>42963</c:v>
                </c:pt>
                <c:pt idx="1321">
                  <c:v>42964</c:v>
                </c:pt>
                <c:pt idx="1322">
                  <c:v>42965</c:v>
                </c:pt>
                <c:pt idx="1323">
                  <c:v>42966</c:v>
                </c:pt>
                <c:pt idx="1324">
                  <c:v>42967</c:v>
                </c:pt>
                <c:pt idx="1325">
                  <c:v>42968</c:v>
                </c:pt>
                <c:pt idx="1326">
                  <c:v>42969</c:v>
                </c:pt>
                <c:pt idx="1327">
                  <c:v>42970</c:v>
                </c:pt>
                <c:pt idx="1328">
                  <c:v>42971</c:v>
                </c:pt>
                <c:pt idx="1329">
                  <c:v>42972</c:v>
                </c:pt>
                <c:pt idx="1330">
                  <c:v>42973</c:v>
                </c:pt>
                <c:pt idx="1331">
                  <c:v>42974</c:v>
                </c:pt>
                <c:pt idx="1332">
                  <c:v>42975</c:v>
                </c:pt>
                <c:pt idx="1333">
                  <c:v>42976</c:v>
                </c:pt>
                <c:pt idx="1334">
                  <c:v>42977</c:v>
                </c:pt>
                <c:pt idx="1335">
                  <c:v>42978</c:v>
                </c:pt>
                <c:pt idx="1336">
                  <c:v>42979</c:v>
                </c:pt>
                <c:pt idx="1337">
                  <c:v>42980</c:v>
                </c:pt>
                <c:pt idx="1338">
                  <c:v>42981</c:v>
                </c:pt>
                <c:pt idx="1339">
                  <c:v>42982</c:v>
                </c:pt>
                <c:pt idx="1340">
                  <c:v>42983</c:v>
                </c:pt>
                <c:pt idx="1341">
                  <c:v>42984</c:v>
                </c:pt>
                <c:pt idx="1342">
                  <c:v>42985</c:v>
                </c:pt>
                <c:pt idx="1343">
                  <c:v>42986</c:v>
                </c:pt>
                <c:pt idx="1344">
                  <c:v>42987</c:v>
                </c:pt>
                <c:pt idx="1345">
                  <c:v>42988</c:v>
                </c:pt>
                <c:pt idx="1346">
                  <c:v>42989</c:v>
                </c:pt>
                <c:pt idx="1347">
                  <c:v>42990</c:v>
                </c:pt>
                <c:pt idx="1348">
                  <c:v>42991</c:v>
                </c:pt>
                <c:pt idx="1349">
                  <c:v>42992</c:v>
                </c:pt>
                <c:pt idx="1350">
                  <c:v>42993</c:v>
                </c:pt>
                <c:pt idx="1351">
                  <c:v>42994</c:v>
                </c:pt>
                <c:pt idx="1352">
                  <c:v>42995</c:v>
                </c:pt>
                <c:pt idx="1353">
                  <c:v>42996</c:v>
                </c:pt>
                <c:pt idx="1354">
                  <c:v>42997</c:v>
                </c:pt>
                <c:pt idx="1355">
                  <c:v>42998</c:v>
                </c:pt>
                <c:pt idx="1356">
                  <c:v>42999</c:v>
                </c:pt>
                <c:pt idx="1357">
                  <c:v>43000</c:v>
                </c:pt>
                <c:pt idx="1358">
                  <c:v>43001</c:v>
                </c:pt>
                <c:pt idx="1359">
                  <c:v>43002</c:v>
                </c:pt>
                <c:pt idx="1360">
                  <c:v>43003</c:v>
                </c:pt>
                <c:pt idx="1361">
                  <c:v>43004</c:v>
                </c:pt>
                <c:pt idx="1362">
                  <c:v>43005</c:v>
                </c:pt>
                <c:pt idx="1363">
                  <c:v>43006</c:v>
                </c:pt>
                <c:pt idx="1364">
                  <c:v>43007</c:v>
                </c:pt>
                <c:pt idx="1365">
                  <c:v>43008</c:v>
                </c:pt>
                <c:pt idx="1366">
                  <c:v>43009</c:v>
                </c:pt>
                <c:pt idx="1367">
                  <c:v>43010</c:v>
                </c:pt>
                <c:pt idx="1368">
                  <c:v>43011</c:v>
                </c:pt>
                <c:pt idx="1369">
                  <c:v>43012</c:v>
                </c:pt>
                <c:pt idx="1370">
                  <c:v>43013</c:v>
                </c:pt>
                <c:pt idx="1371">
                  <c:v>43014</c:v>
                </c:pt>
                <c:pt idx="1372">
                  <c:v>43015</c:v>
                </c:pt>
                <c:pt idx="1373">
                  <c:v>43016</c:v>
                </c:pt>
                <c:pt idx="1374">
                  <c:v>43017</c:v>
                </c:pt>
                <c:pt idx="1375">
                  <c:v>43018</c:v>
                </c:pt>
                <c:pt idx="1376">
                  <c:v>43019</c:v>
                </c:pt>
                <c:pt idx="1377">
                  <c:v>43020</c:v>
                </c:pt>
                <c:pt idx="1378">
                  <c:v>43021</c:v>
                </c:pt>
                <c:pt idx="1379">
                  <c:v>43022</c:v>
                </c:pt>
                <c:pt idx="1380">
                  <c:v>43023</c:v>
                </c:pt>
                <c:pt idx="1381">
                  <c:v>43024</c:v>
                </c:pt>
                <c:pt idx="1382">
                  <c:v>43025</c:v>
                </c:pt>
                <c:pt idx="1383">
                  <c:v>43026</c:v>
                </c:pt>
                <c:pt idx="1384">
                  <c:v>43027</c:v>
                </c:pt>
                <c:pt idx="1385">
                  <c:v>43028</c:v>
                </c:pt>
                <c:pt idx="1386">
                  <c:v>43029</c:v>
                </c:pt>
                <c:pt idx="1387">
                  <c:v>43030</c:v>
                </c:pt>
                <c:pt idx="1388">
                  <c:v>43031</c:v>
                </c:pt>
                <c:pt idx="1389">
                  <c:v>43032</c:v>
                </c:pt>
                <c:pt idx="1390">
                  <c:v>43033</c:v>
                </c:pt>
                <c:pt idx="1391">
                  <c:v>43034</c:v>
                </c:pt>
                <c:pt idx="1392">
                  <c:v>43035</c:v>
                </c:pt>
                <c:pt idx="1393">
                  <c:v>43036</c:v>
                </c:pt>
                <c:pt idx="1394">
                  <c:v>43037</c:v>
                </c:pt>
                <c:pt idx="1395">
                  <c:v>43038</c:v>
                </c:pt>
                <c:pt idx="1396">
                  <c:v>43039</c:v>
                </c:pt>
                <c:pt idx="1397">
                  <c:v>43040</c:v>
                </c:pt>
                <c:pt idx="1398">
                  <c:v>43041</c:v>
                </c:pt>
                <c:pt idx="1399">
                  <c:v>43042</c:v>
                </c:pt>
                <c:pt idx="1400">
                  <c:v>43043</c:v>
                </c:pt>
                <c:pt idx="1401">
                  <c:v>43044</c:v>
                </c:pt>
                <c:pt idx="1402">
                  <c:v>43045</c:v>
                </c:pt>
                <c:pt idx="1403">
                  <c:v>43046</c:v>
                </c:pt>
                <c:pt idx="1404">
                  <c:v>43047</c:v>
                </c:pt>
                <c:pt idx="1405">
                  <c:v>43048</c:v>
                </c:pt>
                <c:pt idx="1406">
                  <c:v>43049</c:v>
                </c:pt>
                <c:pt idx="1407">
                  <c:v>43050</c:v>
                </c:pt>
                <c:pt idx="1408">
                  <c:v>43051</c:v>
                </c:pt>
                <c:pt idx="1409">
                  <c:v>43052</c:v>
                </c:pt>
                <c:pt idx="1410">
                  <c:v>43053</c:v>
                </c:pt>
                <c:pt idx="1411">
                  <c:v>43054</c:v>
                </c:pt>
                <c:pt idx="1412">
                  <c:v>43055</c:v>
                </c:pt>
                <c:pt idx="1413">
                  <c:v>43056</c:v>
                </c:pt>
                <c:pt idx="1414">
                  <c:v>43057</c:v>
                </c:pt>
                <c:pt idx="1415">
                  <c:v>43058</c:v>
                </c:pt>
                <c:pt idx="1416">
                  <c:v>43059</c:v>
                </c:pt>
                <c:pt idx="1417">
                  <c:v>43060</c:v>
                </c:pt>
                <c:pt idx="1418">
                  <c:v>43061</c:v>
                </c:pt>
                <c:pt idx="1419">
                  <c:v>43062</c:v>
                </c:pt>
                <c:pt idx="1420">
                  <c:v>43063</c:v>
                </c:pt>
                <c:pt idx="1421">
                  <c:v>43064</c:v>
                </c:pt>
                <c:pt idx="1422">
                  <c:v>43065</c:v>
                </c:pt>
                <c:pt idx="1423">
                  <c:v>43066</c:v>
                </c:pt>
                <c:pt idx="1424">
                  <c:v>43067</c:v>
                </c:pt>
                <c:pt idx="1425">
                  <c:v>43068</c:v>
                </c:pt>
                <c:pt idx="1426">
                  <c:v>43069</c:v>
                </c:pt>
                <c:pt idx="1427">
                  <c:v>43070</c:v>
                </c:pt>
                <c:pt idx="1428">
                  <c:v>43071</c:v>
                </c:pt>
                <c:pt idx="1429">
                  <c:v>43072</c:v>
                </c:pt>
                <c:pt idx="1430">
                  <c:v>43073</c:v>
                </c:pt>
                <c:pt idx="1431">
                  <c:v>43074</c:v>
                </c:pt>
                <c:pt idx="1432">
                  <c:v>43075</c:v>
                </c:pt>
                <c:pt idx="1433">
                  <c:v>43076</c:v>
                </c:pt>
                <c:pt idx="1434">
                  <c:v>43077</c:v>
                </c:pt>
                <c:pt idx="1435">
                  <c:v>43078</c:v>
                </c:pt>
                <c:pt idx="1436">
                  <c:v>43079</c:v>
                </c:pt>
                <c:pt idx="1437">
                  <c:v>43080</c:v>
                </c:pt>
                <c:pt idx="1438">
                  <c:v>43081</c:v>
                </c:pt>
                <c:pt idx="1439">
                  <c:v>43082</c:v>
                </c:pt>
                <c:pt idx="1440">
                  <c:v>43083</c:v>
                </c:pt>
                <c:pt idx="1441">
                  <c:v>43084</c:v>
                </c:pt>
                <c:pt idx="1442">
                  <c:v>43085</c:v>
                </c:pt>
                <c:pt idx="1443">
                  <c:v>43086</c:v>
                </c:pt>
                <c:pt idx="1444">
                  <c:v>43087</c:v>
                </c:pt>
                <c:pt idx="1445">
                  <c:v>43088</c:v>
                </c:pt>
                <c:pt idx="1446">
                  <c:v>43089</c:v>
                </c:pt>
                <c:pt idx="1447">
                  <c:v>43090</c:v>
                </c:pt>
                <c:pt idx="1448">
                  <c:v>43091</c:v>
                </c:pt>
                <c:pt idx="1449">
                  <c:v>43092</c:v>
                </c:pt>
                <c:pt idx="1450">
                  <c:v>43093</c:v>
                </c:pt>
                <c:pt idx="1451">
                  <c:v>43094</c:v>
                </c:pt>
                <c:pt idx="1452">
                  <c:v>43095</c:v>
                </c:pt>
                <c:pt idx="1453">
                  <c:v>43096</c:v>
                </c:pt>
                <c:pt idx="1454">
                  <c:v>43097</c:v>
                </c:pt>
                <c:pt idx="1455">
                  <c:v>43098</c:v>
                </c:pt>
                <c:pt idx="1456">
                  <c:v>43099</c:v>
                </c:pt>
                <c:pt idx="1457">
                  <c:v>43100</c:v>
                </c:pt>
              </c:numCache>
            </c:numRef>
          </c:cat>
          <c:val>
            <c:numRef>
              <c:f>'[PM2_5日浓度数据（上海，十五厂）.xls]原始数据'!$G$2:$G$1459</c:f>
              <c:numCache>
                <c:formatCode>0</c:formatCode>
                <c:ptCount val="1458"/>
                <c:pt idx="0">
                  <c:v>143.04167000000001</c:v>
                </c:pt>
                <c:pt idx="1">
                  <c:v>112.79165999999999</c:v>
                </c:pt>
                <c:pt idx="2">
                  <c:v>139.125</c:v>
                </c:pt>
                <c:pt idx="3">
                  <c:v>120.875</c:v>
                </c:pt>
                <c:pt idx="4">
                  <c:v>50.416668000000001</c:v>
                </c:pt>
                <c:pt idx="5">
                  <c:v>28.041665999999999</c:v>
                </c:pt>
                <c:pt idx="6">
                  <c:v>46.208331999999999</c:v>
                </c:pt>
                <c:pt idx="7">
                  <c:v>38.416668000000001</c:v>
                </c:pt>
                <c:pt idx="8">
                  <c:v>29.708334000000001</c:v>
                </c:pt>
                <c:pt idx="9">
                  <c:v>44.875</c:v>
                </c:pt>
                <c:pt idx="10">
                  <c:v>48.125</c:v>
                </c:pt>
                <c:pt idx="11">
                  <c:v>80.291663999999997</c:v>
                </c:pt>
                <c:pt idx="12">
                  <c:v>55.545456000000001</c:v>
                </c:pt>
                <c:pt idx="13">
                  <c:v>21.083334000000001</c:v>
                </c:pt>
                <c:pt idx="14">
                  <c:v>30.5</c:v>
                </c:pt>
                <c:pt idx="15">
                  <c:v>76.833336000000003</c:v>
                </c:pt>
                <c:pt idx="16">
                  <c:v>102.8421</c:v>
                </c:pt>
                <c:pt idx="17">
                  <c:v>167.75</c:v>
                </c:pt>
                <c:pt idx="18">
                  <c:v>121.5</c:v>
                </c:pt>
                <c:pt idx="19">
                  <c:v>195.04167000000001</c:v>
                </c:pt>
                <c:pt idx="20">
                  <c:v>41.375</c:v>
                </c:pt>
                <c:pt idx="21">
                  <c:v>50.375</c:v>
                </c:pt>
                <c:pt idx="22">
                  <c:v>41.166668000000001</c:v>
                </c:pt>
                <c:pt idx="23">
                  <c:v>30.208334000000001</c:v>
                </c:pt>
                <c:pt idx="24">
                  <c:v>100.625</c:v>
                </c:pt>
                <c:pt idx="25">
                  <c:v>31.583334000000001</c:v>
                </c:pt>
                <c:pt idx="26">
                  <c:v>16.958334000000001</c:v>
                </c:pt>
                <c:pt idx="27">
                  <c:v>52.434784000000001</c:v>
                </c:pt>
                <c:pt idx="28">
                  <c:v>56.791668000000001</c:v>
                </c:pt>
                <c:pt idx="29">
                  <c:v>191.125</c:v>
                </c:pt>
                <c:pt idx="30">
                  <c:v>145.65217999999999</c:v>
                </c:pt>
                <c:pt idx="31">
                  <c:v>65.150002000000001</c:v>
                </c:pt>
                <c:pt idx="32">
                  <c:v>197.29167000000001</c:v>
                </c:pt>
                <c:pt idx="33">
                  <c:v>48.217391999999997</c:v>
                </c:pt>
                <c:pt idx="34">
                  <c:v>21.608695999999998</c:v>
                </c:pt>
                <c:pt idx="35">
                  <c:v>15.666667</c:v>
                </c:pt>
                <c:pt idx="36">
                  <c:v>9.2916670000000003</c:v>
                </c:pt>
                <c:pt idx="37">
                  <c:v>12.75</c:v>
                </c:pt>
                <c:pt idx="38">
                  <c:v>42.791668000000001</c:v>
                </c:pt>
                <c:pt idx="39">
                  <c:v>46.625</c:v>
                </c:pt>
                <c:pt idx="40">
                  <c:v>27.625</c:v>
                </c:pt>
                <c:pt idx="41">
                  <c:v>34.25</c:v>
                </c:pt>
                <c:pt idx="42">
                  <c:v>26.208334000000001</c:v>
                </c:pt>
                <c:pt idx="43">
                  <c:v>23.625</c:v>
                </c:pt>
                <c:pt idx="44">
                  <c:v>42.791668000000001</c:v>
                </c:pt>
                <c:pt idx="45">
                  <c:v>27.458334000000001</c:v>
                </c:pt>
                <c:pt idx="46">
                  <c:v>22.5</c:v>
                </c:pt>
                <c:pt idx="47">
                  <c:v>27.416665999999999</c:v>
                </c:pt>
                <c:pt idx="48">
                  <c:v>23.666665999999999</c:v>
                </c:pt>
                <c:pt idx="49">
                  <c:v>58.708331999999999</c:v>
                </c:pt>
                <c:pt idx="50">
                  <c:v>145.10526999999999</c:v>
                </c:pt>
                <c:pt idx="51">
                  <c:v>84.882355000000004</c:v>
                </c:pt>
                <c:pt idx="52">
                  <c:v>56.166668000000001</c:v>
                </c:pt>
                <c:pt idx="53">
                  <c:v>82.565216000000007</c:v>
                </c:pt>
                <c:pt idx="54">
                  <c:v>81.555556999999993</c:v>
                </c:pt>
                <c:pt idx="55">
                  <c:v>20.541665999999999</c:v>
                </c:pt>
                <c:pt idx="56">
                  <c:v>45.125</c:v>
                </c:pt>
                <c:pt idx="57">
                  <c:v>96.181815999999998</c:v>
                </c:pt>
                <c:pt idx="58">
                  <c:v>85.727271999999999</c:v>
                </c:pt>
                <c:pt idx="59">
                  <c:v>26.6</c:v>
                </c:pt>
                <c:pt idx="60">
                  <c:v>52.25</c:v>
                </c:pt>
                <c:pt idx="61">
                  <c:v>33.125</c:v>
                </c:pt>
                <c:pt idx="62">
                  <c:v>24.75</c:v>
                </c:pt>
                <c:pt idx="63">
                  <c:v>37.619048999999997</c:v>
                </c:pt>
                <c:pt idx="64">
                  <c:v>21.833334000000001</c:v>
                </c:pt>
                <c:pt idx="65">
                  <c:v>22.333334000000001</c:v>
                </c:pt>
                <c:pt idx="66">
                  <c:v>44.173912000000001</c:v>
                </c:pt>
                <c:pt idx="67">
                  <c:v>75</c:v>
                </c:pt>
                <c:pt idx="68">
                  <c:v>158.41667000000001</c:v>
                </c:pt>
                <c:pt idx="69">
                  <c:v>51.833331999999999</c:v>
                </c:pt>
                <c:pt idx="70">
                  <c:v>28.956522</c:v>
                </c:pt>
                <c:pt idx="71">
                  <c:v>33.130436000000003</c:v>
                </c:pt>
                <c:pt idx="72">
                  <c:v>74.217392000000004</c:v>
                </c:pt>
                <c:pt idx="73">
                  <c:v>84.857140000000001</c:v>
                </c:pt>
                <c:pt idx="74">
                  <c:v>67.75</c:v>
                </c:pt>
                <c:pt idx="75">
                  <c:v>76.173912000000001</c:v>
                </c:pt>
                <c:pt idx="76">
                  <c:v>137.39131</c:v>
                </c:pt>
                <c:pt idx="77">
                  <c:v>69.565216000000007</c:v>
                </c:pt>
                <c:pt idx="78">
                  <c:v>62</c:v>
                </c:pt>
                <c:pt idx="79">
                  <c:v>25.958334000000001</c:v>
                </c:pt>
                <c:pt idx="80">
                  <c:v>43</c:v>
                </c:pt>
                <c:pt idx="81">
                  <c:v>28.958334000000001</c:v>
                </c:pt>
                <c:pt idx="82">
                  <c:v>34.125</c:v>
                </c:pt>
                <c:pt idx="83">
                  <c:v>58.5</c:v>
                </c:pt>
                <c:pt idx="84">
                  <c:v>84</c:v>
                </c:pt>
                <c:pt idx="85">
                  <c:v>42</c:v>
                </c:pt>
                <c:pt idx="86">
                  <c:v>38.304347999999997</c:v>
                </c:pt>
                <c:pt idx="87">
                  <c:v>70.291663999999997</c:v>
                </c:pt>
                <c:pt idx="88">
                  <c:v>101.91304</c:v>
                </c:pt>
                <c:pt idx="89">
                  <c:v>61.727271999999999</c:v>
                </c:pt>
                <c:pt idx="90">
                  <c:v>48.941177000000003</c:v>
                </c:pt>
                <c:pt idx="91">
                  <c:v>46.541668000000001</c:v>
                </c:pt>
                <c:pt idx="92">
                  <c:v>47.5</c:v>
                </c:pt>
                <c:pt idx="93">
                  <c:v>47.521740000000001</c:v>
                </c:pt>
                <c:pt idx="94">
                  <c:v>60.125</c:v>
                </c:pt>
                <c:pt idx="95">
                  <c:v>19.681818</c:v>
                </c:pt>
                <c:pt idx="96">
                  <c:v>35.391303999999998</c:v>
                </c:pt>
                <c:pt idx="97">
                  <c:v>68.166663999999997</c:v>
                </c:pt>
                <c:pt idx="98">
                  <c:v>69.583336000000003</c:v>
                </c:pt>
                <c:pt idx="99">
                  <c:v>65.083336000000003</c:v>
                </c:pt>
                <c:pt idx="100">
                  <c:v>52.454543999999999</c:v>
                </c:pt>
                <c:pt idx="101">
                  <c:v>59.263157</c:v>
                </c:pt>
                <c:pt idx="102">
                  <c:v>45.545456000000001</c:v>
                </c:pt>
                <c:pt idx="103">
                  <c:v>69.25</c:v>
                </c:pt>
                <c:pt idx="104">
                  <c:v>50.217391999999997</c:v>
                </c:pt>
                <c:pt idx="105">
                  <c:v>41.521740000000001</c:v>
                </c:pt>
                <c:pt idx="106">
                  <c:v>146.79167000000001</c:v>
                </c:pt>
                <c:pt idx="107">
                  <c:v>76.090912000000003</c:v>
                </c:pt>
                <c:pt idx="108">
                  <c:v>24.260870000000001</c:v>
                </c:pt>
                <c:pt idx="109">
                  <c:v>36.75</c:v>
                </c:pt>
                <c:pt idx="110">
                  <c:v>48.043480000000002</c:v>
                </c:pt>
                <c:pt idx="111">
                  <c:v>55.291668000000001</c:v>
                </c:pt>
                <c:pt idx="112">
                  <c:v>77.478263999999996</c:v>
                </c:pt>
                <c:pt idx="113">
                  <c:v>58.391303999999998</c:v>
                </c:pt>
                <c:pt idx="114">
                  <c:v>29.130434000000001</c:v>
                </c:pt>
                <c:pt idx="115">
                  <c:v>16.590910000000001</c:v>
                </c:pt>
                <c:pt idx="116">
                  <c:v>59.695652000000003</c:v>
                </c:pt>
                <c:pt idx="117">
                  <c:v>55.043480000000002</c:v>
                </c:pt>
                <c:pt idx="118">
                  <c:v>74.608695999999995</c:v>
                </c:pt>
                <c:pt idx="119">
                  <c:v>63</c:v>
                </c:pt>
                <c:pt idx="120">
                  <c:v>99.782607999999996</c:v>
                </c:pt>
                <c:pt idx="121">
                  <c:v>88.949996999999996</c:v>
                </c:pt>
                <c:pt idx="122">
                  <c:v>38.476188999999998</c:v>
                </c:pt>
                <c:pt idx="123">
                  <c:v>50.541668000000001</c:v>
                </c:pt>
                <c:pt idx="124">
                  <c:v>33.695652000000003</c:v>
                </c:pt>
                <c:pt idx="125">
                  <c:v>38.869563999999997</c:v>
                </c:pt>
                <c:pt idx="126">
                  <c:v>44.173912000000001</c:v>
                </c:pt>
                <c:pt idx="127">
                  <c:v>76.541663999999997</c:v>
                </c:pt>
                <c:pt idx="128">
                  <c:v>48.238093999999997</c:v>
                </c:pt>
                <c:pt idx="129">
                  <c:v>41.333331999999999</c:v>
                </c:pt>
                <c:pt idx="130">
                  <c:v>37.347828</c:v>
                </c:pt>
                <c:pt idx="131">
                  <c:v>82.043480000000002</c:v>
                </c:pt>
                <c:pt idx="132">
                  <c:v>59.695652000000003</c:v>
                </c:pt>
                <c:pt idx="133">
                  <c:v>71.791663999999997</c:v>
                </c:pt>
                <c:pt idx="134">
                  <c:v>61.681820000000002</c:v>
                </c:pt>
                <c:pt idx="135">
                  <c:v>54.619048999999997</c:v>
                </c:pt>
                <c:pt idx="136">
                  <c:v>58.875</c:v>
                </c:pt>
                <c:pt idx="137">
                  <c:v>28</c:v>
                </c:pt>
                <c:pt idx="138">
                  <c:v>43.590907999999999</c:v>
                </c:pt>
                <c:pt idx="139">
                  <c:v>67.958336000000003</c:v>
                </c:pt>
                <c:pt idx="140">
                  <c:v>97.954543999999999</c:v>
                </c:pt>
                <c:pt idx="141">
                  <c:v>72.826087999999999</c:v>
                </c:pt>
                <c:pt idx="142">
                  <c:v>25.954546000000001</c:v>
                </c:pt>
                <c:pt idx="143">
                  <c:v>21.291665999999999</c:v>
                </c:pt>
                <c:pt idx="144">
                  <c:v>89.521736000000004</c:v>
                </c:pt>
                <c:pt idx="145">
                  <c:v>120.86364</c:v>
                </c:pt>
                <c:pt idx="146">
                  <c:v>154</c:v>
                </c:pt>
                <c:pt idx="147">
                  <c:v>139.39131</c:v>
                </c:pt>
                <c:pt idx="148">
                  <c:v>90.904762000000005</c:v>
                </c:pt>
                <c:pt idx="149">
                  <c:v>113.95453999999999</c:v>
                </c:pt>
                <c:pt idx="150">
                  <c:v>42.095238000000002</c:v>
                </c:pt>
                <c:pt idx="151">
                  <c:v>22.347826000000001</c:v>
                </c:pt>
                <c:pt idx="152">
                  <c:v>48.869563999999997</c:v>
                </c:pt>
                <c:pt idx="153">
                  <c:v>44.541668000000001</c:v>
                </c:pt>
                <c:pt idx="154">
                  <c:v>66.5</c:v>
                </c:pt>
                <c:pt idx="155">
                  <c:v>45.681820000000002</c:v>
                </c:pt>
                <c:pt idx="156">
                  <c:v>51.304347999999997</c:v>
                </c:pt>
                <c:pt idx="157">
                  <c:v>63.954543999999999</c:v>
                </c:pt>
                <c:pt idx="158">
                  <c:v>41.578949000000001</c:v>
                </c:pt>
                <c:pt idx="159">
                  <c:v>30.142856999999999</c:v>
                </c:pt>
                <c:pt idx="160">
                  <c:v>27.565218000000002</c:v>
                </c:pt>
                <c:pt idx="161">
                  <c:v>26.916665999999999</c:v>
                </c:pt>
                <c:pt idx="162">
                  <c:v>54.652172</c:v>
                </c:pt>
                <c:pt idx="163">
                  <c:v>84.227271999999999</c:v>
                </c:pt>
                <c:pt idx="164">
                  <c:v>93.391304000000005</c:v>
                </c:pt>
                <c:pt idx="165">
                  <c:v>48.833331999999999</c:v>
                </c:pt>
                <c:pt idx="166">
                  <c:v>21.909089999999999</c:v>
                </c:pt>
                <c:pt idx="167">
                  <c:v>42.739131999999998</c:v>
                </c:pt>
                <c:pt idx="168">
                  <c:v>24.958334000000001</c:v>
                </c:pt>
                <c:pt idx="169">
                  <c:v>37.450001</c:v>
                </c:pt>
                <c:pt idx="170">
                  <c:v>36.166668000000001</c:v>
                </c:pt>
                <c:pt idx="171">
                  <c:v>31.666665999999999</c:v>
                </c:pt>
                <c:pt idx="172">
                  <c:v>19.272728000000001</c:v>
                </c:pt>
                <c:pt idx="173">
                  <c:v>34.318179999999998</c:v>
                </c:pt>
                <c:pt idx="174">
                  <c:v>47.434784000000001</c:v>
                </c:pt>
                <c:pt idx="175">
                  <c:v>20.541665999999999</c:v>
                </c:pt>
                <c:pt idx="176">
                  <c:v>15.782609000000001</c:v>
                </c:pt>
                <c:pt idx="177">
                  <c:v>22.869565999999999</c:v>
                </c:pt>
                <c:pt idx="178">
                  <c:v>84.130431999999999</c:v>
                </c:pt>
                <c:pt idx="179">
                  <c:v>96.652175999999997</c:v>
                </c:pt>
                <c:pt idx="180">
                  <c:v>61.818179999999998</c:v>
                </c:pt>
                <c:pt idx="181">
                  <c:v>40.608696000000002</c:v>
                </c:pt>
                <c:pt idx="182">
                  <c:v>50.304347999999997</c:v>
                </c:pt>
                <c:pt idx="183">
                  <c:v>83.125</c:v>
                </c:pt>
                <c:pt idx="184">
                  <c:v>50.571429999999999</c:v>
                </c:pt>
                <c:pt idx="185">
                  <c:v>30.208334000000001</c:v>
                </c:pt>
                <c:pt idx="186">
                  <c:v>52</c:v>
                </c:pt>
                <c:pt idx="187">
                  <c:v>48.260868000000002</c:v>
                </c:pt>
                <c:pt idx="188">
                  <c:v>24</c:v>
                </c:pt>
                <c:pt idx="189">
                  <c:v>20.666665999999999</c:v>
                </c:pt>
                <c:pt idx="190">
                  <c:v>92.25</c:v>
                </c:pt>
                <c:pt idx="191">
                  <c:v>127.13043</c:v>
                </c:pt>
                <c:pt idx="192">
                  <c:v>81.583336000000003</c:v>
                </c:pt>
                <c:pt idx="193">
                  <c:v>39.625</c:v>
                </c:pt>
                <c:pt idx="194">
                  <c:v>78.958336000000003</c:v>
                </c:pt>
                <c:pt idx="195">
                  <c:v>37.875</c:v>
                </c:pt>
                <c:pt idx="196">
                  <c:v>63.391303999999998</c:v>
                </c:pt>
                <c:pt idx="197">
                  <c:v>21.625</c:v>
                </c:pt>
                <c:pt idx="198">
                  <c:v>16.75</c:v>
                </c:pt>
                <c:pt idx="199">
                  <c:v>21.5</c:v>
                </c:pt>
                <c:pt idx="200">
                  <c:v>22.583334000000001</c:v>
                </c:pt>
                <c:pt idx="201">
                  <c:v>19.208334000000001</c:v>
                </c:pt>
                <c:pt idx="202">
                  <c:v>16.125</c:v>
                </c:pt>
                <c:pt idx="203">
                  <c:v>15.625</c:v>
                </c:pt>
                <c:pt idx="204">
                  <c:v>19.166665999999999</c:v>
                </c:pt>
                <c:pt idx="205">
                  <c:v>35.125</c:v>
                </c:pt>
                <c:pt idx="206">
                  <c:v>97.708336000000003</c:v>
                </c:pt>
                <c:pt idx="207">
                  <c:v>47.458331999999999</c:v>
                </c:pt>
                <c:pt idx="208">
                  <c:v>47.181820000000002</c:v>
                </c:pt>
                <c:pt idx="209">
                  <c:v>44.583331999999999</c:v>
                </c:pt>
                <c:pt idx="210">
                  <c:v>21.416665999999999</c:v>
                </c:pt>
                <c:pt idx="211">
                  <c:v>14.083333</c:v>
                </c:pt>
                <c:pt idx="212">
                  <c:v>12.666667</c:v>
                </c:pt>
                <c:pt idx="213">
                  <c:v>14.458333</c:v>
                </c:pt>
                <c:pt idx="214">
                  <c:v>56.458331999999999</c:v>
                </c:pt>
                <c:pt idx="215">
                  <c:v>75.541663999999997</c:v>
                </c:pt>
                <c:pt idx="216">
                  <c:v>39.125</c:v>
                </c:pt>
                <c:pt idx="217">
                  <c:v>22.166665999999999</c:v>
                </c:pt>
                <c:pt idx="218">
                  <c:v>16.84</c:v>
                </c:pt>
                <c:pt idx="219">
                  <c:v>26.958334000000001</c:v>
                </c:pt>
                <c:pt idx="220">
                  <c:v>29.75</c:v>
                </c:pt>
                <c:pt idx="221">
                  <c:v>57.166668000000001</c:v>
                </c:pt>
                <c:pt idx="222">
                  <c:v>34.791668000000001</c:v>
                </c:pt>
                <c:pt idx="223">
                  <c:v>33.458331999999999</c:v>
                </c:pt>
                <c:pt idx="224">
                  <c:v>44.083331999999999</c:v>
                </c:pt>
                <c:pt idx="225">
                  <c:v>27.083334000000001</c:v>
                </c:pt>
                <c:pt idx="226">
                  <c:v>31.75</c:v>
                </c:pt>
                <c:pt idx="227">
                  <c:v>40.291668000000001</c:v>
                </c:pt>
                <c:pt idx="228">
                  <c:v>21.5</c:v>
                </c:pt>
                <c:pt idx="229">
                  <c:v>37.25</c:v>
                </c:pt>
                <c:pt idx="230">
                  <c:v>17.041665999999999</c:v>
                </c:pt>
                <c:pt idx="231">
                  <c:v>20.25</c:v>
                </c:pt>
                <c:pt idx="232">
                  <c:v>56.541668000000001</c:v>
                </c:pt>
                <c:pt idx="233">
                  <c:v>43.208331999999999</c:v>
                </c:pt>
                <c:pt idx="234">
                  <c:v>53.375</c:v>
                </c:pt>
                <c:pt idx="235">
                  <c:v>64.166663999999997</c:v>
                </c:pt>
                <c:pt idx="236">
                  <c:v>58.375</c:v>
                </c:pt>
                <c:pt idx="237">
                  <c:v>64.875</c:v>
                </c:pt>
                <c:pt idx="238">
                  <c:v>38</c:v>
                </c:pt>
                <c:pt idx="239">
                  <c:v>38</c:v>
                </c:pt>
                <c:pt idx="240">
                  <c:v>43.375</c:v>
                </c:pt>
                <c:pt idx="241">
                  <c:v>18.541665999999999</c:v>
                </c:pt>
                <c:pt idx="242">
                  <c:v>19.416665999999999</c:v>
                </c:pt>
                <c:pt idx="243">
                  <c:v>35.125</c:v>
                </c:pt>
                <c:pt idx="244">
                  <c:v>50.833331999999999</c:v>
                </c:pt>
                <c:pt idx="245">
                  <c:v>41.791668000000001</c:v>
                </c:pt>
                <c:pt idx="246">
                  <c:v>108.91665999999999</c:v>
                </c:pt>
                <c:pt idx="247">
                  <c:v>81.25</c:v>
                </c:pt>
                <c:pt idx="248">
                  <c:v>44.083331999999999</c:v>
                </c:pt>
                <c:pt idx="249">
                  <c:v>32.833331999999999</c:v>
                </c:pt>
                <c:pt idx="250">
                  <c:v>41.25</c:v>
                </c:pt>
                <c:pt idx="251">
                  <c:v>32.958331999999999</c:v>
                </c:pt>
                <c:pt idx="252">
                  <c:v>48.708331999999999</c:v>
                </c:pt>
                <c:pt idx="253">
                  <c:v>17.333334000000001</c:v>
                </c:pt>
                <c:pt idx="254">
                  <c:v>23.458334000000001</c:v>
                </c:pt>
                <c:pt idx="255">
                  <c:v>17</c:v>
                </c:pt>
                <c:pt idx="256">
                  <c:v>16.166665999999999</c:v>
                </c:pt>
                <c:pt idx="257">
                  <c:v>13.875</c:v>
                </c:pt>
                <c:pt idx="258">
                  <c:v>31.583334000000001</c:v>
                </c:pt>
                <c:pt idx="259">
                  <c:v>21.541665999999999</c:v>
                </c:pt>
                <c:pt idx="260">
                  <c:v>20.833334000000001</c:v>
                </c:pt>
                <c:pt idx="261">
                  <c:v>36.541668000000001</c:v>
                </c:pt>
                <c:pt idx="262">
                  <c:v>55.958331999999999</c:v>
                </c:pt>
                <c:pt idx="263">
                  <c:v>13.772727</c:v>
                </c:pt>
                <c:pt idx="264">
                  <c:v>16.541665999999999</c:v>
                </c:pt>
                <c:pt idx="265">
                  <c:v>12.391304</c:v>
                </c:pt>
                <c:pt idx="266">
                  <c:v>27.833334000000001</c:v>
                </c:pt>
                <c:pt idx="267">
                  <c:v>47.625</c:v>
                </c:pt>
                <c:pt idx="268">
                  <c:v>64.875</c:v>
                </c:pt>
                <c:pt idx="269">
                  <c:v>46.5</c:v>
                </c:pt>
                <c:pt idx="270">
                  <c:v>24.125</c:v>
                </c:pt>
                <c:pt idx="271">
                  <c:v>57.5</c:v>
                </c:pt>
                <c:pt idx="272">
                  <c:v>19.583334000000001</c:v>
                </c:pt>
                <c:pt idx="273">
                  <c:v>22.304348000000001</c:v>
                </c:pt>
                <c:pt idx="274">
                  <c:v>55.260868000000002</c:v>
                </c:pt>
                <c:pt idx="275">
                  <c:v>53.416668000000001</c:v>
                </c:pt>
                <c:pt idx="276">
                  <c:v>17.5</c:v>
                </c:pt>
                <c:pt idx="277">
                  <c:v>31.541665999999999</c:v>
                </c:pt>
                <c:pt idx="278">
                  <c:v>40.826087999999999</c:v>
                </c:pt>
                <c:pt idx="279">
                  <c:v>30.708334000000001</c:v>
                </c:pt>
                <c:pt idx="280">
                  <c:v>23.043478</c:v>
                </c:pt>
                <c:pt idx="281">
                  <c:v>27.260870000000001</c:v>
                </c:pt>
                <c:pt idx="282">
                  <c:v>35.099997999999999</c:v>
                </c:pt>
                <c:pt idx="283">
                  <c:v>36.217391999999997</c:v>
                </c:pt>
                <c:pt idx="284">
                  <c:v>30.652173999999999</c:v>
                </c:pt>
                <c:pt idx="285">
                  <c:v>29.565218000000002</c:v>
                </c:pt>
                <c:pt idx="286">
                  <c:v>40.333331999999999</c:v>
                </c:pt>
                <c:pt idx="287">
                  <c:v>96.458336000000003</c:v>
                </c:pt>
                <c:pt idx="288">
                  <c:v>111.91665999999999</c:v>
                </c:pt>
                <c:pt idx="289">
                  <c:v>22.5</c:v>
                </c:pt>
                <c:pt idx="290">
                  <c:v>19.041665999999999</c:v>
                </c:pt>
                <c:pt idx="291">
                  <c:v>23.916665999999999</c:v>
                </c:pt>
                <c:pt idx="292">
                  <c:v>56.772728000000001</c:v>
                </c:pt>
                <c:pt idx="293">
                  <c:v>75.875</c:v>
                </c:pt>
                <c:pt idx="294">
                  <c:v>48.083331999999999</c:v>
                </c:pt>
                <c:pt idx="295">
                  <c:v>38.041668000000001</c:v>
                </c:pt>
                <c:pt idx="296">
                  <c:v>32.625</c:v>
                </c:pt>
                <c:pt idx="297">
                  <c:v>32.458331999999999</c:v>
                </c:pt>
                <c:pt idx="298">
                  <c:v>61</c:v>
                </c:pt>
                <c:pt idx="299">
                  <c:v>46.521740000000001</c:v>
                </c:pt>
                <c:pt idx="300">
                  <c:v>18.583334000000001</c:v>
                </c:pt>
                <c:pt idx="301">
                  <c:v>27.260870000000001</c:v>
                </c:pt>
                <c:pt idx="302">
                  <c:v>50.333331999999999</c:v>
                </c:pt>
                <c:pt idx="303">
                  <c:v>52.625</c:v>
                </c:pt>
                <c:pt idx="304">
                  <c:v>72.208336000000003</c:v>
                </c:pt>
                <c:pt idx="305">
                  <c:v>57.416668000000001</c:v>
                </c:pt>
                <c:pt idx="306">
                  <c:v>33.333331999999999</c:v>
                </c:pt>
                <c:pt idx="307">
                  <c:v>39.125</c:v>
                </c:pt>
                <c:pt idx="308">
                  <c:v>34.608696000000002</c:v>
                </c:pt>
                <c:pt idx="309">
                  <c:v>135.75</c:v>
                </c:pt>
                <c:pt idx="310">
                  <c:v>47.708331999999999</c:v>
                </c:pt>
                <c:pt idx="311">
                  <c:v>27.125</c:v>
                </c:pt>
                <c:pt idx="312">
                  <c:v>37.666668000000001</c:v>
                </c:pt>
                <c:pt idx="313">
                  <c:v>66.739127999999994</c:v>
                </c:pt>
                <c:pt idx="314">
                  <c:v>57.913043999999999</c:v>
                </c:pt>
                <c:pt idx="315">
                  <c:v>142.79167000000001</c:v>
                </c:pt>
                <c:pt idx="316">
                  <c:v>31.708334000000001</c:v>
                </c:pt>
                <c:pt idx="317">
                  <c:v>47.916668000000001</c:v>
                </c:pt>
                <c:pt idx="318">
                  <c:v>40.684212000000002</c:v>
                </c:pt>
                <c:pt idx="319">
                  <c:v>66.125</c:v>
                </c:pt>
                <c:pt idx="320">
                  <c:v>129.66667000000001</c:v>
                </c:pt>
                <c:pt idx="321">
                  <c:v>65.476189000000005</c:v>
                </c:pt>
                <c:pt idx="322">
                  <c:v>39.583331999999999</c:v>
                </c:pt>
                <c:pt idx="323">
                  <c:v>37.375</c:v>
                </c:pt>
                <c:pt idx="324">
                  <c:v>44.166668000000001</c:v>
                </c:pt>
                <c:pt idx="325">
                  <c:v>90.9375</c:v>
                </c:pt>
                <c:pt idx="326">
                  <c:v>38.761906000000003</c:v>
                </c:pt>
                <c:pt idx="327">
                  <c:v>30</c:v>
                </c:pt>
                <c:pt idx="328">
                  <c:v>27.173914</c:v>
                </c:pt>
                <c:pt idx="329">
                  <c:v>49.304347999999997</c:v>
                </c:pt>
                <c:pt idx="330">
                  <c:v>24.434781999999998</c:v>
                </c:pt>
                <c:pt idx="331">
                  <c:v>60</c:v>
                </c:pt>
                <c:pt idx="332">
                  <c:v>41.625</c:v>
                </c:pt>
                <c:pt idx="333">
                  <c:v>39.521740000000001</c:v>
                </c:pt>
                <c:pt idx="334">
                  <c:v>50.63158</c:v>
                </c:pt>
                <c:pt idx="335">
                  <c:v>37.391303999999998</c:v>
                </c:pt>
                <c:pt idx="336">
                  <c:v>57.090907999999999</c:v>
                </c:pt>
                <c:pt idx="337">
                  <c:v>86</c:v>
                </c:pt>
                <c:pt idx="338">
                  <c:v>76.125</c:v>
                </c:pt>
                <c:pt idx="339">
                  <c:v>80.652175999999997</c:v>
                </c:pt>
                <c:pt idx="340">
                  <c:v>74.166663999999997</c:v>
                </c:pt>
                <c:pt idx="341">
                  <c:v>107.25</c:v>
                </c:pt>
                <c:pt idx="342">
                  <c:v>31.833334000000001</c:v>
                </c:pt>
                <c:pt idx="343">
                  <c:v>47.826087999999999</c:v>
                </c:pt>
                <c:pt idx="344">
                  <c:v>85</c:v>
                </c:pt>
                <c:pt idx="345">
                  <c:v>73.458336000000003</c:v>
                </c:pt>
                <c:pt idx="346">
                  <c:v>69.458336000000003</c:v>
                </c:pt>
                <c:pt idx="347">
                  <c:v>89.041663999999997</c:v>
                </c:pt>
                <c:pt idx="348">
                  <c:v>82.5</c:v>
                </c:pt>
                <c:pt idx="349">
                  <c:v>124.53846</c:v>
                </c:pt>
                <c:pt idx="350">
                  <c:v>102.42856999999999</c:v>
                </c:pt>
                <c:pt idx="351">
                  <c:v>59.791668000000001</c:v>
                </c:pt>
                <c:pt idx="352">
                  <c:v>64.083336000000003</c:v>
                </c:pt>
                <c:pt idx="353">
                  <c:v>74.347824000000003</c:v>
                </c:pt>
                <c:pt idx="354">
                  <c:v>59.75</c:v>
                </c:pt>
                <c:pt idx="355">
                  <c:v>126</c:v>
                </c:pt>
                <c:pt idx="356">
                  <c:v>44.458331999999999</c:v>
                </c:pt>
                <c:pt idx="357">
                  <c:v>22.958334000000001</c:v>
                </c:pt>
                <c:pt idx="358">
                  <c:v>23.875</c:v>
                </c:pt>
                <c:pt idx="359">
                  <c:v>64.5</c:v>
                </c:pt>
                <c:pt idx="360">
                  <c:v>146.95832999999999</c:v>
                </c:pt>
                <c:pt idx="361">
                  <c:v>129.25</c:v>
                </c:pt>
                <c:pt idx="362">
                  <c:v>103.5</c:v>
                </c:pt>
                <c:pt idx="363">
                  <c:v>33.045456000000001</c:v>
                </c:pt>
                <c:pt idx="364">
                  <c:v>72.458336000000003</c:v>
                </c:pt>
                <c:pt idx="365">
                  <c:v>100.91665999999999</c:v>
                </c:pt>
                <c:pt idx="366">
                  <c:v>144.38461000000001</c:v>
                </c:pt>
                <c:pt idx="367">
                  <c:v>78.208336000000003</c:v>
                </c:pt>
                <c:pt idx="368">
                  <c:v>92.043480000000002</c:v>
                </c:pt>
                <c:pt idx="369">
                  <c:v>33.208331999999999</c:v>
                </c:pt>
                <c:pt idx="370">
                  <c:v>65.681815999999998</c:v>
                </c:pt>
                <c:pt idx="371">
                  <c:v>148.5</c:v>
                </c:pt>
                <c:pt idx="372">
                  <c:v>173.5</c:v>
                </c:pt>
                <c:pt idx="373">
                  <c:v>198.47826000000001</c:v>
                </c:pt>
                <c:pt idx="374">
                  <c:v>20.083334000000001</c:v>
                </c:pt>
                <c:pt idx="375">
                  <c:v>16.541665999999999</c:v>
                </c:pt>
                <c:pt idx="376">
                  <c:v>18.708334000000001</c:v>
                </c:pt>
                <c:pt idx="377">
                  <c:v>66.958336000000003</c:v>
                </c:pt>
                <c:pt idx="378">
                  <c:v>102.79165999999999</c:v>
                </c:pt>
                <c:pt idx="379">
                  <c:v>85.5</c:v>
                </c:pt>
                <c:pt idx="380">
                  <c:v>88.954543999999999</c:v>
                </c:pt>
                <c:pt idx="381">
                  <c:v>94.916663999999997</c:v>
                </c:pt>
                <c:pt idx="382">
                  <c:v>34.666668000000001</c:v>
                </c:pt>
                <c:pt idx="383">
                  <c:v>105.41665999999999</c:v>
                </c:pt>
                <c:pt idx="384">
                  <c:v>125.16665999999999</c:v>
                </c:pt>
                <c:pt idx="385">
                  <c:v>102.35</c:v>
                </c:pt>
                <c:pt idx="386">
                  <c:v>113.375</c:v>
                </c:pt>
                <c:pt idx="387">
                  <c:v>126.08334000000001</c:v>
                </c:pt>
                <c:pt idx="388">
                  <c:v>118.17391000000001</c:v>
                </c:pt>
                <c:pt idx="389">
                  <c:v>51.583331999999999</c:v>
                </c:pt>
                <c:pt idx="390">
                  <c:v>15.347826</c:v>
                </c:pt>
                <c:pt idx="391">
                  <c:v>13.291667</c:v>
                </c:pt>
                <c:pt idx="392">
                  <c:v>70.043480000000002</c:v>
                </c:pt>
                <c:pt idx="393">
                  <c:v>37.166668000000001</c:v>
                </c:pt>
                <c:pt idx="394">
                  <c:v>20.166665999999999</c:v>
                </c:pt>
                <c:pt idx="395">
                  <c:v>25.625</c:v>
                </c:pt>
                <c:pt idx="396">
                  <c:v>37.454543999999999</c:v>
                </c:pt>
                <c:pt idx="397">
                  <c:v>176.86957000000001</c:v>
                </c:pt>
                <c:pt idx="398">
                  <c:v>102.82608999999999</c:v>
                </c:pt>
                <c:pt idx="399">
                  <c:v>68.599997999999999</c:v>
                </c:pt>
                <c:pt idx="400">
                  <c:v>110.70834000000001</c:v>
                </c:pt>
                <c:pt idx="401">
                  <c:v>48.833331999999999</c:v>
                </c:pt>
                <c:pt idx="402">
                  <c:v>25.583334000000001</c:v>
                </c:pt>
                <c:pt idx="403">
                  <c:v>56.666668000000001</c:v>
                </c:pt>
                <c:pt idx="404">
                  <c:v>76.458336000000003</c:v>
                </c:pt>
                <c:pt idx="405">
                  <c:v>172.95832999999999</c:v>
                </c:pt>
                <c:pt idx="406">
                  <c:v>45.333331999999999</c:v>
                </c:pt>
                <c:pt idx="407">
                  <c:v>54.541668000000001</c:v>
                </c:pt>
                <c:pt idx="408">
                  <c:v>53.833331999999999</c:v>
                </c:pt>
                <c:pt idx="409">
                  <c:v>107.20834000000001</c:v>
                </c:pt>
                <c:pt idx="410">
                  <c:v>124.54165999999999</c:v>
                </c:pt>
                <c:pt idx="411">
                  <c:v>69.375</c:v>
                </c:pt>
                <c:pt idx="412">
                  <c:v>19.958334000000001</c:v>
                </c:pt>
                <c:pt idx="413">
                  <c:v>13.666667</c:v>
                </c:pt>
                <c:pt idx="414">
                  <c:v>56.608696000000002</c:v>
                </c:pt>
                <c:pt idx="415">
                  <c:v>118.26087</c:v>
                </c:pt>
                <c:pt idx="416">
                  <c:v>59.818179999999998</c:v>
                </c:pt>
                <c:pt idx="417">
                  <c:v>42.181820000000002</c:v>
                </c:pt>
                <c:pt idx="418">
                  <c:v>23.956522</c:v>
                </c:pt>
                <c:pt idx="419">
                  <c:v>51.166668000000001</c:v>
                </c:pt>
                <c:pt idx="420">
                  <c:v>21.291665999999999</c:v>
                </c:pt>
                <c:pt idx="421">
                  <c:v>14.083333</c:v>
                </c:pt>
                <c:pt idx="422">
                  <c:v>75.25</c:v>
                </c:pt>
                <c:pt idx="423">
                  <c:v>107.91304</c:v>
                </c:pt>
                <c:pt idx="424">
                  <c:v>81.478263999999996</c:v>
                </c:pt>
                <c:pt idx="425">
                  <c:v>19.086956000000001</c:v>
                </c:pt>
                <c:pt idx="426">
                  <c:v>13.791667</c:v>
                </c:pt>
                <c:pt idx="427">
                  <c:v>26.416665999999999</c:v>
                </c:pt>
                <c:pt idx="428">
                  <c:v>31.458334000000001</c:v>
                </c:pt>
                <c:pt idx="429">
                  <c:v>25.208334000000001</c:v>
                </c:pt>
                <c:pt idx="430">
                  <c:v>38.791668000000001</c:v>
                </c:pt>
                <c:pt idx="431">
                  <c:v>17.291665999999999</c:v>
                </c:pt>
                <c:pt idx="432">
                  <c:v>40.625</c:v>
                </c:pt>
                <c:pt idx="433">
                  <c:v>70.583336000000003</c:v>
                </c:pt>
                <c:pt idx="434">
                  <c:v>92.416663999999997</c:v>
                </c:pt>
                <c:pt idx="435">
                  <c:v>104.13043</c:v>
                </c:pt>
                <c:pt idx="436">
                  <c:v>52.833331999999999</c:v>
                </c:pt>
                <c:pt idx="437">
                  <c:v>30.541665999999999</c:v>
                </c:pt>
                <c:pt idx="438">
                  <c:v>35.583331999999999</c:v>
                </c:pt>
                <c:pt idx="439">
                  <c:v>55.75</c:v>
                </c:pt>
                <c:pt idx="440">
                  <c:v>76.25</c:v>
                </c:pt>
                <c:pt idx="441">
                  <c:v>63.916668000000001</c:v>
                </c:pt>
                <c:pt idx="442">
                  <c:v>87.105262999999994</c:v>
                </c:pt>
                <c:pt idx="443">
                  <c:v>32</c:v>
                </c:pt>
                <c:pt idx="444">
                  <c:v>21.75</c:v>
                </c:pt>
                <c:pt idx="445">
                  <c:v>14.083333</c:v>
                </c:pt>
                <c:pt idx="446">
                  <c:v>17.75</c:v>
                </c:pt>
                <c:pt idx="447">
                  <c:v>23.375</c:v>
                </c:pt>
                <c:pt idx="448">
                  <c:v>26.833334000000001</c:v>
                </c:pt>
                <c:pt idx="449">
                  <c:v>77.391304000000005</c:v>
                </c:pt>
                <c:pt idx="450">
                  <c:v>89.708336000000003</c:v>
                </c:pt>
                <c:pt idx="451">
                  <c:v>36.541668000000001</c:v>
                </c:pt>
                <c:pt idx="452">
                  <c:v>69.875</c:v>
                </c:pt>
                <c:pt idx="453">
                  <c:v>63.083331999999999</c:v>
                </c:pt>
                <c:pt idx="454">
                  <c:v>39.416668000000001</c:v>
                </c:pt>
                <c:pt idx="455">
                  <c:v>69.409087999999997</c:v>
                </c:pt>
                <c:pt idx="456">
                  <c:v>61.75</c:v>
                </c:pt>
                <c:pt idx="457">
                  <c:v>57.583331999999999</c:v>
                </c:pt>
                <c:pt idx="458">
                  <c:v>17.521740000000001</c:v>
                </c:pt>
                <c:pt idx="459">
                  <c:v>18.791665999999999</c:v>
                </c:pt>
                <c:pt idx="460">
                  <c:v>26.958334000000001</c:v>
                </c:pt>
                <c:pt idx="461">
                  <c:v>27.5</c:v>
                </c:pt>
                <c:pt idx="462">
                  <c:v>41.041668000000001</c:v>
                </c:pt>
                <c:pt idx="463">
                  <c:v>39.416668000000001</c:v>
                </c:pt>
                <c:pt idx="464">
                  <c:v>52.333331999999999</c:v>
                </c:pt>
                <c:pt idx="465">
                  <c:v>44.041668000000001</c:v>
                </c:pt>
                <c:pt idx="466">
                  <c:v>65.75</c:v>
                </c:pt>
                <c:pt idx="467">
                  <c:v>81.130431999999999</c:v>
                </c:pt>
                <c:pt idx="468">
                  <c:v>73.541663999999997</c:v>
                </c:pt>
                <c:pt idx="469">
                  <c:v>30.869565999999999</c:v>
                </c:pt>
                <c:pt idx="470">
                  <c:v>59.049999</c:v>
                </c:pt>
                <c:pt idx="471">
                  <c:v>148.5</c:v>
                </c:pt>
                <c:pt idx="472">
                  <c:v>44.333331999999999</c:v>
                </c:pt>
                <c:pt idx="473">
                  <c:v>38.166668000000001</c:v>
                </c:pt>
                <c:pt idx="474">
                  <c:v>83.5</c:v>
                </c:pt>
                <c:pt idx="475">
                  <c:v>69.875</c:v>
                </c:pt>
                <c:pt idx="476">
                  <c:v>65.416663999999997</c:v>
                </c:pt>
                <c:pt idx="477">
                  <c:v>85.739127999999994</c:v>
                </c:pt>
                <c:pt idx="478">
                  <c:v>56.333331999999999</c:v>
                </c:pt>
                <c:pt idx="479">
                  <c:v>46.791668000000001</c:v>
                </c:pt>
                <c:pt idx="480">
                  <c:v>79.708336000000003</c:v>
                </c:pt>
                <c:pt idx="481">
                  <c:v>47.458331999999999</c:v>
                </c:pt>
                <c:pt idx="482">
                  <c:v>71.833336000000003</c:v>
                </c:pt>
                <c:pt idx="483">
                  <c:v>44.782608000000003</c:v>
                </c:pt>
                <c:pt idx="484">
                  <c:v>51.166668000000001</c:v>
                </c:pt>
                <c:pt idx="485">
                  <c:v>58.291668000000001</c:v>
                </c:pt>
                <c:pt idx="486">
                  <c:v>80.291663999999997</c:v>
                </c:pt>
                <c:pt idx="487">
                  <c:v>19.541665999999999</c:v>
                </c:pt>
                <c:pt idx="488">
                  <c:v>40.708331999999999</c:v>
                </c:pt>
                <c:pt idx="489">
                  <c:v>54.458331999999999</c:v>
                </c:pt>
                <c:pt idx="490">
                  <c:v>28.333334000000001</c:v>
                </c:pt>
                <c:pt idx="491">
                  <c:v>21.916665999999999</c:v>
                </c:pt>
                <c:pt idx="492">
                  <c:v>41.826087999999999</c:v>
                </c:pt>
                <c:pt idx="493">
                  <c:v>32.25</c:v>
                </c:pt>
                <c:pt idx="494">
                  <c:v>43.208331999999999</c:v>
                </c:pt>
                <c:pt idx="495">
                  <c:v>49.708331999999999</c:v>
                </c:pt>
                <c:pt idx="496">
                  <c:v>53.583331999999999</c:v>
                </c:pt>
                <c:pt idx="497">
                  <c:v>48.083331999999999</c:v>
                </c:pt>
                <c:pt idx="498">
                  <c:v>35.782608000000003</c:v>
                </c:pt>
                <c:pt idx="499">
                  <c:v>34</c:v>
                </c:pt>
                <c:pt idx="500">
                  <c:v>58.916668000000001</c:v>
                </c:pt>
                <c:pt idx="501">
                  <c:v>86.25</c:v>
                </c:pt>
                <c:pt idx="502">
                  <c:v>46.416668000000001</c:v>
                </c:pt>
                <c:pt idx="503">
                  <c:v>19.708334000000001</c:v>
                </c:pt>
                <c:pt idx="504">
                  <c:v>29.291665999999999</c:v>
                </c:pt>
                <c:pt idx="505">
                  <c:v>39.416668000000001</c:v>
                </c:pt>
                <c:pt idx="506">
                  <c:v>42.63158</c:v>
                </c:pt>
                <c:pt idx="507">
                  <c:v>37.956519999999998</c:v>
                </c:pt>
                <c:pt idx="508">
                  <c:v>29.541665999999999</c:v>
                </c:pt>
                <c:pt idx="509">
                  <c:v>46.043480000000002</c:v>
                </c:pt>
                <c:pt idx="510">
                  <c:v>36.375</c:v>
                </c:pt>
                <c:pt idx="511">
                  <c:v>32.681820000000002</c:v>
                </c:pt>
                <c:pt idx="512">
                  <c:v>41.916668000000001</c:v>
                </c:pt>
                <c:pt idx="513">
                  <c:v>54.291668000000001</c:v>
                </c:pt>
                <c:pt idx="514">
                  <c:v>60.458331999999999</c:v>
                </c:pt>
                <c:pt idx="515">
                  <c:v>45.458331999999999</c:v>
                </c:pt>
                <c:pt idx="516">
                  <c:v>21.375</c:v>
                </c:pt>
                <c:pt idx="517">
                  <c:v>25.541665999999999</c:v>
                </c:pt>
                <c:pt idx="518">
                  <c:v>71.625</c:v>
                </c:pt>
                <c:pt idx="519">
                  <c:v>73.5</c:v>
                </c:pt>
                <c:pt idx="520">
                  <c:v>30.041665999999999</c:v>
                </c:pt>
                <c:pt idx="521">
                  <c:v>22.25</c:v>
                </c:pt>
                <c:pt idx="522">
                  <c:v>61.217391999999997</c:v>
                </c:pt>
                <c:pt idx="523">
                  <c:v>39.434784000000001</c:v>
                </c:pt>
                <c:pt idx="524">
                  <c:v>64.166663999999997</c:v>
                </c:pt>
                <c:pt idx="525">
                  <c:v>75.142859999999999</c:v>
                </c:pt>
                <c:pt idx="526">
                  <c:v>73.958336000000003</c:v>
                </c:pt>
                <c:pt idx="527">
                  <c:v>48.833331999999999</c:v>
                </c:pt>
                <c:pt idx="528">
                  <c:v>59.318179999999998</c:v>
                </c:pt>
                <c:pt idx="529">
                  <c:v>34.208331999999999</c:v>
                </c:pt>
                <c:pt idx="530">
                  <c:v>27.434781999999998</c:v>
                </c:pt>
                <c:pt idx="531">
                  <c:v>21.833334000000001</c:v>
                </c:pt>
                <c:pt idx="532">
                  <c:v>49.260868000000002</c:v>
                </c:pt>
                <c:pt idx="533">
                  <c:v>43.583331999999999</c:v>
                </c:pt>
                <c:pt idx="534">
                  <c:v>50.666668000000001</c:v>
                </c:pt>
                <c:pt idx="535">
                  <c:v>29.347826000000001</c:v>
                </c:pt>
                <c:pt idx="536">
                  <c:v>59.958331999999999</c:v>
                </c:pt>
                <c:pt idx="537">
                  <c:v>65.333336000000003</c:v>
                </c:pt>
                <c:pt idx="538">
                  <c:v>65.695656</c:v>
                </c:pt>
                <c:pt idx="539">
                  <c:v>42.208331999999999</c:v>
                </c:pt>
                <c:pt idx="540">
                  <c:v>17.272728000000001</c:v>
                </c:pt>
                <c:pt idx="541">
                  <c:v>13.136364</c:v>
                </c:pt>
                <c:pt idx="542">
                  <c:v>40.166668000000001</c:v>
                </c:pt>
                <c:pt idx="543">
                  <c:v>70.318184000000002</c:v>
                </c:pt>
                <c:pt idx="544">
                  <c:v>37.478259999999999</c:v>
                </c:pt>
                <c:pt idx="545">
                  <c:v>64.583336000000003</c:v>
                </c:pt>
                <c:pt idx="546">
                  <c:v>81.826087999999999</c:v>
                </c:pt>
                <c:pt idx="547">
                  <c:v>61.708331999999999</c:v>
                </c:pt>
                <c:pt idx="548">
                  <c:v>24.541665999999999</c:v>
                </c:pt>
                <c:pt idx="549">
                  <c:v>19.708334000000001</c:v>
                </c:pt>
                <c:pt idx="550">
                  <c:v>18.833334000000001</c:v>
                </c:pt>
                <c:pt idx="551">
                  <c:v>26.434781999999998</c:v>
                </c:pt>
                <c:pt idx="552">
                  <c:v>28.083334000000001</c:v>
                </c:pt>
                <c:pt idx="553">
                  <c:v>19.833334000000001</c:v>
                </c:pt>
                <c:pt idx="554">
                  <c:v>5.5454545</c:v>
                </c:pt>
                <c:pt idx="555">
                  <c:v>105.15385000000001</c:v>
                </c:pt>
                <c:pt idx="556">
                  <c:v>87.916663999999997</c:v>
                </c:pt>
                <c:pt idx="557">
                  <c:v>36.833331999999999</c:v>
                </c:pt>
                <c:pt idx="558">
                  <c:v>30.708334000000001</c:v>
                </c:pt>
                <c:pt idx="559">
                  <c:v>35.5</c:v>
                </c:pt>
                <c:pt idx="560">
                  <c:v>28.583334000000001</c:v>
                </c:pt>
                <c:pt idx="561">
                  <c:v>23.041665999999999</c:v>
                </c:pt>
                <c:pt idx="562">
                  <c:v>33.166668000000001</c:v>
                </c:pt>
                <c:pt idx="563">
                  <c:v>46.75</c:v>
                </c:pt>
                <c:pt idx="564">
                  <c:v>46.833331999999999</c:v>
                </c:pt>
                <c:pt idx="565">
                  <c:v>40</c:v>
                </c:pt>
                <c:pt idx="566">
                  <c:v>44.833331999999999</c:v>
                </c:pt>
                <c:pt idx="567">
                  <c:v>59.625</c:v>
                </c:pt>
                <c:pt idx="568">
                  <c:v>80.25</c:v>
                </c:pt>
                <c:pt idx="569">
                  <c:v>59.875</c:v>
                </c:pt>
                <c:pt idx="570">
                  <c:v>61.75</c:v>
                </c:pt>
                <c:pt idx="571">
                  <c:v>59.125</c:v>
                </c:pt>
                <c:pt idx="572">
                  <c:v>39.217391999999997</c:v>
                </c:pt>
                <c:pt idx="573">
                  <c:v>47.375</c:v>
                </c:pt>
                <c:pt idx="574">
                  <c:v>67.208336000000003</c:v>
                </c:pt>
                <c:pt idx="575">
                  <c:v>58.260868000000002</c:v>
                </c:pt>
                <c:pt idx="576">
                  <c:v>42.625</c:v>
                </c:pt>
                <c:pt idx="577">
                  <c:v>43.478259999999999</c:v>
                </c:pt>
                <c:pt idx="578">
                  <c:v>37.458331999999999</c:v>
                </c:pt>
                <c:pt idx="579">
                  <c:v>26</c:v>
                </c:pt>
                <c:pt idx="580">
                  <c:v>21.652173999999999</c:v>
                </c:pt>
                <c:pt idx="581">
                  <c:v>14.666667</c:v>
                </c:pt>
                <c:pt idx="582">
                  <c:v>13.125</c:v>
                </c:pt>
                <c:pt idx="583">
                  <c:v>18.695651999999999</c:v>
                </c:pt>
                <c:pt idx="584">
                  <c:v>22.608695999999998</c:v>
                </c:pt>
                <c:pt idx="585">
                  <c:v>33.958331999999999</c:v>
                </c:pt>
                <c:pt idx="586">
                  <c:v>52.916668000000001</c:v>
                </c:pt>
                <c:pt idx="587">
                  <c:v>39.833331999999999</c:v>
                </c:pt>
                <c:pt idx="588">
                  <c:v>34.652172</c:v>
                </c:pt>
                <c:pt idx="589">
                  <c:v>38.652172</c:v>
                </c:pt>
                <c:pt idx="590">
                  <c:v>48.666668000000001</c:v>
                </c:pt>
                <c:pt idx="591">
                  <c:v>52.041668000000001</c:v>
                </c:pt>
                <c:pt idx="592">
                  <c:v>30.958334000000001</c:v>
                </c:pt>
                <c:pt idx="593">
                  <c:v>43.521740000000001</c:v>
                </c:pt>
                <c:pt idx="594">
                  <c:v>30</c:v>
                </c:pt>
                <c:pt idx="595">
                  <c:v>23</c:v>
                </c:pt>
                <c:pt idx="596">
                  <c:v>17.333334000000001</c:v>
                </c:pt>
                <c:pt idx="597">
                  <c:v>27.333334000000001</c:v>
                </c:pt>
                <c:pt idx="598">
                  <c:v>44.181820000000002</c:v>
                </c:pt>
                <c:pt idx="599">
                  <c:v>64.375</c:v>
                </c:pt>
                <c:pt idx="600">
                  <c:v>111.79165999999999</c:v>
                </c:pt>
                <c:pt idx="601">
                  <c:v>104.08334000000001</c:v>
                </c:pt>
                <c:pt idx="602">
                  <c:v>88.25</c:v>
                </c:pt>
                <c:pt idx="603">
                  <c:v>67.083336000000003</c:v>
                </c:pt>
                <c:pt idx="604">
                  <c:v>47.25</c:v>
                </c:pt>
                <c:pt idx="605">
                  <c:v>54.833331999999999</c:v>
                </c:pt>
                <c:pt idx="606">
                  <c:v>78.666663999999997</c:v>
                </c:pt>
                <c:pt idx="607">
                  <c:v>79.791663999999997</c:v>
                </c:pt>
                <c:pt idx="608">
                  <c:v>75.708336000000003</c:v>
                </c:pt>
                <c:pt idx="609">
                  <c:v>51.583331999999999</c:v>
                </c:pt>
                <c:pt idx="610">
                  <c:v>39.521740000000001</c:v>
                </c:pt>
                <c:pt idx="611">
                  <c:v>18.375</c:v>
                </c:pt>
                <c:pt idx="612">
                  <c:v>19.478259999999999</c:v>
                </c:pt>
                <c:pt idx="613">
                  <c:v>19.208334000000001</c:v>
                </c:pt>
                <c:pt idx="614">
                  <c:v>19.869565999999999</c:v>
                </c:pt>
                <c:pt idx="615">
                  <c:v>30.125</c:v>
                </c:pt>
                <c:pt idx="616">
                  <c:v>51.826087999999999</c:v>
                </c:pt>
                <c:pt idx="617">
                  <c:v>35.5</c:v>
                </c:pt>
                <c:pt idx="618">
                  <c:v>24.625</c:v>
                </c:pt>
                <c:pt idx="619">
                  <c:v>27.666665999999999</c:v>
                </c:pt>
                <c:pt idx="620">
                  <c:v>26.782608</c:v>
                </c:pt>
                <c:pt idx="621">
                  <c:v>35.208331999999999</c:v>
                </c:pt>
                <c:pt idx="622">
                  <c:v>40.608696000000002</c:v>
                </c:pt>
                <c:pt idx="623">
                  <c:v>24.785715</c:v>
                </c:pt>
                <c:pt idx="624">
                  <c:v>33.32</c:v>
                </c:pt>
                <c:pt idx="625">
                  <c:v>37.608696000000002</c:v>
                </c:pt>
                <c:pt idx="626">
                  <c:v>33.5</c:v>
                </c:pt>
                <c:pt idx="627">
                  <c:v>41.541668000000001</c:v>
                </c:pt>
                <c:pt idx="628">
                  <c:v>24.166665999999999</c:v>
                </c:pt>
                <c:pt idx="629">
                  <c:v>34.913043999999999</c:v>
                </c:pt>
                <c:pt idx="630">
                  <c:v>37.208331999999999</c:v>
                </c:pt>
                <c:pt idx="631">
                  <c:v>35.916668000000001</c:v>
                </c:pt>
                <c:pt idx="632">
                  <c:v>30.666665999999999</c:v>
                </c:pt>
                <c:pt idx="633">
                  <c:v>16.608695999999998</c:v>
                </c:pt>
                <c:pt idx="634">
                  <c:v>21.583334000000001</c:v>
                </c:pt>
                <c:pt idx="635">
                  <c:v>44.826087999999999</c:v>
                </c:pt>
                <c:pt idx="636">
                  <c:v>35.956519999999998</c:v>
                </c:pt>
                <c:pt idx="637">
                  <c:v>40.583331999999999</c:v>
                </c:pt>
                <c:pt idx="638">
                  <c:v>29</c:v>
                </c:pt>
                <c:pt idx="639">
                  <c:v>26.75</c:v>
                </c:pt>
                <c:pt idx="640">
                  <c:v>21.590910000000001</c:v>
                </c:pt>
                <c:pt idx="641">
                  <c:v>22.083334000000001</c:v>
                </c:pt>
                <c:pt idx="642">
                  <c:v>21.130434000000001</c:v>
                </c:pt>
                <c:pt idx="643">
                  <c:v>76.666663999999997</c:v>
                </c:pt>
                <c:pt idx="644">
                  <c:v>66.75</c:v>
                </c:pt>
                <c:pt idx="645">
                  <c:v>53.25</c:v>
                </c:pt>
                <c:pt idx="646">
                  <c:v>82.173912000000001</c:v>
                </c:pt>
                <c:pt idx="647">
                  <c:v>97.166663999999997</c:v>
                </c:pt>
                <c:pt idx="648">
                  <c:v>113.625</c:v>
                </c:pt>
                <c:pt idx="649">
                  <c:v>32.25</c:v>
                </c:pt>
                <c:pt idx="650">
                  <c:v>42.125</c:v>
                </c:pt>
                <c:pt idx="651">
                  <c:v>33.772728000000001</c:v>
                </c:pt>
                <c:pt idx="652">
                  <c:v>41.260868000000002</c:v>
                </c:pt>
                <c:pt idx="653">
                  <c:v>48.086956000000001</c:v>
                </c:pt>
                <c:pt idx="654">
                  <c:v>42.272728000000001</c:v>
                </c:pt>
                <c:pt idx="655">
                  <c:v>48.25</c:v>
                </c:pt>
                <c:pt idx="656">
                  <c:v>81.541663999999997</c:v>
                </c:pt>
                <c:pt idx="657">
                  <c:v>47.826087999999999</c:v>
                </c:pt>
                <c:pt idx="658">
                  <c:v>53.916668000000001</c:v>
                </c:pt>
                <c:pt idx="659">
                  <c:v>49.75</c:v>
                </c:pt>
                <c:pt idx="660">
                  <c:v>51.041668000000001</c:v>
                </c:pt>
                <c:pt idx="661">
                  <c:v>74.541663999999997</c:v>
                </c:pt>
                <c:pt idx="662">
                  <c:v>68.956519999999998</c:v>
                </c:pt>
                <c:pt idx="663">
                  <c:v>43.625</c:v>
                </c:pt>
                <c:pt idx="664">
                  <c:v>32.956519999999998</c:v>
                </c:pt>
                <c:pt idx="665">
                  <c:v>23.416665999999999</c:v>
                </c:pt>
                <c:pt idx="666">
                  <c:v>34.625</c:v>
                </c:pt>
                <c:pt idx="667">
                  <c:v>113.20834000000001</c:v>
                </c:pt>
                <c:pt idx="668">
                  <c:v>93.739127999999994</c:v>
                </c:pt>
                <c:pt idx="669">
                  <c:v>39.391303999999998</c:v>
                </c:pt>
                <c:pt idx="670">
                  <c:v>44.913043999999999</c:v>
                </c:pt>
                <c:pt idx="671">
                  <c:v>27.9</c:v>
                </c:pt>
                <c:pt idx="672">
                  <c:v>52.291668000000001</c:v>
                </c:pt>
                <c:pt idx="673">
                  <c:v>88.708336000000003</c:v>
                </c:pt>
                <c:pt idx="674">
                  <c:v>77.25</c:v>
                </c:pt>
                <c:pt idx="675">
                  <c:v>58.625</c:v>
                </c:pt>
                <c:pt idx="676">
                  <c:v>33.304347999999997</c:v>
                </c:pt>
                <c:pt idx="677">
                  <c:v>56.375</c:v>
                </c:pt>
                <c:pt idx="678">
                  <c:v>54.708331999999999</c:v>
                </c:pt>
                <c:pt idx="679">
                  <c:v>126.125</c:v>
                </c:pt>
                <c:pt idx="680">
                  <c:v>125.25</c:v>
                </c:pt>
                <c:pt idx="681">
                  <c:v>87.125</c:v>
                </c:pt>
                <c:pt idx="682">
                  <c:v>38.208331999999999</c:v>
                </c:pt>
                <c:pt idx="683">
                  <c:v>32.625</c:v>
                </c:pt>
                <c:pt idx="684">
                  <c:v>38.791668000000001</c:v>
                </c:pt>
                <c:pt idx="685">
                  <c:v>50.166668000000001</c:v>
                </c:pt>
                <c:pt idx="686">
                  <c:v>37.565215999999999</c:v>
                </c:pt>
                <c:pt idx="687">
                  <c:v>37.260868000000002</c:v>
                </c:pt>
                <c:pt idx="688">
                  <c:v>36.333331999999999</c:v>
                </c:pt>
                <c:pt idx="689">
                  <c:v>21.333334000000001</c:v>
                </c:pt>
                <c:pt idx="690">
                  <c:v>35.541668000000001</c:v>
                </c:pt>
                <c:pt idx="691">
                  <c:v>53.363636</c:v>
                </c:pt>
                <c:pt idx="692">
                  <c:v>35.666668000000001</c:v>
                </c:pt>
                <c:pt idx="693">
                  <c:v>67.541663999999997</c:v>
                </c:pt>
                <c:pt idx="694">
                  <c:v>88.875</c:v>
                </c:pt>
                <c:pt idx="695">
                  <c:v>137.875</c:v>
                </c:pt>
                <c:pt idx="696">
                  <c:v>75.043480000000002</c:v>
                </c:pt>
                <c:pt idx="697">
                  <c:v>79.833336000000003</c:v>
                </c:pt>
                <c:pt idx="698">
                  <c:v>52.625</c:v>
                </c:pt>
                <c:pt idx="699">
                  <c:v>41.782608000000003</c:v>
                </c:pt>
                <c:pt idx="700">
                  <c:v>69.833336000000003</c:v>
                </c:pt>
                <c:pt idx="701">
                  <c:v>90.541663999999997</c:v>
                </c:pt>
                <c:pt idx="702">
                  <c:v>81</c:v>
                </c:pt>
                <c:pt idx="703">
                  <c:v>35.291668000000001</c:v>
                </c:pt>
                <c:pt idx="704">
                  <c:v>44.333331999999999</c:v>
                </c:pt>
                <c:pt idx="705">
                  <c:v>42.5</c:v>
                </c:pt>
                <c:pt idx="706">
                  <c:v>79.041663999999997</c:v>
                </c:pt>
                <c:pt idx="707">
                  <c:v>50.75</c:v>
                </c:pt>
                <c:pt idx="708">
                  <c:v>78.166663999999997</c:v>
                </c:pt>
                <c:pt idx="709">
                  <c:v>152.45454000000001</c:v>
                </c:pt>
                <c:pt idx="710">
                  <c:v>211.43477999999999</c:v>
                </c:pt>
                <c:pt idx="711">
                  <c:v>73.291663999999997</c:v>
                </c:pt>
                <c:pt idx="712">
                  <c:v>36.458331999999999</c:v>
                </c:pt>
                <c:pt idx="713">
                  <c:v>44.541668000000001</c:v>
                </c:pt>
                <c:pt idx="714">
                  <c:v>34.217391999999997</c:v>
                </c:pt>
                <c:pt idx="715">
                  <c:v>42.25</c:v>
                </c:pt>
                <c:pt idx="716">
                  <c:v>132.91667000000001</c:v>
                </c:pt>
                <c:pt idx="717">
                  <c:v>89.833336000000003</c:v>
                </c:pt>
                <c:pt idx="718">
                  <c:v>185.25</c:v>
                </c:pt>
                <c:pt idx="719">
                  <c:v>54.608696000000002</c:v>
                </c:pt>
                <c:pt idx="720">
                  <c:v>164.33332999999999</c:v>
                </c:pt>
                <c:pt idx="721">
                  <c:v>117.69566</c:v>
                </c:pt>
                <c:pt idx="722">
                  <c:v>68.416663999999997</c:v>
                </c:pt>
                <c:pt idx="723">
                  <c:v>32.739131999999998</c:v>
                </c:pt>
                <c:pt idx="724">
                  <c:v>55.666668000000001</c:v>
                </c:pt>
                <c:pt idx="725">
                  <c:v>80.913039999999995</c:v>
                </c:pt>
                <c:pt idx="726">
                  <c:v>141.41667000000001</c:v>
                </c:pt>
                <c:pt idx="727">
                  <c:v>60.041668000000001</c:v>
                </c:pt>
                <c:pt idx="728">
                  <c:v>96.458336000000003</c:v>
                </c:pt>
                <c:pt idx="729">
                  <c:v>159.625</c:v>
                </c:pt>
                <c:pt idx="730">
                  <c:v>129.95832999999999</c:v>
                </c:pt>
                <c:pt idx="731">
                  <c:v>30.583334000000001</c:v>
                </c:pt>
                <c:pt idx="732">
                  <c:v>47.625</c:v>
                </c:pt>
                <c:pt idx="733">
                  <c:v>75.75</c:v>
                </c:pt>
                <c:pt idx="734">
                  <c:v>65.458336000000003</c:v>
                </c:pt>
                <c:pt idx="735">
                  <c:v>115.125</c:v>
                </c:pt>
                <c:pt idx="736">
                  <c:v>62.708331999999999</c:v>
                </c:pt>
                <c:pt idx="737">
                  <c:v>48.083331999999999</c:v>
                </c:pt>
                <c:pt idx="738">
                  <c:v>41.913043999999999</c:v>
                </c:pt>
                <c:pt idx="739">
                  <c:v>111.22727</c:v>
                </c:pt>
                <c:pt idx="740">
                  <c:v>153.29167000000001</c:v>
                </c:pt>
                <c:pt idx="741">
                  <c:v>147.58332999999999</c:v>
                </c:pt>
                <c:pt idx="742">
                  <c:v>129.33332999999999</c:v>
                </c:pt>
                <c:pt idx="743">
                  <c:v>79.208336000000003</c:v>
                </c:pt>
                <c:pt idx="744">
                  <c:v>137.70832999999999</c:v>
                </c:pt>
                <c:pt idx="745">
                  <c:v>86.916663999999997</c:v>
                </c:pt>
                <c:pt idx="746">
                  <c:v>26.681818</c:v>
                </c:pt>
                <c:pt idx="747">
                  <c:v>20.791665999999999</c:v>
                </c:pt>
                <c:pt idx="748">
                  <c:v>38</c:v>
                </c:pt>
                <c:pt idx="749">
                  <c:v>41.227271999999999</c:v>
                </c:pt>
                <c:pt idx="750">
                  <c:v>31.5</c:v>
                </c:pt>
                <c:pt idx="751">
                  <c:v>36.304347999999997</c:v>
                </c:pt>
                <c:pt idx="752">
                  <c:v>55.291668000000001</c:v>
                </c:pt>
                <c:pt idx="753">
                  <c:v>42.181820000000002</c:v>
                </c:pt>
                <c:pt idx="754">
                  <c:v>26.375</c:v>
                </c:pt>
                <c:pt idx="755">
                  <c:v>27.652173999999999</c:v>
                </c:pt>
                <c:pt idx="756">
                  <c:v>39.173912000000001</c:v>
                </c:pt>
                <c:pt idx="757">
                  <c:v>61.549999</c:v>
                </c:pt>
                <c:pt idx="758">
                  <c:v>51</c:v>
                </c:pt>
                <c:pt idx="759">
                  <c:v>92.041663999999997</c:v>
                </c:pt>
                <c:pt idx="760">
                  <c:v>66.708336000000003</c:v>
                </c:pt>
                <c:pt idx="761">
                  <c:v>38.583331999999999</c:v>
                </c:pt>
                <c:pt idx="762">
                  <c:v>144.20832999999999</c:v>
                </c:pt>
                <c:pt idx="763">
                  <c:v>68.75</c:v>
                </c:pt>
                <c:pt idx="764">
                  <c:v>65.083336000000003</c:v>
                </c:pt>
                <c:pt idx="765">
                  <c:v>93.583336000000003</c:v>
                </c:pt>
                <c:pt idx="766">
                  <c:v>85</c:v>
                </c:pt>
                <c:pt idx="767">
                  <c:v>40.708331999999999</c:v>
                </c:pt>
                <c:pt idx="768">
                  <c:v>25.583334000000001</c:v>
                </c:pt>
                <c:pt idx="769">
                  <c:v>28.416665999999999</c:v>
                </c:pt>
                <c:pt idx="770">
                  <c:v>60.130436000000003</c:v>
                </c:pt>
                <c:pt idx="771">
                  <c:v>40.291668000000001</c:v>
                </c:pt>
                <c:pt idx="772">
                  <c:v>37.125</c:v>
                </c:pt>
                <c:pt idx="773">
                  <c:v>43.708331999999999</c:v>
                </c:pt>
                <c:pt idx="774">
                  <c:v>65.916663999999997</c:v>
                </c:pt>
                <c:pt idx="775">
                  <c:v>76.375</c:v>
                </c:pt>
                <c:pt idx="776">
                  <c:v>74.625</c:v>
                </c:pt>
                <c:pt idx="777">
                  <c:v>86.458336000000003</c:v>
                </c:pt>
                <c:pt idx="778">
                  <c:v>46.083331999999999</c:v>
                </c:pt>
                <c:pt idx="779">
                  <c:v>44.541668000000001</c:v>
                </c:pt>
                <c:pt idx="780">
                  <c:v>50.291668000000001</c:v>
                </c:pt>
                <c:pt idx="781">
                  <c:v>46.583331999999999</c:v>
                </c:pt>
                <c:pt idx="782">
                  <c:v>48.041668000000001</c:v>
                </c:pt>
                <c:pt idx="783">
                  <c:v>79.318184000000002</c:v>
                </c:pt>
                <c:pt idx="784">
                  <c:v>65.708336000000003</c:v>
                </c:pt>
                <c:pt idx="785">
                  <c:v>70.458336000000003</c:v>
                </c:pt>
                <c:pt idx="786">
                  <c:v>48</c:v>
                </c:pt>
                <c:pt idx="787">
                  <c:v>38.173912000000001</c:v>
                </c:pt>
                <c:pt idx="788">
                  <c:v>74.25</c:v>
                </c:pt>
                <c:pt idx="789">
                  <c:v>82.652175999999997</c:v>
                </c:pt>
                <c:pt idx="790">
                  <c:v>38.565215999999999</c:v>
                </c:pt>
                <c:pt idx="791">
                  <c:v>95.75</c:v>
                </c:pt>
                <c:pt idx="792">
                  <c:v>101.91665999999999</c:v>
                </c:pt>
                <c:pt idx="793">
                  <c:v>88.791663999999997</c:v>
                </c:pt>
                <c:pt idx="794">
                  <c:v>22.333334000000001</c:v>
                </c:pt>
                <c:pt idx="795">
                  <c:v>16.888888999999999</c:v>
                </c:pt>
                <c:pt idx="796">
                  <c:v>20.173914</c:v>
                </c:pt>
                <c:pt idx="797">
                  <c:v>51.291668000000001</c:v>
                </c:pt>
                <c:pt idx="798">
                  <c:v>84.652175999999997</c:v>
                </c:pt>
                <c:pt idx="799">
                  <c:v>60.583331999999999</c:v>
                </c:pt>
                <c:pt idx="800">
                  <c:v>69.791663999999997</c:v>
                </c:pt>
                <c:pt idx="801">
                  <c:v>42.125</c:v>
                </c:pt>
                <c:pt idx="802">
                  <c:v>43.583331999999999</c:v>
                </c:pt>
                <c:pt idx="803">
                  <c:v>42.791668000000001</c:v>
                </c:pt>
                <c:pt idx="804">
                  <c:v>100.91665999999999</c:v>
                </c:pt>
                <c:pt idx="805">
                  <c:v>38.166668000000001</c:v>
                </c:pt>
                <c:pt idx="806">
                  <c:v>51.772728000000001</c:v>
                </c:pt>
                <c:pt idx="807">
                  <c:v>56.565215999999999</c:v>
                </c:pt>
                <c:pt idx="808">
                  <c:v>38.041668000000001</c:v>
                </c:pt>
                <c:pt idx="809">
                  <c:v>30.260870000000001</c:v>
                </c:pt>
                <c:pt idx="810">
                  <c:v>18.791665999999999</c:v>
                </c:pt>
                <c:pt idx="811">
                  <c:v>30.291665999999999</c:v>
                </c:pt>
                <c:pt idx="812">
                  <c:v>50.826087999999999</c:v>
                </c:pt>
                <c:pt idx="813">
                  <c:v>105.17391000000001</c:v>
                </c:pt>
                <c:pt idx="814">
                  <c:v>97.434783999999993</c:v>
                </c:pt>
                <c:pt idx="815">
                  <c:v>71.304344</c:v>
                </c:pt>
                <c:pt idx="816">
                  <c:v>81.958336000000003</c:v>
                </c:pt>
                <c:pt idx="817">
                  <c:v>50.521740000000001</c:v>
                </c:pt>
                <c:pt idx="818">
                  <c:v>95</c:v>
                </c:pt>
                <c:pt idx="819">
                  <c:v>59.375</c:v>
                </c:pt>
                <c:pt idx="820">
                  <c:v>59.708331999999999</c:v>
                </c:pt>
                <c:pt idx="821">
                  <c:v>26.583334000000001</c:v>
                </c:pt>
                <c:pt idx="822">
                  <c:v>24.208334000000001</c:v>
                </c:pt>
                <c:pt idx="823">
                  <c:v>37.652172</c:v>
                </c:pt>
                <c:pt idx="824">
                  <c:v>67.791663999999997</c:v>
                </c:pt>
                <c:pt idx="825">
                  <c:v>48.541668000000001</c:v>
                </c:pt>
                <c:pt idx="826">
                  <c:v>49.75</c:v>
                </c:pt>
                <c:pt idx="827">
                  <c:v>74.347824000000003</c:v>
                </c:pt>
                <c:pt idx="828">
                  <c:v>45.083331999999999</c:v>
                </c:pt>
                <c:pt idx="829">
                  <c:v>50.434784000000001</c:v>
                </c:pt>
                <c:pt idx="830">
                  <c:v>100.08696</c:v>
                </c:pt>
                <c:pt idx="831">
                  <c:v>134.82607999999999</c:v>
                </c:pt>
                <c:pt idx="832">
                  <c:v>80.857140000000001</c:v>
                </c:pt>
                <c:pt idx="833">
                  <c:v>32.260868000000002</c:v>
                </c:pt>
                <c:pt idx="834">
                  <c:v>59</c:v>
                </c:pt>
                <c:pt idx="835">
                  <c:v>29.583334000000001</c:v>
                </c:pt>
                <c:pt idx="836">
                  <c:v>28.608695999999998</c:v>
                </c:pt>
                <c:pt idx="837">
                  <c:v>26.75</c:v>
                </c:pt>
                <c:pt idx="838">
                  <c:v>58.083331999999999</c:v>
                </c:pt>
                <c:pt idx="839">
                  <c:v>105.13043</c:v>
                </c:pt>
                <c:pt idx="840">
                  <c:v>40.25</c:v>
                </c:pt>
                <c:pt idx="841">
                  <c:v>52.166668000000001</c:v>
                </c:pt>
                <c:pt idx="842">
                  <c:v>46.125</c:v>
                </c:pt>
                <c:pt idx="843">
                  <c:v>40.958331999999999</c:v>
                </c:pt>
                <c:pt idx="844">
                  <c:v>55</c:v>
                </c:pt>
                <c:pt idx="845">
                  <c:v>98.875</c:v>
                </c:pt>
                <c:pt idx="846">
                  <c:v>133.66667000000001</c:v>
                </c:pt>
                <c:pt idx="847">
                  <c:v>87.166663999999997</c:v>
                </c:pt>
                <c:pt idx="848">
                  <c:v>51.916668000000001</c:v>
                </c:pt>
                <c:pt idx="849">
                  <c:v>40.208331999999999</c:v>
                </c:pt>
                <c:pt idx="850">
                  <c:v>32.958331999999999</c:v>
                </c:pt>
                <c:pt idx="851">
                  <c:v>62.739131999999998</c:v>
                </c:pt>
                <c:pt idx="852">
                  <c:v>40.458331999999999</c:v>
                </c:pt>
                <c:pt idx="853">
                  <c:v>73.833336000000003</c:v>
                </c:pt>
                <c:pt idx="854">
                  <c:v>85.125</c:v>
                </c:pt>
                <c:pt idx="855">
                  <c:v>33.333331999999999</c:v>
                </c:pt>
                <c:pt idx="856">
                  <c:v>46.75</c:v>
                </c:pt>
                <c:pt idx="857">
                  <c:v>26</c:v>
                </c:pt>
                <c:pt idx="858">
                  <c:v>94.291663999999997</c:v>
                </c:pt>
                <c:pt idx="859">
                  <c:v>64.909087999999997</c:v>
                </c:pt>
                <c:pt idx="860">
                  <c:v>74.916663999999997</c:v>
                </c:pt>
                <c:pt idx="861">
                  <c:v>39.347828</c:v>
                </c:pt>
                <c:pt idx="862">
                  <c:v>33.409092000000001</c:v>
                </c:pt>
                <c:pt idx="863">
                  <c:v>47.227271999999999</c:v>
                </c:pt>
                <c:pt idx="864">
                  <c:v>34.739131999999998</c:v>
                </c:pt>
                <c:pt idx="865">
                  <c:v>43.041668000000001</c:v>
                </c:pt>
                <c:pt idx="866">
                  <c:v>56.541668000000001</c:v>
                </c:pt>
                <c:pt idx="867">
                  <c:v>26.583334000000001</c:v>
                </c:pt>
                <c:pt idx="868">
                  <c:v>16.083334000000001</c:v>
                </c:pt>
                <c:pt idx="869">
                  <c:v>56.208331999999999</c:v>
                </c:pt>
                <c:pt idx="870">
                  <c:v>79.416663999999997</c:v>
                </c:pt>
                <c:pt idx="871">
                  <c:v>98.521736000000004</c:v>
                </c:pt>
                <c:pt idx="872">
                  <c:v>84.333336000000003</c:v>
                </c:pt>
                <c:pt idx="873">
                  <c:v>105.47826000000001</c:v>
                </c:pt>
                <c:pt idx="874">
                  <c:v>40.708331999999999</c:v>
                </c:pt>
                <c:pt idx="875">
                  <c:v>31.791665999999999</c:v>
                </c:pt>
                <c:pt idx="876">
                  <c:v>49.916668000000001</c:v>
                </c:pt>
                <c:pt idx="877">
                  <c:v>63.708331999999999</c:v>
                </c:pt>
                <c:pt idx="878">
                  <c:v>74.333336000000003</c:v>
                </c:pt>
                <c:pt idx="879">
                  <c:v>27.458334000000001</c:v>
                </c:pt>
                <c:pt idx="880">
                  <c:v>40.238093999999997</c:v>
                </c:pt>
                <c:pt idx="881">
                  <c:v>19.791665999999999</c:v>
                </c:pt>
                <c:pt idx="882">
                  <c:v>40.5</c:v>
                </c:pt>
                <c:pt idx="883">
                  <c:v>30.208334000000001</c:v>
                </c:pt>
                <c:pt idx="884">
                  <c:v>40.304347999999997</c:v>
                </c:pt>
                <c:pt idx="885">
                  <c:v>44.666668000000001</c:v>
                </c:pt>
                <c:pt idx="886">
                  <c:v>37.791668000000001</c:v>
                </c:pt>
                <c:pt idx="887">
                  <c:v>32.083331999999999</c:v>
                </c:pt>
                <c:pt idx="888">
                  <c:v>31.708334000000001</c:v>
                </c:pt>
                <c:pt idx="889">
                  <c:v>53.666668000000001</c:v>
                </c:pt>
                <c:pt idx="890">
                  <c:v>26.045453999999999</c:v>
                </c:pt>
                <c:pt idx="891">
                  <c:v>32.916668000000001</c:v>
                </c:pt>
                <c:pt idx="892">
                  <c:v>42.291668000000001</c:v>
                </c:pt>
                <c:pt idx="893">
                  <c:v>66.409087999999997</c:v>
                </c:pt>
                <c:pt idx="894">
                  <c:v>107.125</c:v>
                </c:pt>
                <c:pt idx="895">
                  <c:v>66.75</c:v>
                </c:pt>
                <c:pt idx="896">
                  <c:v>30.708334000000001</c:v>
                </c:pt>
                <c:pt idx="897">
                  <c:v>27.956522</c:v>
                </c:pt>
                <c:pt idx="898">
                  <c:v>19.125</c:v>
                </c:pt>
                <c:pt idx="899">
                  <c:v>50.291668000000001</c:v>
                </c:pt>
                <c:pt idx="900">
                  <c:v>39.083331999999999</c:v>
                </c:pt>
                <c:pt idx="901">
                  <c:v>58.916668000000001</c:v>
                </c:pt>
                <c:pt idx="902">
                  <c:v>42.458331999999999</c:v>
                </c:pt>
                <c:pt idx="903">
                  <c:v>36.666668000000001</c:v>
                </c:pt>
                <c:pt idx="904">
                  <c:v>36.708331999999999</c:v>
                </c:pt>
                <c:pt idx="905">
                  <c:v>28.958334000000001</c:v>
                </c:pt>
                <c:pt idx="906">
                  <c:v>57.789473999999998</c:v>
                </c:pt>
                <c:pt idx="907">
                  <c:v>26.375</c:v>
                </c:pt>
                <c:pt idx="908">
                  <c:v>31.125</c:v>
                </c:pt>
                <c:pt idx="909">
                  <c:v>31.130434000000001</c:v>
                </c:pt>
                <c:pt idx="910">
                  <c:v>21.25</c:v>
                </c:pt>
                <c:pt idx="911">
                  <c:v>52.75</c:v>
                </c:pt>
                <c:pt idx="912">
                  <c:v>40.25</c:v>
                </c:pt>
                <c:pt idx="913">
                  <c:v>24.666665999999999</c:v>
                </c:pt>
                <c:pt idx="914">
                  <c:v>23.25</c:v>
                </c:pt>
                <c:pt idx="915">
                  <c:v>13.625</c:v>
                </c:pt>
                <c:pt idx="916">
                  <c:v>11.583333</c:v>
                </c:pt>
                <c:pt idx="917">
                  <c:v>12.5</c:v>
                </c:pt>
                <c:pt idx="918">
                  <c:v>16.708334000000001</c:v>
                </c:pt>
                <c:pt idx="919">
                  <c:v>24.458334000000001</c:v>
                </c:pt>
                <c:pt idx="920">
                  <c:v>53.958331999999999</c:v>
                </c:pt>
                <c:pt idx="921">
                  <c:v>62.875</c:v>
                </c:pt>
                <c:pt idx="922">
                  <c:v>56.958331999999999</c:v>
                </c:pt>
                <c:pt idx="923">
                  <c:v>56.791668000000001</c:v>
                </c:pt>
                <c:pt idx="924">
                  <c:v>63.083331999999999</c:v>
                </c:pt>
                <c:pt idx="925">
                  <c:v>86.083336000000003</c:v>
                </c:pt>
                <c:pt idx="926">
                  <c:v>32.5</c:v>
                </c:pt>
                <c:pt idx="927">
                  <c:v>32.521740000000001</c:v>
                </c:pt>
                <c:pt idx="928">
                  <c:v>40.739131999999998</c:v>
                </c:pt>
                <c:pt idx="929">
                  <c:v>48.708331999999999</c:v>
                </c:pt>
                <c:pt idx="930">
                  <c:v>49.333331999999999</c:v>
                </c:pt>
                <c:pt idx="931">
                  <c:v>46.875</c:v>
                </c:pt>
                <c:pt idx="932">
                  <c:v>45.708331999999999</c:v>
                </c:pt>
                <c:pt idx="933">
                  <c:v>22.041665999999999</c:v>
                </c:pt>
                <c:pt idx="934">
                  <c:v>38.25</c:v>
                </c:pt>
                <c:pt idx="935">
                  <c:v>45.125</c:v>
                </c:pt>
                <c:pt idx="936">
                  <c:v>63.75</c:v>
                </c:pt>
                <c:pt idx="937">
                  <c:v>74.772728000000001</c:v>
                </c:pt>
                <c:pt idx="938">
                  <c:v>37.75</c:v>
                </c:pt>
                <c:pt idx="939">
                  <c:v>15.217390999999999</c:v>
                </c:pt>
                <c:pt idx="940">
                  <c:v>15.739129999999999</c:v>
                </c:pt>
                <c:pt idx="941">
                  <c:v>17.086956000000001</c:v>
                </c:pt>
                <c:pt idx="942">
                  <c:v>18.541665999999999</c:v>
                </c:pt>
                <c:pt idx="943">
                  <c:v>26.304348000000001</c:v>
                </c:pt>
                <c:pt idx="944">
                  <c:v>23</c:v>
                </c:pt>
                <c:pt idx="945">
                  <c:v>17.916665999999999</c:v>
                </c:pt>
                <c:pt idx="946">
                  <c:v>9.5833329999999997</c:v>
                </c:pt>
                <c:pt idx="947">
                  <c:v>9.1666670000000003</c:v>
                </c:pt>
                <c:pt idx="948">
                  <c:v>9.6086960000000001</c:v>
                </c:pt>
                <c:pt idx="949">
                  <c:v>10.625</c:v>
                </c:pt>
                <c:pt idx="950">
                  <c:v>13.5</c:v>
                </c:pt>
                <c:pt idx="951">
                  <c:v>12.5</c:v>
                </c:pt>
                <c:pt idx="952">
                  <c:v>15</c:v>
                </c:pt>
                <c:pt idx="953">
                  <c:v>23.478259999999999</c:v>
                </c:pt>
                <c:pt idx="954">
                  <c:v>16.541665999999999</c:v>
                </c:pt>
                <c:pt idx="955">
                  <c:v>19.25</c:v>
                </c:pt>
                <c:pt idx="956">
                  <c:v>20.041665999999999</c:v>
                </c:pt>
                <c:pt idx="957">
                  <c:v>18.478259999999999</c:v>
                </c:pt>
                <c:pt idx="958">
                  <c:v>18.708334000000001</c:v>
                </c:pt>
                <c:pt idx="959">
                  <c:v>26.956522</c:v>
                </c:pt>
                <c:pt idx="960">
                  <c:v>25.521740000000001</c:v>
                </c:pt>
                <c:pt idx="961">
                  <c:v>21.954546000000001</c:v>
                </c:pt>
                <c:pt idx="962">
                  <c:v>22.260870000000001</c:v>
                </c:pt>
                <c:pt idx="963">
                  <c:v>21.043478</c:v>
                </c:pt>
                <c:pt idx="964">
                  <c:v>24.411764000000002</c:v>
                </c:pt>
                <c:pt idx="965">
                  <c:v>22.708334000000001</c:v>
                </c:pt>
                <c:pt idx="966">
                  <c:v>18.875</c:v>
                </c:pt>
                <c:pt idx="967">
                  <c:v>24.791665999999999</c:v>
                </c:pt>
                <c:pt idx="968">
                  <c:v>24.625</c:v>
                </c:pt>
                <c:pt idx="969">
                  <c:v>29.583334000000001</c:v>
                </c:pt>
                <c:pt idx="970">
                  <c:v>37.375</c:v>
                </c:pt>
                <c:pt idx="971">
                  <c:v>62.125</c:v>
                </c:pt>
                <c:pt idx="972">
                  <c:v>71.833336000000003</c:v>
                </c:pt>
                <c:pt idx="973">
                  <c:v>66.25</c:v>
                </c:pt>
                <c:pt idx="974">
                  <c:v>38.217391999999997</c:v>
                </c:pt>
                <c:pt idx="975">
                  <c:v>28.25</c:v>
                </c:pt>
                <c:pt idx="976">
                  <c:v>39.043480000000002</c:v>
                </c:pt>
                <c:pt idx="977">
                  <c:v>36.285713000000001</c:v>
                </c:pt>
                <c:pt idx="978">
                  <c:v>68.869568000000001</c:v>
                </c:pt>
                <c:pt idx="979">
                  <c:v>68.208336000000003</c:v>
                </c:pt>
                <c:pt idx="980">
                  <c:v>51.416668000000001</c:v>
                </c:pt>
                <c:pt idx="981">
                  <c:v>48.375</c:v>
                </c:pt>
                <c:pt idx="982">
                  <c:v>35.416668000000001</c:v>
                </c:pt>
                <c:pt idx="983">
                  <c:v>34.375</c:v>
                </c:pt>
                <c:pt idx="984">
                  <c:v>21.791665999999999</c:v>
                </c:pt>
                <c:pt idx="985">
                  <c:v>9</c:v>
                </c:pt>
                <c:pt idx="986">
                  <c:v>7.4782609999999998</c:v>
                </c:pt>
                <c:pt idx="987">
                  <c:v>12.958333</c:v>
                </c:pt>
                <c:pt idx="988">
                  <c:v>33</c:v>
                </c:pt>
                <c:pt idx="989">
                  <c:v>19.347826000000001</c:v>
                </c:pt>
                <c:pt idx="990">
                  <c:v>20.318182</c:v>
                </c:pt>
                <c:pt idx="991">
                  <c:v>15.625</c:v>
                </c:pt>
                <c:pt idx="992">
                  <c:v>16.125</c:v>
                </c:pt>
                <c:pt idx="993">
                  <c:v>26.625</c:v>
                </c:pt>
                <c:pt idx="994">
                  <c:v>34.541668000000001</c:v>
                </c:pt>
                <c:pt idx="995">
                  <c:v>36.333331999999999</c:v>
                </c:pt>
                <c:pt idx="996">
                  <c:v>29.416665999999999</c:v>
                </c:pt>
                <c:pt idx="997">
                  <c:v>18.083334000000001</c:v>
                </c:pt>
                <c:pt idx="998">
                  <c:v>12.791667</c:v>
                </c:pt>
                <c:pt idx="999">
                  <c:v>13</c:v>
                </c:pt>
                <c:pt idx="1000">
                  <c:v>35.625</c:v>
                </c:pt>
                <c:pt idx="1001">
                  <c:v>60.958331999999999</c:v>
                </c:pt>
                <c:pt idx="1002">
                  <c:v>15.375</c:v>
                </c:pt>
                <c:pt idx="1003">
                  <c:v>27.375</c:v>
                </c:pt>
                <c:pt idx="1004">
                  <c:v>16.5</c:v>
                </c:pt>
                <c:pt idx="1005">
                  <c:v>37.913043999999999</c:v>
                </c:pt>
                <c:pt idx="1006">
                  <c:v>27.458334000000001</c:v>
                </c:pt>
                <c:pt idx="1007">
                  <c:v>26.083334000000001</c:v>
                </c:pt>
                <c:pt idx="1008">
                  <c:v>17.958334000000001</c:v>
                </c:pt>
                <c:pt idx="1009">
                  <c:v>12.541667</c:v>
                </c:pt>
                <c:pt idx="1010">
                  <c:v>12.130435</c:v>
                </c:pt>
                <c:pt idx="1011">
                  <c:v>13.208333</c:v>
                </c:pt>
                <c:pt idx="1012">
                  <c:v>28.958334000000001</c:v>
                </c:pt>
                <c:pt idx="1013">
                  <c:v>25.125</c:v>
                </c:pt>
                <c:pt idx="1014">
                  <c:v>30</c:v>
                </c:pt>
                <c:pt idx="1015">
                  <c:v>13.25</c:v>
                </c:pt>
                <c:pt idx="1016">
                  <c:v>44.541668000000001</c:v>
                </c:pt>
                <c:pt idx="1017">
                  <c:v>35.583331999999999</c:v>
                </c:pt>
                <c:pt idx="1018">
                  <c:v>20.083334000000001</c:v>
                </c:pt>
                <c:pt idx="1019">
                  <c:v>31.565218000000002</c:v>
                </c:pt>
                <c:pt idx="1020">
                  <c:v>27.375</c:v>
                </c:pt>
                <c:pt idx="1021">
                  <c:v>14.041667</c:v>
                </c:pt>
                <c:pt idx="1022">
                  <c:v>8.3333329999999997</c:v>
                </c:pt>
                <c:pt idx="1023">
                  <c:v>22.875</c:v>
                </c:pt>
                <c:pt idx="1024">
                  <c:v>28.956522</c:v>
                </c:pt>
                <c:pt idx="1025">
                  <c:v>37.541668000000001</c:v>
                </c:pt>
                <c:pt idx="1026">
                  <c:v>32.583331999999999</c:v>
                </c:pt>
                <c:pt idx="1027">
                  <c:v>21.083334000000001</c:v>
                </c:pt>
                <c:pt idx="1028">
                  <c:v>32.291668000000001</c:v>
                </c:pt>
                <c:pt idx="1029">
                  <c:v>21.521740000000001</c:v>
                </c:pt>
                <c:pt idx="1030">
                  <c:v>16.583334000000001</c:v>
                </c:pt>
                <c:pt idx="1031">
                  <c:v>20.541665999999999</c:v>
                </c:pt>
                <c:pt idx="1032">
                  <c:v>19.25</c:v>
                </c:pt>
                <c:pt idx="1033">
                  <c:v>29.875</c:v>
                </c:pt>
                <c:pt idx="1034">
                  <c:v>64.291663999999997</c:v>
                </c:pt>
                <c:pt idx="1035">
                  <c:v>71.782607999999996</c:v>
                </c:pt>
                <c:pt idx="1036">
                  <c:v>73.333336000000003</c:v>
                </c:pt>
                <c:pt idx="1037">
                  <c:v>65.708336000000003</c:v>
                </c:pt>
                <c:pt idx="1038">
                  <c:v>35.916668000000001</c:v>
                </c:pt>
                <c:pt idx="1039">
                  <c:v>18.166665999999999</c:v>
                </c:pt>
                <c:pt idx="1040">
                  <c:v>14.458333</c:v>
                </c:pt>
                <c:pt idx="1041">
                  <c:v>33.458331999999999</c:v>
                </c:pt>
                <c:pt idx="1042">
                  <c:v>50.166668000000001</c:v>
                </c:pt>
                <c:pt idx="1043">
                  <c:v>40.166668000000001</c:v>
                </c:pt>
                <c:pt idx="1044">
                  <c:v>55.083331999999999</c:v>
                </c:pt>
                <c:pt idx="1045">
                  <c:v>90.583336000000003</c:v>
                </c:pt>
                <c:pt idx="1046">
                  <c:v>50.208331999999999</c:v>
                </c:pt>
                <c:pt idx="1047">
                  <c:v>14.958333</c:v>
                </c:pt>
                <c:pt idx="1048">
                  <c:v>19.708334000000001</c:v>
                </c:pt>
                <c:pt idx="1049">
                  <c:v>62.5</c:v>
                </c:pt>
                <c:pt idx="1050">
                  <c:v>110.125</c:v>
                </c:pt>
                <c:pt idx="1051">
                  <c:v>46.695652000000003</c:v>
                </c:pt>
                <c:pt idx="1052">
                  <c:v>31.739129999999999</c:v>
                </c:pt>
                <c:pt idx="1053">
                  <c:v>11.25</c:v>
                </c:pt>
                <c:pt idx="1054">
                  <c:v>18.75</c:v>
                </c:pt>
                <c:pt idx="1055">
                  <c:v>43.5</c:v>
                </c:pt>
                <c:pt idx="1056">
                  <c:v>39.166668000000001</c:v>
                </c:pt>
                <c:pt idx="1057">
                  <c:v>31.041665999999999</c:v>
                </c:pt>
                <c:pt idx="1058">
                  <c:v>87.166663999999997</c:v>
                </c:pt>
                <c:pt idx="1059">
                  <c:v>61.833331999999999</c:v>
                </c:pt>
                <c:pt idx="1060">
                  <c:v>16.565218000000002</c:v>
                </c:pt>
                <c:pt idx="1061">
                  <c:v>41.083331999999999</c:v>
                </c:pt>
                <c:pt idx="1062">
                  <c:v>85.208336000000003</c:v>
                </c:pt>
                <c:pt idx="1063">
                  <c:v>24.708334000000001</c:v>
                </c:pt>
                <c:pt idx="1064">
                  <c:v>21.791665999999999</c:v>
                </c:pt>
                <c:pt idx="1065">
                  <c:v>60.958331999999999</c:v>
                </c:pt>
                <c:pt idx="1066">
                  <c:v>114.52173999999999</c:v>
                </c:pt>
                <c:pt idx="1067">
                  <c:v>38.458331999999999</c:v>
                </c:pt>
                <c:pt idx="1068">
                  <c:v>97.550003000000004</c:v>
                </c:pt>
                <c:pt idx="1069">
                  <c:v>131</c:v>
                </c:pt>
                <c:pt idx="1070">
                  <c:v>96.541663999999997</c:v>
                </c:pt>
                <c:pt idx="1071">
                  <c:v>19.041665999999999</c:v>
                </c:pt>
                <c:pt idx="1072">
                  <c:v>15.583333</c:v>
                </c:pt>
                <c:pt idx="1073">
                  <c:v>32.043480000000002</c:v>
                </c:pt>
                <c:pt idx="1074">
                  <c:v>35.521740000000001</c:v>
                </c:pt>
                <c:pt idx="1075">
                  <c:v>18.333334000000001</c:v>
                </c:pt>
                <c:pt idx="1076">
                  <c:v>58.916668000000001</c:v>
                </c:pt>
                <c:pt idx="1077">
                  <c:v>137.21738999999999</c:v>
                </c:pt>
                <c:pt idx="1078">
                  <c:v>107</c:v>
                </c:pt>
                <c:pt idx="1079">
                  <c:v>42.958331999999999</c:v>
                </c:pt>
                <c:pt idx="1080">
                  <c:v>64.916663999999997</c:v>
                </c:pt>
                <c:pt idx="1081">
                  <c:v>46.833331999999999</c:v>
                </c:pt>
                <c:pt idx="1082">
                  <c:v>34.583331999999999</c:v>
                </c:pt>
                <c:pt idx="1083">
                  <c:v>83.590912000000003</c:v>
                </c:pt>
                <c:pt idx="1084">
                  <c:v>150.55000000000001</c:v>
                </c:pt>
                <c:pt idx="1085">
                  <c:v>20.1875</c:v>
                </c:pt>
                <c:pt idx="1086">
                  <c:v>19.799999</c:v>
                </c:pt>
                <c:pt idx="1087">
                  <c:v>18.375</c:v>
                </c:pt>
                <c:pt idx="1088">
                  <c:v>28.782608</c:v>
                </c:pt>
                <c:pt idx="1089">
                  <c:v>34.181820000000002</c:v>
                </c:pt>
                <c:pt idx="1090">
                  <c:v>62.75</c:v>
                </c:pt>
                <c:pt idx="1091">
                  <c:v>50.869563999999997</c:v>
                </c:pt>
                <c:pt idx="1092">
                  <c:v>45.958331999999999</c:v>
                </c:pt>
                <c:pt idx="1093">
                  <c:v>38.041668000000001</c:v>
                </c:pt>
                <c:pt idx="1094">
                  <c:v>71.583336000000003</c:v>
                </c:pt>
                <c:pt idx="1095">
                  <c:v>103.59090999999999</c:v>
                </c:pt>
                <c:pt idx="1096">
                  <c:v>57.291668000000001</c:v>
                </c:pt>
                <c:pt idx="1097">
                  <c:v>31.772728000000001</c:v>
                </c:pt>
                <c:pt idx="1098">
                  <c:v>26.304348000000001</c:v>
                </c:pt>
                <c:pt idx="1099">
                  <c:v>17.125</c:v>
                </c:pt>
                <c:pt idx="1100">
                  <c:v>82</c:v>
                </c:pt>
                <c:pt idx="1101">
                  <c:v>67.25</c:v>
                </c:pt>
                <c:pt idx="1102">
                  <c:v>82.5</c:v>
                </c:pt>
                <c:pt idx="1103">
                  <c:v>32.208331999999999</c:v>
                </c:pt>
                <c:pt idx="1104">
                  <c:v>53.272728000000001</c:v>
                </c:pt>
                <c:pt idx="1105">
                  <c:v>100.91665999999999</c:v>
                </c:pt>
                <c:pt idx="1106">
                  <c:v>24.75</c:v>
                </c:pt>
                <c:pt idx="1107">
                  <c:v>11.833333</c:v>
                </c:pt>
                <c:pt idx="1108">
                  <c:v>19.875</c:v>
                </c:pt>
                <c:pt idx="1109">
                  <c:v>41.041668000000001</c:v>
                </c:pt>
                <c:pt idx="1110">
                  <c:v>36.958331999999999</c:v>
                </c:pt>
                <c:pt idx="1111">
                  <c:v>80.363640000000004</c:v>
                </c:pt>
                <c:pt idx="1112">
                  <c:v>71.416663999999997</c:v>
                </c:pt>
                <c:pt idx="1113">
                  <c:v>32.833331999999999</c:v>
                </c:pt>
                <c:pt idx="1114">
                  <c:v>46.549999</c:v>
                </c:pt>
                <c:pt idx="1115">
                  <c:v>24.173914</c:v>
                </c:pt>
                <c:pt idx="1116">
                  <c:v>27.625</c:v>
                </c:pt>
                <c:pt idx="1117">
                  <c:v>56.666668000000001</c:v>
                </c:pt>
                <c:pt idx="1118">
                  <c:v>53.833331999999999</c:v>
                </c:pt>
                <c:pt idx="1119">
                  <c:v>47.291668000000001</c:v>
                </c:pt>
                <c:pt idx="1120">
                  <c:v>24.904762000000002</c:v>
                </c:pt>
                <c:pt idx="1121">
                  <c:v>58.416668000000001</c:v>
                </c:pt>
                <c:pt idx="1122">
                  <c:v>22.708334000000001</c:v>
                </c:pt>
                <c:pt idx="1123">
                  <c:v>10.227273</c:v>
                </c:pt>
                <c:pt idx="1124">
                  <c:v>28</c:v>
                </c:pt>
                <c:pt idx="1125">
                  <c:v>22.75</c:v>
                </c:pt>
                <c:pt idx="1126">
                  <c:v>14.333333</c:v>
                </c:pt>
                <c:pt idx="1127">
                  <c:v>50.625</c:v>
                </c:pt>
                <c:pt idx="1128">
                  <c:v>111.91665999999999</c:v>
                </c:pt>
                <c:pt idx="1129">
                  <c:v>70.875</c:v>
                </c:pt>
                <c:pt idx="1130">
                  <c:v>15.458333</c:v>
                </c:pt>
                <c:pt idx="1131">
                  <c:v>13.333333</c:v>
                </c:pt>
                <c:pt idx="1132">
                  <c:v>69.333336000000003</c:v>
                </c:pt>
                <c:pt idx="1133">
                  <c:v>40.791668000000001</c:v>
                </c:pt>
                <c:pt idx="1134">
                  <c:v>39.333331999999999</c:v>
                </c:pt>
                <c:pt idx="1135">
                  <c:v>60</c:v>
                </c:pt>
                <c:pt idx="1136">
                  <c:v>59.041668000000001</c:v>
                </c:pt>
                <c:pt idx="1137">
                  <c:v>67.208336000000003</c:v>
                </c:pt>
                <c:pt idx="1138">
                  <c:v>70.958336000000003</c:v>
                </c:pt>
                <c:pt idx="1139">
                  <c:v>42.318179999999998</c:v>
                </c:pt>
                <c:pt idx="1140">
                  <c:v>53.791668000000001</c:v>
                </c:pt>
                <c:pt idx="1141">
                  <c:v>17.588235999999998</c:v>
                </c:pt>
                <c:pt idx="1142">
                  <c:v>36.791668000000001</c:v>
                </c:pt>
                <c:pt idx="1143">
                  <c:v>45.75</c:v>
                </c:pt>
                <c:pt idx="1144">
                  <c:v>19.636364</c:v>
                </c:pt>
                <c:pt idx="1145">
                  <c:v>48.869563999999997</c:v>
                </c:pt>
                <c:pt idx="1146">
                  <c:v>84</c:v>
                </c:pt>
                <c:pt idx="1147">
                  <c:v>41.458331999999999</c:v>
                </c:pt>
                <c:pt idx="1148">
                  <c:v>76.875</c:v>
                </c:pt>
                <c:pt idx="1149">
                  <c:v>121.95834000000001</c:v>
                </c:pt>
                <c:pt idx="1150">
                  <c:v>52.291668000000001</c:v>
                </c:pt>
                <c:pt idx="1151">
                  <c:v>43.416668000000001</c:v>
                </c:pt>
                <c:pt idx="1152">
                  <c:v>54.208331999999999</c:v>
                </c:pt>
                <c:pt idx="1153">
                  <c:v>57.666668000000001</c:v>
                </c:pt>
                <c:pt idx="1154">
                  <c:v>52.789473999999998</c:v>
                </c:pt>
                <c:pt idx="1155">
                  <c:v>60.625</c:v>
                </c:pt>
                <c:pt idx="1156">
                  <c:v>69.625</c:v>
                </c:pt>
                <c:pt idx="1157">
                  <c:v>30.75</c:v>
                </c:pt>
                <c:pt idx="1158">
                  <c:v>38.217391999999997</c:v>
                </c:pt>
                <c:pt idx="1159">
                  <c:v>42.75</c:v>
                </c:pt>
                <c:pt idx="1160">
                  <c:v>80.958336000000003</c:v>
                </c:pt>
                <c:pt idx="1161">
                  <c:v>69.458336000000003</c:v>
                </c:pt>
                <c:pt idx="1162">
                  <c:v>57</c:v>
                </c:pt>
                <c:pt idx="1163">
                  <c:v>31.666665999999999</c:v>
                </c:pt>
                <c:pt idx="1164">
                  <c:v>27.791665999999999</c:v>
                </c:pt>
                <c:pt idx="1165">
                  <c:v>28.958334000000001</c:v>
                </c:pt>
                <c:pt idx="1166">
                  <c:v>31.625</c:v>
                </c:pt>
                <c:pt idx="1167">
                  <c:v>25.458334000000001</c:v>
                </c:pt>
                <c:pt idx="1168">
                  <c:v>36.166668000000001</c:v>
                </c:pt>
                <c:pt idx="1169">
                  <c:v>35.291668000000001</c:v>
                </c:pt>
                <c:pt idx="1170">
                  <c:v>40.826087999999999</c:v>
                </c:pt>
                <c:pt idx="1171">
                  <c:v>43.583331999999999</c:v>
                </c:pt>
                <c:pt idx="1172">
                  <c:v>69.863640000000004</c:v>
                </c:pt>
                <c:pt idx="1173">
                  <c:v>18.125</c:v>
                </c:pt>
                <c:pt idx="1174">
                  <c:v>22.291665999999999</c:v>
                </c:pt>
                <c:pt idx="1175">
                  <c:v>43.458331999999999</c:v>
                </c:pt>
                <c:pt idx="1176">
                  <c:v>74.958336000000003</c:v>
                </c:pt>
                <c:pt idx="1177">
                  <c:v>78</c:v>
                </c:pt>
                <c:pt idx="1178">
                  <c:v>67.75</c:v>
                </c:pt>
                <c:pt idx="1179">
                  <c:v>42.652172</c:v>
                </c:pt>
                <c:pt idx="1180">
                  <c:v>68.608695999999995</c:v>
                </c:pt>
                <c:pt idx="1181">
                  <c:v>43.916668000000001</c:v>
                </c:pt>
                <c:pt idx="1182">
                  <c:v>38.083331999999999</c:v>
                </c:pt>
                <c:pt idx="1183">
                  <c:v>70.041663999999997</c:v>
                </c:pt>
                <c:pt idx="1184">
                  <c:v>84.521736000000004</c:v>
                </c:pt>
                <c:pt idx="1185">
                  <c:v>70.181815999999998</c:v>
                </c:pt>
                <c:pt idx="1186">
                  <c:v>52.125</c:v>
                </c:pt>
                <c:pt idx="1187">
                  <c:v>43.090907999999999</c:v>
                </c:pt>
                <c:pt idx="1188">
                  <c:v>78.695656</c:v>
                </c:pt>
                <c:pt idx="1189">
                  <c:v>47.416668000000001</c:v>
                </c:pt>
                <c:pt idx="1190">
                  <c:v>69.166663999999997</c:v>
                </c:pt>
                <c:pt idx="1191">
                  <c:v>36.125</c:v>
                </c:pt>
                <c:pt idx="1192">
                  <c:v>29.166665999999999</c:v>
                </c:pt>
                <c:pt idx="1193">
                  <c:v>58.166668000000001</c:v>
                </c:pt>
                <c:pt idx="1194">
                  <c:v>48.304347999999997</c:v>
                </c:pt>
                <c:pt idx="1195">
                  <c:v>20.478259999999999</c:v>
                </c:pt>
                <c:pt idx="1196">
                  <c:v>33.739131999999998</c:v>
                </c:pt>
                <c:pt idx="1197">
                  <c:v>49.125</c:v>
                </c:pt>
                <c:pt idx="1198">
                  <c:v>52.291668000000001</c:v>
                </c:pt>
                <c:pt idx="1199">
                  <c:v>60.391303999999998</c:v>
                </c:pt>
                <c:pt idx="1200">
                  <c:v>49.913043999999999</c:v>
                </c:pt>
                <c:pt idx="1201">
                  <c:v>40.375</c:v>
                </c:pt>
                <c:pt idx="1202">
                  <c:v>55.208331999999999</c:v>
                </c:pt>
                <c:pt idx="1203">
                  <c:v>59.521740000000001</c:v>
                </c:pt>
                <c:pt idx="1204">
                  <c:v>36.041668000000001</c:v>
                </c:pt>
                <c:pt idx="1205">
                  <c:v>39.958331999999999</c:v>
                </c:pt>
                <c:pt idx="1206">
                  <c:v>44.416668000000001</c:v>
                </c:pt>
                <c:pt idx="1207">
                  <c:v>45.666668000000001</c:v>
                </c:pt>
                <c:pt idx="1208">
                  <c:v>23.782608</c:v>
                </c:pt>
                <c:pt idx="1209">
                  <c:v>25.875</c:v>
                </c:pt>
                <c:pt idx="1210">
                  <c:v>48.833331999999999</c:v>
                </c:pt>
                <c:pt idx="1211">
                  <c:v>62.416668000000001</c:v>
                </c:pt>
                <c:pt idx="1212">
                  <c:v>46.541668000000001</c:v>
                </c:pt>
                <c:pt idx="1213">
                  <c:v>33.086956000000001</c:v>
                </c:pt>
                <c:pt idx="1214">
                  <c:v>19.166665999999999</c:v>
                </c:pt>
                <c:pt idx="1215">
                  <c:v>18</c:v>
                </c:pt>
                <c:pt idx="1216">
                  <c:v>26.958334000000001</c:v>
                </c:pt>
                <c:pt idx="1217">
                  <c:v>48.708331999999999</c:v>
                </c:pt>
                <c:pt idx="1218">
                  <c:v>57.043480000000002</c:v>
                </c:pt>
                <c:pt idx="1219">
                  <c:v>61.791668000000001</c:v>
                </c:pt>
                <c:pt idx="1220">
                  <c:v>31.625</c:v>
                </c:pt>
                <c:pt idx="1221">
                  <c:v>47.208331999999999</c:v>
                </c:pt>
                <c:pt idx="1222">
                  <c:v>65.5</c:v>
                </c:pt>
                <c:pt idx="1223">
                  <c:v>55.416668000000001</c:v>
                </c:pt>
                <c:pt idx="1224">
                  <c:v>33.916668000000001</c:v>
                </c:pt>
                <c:pt idx="1225">
                  <c:v>50.916668000000001</c:v>
                </c:pt>
                <c:pt idx="1226">
                  <c:v>62.75</c:v>
                </c:pt>
                <c:pt idx="1227">
                  <c:v>24.523809</c:v>
                </c:pt>
                <c:pt idx="1228">
                  <c:v>16.333334000000001</c:v>
                </c:pt>
                <c:pt idx="1229">
                  <c:v>21.409089999999999</c:v>
                </c:pt>
                <c:pt idx="1230">
                  <c:v>23.583334000000001</c:v>
                </c:pt>
                <c:pt idx="1231">
                  <c:v>29.875</c:v>
                </c:pt>
                <c:pt idx="1232">
                  <c:v>23.875</c:v>
                </c:pt>
                <c:pt idx="1233">
                  <c:v>18.25</c:v>
                </c:pt>
                <c:pt idx="1234">
                  <c:v>16.136364</c:v>
                </c:pt>
                <c:pt idx="1235">
                  <c:v>28.041665999999999</c:v>
                </c:pt>
                <c:pt idx="1236">
                  <c:v>18.125</c:v>
                </c:pt>
                <c:pt idx="1237">
                  <c:v>39.958331999999999</c:v>
                </c:pt>
                <c:pt idx="1238">
                  <c:v>51.625</c:v>
                </c:pt>
                <c:pt idx="1239">
                  <c:v>28.125</c:v>
                </c:pt>
                <c:pt idx="1240">
                  <c:v>34.791668000000001</c:v>
                </c:pt>
                <c:pt idx="1241">
                  <c:v>20.875</c:v>
                </c:pt>
                <c:pt idx="1242">
                  <c:v>27.166665999999999</c:v>
                </c:pt>
                <c:pt idx="1243">
                  <c:v>55.875</c:v>
                </c:pt>
                <c:pt idx="1244">
                  <c:v>91.391304000000005</c:v>
                </c:pt>
                <c:pt idx="1245">
                  <c:v>56.458331999999999</c:v>
                </c:pt>
                <c:pt idx="1246">
                  <c:v>18.583334000000001</c:v>
                </c:pt>
                <c:pt idx="1247">
                  <c:v>15.875</c:v>
                </c:pt>
                <c:pt idx="1248">
                  <c:v>18.083334000000001</c:v>
                </c:pt>
                <c:pt idx="1249">
                  <c:v>30.086956000000001</c:v>
                </c:pt>
                <c:pt idx="1250">
                  <c:v>59.75</c:v>
                </c:pt>
                <c:pt idx="1251">
                  <c:v>87.208336000000003</c:v>
                </c:pt>
                <c:pt idx="1252">
                  <c:v>73.208336000000003</c:v>
                </c:pt>
                <c:pt idx="1253">
                  <c:v>33.791668000000001</c:v>
                </c:pt>
                <c:pt idx="1254">
                  <c:v>15.375</c:v>
                </c:pt>
                <c:pt idx="1255">
                  <c:v>14.083333</c:v>
                </c:pt>
                <c:pt idx="1256">
                  <c:v>20.75</c:v>
                </c:pt>
                <c:pt idx="1257">
                  <c:v>25.25</c:v>
                </c:pt>
                <c:pt idx="1258">
                  <c:v>35.833331999999999</c:v>
                </c:pt>
                <c:pt idx="1259">
                  <c:v>35.458331999999999</c:v>
                </c:pt>
                <c:pt idx="1260">
                  <c:v>34.708331999999999</c:v>
                </c:pt>
                <c:pt idx="1261">
                  <c:v>31.041665999999999</c:v>
                </c:pt>
                <c:pt idx="1262">
                  <c:v>19</c:v>
                </c:pt>
                <c:pt idx="1263">
                  <c:v>27.791665999999999</c:v>
                </c:pt>
                <c:pt idx="1264">
                  <c:v>33.75</c:v>
                </c:pt>
                <c:pt idx="1265">
                  <c:v>12.583333</c:v>
                </c:pt>
                <c:pt idx="1266">
                  <c:v>61.833331999999999</c:v>
                </c:pt>
                <c:pt idx="1267">
                  <c:v>36.434784000000001</c:v>
                </c:pt>
                <c:pt idx="1268">
                  <c:v>50.416668000000001</c:v>
                </c:pt>
                <c:pt idx="1269">
                  <c:v>91</c:v>
                </c:pt>
                <c:pt idx="1270">
                  <c:v>101</c:v>
                </c:pt>
                <c:pt idx="1271">
                  <c:v>55.458331999999999</c:v>
                </c:pt>
                <c:pt idx="1272">
                  <c:v>33.5</c:v>
                </c:pt>
                <c:pt idx="1273">
                  <c:v>38.166668000000001</c:v>
                </c:pt>
                <c:pt idx="1274">
                  <c:v>48.958331999999999</c:v>
                </c:pt>
                <c:pt idx="1275">
                  <c:v>23.083334000000001</c:v>
                </c:pt>
                <c:pt idx="1276">
                  <c:v>31.666665999999999</c:v>
                </c:pt>
                <c:pt idx="1277">
                  <c:v>23.375</c:v>
                </c:pt>
                <c:pt idx="1278">
                  <c:v>31.666665999999999</c:v>
                </c:pt>
                <c:pt idx="1279">
                  <c:v>29.958334000000001</c:v>
                </c:pt>
                <c:pt idx="1280">
                  <c:v>30.208334000000001</c:v>
                </c:pt>
                <c:pt idx="1281">
                  <c:v>30.478259999999999</c:v>
                </c:pt>
                <c:pt idx="1282">
                  <c:v>21.473683999999999</c:v>
                </c:pt>
                <c:pt idx="1283">
                  <c:v>24</c:v>
                </c:pt>
                <c:pt idx="1284">
                  <c:v>26.5</c:v>
                </c:pt>
                <c:pt idx="1285">
                  <c:v>40.166668000000001</c:v>
                </c:pt>
                <c:pt idx="1286">
                  <c:v>47.458331999999999</c:v>
                </c:pt>
                <c:pt idx="1287">
                  <c:v>48.791668000000001</c:v>
                </c:pt>
                <c:pt idx="1288">
                  <c:v>40.619048999999997</c:v>
                </c:pt>
                <c:pt idx="1289">
                  <c:v>26.541665999999999</c:v>
                </c:pt>
                <c:pt idx="1290">
                  <c:v>17.916665999999999</c:v>
                </c:pt>
                <c:pt idx="1291">
                  <c:v>47</c:v>
                </c:pt>
                <c:pt idx="1292">
                  <c:v>46.708331999999999</c:v>
                </c:pt>
                <c:pt idx="1293">
                  <c:v>39.416668000000001</c:v>
                </c:pt>
                <c:pt idx="1294">
                  <c:v>46.458331999999999</c:v>
                </c:pt>
                <c:pt idx="1295">
                  <c:v>55.333331999999999</c:v>
                </c:pt>
                <c:pt idx="1296">
                  <c:v>46.208331999999999</c:v>
                </c:pt>
                <c:pt idx="1297">
                  <c:v>49.458331999999999</c:v>
                </c:pt>
                <c:pt idx="1298">
                  <c:v>57.416668000000001</c:v>
                </c:pt>
                <c:pt idx="1299">
                  <c:v>62.125</c:v>
                </c:pt>
                <c:pt idx="1300">
                  <c:v>46.666668000000001</c:v>
                </c:pt>
                <c:pt idx="1301">
                  <c:v>20.666665999999999</c:v>
                </c:pt>
                <c:pt idx="1302">
                  <c:v>14.933332999999999</c:v>
                </c:pt>
                <c:pt idx="1303">
                  <c:v>20.695651999999999</c:v>
                </c:pt>
                <c:pt idx="1304">
                  <c:v>20</c:v>
                </c:pt>
                <c:pt idx="1305">
                  <c:v>24.5</c:v>
                </c:pt>
                <c:pt idx="1306">
                  <c:v>22</c:v>
                </c:pt>
                <c:pt idx="1307">
                  <c:v>30</c:v>
                </c:pt>
                <c:pt idx="1308">
                  <c:v>45.958331999999999</c:v>
                </c:pt>
                <c:pt idx="1309">
                  <c:v>68.541663999999997</c:v>
                </c:pt>
                <c:pt idx="1310">
                  <c:v>87.416663999999997</c:v>
                </c:pt>
                <c:pt idx="1311">
                  <c:v>77.916663999999997</c:v>
                </c:pt>
                <c:pt idx="1312">
                  <c:v>39.125</c:v>
                </c:pt>
                <c:pt idx="1313">
                  <c:v>17.625</c:v>
                </c:pt>
                <c:pt idx="1314">
                  <c:v>44.958331999999999</c:v>
                </c:pt>
                <c:pt idx="1315">
                  <c:v>69.541663999999997</c:v>
                </c:pt>
                <c:pt idx="1316">
                  <c:v>47.863636</c:v>
                </c:pt>
                <c:pt idx="1317">
                  <c:v>35.083331999999999</c:v>
                </c:pt>
                <c:pt idx="1318">
                  <c:v>17.041665999999999</c:v>
                </c:pt>
                <c:pt idx="1319">
                  <c:v>58.210526000000002</c:v>
                </c:pt>
                <c:pt idx="1320">
                  <c:v>31.166665999999999</c:v>
                </c:pt>
                <c:pt idx="1321">
                  <c:v>28</c:v>
                </c:pt>
                <c:pt idx="1322">
                  <c:v>22.041665999999999</c:v>
                </c:pt>
                <c:pt idx="1323">
                  <c:v>37.375</c:v>
                </c:pt>
                <c:pt idx="1324">
                  <c:v>16.956522</c:v>
                </c:pt>
                <c:pt idx="1325">
                  <c:v>32.291668000000001</c:v>
                </c:pt>
                <c:pt idx="1326">
                  <c:v>12.958333</c:v>
                </c:pt>
                <c:pt idx="1327">
                  <c:v>12.9</c:v>
                </c:pt>
                <c:pt idx="1328">
                  <c:v>20.083334000000001</c:v>
                </c:pt>
                <c:pt idx="1329">
                  <c:v>31.291665999999999</c:v>
                </c:pt>
                <c:pt idx="1330">
                  <c:v>16.958334000000001</c:v>
                </c:pt>
                <c:pt idx="1331">
                  <c:v>13.625</c:v>
                </c:pt>
                <c:pt idx="1332">
                  <c:v>19.583334000000001</c:v>
                </c:pt>
                <c:pt idx="1333">
                  <c:v>21.708334000000001</c:v>
                </c:pt>
                <c:pt idx="1334">
                  <c:v>10.260870000000001</c:v>
                </c:pt>
                <c:pt idx="1335">
                  <c:v>17.125</c:v>
                </c:pt>
                <c:pt idx="1336">
                  <c:v>21.809525000000001</c:v>
                </c:pt>
                <c:pt idx="1337">
                  <c:v>22.083334000000001</c:v>
                </c:pt>
                <c:pt idx="1338">
                  <c:v>13.458333</c:v>
                </c:pt>
                <c:pt idx="1339">
                  <c:v>11.458333</c:v>
                </c:pt>
                <c:pt idx="1340">
                  <c:v>25.916665999999999</c:v>
                </c:pt>
                <c:pt idx="1341">
                  <c:v>59.541668000000001</c:v>
                </c:pt>
                <c:pt idx="1342">
                  <c:v>23.833334000000001</c:v>
                </c:pt>
                <c:pt idx="1343">
                  <c:v>18.083334000000001</c:v>
                </c:pt>
                <c:pt idx="1344">
                  <c:v>27</c:v>
                </c:pt>
                <c:pt idx="1345">
                  <c:v>28.409089999999999</c:v>
                </c:pt>
                <c:pt idx="1346">
                  <c:v>25.125</c:v>
                </c:pt>
                <c:pt idx="1347">
                  <c:v>24.952380999999999</c:v>
                </c:pt>
                <c:pt idx="1348">
                  <c:v>37.083331999999999</c:v>
                </c:pt>
                <c:pt idx="1349">
                  <c:v>18.666665999999999</c:v>
                </c:pt>
                <c:pt idx="1350">
                  <c:v>16.916665999999999</c:v>
                </c:pt>
                <c:pt idx="1351">
                  <c:v>15.375</c:v>
                </c:pt>
                <c:pt idx="1352">
                  <c:v>19</c:v>
                </c:pt>
                <c:pt idx="1353">
                  <c:v>51.375</c:v>
                </c:pt>
                <c:pt idx="1354">
                  <c:v>70.833336000000003</c:v>
                </c:pt>
                <c:pt idx="1355">
                  <c:v>30.375</c:v>
                </c:pt>
                <c:pt idx="1356">
                  <c:v>20.166665999999999</c:v>
                </c:pt>
                <c:pt idx="1357">
                  <c:v>26.583334000000001</c:v>
                </c:pt>
                <c:pt idx="1358">
                  <c:v>29.958334000000001</c:v>
                </c:pt>
                <c:pt idx="1359">
                  <c:v>11.913043</c:v>
                </c:pt>
                <c:pt idx="1360">
                  <c:v>13.833333</c:v>
                </c:pt>
                <c:pt idx="1361">
                  <c:v>49.708331999999999</c:v>
                </c:pt>
                <c:pt idx="1362">
                  <c:v>53.521740000000001</c:v>
                </c:pt>
                <c:pt idx="1363">
                  <c:v>17.541665999999999</c:v>
                </c:pt>
                <c:pt idx="1364">
                  <c:v>19.333334000000001</c:v>
                </c:pt>
                <c:pt idx="1365">
                  <c:v>15.875</c:v>
                </c:pt>
                <c:pt idx="1366">
                  <c:v>23.291665999999999</c:v>
                </c:pt>
                <c:pt idx="1367">
                  <c:v>27.210526000000002</c:v>
                </c:pt>
                <c:pt idx="1368">
                  <c:v>12.173913000000001</c:v>
                </c:pt>
                <c:pt idx="1369">
                  <c:v>9.9583329999999997</c:v>
                </c:pt>
                <c:pt idx="1370">
                  <c:v>14.833333</c:v>
                </c:pt>
                <c:pt idx="1371">
                  <c:v>50.5</c:v>
                </c:pt>
                <c:pt idx="1372">
                  <c:v>48.541668000000001</c:v>
                </c:pt>
                <c:pt idx="1373">
                  <c:v>24.833334000000001</c:v>
                </c:pt>
                <c:pt idx="1374">
                  <c:v>26.291665999999999</c:v>
                </c:pt>
                <c:pt idx="1375">
                  <c:v>19.100000000000001</c:v>
                </c:pt>
                <c:pt idx="1376">
                  <c:v>14.045455</c:v>
                </c:pt>
                <c:pt idx="1377">
                  <c:v>13</c:v>
                </c:pt>
                <c:pt idx="1378">
                  <c:v>10.041667</c:v>
                </c:pt>
                <c:pt idx="1379">
                  <c:v>14.833333</c:v>
                </c:pt>
                <c:pt idx="1380">
                  <c:v>7.8260870000000002</c:v>
                </c:pt>
                <c:pt idx="1381">
                  <c:v>8.0833329999999997</c:v>
                </c:pt>
                <c:pt idx="1382">
                  <c:v>16.5</c:v>
                </c:pt>
                <c:pt idx="1383">
                  <c:v>22.818182</c:v>
                </c:pt>
                <c:pt idx="1384">
                  <c:v>27.791665999999999</c:v>
                </c:pt>
                <c:pt idx="1385">
                  <c:v>18.458334000000001</c:v>
                </c:pt>
                <c:pt idx="1386">
                  <c:v>28.75</c:v>
                </c:pt>
                <c:pt idx="1387">
                  <c:v>59.75</c:v>
                </c:pt>
                <c:pt idx="1388">
                  <c:v>31.958334000000001</c:v>
                </c:pt>
                <c:pt idx="1389">
                  <c:v>22.833334000000001</c:v>
                </c:pt>
                <c:pt idx="1390">
                  <c:v>25.181818</c:v>
                </c:pt>
                <c:pt idx="1391">
                  <c:v>28.833334000000001</c:v>
                </c:pt>
                <c:pt idx="1392">
                  <c:v>29.75</c:v>
                </c:pt>
                <c:pt idx="1393">
                  <c:v>32.541668000000001</c:v>
                </c:pt>
                <c:pt idx="1394">
                  <c:v>50.208331999999999</c:v>
                </c:pt>
                <c:pt idx="1395">
                  <c:v>16.958334000000001</c:v>
                </c:pt>
                <c:pt idx="1396">
                  <c:v>19.833334000000001</c:v>
                </c:pt>
                <c:pt idx="1397">
                  <c:v>30.090910000000001</c:v>
                </c:pt>
                <c:pt idx="1398">
                  <c:v>51.875</c:v>
                </c:pt>
                <c:pt idx="1399">
                  <c:v>94.5</c:v>
                </c:pt>
                <c:pt idx="1400">
                  <c:v>11.909091</c:v>
                </c:pt>
                <c:pt idx="1401">
                  <c:v>16.5</c:v>
                </c:pt>
                <c:pt idx="1402">
                  <c:v>32.166668000000001</c:v>
                </c:pt>
                <c:pt idx="1403">
                  <c:v>93.125</c:v>
                </c:pt>
                <c:pt idx="1404">
                  <c:v>97.826087999999999</c:v>
                </c:pt>
                <c:pt idx="1405">
                  <c:v>14.736841999999999</c:v>
                </c:pt>
                <c:pt idx="1406">
                  <c:v>43.541668000000001</c:v>
                </c:pt>
                <c:pt idx="1407">
                  <c:v>15.791667</c:v>
                </c:pt>
                <c:pt idx="1408">
                  <c:v>17.5</c:v>
                </c:pt>
                <c:pt idx="1409">
                  <c:v>29.375</c:v>
                </c:pt>
                <c:pt idx="1410">
                  <c:v>43.875</c:v>
                </c:pt>
                <c:pt idx="1411">
                  <c:v>29.727271999999999</c:v>
                </c:pt>
                <c:pt idx="1412">
                  <c:v>25.166665999999999</c:v>
                </c:pt>
                <c:pt idx="1413">
                  <c:v>10.666667</c:v>
                </c:pt>
                <c:pt idx="1414">
                  <c:v>13.375</c:v>
                </c:pt>
                <c:pt idx="1415">
                  <c:v>26.916665999999999</c:v>
                </c:pt>
                <c:pt idx="1416">
                  <c:v>17.458334000000001</c:v>
                </c:pt>
                <c:pt idx="1417">
                  <c:v>45.950001</c:v>
                </c:pt>
                <c:pt idx="1418">
                  <c:v>64.043480000000002</c:v>
                </c:pt>
                <c:pt idx="1419">
                  <c:v>36.333331999999999</c:v>
                </c:pt>
                <c:pt idx="1420">
                  <c:v>63.458331999999999</c:v>
                </c:pt>
                <c:pt idx="1421">
                  <c:v>54.333331999999999</c:v>
                </c:pt>
                <c:pt idx="1422">
                  <c:v>65.041663999999997</c:v>
                </c:pt>
                <c:pt idx="1423">
                  <c:v>34.083331999999999</c:v>
                </c:pt>
                <c:pt idx="1424">
                  <c:v>56.043480000000002</c:v>
                </c:pt>
                <c:pt idx="1425">
                  <c:v>81.142859999999999</c:v>
                </c:pt>
                <c:pt idx="1426">
                  <c:v>13.181818</c:v>
                </c:pt>
                <c:pt idx="1427">
                  <c:v>35.041668000000001</c:v>
                </c:pt>
                <c:pt idx="1428">
                  <c:v>30.409089999999999</c:v>
                </c:pt>
                <c:pt idx="1429">
                  <c:v>40.125</c:v>
                </c:pt>
                <c:pt idx="1430">
                  <c:v>85.291663999999997</c:v>
                </c:pt>
                <c:pt idx="1431">
                  <c:v>33.333331999999999</c:v>
                </c:pt>
                <c:pt idx="1432">
                  <c:v>52.391303999999998</c:v>
                </c:pt>
                <c:pt idx="1433">
                  <c:v>88.590912000000003</c:v>
                </c:pt>
                <c:pt idx="1434">
                  <c:v>33.291668000000001</c:v>
                </c:pt>
                <c:pt idx="1435">
                  <c:v>48</c:v>
                </c:pt>
                <c:pt idx="1436">
                  <c:v>70.958336000000003</c:v>
                </c:pt>
                <c:pt idx="1437">
                  <c:v>68.541663999999997</c:v>
                </c:pt>
                <c:pt idx="1438">
                  <c:v>22.958334000000001</c:v>
                </c:pt>
                <c:pt idx="1439">
                  <c:v>20.956522</c:v>
                </c:pt>
                <c:pt idx="1440">
                  <c:v>24.5</c:v>
                </c:pt>
                <c:pt idx="1441">
                  <c:v>20.458334000000001</c:v>
                </c:pt>
                <c:pt idx="1442">
                  <c:v>60.916668000000001</c:v>
                </c:pt>
                <c:pt idx="1443">
                  <c:v>45</c:v>
                </c:pt>
                <c:pt idx="1444">
                  <c:v>48</c:v>
                </c:pt>
                <c:pt idx="1445">
                  <c:v>42.541668000000001</c:v>
                </c:pt>
                <c:pt idx="1446">
                  <c:v>45.333331999999999</c:v>
                </c:pt>
                <c:pt idx="1447">
                  <c:v>74.75</c:v>
                </c:pt>
                <c:pt idx="1448">
                  <c:v>71.333336000000003</c:v>
                </c:pt>
                <c:pt idx="1449">
                  <c:v>61.875</c:v>
                </c:pt>
                <c:pt idx="1450">
                  <c:v>123.66665999999999</c:v>
                </c:pt>
                <c:pt idx="1451">
                  <c:v>47.210526000000002</c:v>
                </c:pt>
                <c:pt idx="1452">
                  <c:v>39.625</c:v>
                </c:pt>
                <c:pt idx="1453">
                  <c:v>36.217391999999997</c:v>
                </c:pt>
                <c:pt idx="1454">
                  <c:v>20.208334000000001</c:v>
                </c:pt>
                <c:pt idx="1455">
                  <c:v>34.208331999999999</c:v>
                </c:pt>
                <c:pt idx="1456">
                  <c:v>69.291663999999997</c:v>
                </c:pt>
                <c:pt idx="1457">
                  <c:v>173.08332999999999</c:v>
                </c:pt>
              </c:numCache>
            </c:numRef>
          </c:val>
          <c:smooth val="0"/>
          <c:extLst>
            <c:ext xmlns:c16="http://schemas.microsoft.com/office/drawing/2014/chart" uri="{C3380CC4-5D6E-409C-BE32-E72D297353CC}">
              <c16:uniqueId val="{00000002-B2F1-4246-AEC5-1F3C705AED78}"/>
            </c:ext>
          </c:extLst>
        </c:ser>
        <c:dLbls>
          <c:showLegendKey val="0"/>
          <c:showVal val="0"/>
          <c:showCatName val="0"/>
          <c:showSerName val="0"/>
          <c:showPercent val="0"/>
          <c:showBubbleSize val="0"/>
        </c:dLbls>
        <c:smooth val="0"/>
        <c:axId val="692090833"/>
        <c:axId val="382965927"/>
      </c:lineChart>
      <c:dateAx>
        <c:axId val="692090833"/>
        <c:scaling>
          <c:orientation val="minMax"/>
        </c:scaling>
        <c:delete val="0"/>
        <c:axPos val="b"/>
        <c:numFmt formatCode="yyyy/m/d"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382965927"/>
        <c:crosses val="autoZero"/>
        <c:auto val="1"/>
        <c:lblOffset val="100"/>
        <c:baseTimeUnit val="days"/>
        <c:majorUnit val="6"/>
        <c:majorTimeUnit val="months"/>
      </c:dateAx>
      <c:valAx>
        <c:axId val="3829659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69209083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"2014"</c:f>
              <c:strCache>
                <c:ptCount val="1"/>
                <c:pt idx="0">
                  <c:v>2014</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'[PM2_5日浓度数据（上海，十五厂）.xls]Sheet1'!$I$2:$I$13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xVal>
          <c:yVal>
            <c:numRef>
              <c:f>'[PM2_5日浓度数据（上海，十五厂）.xls]Sheet1'!$J$2:$J$13</c:f>
              <c:numCache>
                <c:formatCode>0</c:formatCode>
                <c:ptCount val="12"/>
                <c:pt idx="0">
                  <c:v>52.434783935546903</c:v>
                </c:pt>
                <c:pt idx="1">
                  <c:v>42.791667938232401</c:v>
                </c:pt>
                <c:pt idx="2">
                  <c:v>51.833332061767599</c:v>
                </c:pt>
                <c:pt idx="3">
                  <c:v>53.749011993408203</c:v>
                </c:pt>
                <c:pt idx="4">
                  <c:v>59.695652008056598</c:v>
                </c:pt>
                <c:pt idx="5">
                  <c:v>42.159042358398402</c:v>
                </c:pt>
                <c:pt idx="6">
                  <c:v>39.625</c:v>
                </c:pt>
                <c:pt idx="7">
                  <c:v>37.25</c:v>
                </c:pt>
                <c:pt idx="8">
                  <c:v>32.895832061767599</c:v>
                </c:pt>
                <c:pt idx="9">
                  <c:v>35.099998474121101</c:v>
                </c:pt>
                <c:pt idx="10">
                  <c:v>42.895835876464801</c:v>
                </c:pt>
                <c:pt idx="11">
                  <c:v>74.166664123535199</c:v>
                </c:pt>
              </c:numCache>
            </c:numRef>
          </c:yVal>
          <c:smooth val="0"/>
          <c:extLst>
            <c:ext xmlns:c16="http://schemas.microsoft.com/office/drawing/2014/chart" uri="{C3380CC4-5D6E-409C-BE32-E72D297353CC}">
              <c16:uniqueId val="{00000000-D190-4FE3-83A8-1E22D89513AF}"/>
            </c:ext>
          </c:extLst>
        </c:ser>
        <c:ser>
          <c:idx val="1"/>
          <c:order val="1"/>
          <c:tx>
            <c:strRef>
              <c:f>"2015"</c:f>
              <c:strCache>
                <c:ptCount val="1"/>
                <c:pt idx="0">
                  <c:v>2015</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'[PM2_5日浓度数据（上海，十五厂）.xls]Sheet1'!$I$2:$I$13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xVal>
          <c:yVal>
            <c:numRef>
              <c:f>'[PM2_5日浓度数据（上海，十五厂）.xls]Sheet1'!$L$2:$L$13</c:f>
              <c:numCache>
                <c:formatCode>0</c:formatCode>
                <c:ptCount val="12"/>
                <c:pt idx="0">
                  <c:v>85.5</c:v>
                </c:pt>
                <c:pt idx="1">
                  <c:v>54.1875</c:v>
                </c:pt>
                <c:pt idx="2">
                  <c:v>38.791667938232401</c:v>
                </c:pt>
                <c:pt idx="3">
                  <c:v>56.958332061767599</c:v>
                </c:pt>
                <c:pt idx="4">
                  <c:v>41.916667938232401</c:v>
                </c:pt>
                <c:pt idx="5">
                  <c:v>47.145832061767599</c:v>
                </c:pt>
                <c:pt idx="6">
                  <c:v>39.608695983886697</c:v>
                </c:pt>
                <c:pt idx="7">
                  <c:v>39.833332061767599</c:v>
                </c:pt>
                <c:pt idx="8">
                  <c:v>34.2065238952637</c:v>
                </c:pt>
                <c:pt idx="9">
                  <c:v>44.826087951660199</c:v>
                </c:pt>
                <c:pt idx="10">
                  <c:v>51.229167938232401</c:v>
                </c:pt>
                <c:pt idx="11">
                  <c:v>73.291664123535199</c:v>
                </c:pt>
              </c:numCache>
            </c:numRef>
          </c:yVal>
          <c:smooth val="0"/>
          <c:extLst>
            <c:ext xmlns:c16="http://schemas.microsoft.com/office/drawing/2014/chart" uri="{C3380CC4-5D6E-409C-BE32-E72D297353CC}">
              <c16:uniqueId val="{00000001-D190-4FE3-83A8-1E22D89513AF}"/>
            </c:ext>
          </c:extLst>
        </c:ser>
        <c:ser>
          <c:idx val="2"/>
          <c:order val="2"/>
          <c:tx>
            <c:strRef>
              <c:f>"2016"</c:f>
              <c:strCache>
                <c:ptCount val="1"/>
                <c:pt idx="0">
                  <c:v>2016</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strRef>
              <c:f>'[PM2_5日浓度数据（上海，十五厂）.xls]Sheet1'!$I$2:$I$13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xVal>
          <c:yVal>
            <c:numRef>
              <c:f>'[PM2_5日浓度数据（上海，十五厂）.xls]Sheet1'!$N$2:$N$13</c:f>
              <c:numCache>
                <c:formatCode>0</c:formatCode>
                <c:ptCount val="12"/>
                <c:pt idx="0">
                  <c:v>60.041667938232401</c:v>
                </c:pt>
                <c:pt idx="1">
                  <c:v>64.416664123535199</c:v>
                </c:pt>
                <c:pt idx="2">
                  <c:v>51.291667938232401</c:v>
                </c:pt>
                <c:pt idx="3">
                  <c:v>53.583335876464801</c:v>
                </c:pt>
                <c:pt idx="4">
                  <c:v>49.916667938232401</c:v>
                </c:pt>
                <c:pt idx="5">
                  <c:v>37.25</c:v>
                </c:pt>
                <c:pt idx="6">
                  <c:v>40.25</c:v>
                </c:pt>
                <c:pt idx="7">
                  <c:v>19.25</c:v>
                </c:pt>
                <c:pt idx="8">
                  <c:v>33.6875</c:v>
                </c:pt>
                <c:pt idx="9">
                  <c:v>25.125</c:v>
                </c:pt>
                <c:pt idx="10">
                  <c:v>40.625</c:v>
                </c:pt>
                <c:pt idx="11">
                  <c:v>45.958332061767599</c:v>
                </c:pt>
              </c:numCache>
            </c:numRef>
          </c:yVal>
          <c:smooth val="0"/>
          <c:extLst>
            <c:ext xmlns:c16="http://schemas.microsoft.com/office/drawing/2014/chart" uri="{C3380CC4-5D6E-409C-BE32-E72D297353CC}">
              <c16:uniqueId val="{00000002-D190-4FE3-83A8-1E22D89513AF}"/>
            </c:ext>
          </c:extLst>
        </c:ser>
        <c:ser>
          <c:idx val="3"/>
          <c:order val="3"/>
          <c:tx>
            <c:strRef>
              <c:f>"2017"</c:f>
              <c:strCache>
                <c:ptCount val="1"/>
                <c:pt idx="0">
                  <c:v>2017</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strRef>
              <c:f>'[PM2_5日浓度数据（上海，十五厂）.xls]Sheet1'!$I$2:$I$13</c:f>
              <c:strCache>
                <c:ptCount val="12"/>
                <c:pt idx="0">
                  <c:v>1月</c:v>
                </c:pt>
                <c:pt idx="1">
                  <c:v>2月</c:v>
                </c:pt>
                <c:pt idx="2">
                  <c:v>3月</c:v>
                </c:pt>
                <c:pt idx="3">
                  <c:v>4月</c:v>
                </c:pt>
                <c:pt idx="4">
                  <c:v>5月</c:v>
                </c:pt>
                <c:pt idx="5">
                  <c:v>6月</c:v>
                </c:pt>
                <c:pt idx="6">
                  <c:v>7月</c:v>
                </c:pt>
                <c:pt idx="7">
                  <c:v>8月</c:v>
                </c:pt>
                <c:pt idx="8">
                  <c:v>9月</c:v>
                </c:pt>
                <c:pt idx="9">
                  <c:v>10月</c:v>
                </c:pt>
                <c:pt idx="10">
                  <c:v>11月</c:v>
                </c:pt>
                <c:pt idx="11">
                  <c:v>12月</c:v>
                </c:pt>
              </c:strCache>
            </c:strRef>
          </c:xVal>
          <c:yVal>
            <c:numRef>
              <c:f>'[PM2_5日浓度数据（上海，十五厂）.xls]Sheet1'!$P$2:$P$13</c:f>
              <c:numCache>
                <c:formatCode>0</c:formatCode>
                <c:ptCount val="12"/>
                <c:pt idx="0">
                  <c:v>41.041667938232401</c:v>
                </c:pt>
                <c:pt idx="1">
                  <c:v>47.309780120849602</c:v>
                </c:pt>
                <c:pt idx="2">
                  <c:v>43.458332061767599</c:v>
                </c:pt>
                <c:pt idx="3">
                  <c:v>48.568840026855497</c:v>
                </c:pt>
                <c:pt idx="4">
                  <c:v>29.875</c:v>
                </c:pt>
                <c:pt idx="5">
                  <c:v>34.25</c:v>
                </c:pt>
                <c:pt idx="6">
                  <c:v>31.6666660308838</c:v>
                </c:pt>
                <c:pt idx="7">
                  <c:v>28</c:v>
                </c:pt>
                <c:pt idx="8">
                  <c:v>22.9583339691162</c:v>
                </c:pt>
                <c:pt idx="9">
                  <c:v>22.8333339691162</c:v>
                </c:pt>
                <c:pt idx="10">
                  <c:v>33.125</c:v>
                </c:pt>
                <c:pt idx="11">
                  <c:v>45.333332061767599</c:v>
                </c:pt>
              </c:numCache>
            </c:numRef>
          </c:yVal>
          <c:smooth val="0"/>
          <c:extLst>
            <c:ext xmlns:c16="http://schemas.microsoft.com/office/drawing/2014/chart" uri="{C3380CC4-5D6E-409C-BE32-E72D297353CC}">
              <c16:uniqueId val="{00000003-D190-4FE3-83A8-1E22D89513AF}"/>
            </c:ext>
          </c:extLst>
        </c:ser>
        <c:dLbls>
          <c:showLegendKey val="0"/>
          <c:showVal val="0"/>
          <c:showCatName val="0"/>
          <c:showSerName val="0"/>
          <c:showPercent val="0"/>
          <c:showBubbleSize val="0"/>
        </c:dLbls>
        <c:axId val="438565503"/>
        <c:axId val="789796629"/>
      </c:scatterChart>
      <c:valAx>
        <c:axId val="438565503"/>
        <c:scaling>
          <c:orientation val="minMax"/>
          <c:max val="12"/>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789796629"/>
        <c:crosses val="autoZero"/>
        <c:crossBetween val="midCat"/>
        <c:majorUnit val="1"/>
      </c:valAx>
      <c:valAx>
        <c:axId val="78979662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38565503"/>
        <c:crosses val="autoZero"/>
        <c:crossBetween val="midCat"/>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6350" cap="rnd">
              <a:solidFill>
                <a:srgbClr val="000000"/>
              </a:solidFill>
              <a:round/>
            </a:ln>
            <a:effectLst/>
          </c:spPr>
          <c:marker>
            <c:symbol val="none"/>
          </c:marker>
          <c:cat>
            <c:strRef>
              <c:f>'[PM2_5日浓度数据（上海，十五厂）.xls]季节效应分解'!$N$2:$N$366</c:f>
              <c:strCache>
                <c:ptCount val="365"/>
                <c:pt idx="0">
                  <c:v>1/1</c:v>
                </c:pt>
                <c:pt idx="1">
                  <c:v>1/2</c:v>
                </c:pt>
                <c:pt idx="2">
                  <c:v>1/3</c:v>
                </c:pt>
                <c:pt idx="3">
                  <c:v>1/4</c:v>
                </c:pt>
                <c:pt idx="4">
                  <c:v>1/5</c:v>
                </c:pt>
                <c:pt idx="5">
                  <c:v>1/6</c:v>
                </c:pt>
                <c:pt idx="6">
                  <c:v>1/7</c:v>
                </c:pt>
                <c:pt idx="7">
                  <c:v>1/8</c:v>
                </c:pt>
                <c:pt idx="8">
                  <c:v>1/9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pt idx="25">
                  <c:v>1/26</c:v>
                </c:pt>
                <c:pt idx="26">
                  <c:v>1/27</c:v>
                </c:pt>
                <c:pt idx="27">
                  <c:v>1/28</c:v>
                </c:pt>
                <c:pt idx="28">
                  <c:v>1/29</c:v>
                </c:pt>
                <c:pt idx="29">
                  <c:v>1/30</c:v>
                </c:pt>
                <c:pt idx="30">
                  <c:v>1/31</c:v>
                </c:pt>
                <c:pt idx="31">
                  <c:v>2/1</c:v>
                </c:pt>
                <c:pt idx="32">
                  <c:v>2/2</c:v>
                </c:pt>
                <c:pt idx="33">
                  <c:v>2/3</c:v>
                </c:pt>
                <c:pt idx="34">
                  <c:v>2/4</c:v>
                </c:pt>
                <c:pt idx="35">
                  <c:v>2/5</c:v>
                </c:pt>
                <c:pt idx="36">
                  <c:v>2/6</c:v>
                </c:pt>
                <c:pt idx="37">
                  <c:v>2/7</c:v>
                </c:pt>
                <c:pt idx="38">
                  <c:v>2/8</c:v>
                </c:pt>
                <c:pt idx="39">
                  <c:v>2/9</c:v>
                </c:pt>
                <c:pt idx="40">
                  <c:v>2/10</c:v>
                </c:pt>
                <c:pt idx="41">
                  <c:v>2/11</c:v>
                </c:pt>
                <c:pt idx="42">
                  <c:v>2/12</c:v>
                </c:pt>
                <c:pt idx="43">
                  <c:v>2/13</c:v>
                </c:pt>
                <c:pt idx="44">
                  <c:v>2/14</c:v>
                </c:pt>
                <c:pt idx="45">
                  <c:v>2/15</c:v>
                </c:pt>
                <c:pt idx="46">
                  <c:v>2/16</c:v>
                </c:pt>
                <c:pt idx="47">
                  <c:v>2/17</c:v>
                </c:pt>
                <c:pt idx="48">
                  <c:v>2/18</c:v>
                </c:pt>
                <c:pt idx="49">
                  <c:v>2/19</c:v>
                </c:pt>
                <c:pt idx="50">
                  <c:v>2/20</c:v>
                </c:pt>
                <c:pt idx="51">
                  <c:v>2/21</c:v>
                </c:pt>
                <c:pt idx="52">
                  <c:v>2/22</c:v>
                </c:pt>
                <c:pt idx="53">
                  <c:v>2/23</c:v>
                </c:pt>
                <c:pt idx="54">
                  <c:v>2/24</c:v>
                </c:pt>
                <c:pt idx="55">
                  <c:v>2/25</c:v>
                </c:pt>
                <c:pt idx="56">
                  <c:v>2/26</c:v>
                </c:pt>
                <c:pt idx="57">
                  <c:v>2/27</c:v>
                </c:pt>
                <c:pt idx="58">
                  <c:v>2/28</c:v>
                </c:pt>
                <c:pt idx="59">
                  <c:v>3/1</c:v>
                </c:pt>
                <c:pt idx="60">
                  <c:v>3/2</c:v>
                </c:pt>
                <c:pt idx="61">
                  <c:v>3/3</c:v>
                </c:pt>
                <c:pt idx="62">
                  <c:v>3/4</c:v>
                </c:pt>
                <c:pt idx="63">
                  <c:v>3/5</c:v>
                </c:pt>
                <c:pt idx="64">
                  <c:v>3/6</c:v>
                </c:pt>
                <c:pt idx="65">
                  <c:v>3/7</c:v>
                </c:pt>
                <c:pt idx="66">
                  <c:v>3/8</c:v>
                </c:pt>
                <c:pt idx="67">
                  <c:v>3/9</c:v>
                </c:pt>
                <c:pt idx="68">
                  <c:v>3/10</c:v>
                </c:pt>
                <c:pt idx="69">
                  <c:v>3/11</c:v>
                </c:pt>
                <c:pt idx="70">
                  <c:v>3/12</c:v>
                </c:pt>
                <c:pt idx="71">
                  <c:v>3/13</c:v>
                </c:pt>
                <c:pt idx="72">
                  <c:v>3/14</c:v>
                </c:pt>
                <c:pt idx="73">
                  <c:v>3/15</c:v>
                </c:pt>
                <c:pt idx="74">
                  <c:v>3/16</c:v>
                </c:pt>
                <c:pt idx="75">
                  <c:v>3/17</c:v>
                </c:pt>
                <c:pt idx="76">
                  <c:v>3/18</c:v>
                </c:pt>
                <c:pt idx="77">
                  <c:v>3/19</c:v>
                </c:pt>
                <c:pt idx="78">
                  <c:v>3/20</c:v>
                </c:pt>
                <c:pt idx="79">
                  <c:v>3/21</c:v>
                </c:pt>
                <c:pt idx="80">
                  <c:v>3/22</c:v>
                </c:pt>
                <c:pt idx="81">
                  <c:v>3/23</c:v>
                </c:pt>
                <c:pt idx="82">
                  <c:v>3/24</c:v>
                </c:pt>
                <c:pt idx="83">
                  <c:v>3/25</c:v>
                </c:pt>
                <c:pt idx="84">
                  <c:v>3/26</c:v>
                </c:pt>
                <c:pt idx="85">
                  <c:v>3/27</c:v>
                </c:pt>
                <c:pt idx="86">
                  <c:v>3/28</c:v>
                </c:pt>
                <c:pt idx="87">
                  <c:v>3/29</c:v>
                </c:pt>
                <c:pt idx="88">
                  <c:v>3/30</c:v>
                </c:pt>
                <c:pt idx="89">
                  <c:v>3/31</c:v>
                </c:pt>
                <c:pt idx="90">
                  <c:v>4/1</c:v>
                </c:pt>
                <c:pt idx="91">
                  <c:v>4/2</c:v>
                </c:pt>
                <c:pt idx="92">
                  <c:v>4/3</c:v>
                </c:pt>
                <c:pt idx="93">
                  <c:v>4/4</c:v>
                </c:pt>
                <c:pt idx="94">
                  <c:v>4/5</c:v>
                </c:pt>
                <c:pt idx="95">
                  <c:v>4/6</c:v>
                </c:pt>
                <c:pt idx="96">
                  <c:v>4/7</c:v>
                </c:pt>
                <c:pt idx="97">
                  <c:v>4/8</c:v>
                </c:pt>
                <c:pt idx="98">
                  <c:v>4/9</c:v>
                </c:pt>
                <c:pt idx="99">
                  <c:v>4/10</c:v>
                </c:pt>
                <c:pt idx="100">
                  <c:v>4/11</c:v>
                </c:pt>
                <c:pt idx="101">
                  <c:v>4/12</c:v>
                </c:pt>
                <c:pt idx="102">
                  <c:v>4/13</c:v>
                </c:pt>
                <c:pt idx="103">
                  <c:v>4/14</c:v>
                </c:pt>
                <c:pt idx="104">
                  <c:v>4/15</c:v>
                </c:pt>
                <c:pt idx="105">
                  <c:v>4/16</c:v>
                </c:pt>
                <c:pt idx="106">
                  <c:v>4/17</c:v>
                </c:pt>
                <c:pt idx="107">
                  <c:v>4/18</c:v>
                </c:pt>
                <c:pt idx="108">
                  <c:v>4/19</c:v>
                </c:pt>
                <c:pt idx="109">
                  <c:v>4/20</c:v>
                </c:pt>
                <c:pt idx="110">
                  <c:v>4/21</c:v>
                </c:pt>
                <c:pt idx="111">
                  <c:v>4/22</c:v>
                </c:pt>
                <c:pt idx="112">
                  <c:v>4/23</c:v>
                </c:pt>
                <c:pt idx="113">
                  <c:v>4/24</c:v>
                </c:pt>
                <c:pt idx="114">
                  <c:v>4/25</c:v>
                </c:pt>
                <c:pt idx="115">
                  <c:v>4/26</c:v>
                </c:pt>
                <c:pt idx="116">
                  <c:v>4/27</c:v>
                </c:pt>
                <c:pt idx="117">
                  <c:v>4/28</c:v>
                </c:pt>
                <c:pt idx="118">
                  <c:v>4/29</c:v>
                </c:pt>
                <c:pt idx="119">
                  <c:v>4/30</c:v>
                </c:pt>
                <c:pt idx="120">
                  <c:v>5/1</c:v>
                </c:pt>
                <c:pt idx="121">
                  <c:v>5/2</c:v>
                </c:pt>
                <c:pt idx="122">
                  <c:v>5/3</c:v>
                </c:pt>
                <c:pt idx="123">
                  <c:v>5/4</c:v>
                </c:pt>
                <c:pt idx="124">
                  <c:v>5/5</c:v>
                </c:pt>
                <c:pt idx="125">
                  <c:v>5/6</c:v>
                </c:pt>
                <c:pt idx="126">
                  <c:v>5/7</c:v>
                </c:pt>
                <c:pt idx="127">
                  <c:v>5/8</c:v>
                </c:pt>
                <c:pt idx="128">
                  <c:v>5/9</c:v>
                </c:pt>
                <c:pt idx="129">
                  <c:v>5/10</c:v>
                </c:pt>
                <c:pt idx="130">
                  <c:v>5/11</c:v>
                </c:pt>
                <c:pt idx="131">
                  <c:v>5/12</c:v>
                </c:pt>
                <c:pt idx="132">
                  <c:v>5/13</c:v>
                </c:pt>
                <c:pt idx="133">
                  <c:v>5/14</c:v>
                </c:pt>
                <c:pt idx="134">
                  <c:v>5/15</c:v>
                </c:pt>
                <c:pt idx="135">
                  <c:v>5/16</c:v>
                </c:pt>
                <c:pt idx="136">
                  <c:v>5/17</c:v>
                </c:pt>
                <c:pt idx="137">
                  <c:v>5/18</c:v>
                </c:pt>
                <c:pt idx="138">
                  <c:v>5/19</c:v>
                </c:pt>
                <c:pt idx="139">
                  <c:v>5/20</c:v>
                </c:pt>
                <c:pt idx="140">
                  <c:v>5/21</c:v>
                </c:pt>
                <c:pt idx="141">
                  <c:v>5/22</c:v>
                </c:pt>
                <c:pt idx="142">
                  <c:v>5/23</c:v>
                </c:pt>
                <c:pt idx="143">
                  <c:v>5/24</c:v>
                </c:pt>
                <c:pt idx="144">
                  <c:v>5/25</c:v>
                </c:pt>
                <c:pt idx="145">
                  <c:v>5/26</c:v>
                </c:pt>
                <c:pt idx="146">
                  <c:v>5/27</c:v>
                </c:pt>
                <c:pt idx="147">
                  <c:v>5/28</c:v>
                </c:pt>
                <c:pt idx="148">
                  <c:v>5/29</c:v>
                </c:pt>
                <c:pt idx="149">
                  <c:v>5/30</c:v>
                </c:pt>
                <c:pt idx="150">
                  <c:v>5/31</c:v>
                </c:pt>
                <c:pt idx="151">
                  <c:v>6/1</c:v>
                </c:pt>
                <c:pt idx="152">
                  <c:v>6/2</c:v>
                </c:pt>
                <c:pt idx="153">
                  <c:v>6/3</c:v>
                </c:pt>
                <c:pt idx="154">
                  <c:v>6/4</c:v>
                </c:pt>
                <c:pt idx="155">
                  <c:v>6/5</c:v>
                </c:pt>
                <c:pt idx="156">
                  <c:v>6/6</c:v>
                </c:pt>
                <c:pt idx="157">
                  <c:v>6/7</c:v>
                </c:pt>
                <c:pt idx="158">
                  <c:v>6/8</c:v>
                </c:pt>
                <c:pt idx="159">
                  <c:v>6/9</c:v>
                </c:pt>
                <c:pt idx="160">
                  <c:v>6/10</c:v>
                </c:pt>
                <c:pt idx="161">
                  <c:v>6/11</c:v>
                </c:pt>
                <c:pt idx="162">
                  <c:v>6/12</c:v>
                </c:pt>
                <c:pt idx="163">
                  <c:v>6/13</c:v>
                </c:pt>
                <c:pt idx="164">
                  <c:v>6/14</c:v>
                </c:pt>
                <c:pt idx="165">
                  <c:v>6/15</c:v>
                </c:pt>
                <c:pt idx="166">
                  <c:v>6/16</c:v>
                </c:pt>
                <c:pt idx="167">
                  <c:v>6/17</c:v>
                </c:pt>
                <c:pt idx="168">
                  <c:v>6/18</c:v>
                </c:pt>
                <c:pt idx="169">
                  <c:v>6/19</c:v>
                </c:pt>
                <c:pt idx="170">
                  <c:v>6/20</c:v>
                </c:pt>
                <c:pt idx="171">
                  <c:v>6/21</c:v>
                </c:pt>
                <c:pt idx="172">
                  <c:v>6/22</c:v>
                </c:pt>
                <c:pt idx="173">
                  <c:v>6/23</c:v>
                </c:pt>
                <c:pt idx="174">
                  <c:v>6/24</c:v>
                </c:pt>
                <c:pt idx="175">
                  <c:v>6/25</c:v>
                </c:pt>
                <c:pt idx="176">
                  <c:v>6/26</c:v>
                </c:pt>
                <c:pt idx="177">
                  <c:v>6/27</c:v>
                </c:pt>
                <c:pt idx="178">
                  <c:v>6/28</c:v>
                </c:pt>
                <c:pt idx="179">
                  <c:v>6/29</c:v>
                </c:pt>
                <c:pt idx="180">
                  <c:v>6/30</c:v>
                </c:pt>
                <c:pt idx="181">
                  <c:v>7/1</c:v>
                </c:pt>
                <c:pt idx="182">
                  <c:v>7/2</c:v>
                </c:pt>
                <c:pt idx="183">
                  <c:v>7/3</c:v>
                </c:pt>
                <c:pt idx="184">
                  <c:v>7/4</c:v>
                </c:pt>
                <c:pt idx="185">
                  <c:v>7/5</c:v>
                </c:pt>
                <c:pt idx="186">
                  <c:v>7/6</c:v>
                </c:pt>
                <c:pt idx="187">
                  <c:v>7/7</c:v>
                </c:pt>
                <c:pt idx="188">
                  <c:v>7/8</c:v>
                </c:pt>
                <c:pt idx="189">
                  <c:v>7/9</c:v>
                </c:pt>
                <c:pt idx="190">
                  <c:v>7/10</c:v>
                </c:pt>
                <c:pt idx="191">
                  <c:v>7/11</c:v>
                </c:pt>
                <c:pt idx="192">
                  <c:v>7/12</c:v>
                </c:pt>
                <c:pt idx="193">
                  <c:v>7/13</c:v>
                </c:pt>
                <c:pt idx="194">
                  <c:v>7/14</c:v>
                </c:pt>
                <c:pt idx="195">
                  <c:v>7/15</c:v>
                </c:pt>
                <c:pt idx="196">
                  <c:v>7/16</c:v>
                </c:pt>
                <c:pt idx="197">
                  <c:v>7/17</c:v>
                </c:pt>
                <c:pt idx="198">
                  <c:v>7/18</c:v>
                </c:pt>
                <c:pt idx="199">
                  <c:v>7/19</c:v>
                </c:pt>
                <c:pt idx="200">
                  <c:v>7/20</c:v>
                </c:pt>
                <c:pt idx="201">
                  <c:v>7/21</c:v>
                </c:pt>
                <c:pt idx="202">
                  <c:v>7/22</c:v>
                </c:pt>
                <c:pt idx="203">
                  <c:v>7/23</c:v>
                </c:pt>
                <c:pt idx="204">
                  <c:v>7/24</c:v>
                </c:pt>
                <c:pt idx="205">
                  <c:v>7/25</c:v>
                </c:pt>
                <c:pt idx="206">
                  <c:v>7/26</c:v>
                </c:pt>
                <c:pt idx="207">
                  <c:v>7/27</c:v>
                </c:pt>
                <c:pt idx="208">
                  <c:v>7/28</c:v>
                </c:pt>
                <c:pt idx="209">
                  <c:v>7/29</c:v>
                </c:pt>
                <c:pt idx="210">
                  <c:v>7/30</c:v>
                </c:pt>
                <c:pt idx="211">
                  <c:v>7/31</c:v>
                </c:pt>
                <c:pt idx="212">
                  <c:v>8/1</c:v>
                </c:pt>
                <c:pt idx="213">
                  <c:v>8/2</c:v>
                </c:pt>
                <c:pt idx="214">
                  <c:v>8/3</c:v>
                </c:pt>
                <c:pt idx="215">
                  <c:v>8/4</c:v>
                </c:pt>
                <c:pt idx="216">
                  <c:v>8/5</c:v>
                </c:pt>
                <c:pt idx="217">
                  <c:v>8/6</c:v>
                </c:pt>
                <c:pt idx="218">
                  <c:v>8/7</c:v>
                </c:pt>
                <c:pt idx="219">
                  <c:v>8/8</c:v>
                </c:pt>
                <c:pt idx="220">
                  <c:v>8/9</c:v>
                </c:pt>
                <c:pt idx="221">
                  <c:v>8/10</c:v>
                </c:pt>
                <c:pt idx="222">
                  <c:v>8/11</c:v>
                </c:pt>
                <c:pt idx="223">
                  <c:v>8/12</c:v>
                </c:pt>
                <c:pt idx="224">
                  <c:v>8/13</c:v>
                </c:pt>
                <c:pt idx="225">
                  <c:v>8/14</c:v>
                </c:pt>
                <c:pt idx="226">
                  <c:v>8/15</c:v>
                </c:pt>
                <c:pt idx="227">
                  <c:v>8/16</c:v>
                </c:pt>
                <c:pt idx="228">
                  <c:v>8/17</c:v>
                </c:pt>
                <c:pt idx="229">
                  <c:v>8/18</c:v>
                </c:pt>
                <c:pt idx="230">
                  <c:v>8/19</c:v>
                </c:pt>
                <c:pt idx="231">
                  <c:v>8/20</c:v>
                </c:pt>
                <c:pt idx="232">
                  <c:v>8/21</c:v>
                </c:pt>
                <c:pt idx="233">
                  <c:v>8/22</c:v>
                </c:pt>
                <c:pt idx="234">
                  <c:v>8/23</c:v>
                </c:pt>
                <c:pt idx="235">
                  <c:v>8/24</c:v>
                </c:pt>
                <c:pt idx="236">
                  <c:v>8/25</c:v>
                </c:pt>
                <c:pt idx="237">
                  <c:v>8/26</c:v>
                </c:pt>
                <c:pt idx="238">
                  <c:v>8/27</c:v>
                </c:pt>
                <c:pt idx="239">
                  <c:v>8/28</c:v>
                </c:pt>
                <c:pt idx="240">
                  <c:v>8/29</c:v>
                </c:pt>
                <c:pt idx="241">
                  <c:v>8/30</c:v>
                </c:pt>
                <c:pt idx="242">
                  <c:v>8/31</c:v>
                </c:pt>
                <c:pt idx="243">
                  <c:v>9/1</c:v>
                </c:pt>
                <c:pt idx="244">
                  <c:v>9/2</c:v>
                </c:pt>
                <c:pt idx="245">
                  <c:v>9/3</c:v>
                </c:pt>
                <c:pt idx="246">
                  <c:v>9/4</c:v>
                </c:pt>
                <c:pt idx="247">
                  <c:v>9/5</c:v>
                </c:pt>
                <c:pt idx="248">
                  <c:v>9/6</c:v>
                </c:pt>
                <c:pt idx="249">
                  <c:v>9/7</c:v>
                </c:pt>
                <c:pt idx="250">
                  <c:v>9/8</c:v>
                </c:pt>
                <c:pt idx="251">
                  <c:v>9/9</c:v>
                </c:pt>
                <c:pt idx="252">
                  <c:v>9/10</c:v>
                </c:pt>
                <c:pt idx="253">
                  <c:v>9/11</c:v>
                </c:pt>
                <c:pt idx="254">
                  <c:v>9/12</c:v>
                </c:pt>
                <c:pt idx="255">
                  <c:v>9/13</c:v>
                </c:pt>
                <c:pt idx="256">
                  <c:v>9/14</c:v>
                </c:pt>
                <c:pt idx="257">
                  <c:v>9/15</c:v>
                </c:pt>
                <c:pt idx="258">
                  <c:v>9/16</c:v>
                </c:pt>
                <c:pt idx="259">
                  <c:v>9/17</c:v>
                </c:pt>
                <c:pt idx="260">
                  <c:v>9/18</c:v>
                </c:pt>
                <c:pt idx="261">
                  <c:v>9/19</c:v>
                </c:pt>
                <c:pt idx="262">
                  <c:v>9/20</c:v>
                </c:pt>
                <c:pt idx="263">
                  <c:v>9/21</c:v>
                </c:pt>
                <c:pt idx="264">
                  <c:v>9/22</c:v>
                </c:pt>
                <c:pt idx="265">
                  <c:v>9/23</c:v>
                </c:pt>
                <c:pt idx="266">
                  <c:v>9/24</c:v>
                </c:pt>
                <c:pt idx="267">
                  <c:v>9/25</c:v>
                </c:pt>
                <c:pt idx="268">
                  <c:v>9/26</c:v>
                </c:pt>
                <c:pt idx="269">
                  <c:v>9/27</c:v>
                </c:pt>
                <c:pt idx="270">
                  <c:v>9/28</c:v>
                </c:pt>
                <c:pt idx="271">
                  <c:v>9/29</c:v>
                </c:pt>
                <c:pt idx="272">
                  <c:v>9/30</c:v>
                </c:pt>
                <c:pt idx="273">
                  <c:v>10/1</c:v>
                </c:pt>
                <c:pt idx="274">
                  <c:v>10/2</c:v>
                </c:pt>
                <c:pt idx="275">
                  <c:v>10/3</c:v>
                </c:pt>
                <c:pt idx="276">
                  <c:v>10/4</c:v>
                </c:pt>
                <c:pt idx="277">
                  <c:v>10/5</c:v>
                </c:pt>
                <c:pt idx="278">
                  <c:v>10/6</c:v>
                </c:pt>
                <c:pt idx="279">
                  <c:v>10/7</c:v>
                </c:pt>
                <c:pt idx="280">
                  <c:v>10/8</c:v>
                </c:pt>
                <c:pt idx="281">
                  <c:v>10/9</c:v>
                </c:pt>
                <c:pt idx="282">
                  <c:v>10/10</c:v>
                </c:pt>
                <c:pt idx="283">
                  <c:v>10/11</c:v>
                </c:pt>
                <c:pt idx="284">
                  <c:v>10/12</c:v>
                </c:pt>
                <c:pt idx="285">
                  <c:v>10/13</c:v>
                </c:pt>
                <c:pt idx="286">
                  <c:v>10/14</c:v>
                </c:pt>
                <c:pt idx="287">
                  <c:v>10/15</c:v>
                </c:pt>
                <c:pt idx="288">
                  <c:v>10/16</c:v>
                </c:pt>
                <c:pt idx="289">
                  <c:v>10/17</c:v>
                </c:pt>
                <c:pt idx="290">
                  <c:v>10/18</c:v>
                </c:pt>
                <c:pt idx="291">
                  <c:v>10/19</c:v>
                </c:pt>
                <c:pt idx="292">
                  <c:v>10/20</c:v>
                </c:pt>
                <c:pt idx="293">
                  <c:v>10/21</c:v>
                </c:pt>
                <c:pt idx="294">
                  <c:v>10/22</c:v>
                </c:pt>
                <c:pt idx="295">
                  <c:v>10/23</c:v>
                </c:pt>
                <c:pt idx="296">
                  <c:v>10/24</c:v>
                </c:pt>
                <c:pt idx="297">
                  <c:v>10/25</c:v>
                </c:pt>
                <c:pt idx="298">
                  <c:v>10/26</c:v>
                </c:pt>
                <c:pt idx="299">
                  <c:v>10/27</c:v>
                </c:pt>
                <c:pt idx="300">
                  <c:v>10/28</c:v>
                </c:pt>
                <c:pt idx="301">
                  <c:v>10/29</c:v>
                </c:pt>
                <c:pt idx="302">
                  <c:v>10/30</c:v>
                </c:pt>
                <c:pt idx="303">
                  <c:v>10/31</c:v>
                </c:pt>
                <c:pt idx="304">
                  <c:v>11/1</c:v>
                </c:pt>
                <c:pt idx="305">
                  <c:v>11/2</c:v>
                </c:pt>
                <c:pt idx="306">
                  <c:v>11/3</c:v>
                </c:pt>
                <c:pt idx="307">
                  <c:v>11/4</c:v>
                </c:pt>
                <c:pt idx="308">
                  <c:v>11/5</c:v>
                </c:pt>
                <c:pt idx="309">
                  <c:v>11/6</c:v>
                </c:pt>
                <c:pt idx="310">
                  <c:v>11/7</c:v>
                </c:pt>
                <c:pt idx="311">
                  <c:v>11/8</c:v>
                </c:pt>
                <c:pt idx="312">
                  <c:v>11/9</c:v>
                </c:pt>
                <c:pt idx="313">
                  <c:v>11/10</c:v>
                </c:pt>
                <c:pt idx="314">
                  <c:v>11/11</c:v>
                </c:pt>
                <c:pt idx="315">
                  <c:v>11/12</c:v>
                </c:pt>
                <c:pt idx="316">
                  <c:v>11/13</c:v>
                </c:pt>
                <c:pt idx="317">
                  <c:v>11/14</c:v>
                </c:pt>
                <c:pt idx="318">
                  <c:v>11/15</c:v>
                </c:pt>
                <c:pt idx="319">
                  <c:v>11/16</c:v>
                </c:pt>
                <c:pt idx="320">
                  <c:v>11/17</c:v>
                </c:pt>
                <c:pt idx="321">
                  <c:v>11/18</c:v>
                </c:pt>
                <c:pt idx="322">
                  <c:v>11/19</c:v>
                </c:pt>
                <c:pt idx="323">
                  <c:v>11/20</c:v>
                </c:pt>
                <c:pt idx="324">
                  <c:v>11/21</c:v>
                </c:pt>
                <c:pt idx="325">
                  <c:v>11/22</c:v>
                </c:pt>
                <c:pt idx="326">
                  <c:v>11/23</c:v>
                </c:pt>
                <c:pt idx="327">
                  <c:v>11/24</c:v>
                </c:pt>
                <c:pt idx="328">
                  <c:v>11/25</c:v>
                </c:pt>
                <c:pt idx="329">
                  <c:v>11/26</c:v>
                </c:pt>
                <c:pt idx="330">
                  <c:v>11/27</c:v>
                </c:pt>
                <c:pt idx="331">
                  <c:v>11/28</c:v>
                </c:pt>
                <c:pt idx="332">
                  <c:v>11/29</c:v>
                </c:pt>
                <c:pt idx="333">
                  <c:v>11/30</c:v>
                </c:pt>
                <c:pt idx="334">
                  <c:v>12/1</c:v>
                </c:pt>
                <c:pt idx="335">
                  <c:v>12/2</c:v>
                </c:pt>
                <c:pt idx="336">
                  <c:v>12/3</c:v>
                </c:pt>
                <c:pt idx="337">
                  <c:v>12/4</c:v>
                </c:pt>
                <c:pt idx="338">
                  <c:v>12/5</c:v>
                </c:pt>
                <c:pt idx="339">
                  <c:v>12/6</c:v>
                </c:pt>
                <c:pt idx="340">
                  <c:v>12/7</c:v>
                </c:pt>
                <c:pt idx="341">
                  <c:v>12/8</c:v>
                </c:pt>
                <c:pt idx="342">
                  <c:v>12/9</c:v>
                </c:pt>
                <c:pt idx="343">
                  <c:v>12/10</c:v>
                </c:pt>
                <c:pt idx="344">
                  <c:v>12/11</c:v>
                </c:pt>
                <c:pt idx="345">
                  <c:v>12/12</c:v>
                </c:pt>
                <c:pt idx="346">
                  <c:v>12/13</c:v>
                </c:pt>
                <c:pt idx="347">
                  <c:v>12/14</c:v>
                </c:pt>
                <c:pt idx="348">
                  <c:v>12/15</c:v>
                </c:pt>
                <c:pt idx="349">
                  <c:v>12/16</c:v>
                </c:pt>
                <c:pt idx="350">
                  <c:v>12/17</c:v>
                </c:pt>
                <c:pt idx="351">
                  <c:v>12/18</c:v>
                </c:pt>
                <c:pt idx="352">
                  <c:v>12/19</c:v>
                </c:pt>
                <c:pt idx="353">
                  <c:v>12/20</c:v>
                </c:pt>
                <c:pt idx="354">
                  <c:v>12/21</c:v>
                </c:pt>
                <c:pt idx="355">
                  <c:v>12/22</c:v>
                </c:pt>
                <c:pt idx="356">
                  <c:v>12/23</c:v>
                </c:pt>
                <c:pt idx="357">
                  <c:v>12/24</c:v>
                </c:pt>
                <c:pt idx="358">
                  <c:v>12/25</c:v>
                </c:pt>
                <c:pt idx="359">
                  <c:v>12/26</c:v>
                </c:pt>
                <c:pt idx="360">
                  <c:v>12/27</c:v>
                </c:pt>
                <c:pt idx="361">
                  <c:v>12/28</c:v>
                </c:pt>
                <c:pt idx="362">
                  <c:v>12/29</c:v>
                </c:pt>
                <c:pt idx="363">
                  <c:v>12/30</c:v>
                </c:pt>
                <c:pt idx="364">
                  <c:v>12/31</c:v>
                </c:pt>
              </c:strCache>
            </c:strRef>
          </c:cat>
          <c:val>
            <c:numRef>
              <c:f>'[PM2_5日浓度数据（上海，十五厂）.xls]季节效应分解'!$K$2:$K$366</c:f>
              <c:numCache>
                <c:formatCode>0.00_);[Red]\(0.00\)</c:formatCode>
                <c:ptCount val="365"/>
                <c:pt idx="0">
                  <c:v>0.87704410463623805</c:v>
                </c:pt>
                <c:pt idx="1">
                  <c:v>1.6174116966537999</c:v>
                </c:pt>
                <c:pt idx="2">
                  <c:v>2.4379377055674598</c:v>
                </c:pt>
                <c:pt idx="3">
                  <c:v>2.1558565159355099</c:v>
                </c:pt>
                <c:pt idx="4">
                  <c:v>0.93477929874073196</c:v>
                </c:pt>
                <c:pt idx="5">
                  <c:v>1.0807375239922401</c:v>
                </c:pt>
                <c:pt idx="6">
                  <c:v>0.80465249853086096</c:v>
                </c:pt>
                <c:pt idx="7">
                  <c:v>1.473231570027</c:v>
                </c:pt>
                <c:pt idx="8">
                  <c:v>2.1785191643612101</c:v>
                </c:pt>
                <c:pt idx="9">
                  <c:v>2.15064314368332</c:v>
                </c:pt>
                <c:pt idx="10">
                  <c:v>1.81622461878578</c:v>
                </c:pt>
                <c:pt idx="11">
                  <c:v>0.81298838140892704</c:v>
                </c:pt>
                <c:pt idx="12">
                  <c:v>1.59707007811783</c:v>
                </c:pt>
                <c:pt idx="13">
                  <c:v>1.2460745477709101</c:v>
                </c:pt>
                <c:pt idx="14">
                  <c:v>1.4125696995105199</c:v>
                </c:pt>
                <c:pt idx="15">
                  <c:v>1.5943052437565099</c:v>
                </c:pt>
                <c:pt idx="16">
                  <c:v>1.3553023015888399</c:v>
                </c:pt>
                <c:pt idx="17">
                  <c:v>1.6950374755359501</c:v>
                </c:pt>
                <c:pt idx="18">
                  <c:v>1.7816663900724199</c:v>
                </c:pt>
                <c:pt idx="19">
                  <c:v>0.96374214263642599</c:v>
                </c:pt>
                <c:pt idx="20">
                  <c:v>1.0604364281374701</c:v>
                </c:pt>
                <c:pt idx="21">
                  <c:v>1.39984190853752</c:v>
                </c:pt>
                <c:pt idx="22">
                  <c:v>1.0912712136078699</c:v>
                </c:pt>
                <c:pt idx="23">
                  <c:v>1.12954469333608</c:v>
                </c:pt>
                <c:pt idx="24">
                  <c:v>1.4756430674981</c:v>
                </c:pt>
                <c:pt idx="25">
                  <c:v>1.5168952991998701</c:v>
                </c:pt>
                <c:pt idx="26">
                  <c:v>0.96540180809536102</c:v>
                </c:pt>
                <c:pt idx="27">
                  <c:v>0.45965323189549201</c:v>
                </c:pt>
                <c:pt idx="28">
                  <c:v>0.72934687081522598</c:v>
                </c:pt>
                <c:pt idx="29">
                  <c:v>0.86268686651730597</c:v>
                </c:pt>
                <c:pt idx="30">
                  <c:v>0.68926477886489002</c:v>
                </c:pt>
                <c:pt idx="31">
                  <c:v>0.66476664778426897</c:v>
                </c:pt>
                <c:pt idx="32">
                  <c:v>0.90554506765355003</c:v>
                </c:pt>
                <c:pt idx="33">
                  <c:v>0.75734151755832801</c:v>
                </c:pt>
                <c:pt idx="34">
                  <c:v>1.75526339256229</c:v>
                </c:pt>
                <c:pt idx="35">
                  <c:v>2.42940441936523</c:v>
                </c:pt>
                <c:pt idx="36">
                  <c:v>1.42044647820734</c:v>
                </c:pt>
                <c:pt idx="37">
                  <c:v>1.21474128213486</c:v>
                </c:pt>
                <c:pt idx="38">
                  <c:v>0.98384099948416504</c:v>
                </c:pt>
                <c:pt idx="39">
                  <c:v>1.2359272743332299</c:v>
                </c:pt>
                <c:pt idx="40">
                  <c:v>0.93108525218489302</c:v>
                </c:pt>
                <c:pt idx="41">
                  <c:v>0.95104432293569796</c:v>
                </c:pt>
                <c:pt idx="42">
                  <c:v>1.73934723239483</c:v>
                </c:pt>
                <c:pt idx="43">
                  <c:v>1.12390480403658</c:v>
                </c:pt>
                <c:pt idx="44">
                  <c:v>1.1241667542090701</c:v>
                </c:pt>
                <c:pt idx="45">
                  <c:v>1.1299664096295401</c:v>
                </c:pt>
                <c:pt idx="46">
                  <c:v>1.2771056314242799</c:v>
                </c:pt>
                <c:pt idx="47">
                  <c:v>1.6133861861616301</c:v>
                </c:pt>
                <c:pt idx="48">
                  <c:v>1.0441952194928801</c:v>
                </c:pt>
                <c:pt idx="49">
                  <c:v>0.87677589550229296</c:v>
                </c:pt>
                <c:pt idx="50">
                  <c:v>0.98154452286107696</c:v>
                </c:pt>
                <c:pt idx="51">
                  <c:v>0.79488768546417099</c:v>
                </c:pt>
                <c:pt idx="52">
                  <c:v>1.40563611472871</c:v>
                </c:pt>
                <c:pt idx="53">
                  <c:v>1.3539812477627</c:v>
                </c:pt>
                <c:pt idx="54">
                  <c:v>0.88239002531756205</c:v>
                </c:pt>
                <c:pt idx="55">
                  <c:v>1.05879347086494</c:v>
                </c:pt>
                <c:pt idx="56">
                  <c:v>1.7832255118953899</c:v>
                </c:pt>
                <c:pt idx="57">
                  <c:v>0.95879586908815095</c:v>
                </c:pt>
                <c:pt idx="58">
                  <c:v>0.87407829379195701</c:v>
                </c:pt>
                <c:pt idx="59">
                  <c:v>1.13931153204668</c:v>
                </c:pt>
                <c:pt idx="60">
                  <c:v>1.5961996575756801</c:v>
                </c:pt>
                <c:pt idx="61">
                  <c:v>1.4461555544289799</c:v>
                </c:pt>
                <c:pt idx="62">
                  <c:v>0.84652635445549196</c:v>
                </c:pt>
                <c:pt idx="63">
                  <c:v>1.2468082487457901</c:v>
                </c:pt>
                <c:pt idx="64">
                  <c:v>1.0526719366753201</c:v>
                </c:pt>
                <c:pt idx="65">
                  <c:v>1.06259922957692</c:v>
                </c:pt>
                <c:pt idx="66">
                  <c:v>0.64144241424135295</c:v>
                </c:pt>
                <c:pt idx="67">
                  <c:v>0.99982856528870701</c:v>
                </c:pt>
                <c:pt idx="68">
                  <c:v>0.79590456667099896</c:v>
                </c:pt>
                <c:pt idx="69">
                  <c:v>1.0361855871285599</c:v>
                </c:pt>
                <c:pt idx="70">
                  <c:v>1.2262141237586099</c:v>
                </c:pt>
                <c:pt idx="71">
                  <c:v>1.18004295067311</c:v>
                </c:pt>
                <c:pt idx="72">
                  <c:v>1.31958852816331</c:v>
                </c:pt>
                <c:pt idx="73">
                  <c:v>0.84898105666611801</c:v>
                </c:pt>
                <c:pt idx="74">
                  <c:v>0.66937137826361304</c:v>
                </c:pt>
                <c:pt idx="75">
                  <c:v>0.78286132403696695</c:v>
                </c:pt>
                <c:pt idx="76">
                  <c:v>1.26512081488938</c:v>
                </c:pt>
                <c:pt idx="77">
                  <c:v>1.0442651957704201</c:v>
                </c:pt>
                <c:pt idx="78">
                  <c:v>1.0747503747628799</c:v>
                </c:pt>
                <c:pt idx="79">
                  <c:v>1.46039309917475</c:v>
                </c:pt>
                <c:pt idx="80">
                  <c:v>0.58407426766221204</c:v>
                </c:pt>
                <c:pt idx="81">
                  <c:v>0.50526972368624001</c:v>
                </c:pt>
                <c:pt idx="82">
                  <c:v>0.55652305383629996</c:v>
                </c:pt>
                <c:pt idx="83">
                  <c:v>0.90588455982400395</c:v>
                </c:pt>
                <c:pt idx="84">
                  <c:v>1.0953286429132401</c:v>
                </c:pt>
                <c:pt idx="85">
                  <c:v>1.3766689161254799</c:v>
                </c:pt>
                <c:pt idx="86">
                  <c:v>1.4382124764262301</c:v>
                </c:pt>
                <c:pt idx="87">
                  <c:v>1.55950238110908</c:v>
                </c:pt>
                <c:pt idx="88">
                  <c:v>1.0977697560392901</c:v>
                </c:pt>
                <c:pt idx="89">
                  <c:v>1.0600569568745399</c:v>
                </c:pt>
                <c:pt idx="90">
                  <c:v>1.5563562368807899</c:v>
                </c:pt>
                <c:pt idx="91">
                  <c:v>1.3027914243752601</c:v>
                </c:pt>
                <c:pt idx="92">
                  <c:v>1.37536619701023</c:v>
                </c:pt>
                <c:pt idx="93">
                  <c:v>0.97369396815258802</c:v>
                </c:pt>
                <c:pt idx="94">
                  <c:v>0.85969671303458595</c:v>
                </c:pt>
                <c:pt idx="95">
                  <c:v>0.98489413391449399</c:v>
                </c:pt>
                <c:pt idx="96">
                  <c:v>0.92855737104089597</c:v>
                </c:pt>
                <c:pt idx="97">
                  <c:v>1.03332477826544</c:v>
                </c:pt>
                <c:pt idx="98">
                  <c:v>0.77699596947888205</c:v>
                </c:pt>
                <c:pt idx="99">
                  <c:v>0.96086637089958304</c:v>
                </c:pt>
                <c:pt idx="100">
                  <c:v>1.00004982239034</c:v>
                </c:pt>
                <c:pt idx="101">
                  <c:v>1.0348250806520201</c:v>
                </c:pt>
                <c:pt idx="102">
                  <c:v>1.0757814520008899</c:v>
                </c:pt>
                <c:pt idx="103">
                  <c:v>1.5407153498239099</c:v>
                </c:pt>
                <c:pt idx="104">
                  <c:v>1.4152863219462</c:v>
                </c:pt>
                <c:pt idx="105">
                  <c:v>1.0837872144402401</c:v>
                </c:pt>
                <c:pt idx="106">
                  <c:v>1.06068806992569</c:v>
                </c:pt>
                <c:pt idx="107">
                  <c:v>0.96064168870747302</c:v>
                </c:pt>
                <c:pt idx="108">
                  <c:v>1.4280344783408201</c:v>
                </c:pt>
                <c:pt idx="109">
                  <c:v>0.89436686656547304</c:v>
                </c:pt>
                <c:pt idx="110">
                  <c:v>1.0942218010553</c:v>
                </c:pt>
                <c:pt idx="111">
                  <c:v>1.4877358243255501</c:v>
                </c:pt>
                <c:pt idx="112">
                  <c:v>1.0153132974538099</c:v>
                </c:pt>
                <c:pt idx="113">
                  <c:v>1.1013210002562801</c:v>
                </c:pt>
                <c:pt idx="114">
                  <c:v>1.1973007591254801</c:v>
                </c:pt>
                <c:pt idx="115">
                  <c:v>0.80561118895719996</c:v>
                </c:pt>
                <c:pt idx="116">
                  <c:v>0.85589994539527803</c:v>
                </c:pt>
                <c:pt idx="117">
                  <c:v>1.53127246453966</c:v>
                </c:pt>
                <c:pt idx="118">
                  <c:v>1.6716832015699301</c:v>
                </c:pt>
                <c:pt idx="119">
                  <c:v>1.38743254566346</c:v>
                </c:pt>
                <c:pt idx="120">
                  <c:v>0.88252244170038097</c:v>
                </c:pt>
                <c:pt idx="121">
                  <c:v>0.73272651176664305</c:v>
                </c:pt>
                <c:pt idx="122">
                  <c:v>0.72016437323445004</c:v>
                </c:pt>
                <c:pt idx="123">
                  <c:v>1.1235245089971999</c:v>
                </c:pt>
                <c:pt idx="124">
                  <c:v>0.77904579098537696</c:v>
                </c:pt>
                <c:pt idx="125">
                  <c:v>1.1970164494348201</c:v>
                </c:pt>
                <c:pt idx="126">
                  <c:v>1.3947597180151801</c:v>
                </c:pt>
                <c:pt idx="127">
                  <c:v>0.65031754641907902</c:v>
                </c:pt>
                <c:pt idx="128">
                  <c:v>0.82466015567086104</c:v>
                </c:pt>
                <c:pt idx="129">
                  <c:v>0.95563614381411299</c:v>
                </c:pt>
                <c:pt idx="130">
                  <c:v>1.2685074904119999</c:v>
                </c:pt>
                <c:pt idx="131">
                  <c:v>0.96791929667225995</c:v>
                </c:pt>
                <c:pt idx="132">
                  <c:v>1.21183589464173</c:v>
                </c:pt>
                <c:pt idx="133">
                  <c:v>1.09768318354089</c:v>
                </c:pt>
                <c:pt idx="134">
                  <c:v>0.71538272315653795</c:v>
                </c:pt>
                <c:pt idx="135">
                  <c:v>0.66541062934107698</c:v>
                </c:pt>
                <c:pt idx="136">
                  <c:v>0.61303825859571504</c:v>
                </c:pt>
                <c:pt idx="137">
                  <c:v>0.83844221223672599</c:v>
                </c:pt>
                <c:pt idx="138">
                  <c:v>1.1492050504218501</c:v>
                </c:pt>
                <c:pt idx="139">
                  <c:v>0.65691166556935099</c:v>
                </c:pt>
                <c:pt idx="140">
                  <c:v>0.37768564027111401</c:v>
                </c:pt>
                <c:pt idx="141">
                  <c:v>0.68690065685542201</c:v>
                </c:pt>
                <c:pt idx="142">
                  <c:v>1.0016237472612901</c:v>
                </c:pt>
                <c:pt idx="143">
                  <c:v>1.0684567465569701</c:v>
                </c:pt>
                <c:pt idx="144">
                  <c:v>1.1238787926564</c:v>
                </c:pt>
                <c:pt idx="145">
                  <c:v>1.30781418049654</c:v>
                </c:pt>
                <c:pt idx="146">
                  <c:v>0.78387985157860696</c:v>
                </c:pt>
                <c:pt idx="147">
                  <c:v>0.71895460364210195</c:v>
                </c:pt>
                <c:pt idx="148">
                  <c:v>0.70383496968207604</c:v>
                </c:pt>
                <c:pt idx="149">
                  <c:v>0.90395943727929695</c:v>
                </c:pt>
                <c:pt idx="150">
                  <c:v>1.2844984413038001</c:v>
                </c:pt>
                <c:pt idx="151">
                  <c:v>1.2976782846063599</c:v>
                </c:pt>
                <c:pt idx="152">
                  <c:v>1.0088194869438301</c:v>
                </c:pt>
                <c:pt idx="153">
                  <c:v>0.41515770576529998</c:v>
                </c:pt>
                <c:pt idx="154">
                  <c:v>0.55844810368907505</c:v>
                </c:pt>
                <c:pt idx="155">
                  <c:v>0.78678202077529302</c:v>
                </c:pt>
                <c:pt idx="156">
                  <c:v>0.96506448364756103</c:v>
                </c:pt>
                <c:pt idx="157">
                  <c:v>0.973787275015777</c:v>
                </c:pt>
                <c:pt idx="158">
                  <c:v>1.1050031855962399</c:v>
                </c:pt>
                <c:pt idx="159">
                  <c:v>1.19255868036065</c:v>
                </c:pt>
                <c:pt idx="160">
                  <c:v>0.73228006001099399</c:v>
                </c:pt>
                <c:pt idx="161">
                  <c:v>0.87772479022355898</c:v>
                </c:pt>
                <c:pt idx="162">
                  <c:v>0.74902614813941704</c:v>
                </c:pt>
                <c:pt idx="163">
                  <c:v>0.84368508970869405</c:v>
                </c:pt>
                <c:pt idx="164">
                  <c:v>0.79129078000114905</c:v>
                </c:pt>
                <c:pt idx="165">
                  <c:v>1.1073201563602399</c:v>
                </c:pt>
                <c:pt idx="166">
                  <c:v>1.23430295909842</c:v>
                </c:pt>
                <c:pt idx="167">
                  <c:v>0.91038211347563502</c:v>
                </c:pt>
                <c:pt idx="168">
                  <c:v>0.60044502120031296</c:v>
                </c:pt>
                <c:pt idx="169">
                  <c:v>0.64910967572441602</c:v>
                </c:pt>
                <c:pt idx="170">
                  <c:v>0.62853848473861895</c:v>
                </c:pt>
                <c:pt idx="171">
                  <c:v>0.93372038801016299</c:v>
                </c:pt>
                <c:pt idx="172">
                  <c:v>0.55098444984557904</c:v>
                </c:pt>
                <c:pt idx="173">
                  <c:v>1.2832458017414401</c:v>
                </c:pt>
                <c:pt idx="174">
                  <c:v>0.99206395582651596</c:v>
                </c:pt>
                <c:pt idx="175">
                  <c:v>1.0705657732499301</c:v>
                </c:pt>
                <c:pt idx="176">
                  <c:v>1.2644423977986401</c:v>
                </c:pt>
                <c:pt idx="177">
                  <c:v>1.1423948776236901</c:v>
                </c:pt>
                <c:pt idx="178">
                  <c:v>0.94133938262834005</c:v>
                </c:pt>
                <c:pt idx="179">
                  <c:v>0.70333092093635896</c:v>
                </c:pt>
                <c:pt idx="180">
                  <c:v>0.95899397838653</c:v>
                </c:pt>
                <c:pt idx="181">
                  <c:v>0.85060003226353997</c:v>
                </c:pt>
                <c:pt idx="182">
                  <c:v>0.84991156291689596</c:v>
                </c:pt>
                <c:pt idx="183">
                  <c:v>1.3804425907229601</c:v>
                </c:pt>
                <c:pt idx="184">
                  <c:v>0.969833317391401</c:v>
                </c:pt>
                <c:pt idx="185">
                  <c:v>0.50991288821515901</c:v>
                </c:pt>
                <c:pt idx="186">
                  <c:v>0.60687875033558802</c:v>
                </c:pt>
                <c:pt idx="187">
                  <c:v>0.50990908998738305</c:v>
                </c:pt>
                <c:pt idx="188">
                  <c:v>0.39062189106535</c:v>
                </c:pt>
                <c:pt idx="189">
                  <c:v>0.38650348811507501</c:v>
                </c:pt>
                <c:pt idx="190">
                  <c:v>0.80910402854915398</c:v>
                </c:pt>
                <c:pt idx="191">
                  <c:v>0.98962151143254595</c:v>
                </c:pt>
                <c:pt idx="192">
                  <c:v>1.2194458111451101</c:v>
                </c:pt>
                <c:pt idx="193">
                  <c:v>1.33286749962485</c:v>
                </c:pt>
                <c:pt idx="194">
                  <c:v>1.4240904377194401</c:v>
                </c:pt>
                <c:pt idx="195">
                  <c:v>0.86034565420309494</c:v>
                </c:pt>
                <c:pt idx="196">
                  <c:v>1.02563135545791</c:v>
                </c:pt>
                <c:pt idx="197">
                  <c:v>0.96950120489576097</c:v>
                </c:pt>
                <c:pt idx="198">
                  <c:v>0.51084342155951401</c:v>
                </c:pt>
                <c:pt idx="199">
                  <c:v>0.50722294994054995</c:v>
                </c:pt>
                <c:pt idx="200">
                  <c:v>0.63671200102643399</c:v>
                </c:pt>
                <c:pt idx="201">
                  <c:v>0.75669925695698204</c:v>
                </c:pt>
                <c:pt idx="202">
                  <c:v>0.74289030756528995</c:v>
                </c:pt>
                <c:pt idx="203">
                  <c:v>0.68116213313177898</c:v>
                </c:pt>
                <c:pt idx="204">
                  <c:v>0.72405780727563696</c:v>
                </c:pt>
                <c:pt idx="205">
                  <c:v>0.73831708750039904</c:v>
                </c:pt>
                <c:pt idx="206">
                  <c:v>1.3638957842712101</c:v>
                </c:pt>
                <c:pt idx="207">
                  <c:v>0.98576961454591605</c:v>
                </c:pt>
                <c:pt idx="208">
                  <c:v>1.13219902746974</c:v>
                </c:pt>
                <c:pt idx="209">
                  <c:v>1.18076084908599</c:v>
                </c:pt>
                <c:pt idx="210">
                  <c:v>0.64728499721019805</c:v>
                </c:pt>
                <c:pt idx="211">
                  <c:v>0.48766411515777702</c:v>
                </c:pt>
                <c:pt idx="212">
                  <c:v>0.60596581545011396</c:v>
                </c:pt>
                <c:pt idx="213">
                  <c:v>0.57212990702489297</c:v>
                </c:pt>
                <c:pt idx="214">
                  <c:v>0.74448162169669396</c:v>
                </c:pt>
                <c:pt idx="215">
                  <c:v>0.92793716272549398</c:v>
                </c:pt>
                <c:pt idx="216">
                  <c:v>0.64159795876579495</c:v>
                </c:pt>
                <c:pt idx="217">
                  <c:v>0.42883700152825099</c:v>
                </c:pt>
                <c:pt idx="218">
                  <c:v>0.30703513943483202</c:v>
                </c:pt>
                <c:pt idx="219">
                  <c:v>0.32249073717966897</c:v>
                </c:pt>
                <c:pt idx="220">
                  <c:v>0.332858530530453</c:v>
                </c:pt>
                <c:pt idx="221">
                  <c:v>0.54114754812571098</c:v>
                </c:pt>
                <c:pt idx="222">
                  <c:v>0.45078370326621697</c:v>
                </c:pt>
                <c:pt idx="223">
                  <c:v>0.50450053439546405</c:v>
                </c:pt>
                <c:pt idx="224">
                  <c:v>0.70392889172233697</c:v>
                </c:pt>
                <c:pt idx="225">
                  <c:v>0.58441411981689295</c:v>
                </c:pt>
                <c:pt idx="226">
                  <c:v>0.52826152592933595</c:v>
                </c:pt>
                <c:pt idx="227">
                  <c:v>0.62427938624373303</c:v>
                </c:pt>
                <c:pt idx="228">
                  <c:v>0.57913488144681502</c:v>
                </c:pt>
                <c:pt idx="229">
                  <c:v>0.68289161181423397</c:v>
                </c:pt>
                <c:pt idx="230">
                  <c:v>0.43331679674579399</c:v>
                </c:pt>
                <c:pt idx="231">
                  <c:v>0.59239084682636201</c:v>
                </c:pt>
                <c:pt idx="232">
                  <c:v>0.713109078951912</c:v>
                </c:pt>
                <c:pt idx="233">
                  <c:v>0.56531242013654104</c:v>
                </c:pt>
                <c:pt idx="234">
                  <c:v>0.59408911180155299</c:v>
                </c:pt>
                <c:pt idx="235">
                  <c:v>0.71080884992858395</c:v>
                </c:pt>
                <c:pt idx="236">
                  <c:v>0.80638016341104002</c:v>
                </c:pt>
                <c:pt idx="237">
                  <c:v>0.95861225672599903</c:v>
                </c:pt>
                <c:pt idx="238">
                  <c:v>1.0624738367375699</c:v>
                </c:pt>
                <c:pt idx="239">
                  <c:v>1.0575028044599799</c:v>
                </c:pt>
                <c:pt idx="240">
                  <c:v>0.99017228460044504</c:v>
                </c:pt>
                <c:pt idx="241">
                  <c:v>0.74691161165433495</c:v>
                </c:pt>
                <c:pt idx="242">
                  <c:v>0.688290258438506</c:v>
                </c:pt>
                <c:pt idx="243">
                  <c:v>1.0152727552117</c:v>
                </c:pt>
                <c:pt idx="244">
                  <c:v>1.3298544457304999</c:v>
                </c:pt>
                <c:pt idx="245">
                  <c:v>1.2397459938789499</c:v>
                </c:pt>
                <c:pt idx="246">
                  <c:v>1.4050931325810501</c:v>
                </c:pt>
                <c:pt idx="247">
                  <c:v>1.0157253875527299</c:v>
                </c:pt>
                <c:pt idx="248">
                  <c:v>0.800793524815678</c:v>
                </c:pt>
                <c:pt idx="249">
                  <c:v>0.58318007808899197</c:v>
                </c:pt>
                <c:pt idx="250">
                  <c:v>0.88505354148452897</c:v>
                </c:pt>
                <c:pt idx="251">
                  <c:v>0.82848413448560199</c:v>
                </c:pt>
                <c:pt idx="252">
                  <c:v>0.80166096077892901</c:v>
                </c:pt>
                <c:pt idx="253">
                  <c:v>0.65275150782520197</c:v>
                </c:pt>
                <c:pt idx="254">
                  <c:v>0.72547659686368404</c:v>
                </c:pt>
                <c:pt idx="255">
                  <c:v>0.57969786993877304</c:v>
                </c:pt>
                <c:pt idx="256">
                  <c:v>0.413211168821426</c:v>
                </c:pt>
                <c:pt idx="257">
                  <c:v>0.32144568700717002</c:v>
                </c:pt>
                <c:pt idx="258">
                  <c:v>0.41157235991539498</c:v>
                </c:pt>
                <c:pt idx="259">
                  <c:v>0.44454261177613102</c:v>
                </c:pt>
                <c:pt idx="260">
                  <c:v>0.62613295889962906</c:v>
                </c:pt>
                <c:pt idx="261">
                  <c:v>0.52069338260956999</c:v>
                </c:pt>
                <c:pt idx="262">
                  <c:v>0.69724877513698202</c:v>
                </c:pt>
                <c:pt idx="263">
                  <c:v>0.43311621894090602</c:v>
                </c:pt>
                <c:pt idx="264">
                  <c:v>0.42844723690071301</c:v>
                </c:pt>
                <c:pt idx="265">
                  <c:v>0.53237428124073105</c:v>
                </c:pt>
                <c:pt idx="266">
                  <c:v>0.57898497318432496</c:v>
                </c:pt>
                <c:pt idx="267">
                  <c:v>0.77864040035248805</c:v>
                </c:pt>
                <c:pt idx="268">
                  <c:v>0.84521330377964898</c:v>
                </c:pt>
                <c:pt idx="269">
                  <c:v>0.63913588617197403</c:v>
                </c:pt>
                <c:pt idx="270">
                  <c:v>0.43091750990044903</c:v>
                </c:pt>
                <c:pt idx="271">
                  <c:v>0.55055864592450199</c:v>
                </c:pt>
                <c:pt idx="272">
                  <c:v>0.52287701855455104</c:v>
                </c:pt>
                <c:pt idx="273">
                  <c:v>0.87475609569825097</c:v>
                </c:pt>
                <c:pt idx="274">
                  <c:v>0.67225436846287701</c:v>
                </c:pt>
                <c:pt idx="275">
                  <c:v>0.78044349881193398</c:v>
                </c:pt>
                <c:pt idx="276">
                  <c:v>0.408666848254508</c:v>
                </c:pt>
                <c:pt idx="277">
                  <c:v>0.64346736149753603</c:v>
                </c:pt>
                <c:pt idx="278">
                  <c:v>0.58818006015065405</c:v>
                </c:pt>
                <c:pt idx="279">
                  <c:v>0.51932746131098795</c:v>
                </c:pt>
                <c:pt idx="280">
                  <c:v>0.405108586400729</c:v>
                </c:pt>
                <c:pt idx="281">
                  <c:v>0.72675077975950797</c:v>
                </c:pt>
                <c:pt idx="282">
                  <c:v>0.71121652315497097</c:v>
                </c:pt>
                <c:pt idx="283">
                  <c:v>0.644505925760814</c:v>
                </c:pt>
                <c:pt idx="284">
                  <c:v>0.90560697883853003</c:v>
                </c:pt>
                <c:pt idx="285">
                  <c:v>0.95984423454828505</c:v>
                </c:pt>
                <c:pt idx="286">
                  <c:v>1.1615999083536701</c:v>
                </c:pt>
                <c:pt idx="287">
                  <c:v>0.88596457108853099</c:v>
                </c:pt>
                <c:pt idx="288">
                  <c:v>1.2804129110092399</c:v>
                </c:pt>
                <c:pt idx="289">
                  <c:v>0.61574520489997997</c:v>
                </c:pt>
                <c:pt idx="290">
                  <c:v>0.52036238405952395</c:v>
                </c:pt>
                <c:pt idx="291">
                  <c:v>0.68050281917157796</c:v>
                </c:pt>
                <c:pt idx="292">
                  <c:v>0.81334297844724301</c:v>
                </c:pt>
                <c:pt idx="293">
                  <c:v>0.86375277982574705</c:v>
                </c:pt>
                <c:pt idx="294">
                  <c:v>0.85140405912460904</c:v>
                </c:pt>
                <c:pt idx="295">
                  <c:v>0.69862020009333103</c:v>
                </c:pt>
                <c:pt idx="296">
                  <c:v>0.74968275628256498</c:v>
                </c:pt>
                <c:pt idx="297">
                  <c:v>0.78966797698719504</c:v>
                </c:pt>
                <c:pt idx="298">
                  <c:v>0.93260481084470404</c:v>
                </c:pt>
                <c:pt idx="299">
                  <c:v>0.89923294047007396</c:v>
                </c:pt>
                <c:pt idx="300">
                  <c:v>0.78258566269642904</c:v>
                </c:pt>
                <c:pt idx="301">
                  <c:v>0.59747316336424405</c:v>
                </c:pt>
                <c:pt idx="302">
                  <c:v>0.63457212630239201</c:v>
                </c:pt>
                <c:pt idx="303">
                  <c:v>0.622766154795242</c:v>
                </c:pt>
                <c:pt idx="304">
                  <c:v>0.80078366270660695</c:v>
                </c:pt>
                <c:pt idx="305">
                  <c:v>1.2699556390956299</c:v>
                </c:pt>
                <c:pt idx="306">
                  <c:v>1.27674016180616</c:v>
                </c:pt>
                <c:pt idx="307">
                  <c:v>1.04106774712342</c:v>
                </c:pt>
                <c:pt idx="308">
                  <c:v>1.0593577301625601</c:v>
                </c:pt>
                <c:pt idx="309">
                  <c:v>1.5123330263326</c:v>
                </c:pt>
                <c:pt idx="310">
                  <c:v>0.88969632828864198</c:v>
                </c:pt>
                <c:pt idx="311">
                  <c:v>0.843557997261704</c:v>
                </c:pt>
                <c:pt idx="312">
                  <c:v>0.80971364116071698</c:v>
                </c:pt>
                <c:pt idx="313">
                  <c:v>1.0239885785321401</c:v>
                </c:pt>
                <c:pt idx="314">
                  <c:v>0.95076814108949104</c:v>
                </c:pt>
                <c:pt idx="315">
                  <c:v>1.5304234558452401</c:v>
                </c:pt>
                <c:pt idx="316">
                  <c:v>0.95790029680730704</c:v>
                </c:pt>
                <c:pt idx="317">
                  <c:v>1.7675961540005101</c:v>
                </c:pt>
                <c:pt idx="318">
                  <c:v>1.3995049308916301</c:v>
                </c:pt>
                <c:pt idx="319">
                  <c:v>1.04821363464239</c:v>
                </c:pt>
                <c:pt idx="320">
                  <c:v>1.1818691448473899</c:v>
                </c:pt>
                <c:pt idx="321">
                  <c:v>1.0942065202236699</c:v>
                </c:pt>
                <c:pt idx="322">
                  <c:v>1.3519822326779201</c:v>
                </c:pt>
                <c:pt idx="323">
                  <c:v>0.90355237684769996</c:v>
                </c:pt>
                <c:pt idx="324">
                  <c:v>0.751488546304524</c:v>
                </c:pt>
                <c:pt idx="325">
                  <c:v>0.87435199220930704</c:v>
                </c:pt>
                <c:pt idx="326">
                  <c:v>0.60705002960255205</c:v>
                </c:pt>
                <c:pt idx="327">
                  <c:v>0.66346956457004402</c:v>
                </c:pt>
                <c:pt idx="328">
                  <c:v>0.69709970168945901</c:v>
                </c:pt>
                <c:pt idx="329">
                  <c:v>0.87670299178437205</c:v>
                </c:pt>
                <c:pt idx="330">
                  <c:v>1.0714927393546401</c:v>
                </c:pt>
                <c:pt idx="331">
                  <c:v>1.28096739664402</c:v>
                </c:pt>
                <c:pt idx="332">
                  <c:v>0.92582543918164295</c:v>
                </c:pt>
                <c:pt idx="333">
                  <c:v>1.4026999435976799</c:v>
                </c:pt>
                <c:pt idx="334">
                  <c:v>1.4560940035510701</c:v>
                </c:pt>
                <c:pt idx="335">
                  <c:v>0.91060328256323098</c:v>
                </c:pt>
                <c:pt idx="336">
                  <c:v>0.84961627296317499</c:v>
                </c:pt>
                <c:pt idx="337">
                  <c:v>1.28641664793403</c:v>
                </c:pt>
                <c:pt idx="338">
                  <c:v>1.82635841836186</c:v>
                </c:pt>
                <c:pt idx="339">
                  <c:v>1.36115752891998</c:v>
                </c:pt>
                <c:pt idx="340">
                  <c:v>1.74318511823527</c:v>
                </c:pt>
                <c:pt idx="341">
                  <c:v>1.94804182475721</c:v>
                </c:pt>
                <c:pt idx="342">
                  <c:v>1.24441030893946</c:v>
                </c:pt>
                <c:pt idx="343">
                  <c:v>0.70892866107540098</c:v>
                </c:pt>
                <c:pt idx="344">
                  <c:v>1.1331203030983199</c:v>
                </c:pt>
                <c:pt idx="345">
                  <c:v>1.02508161673899</c:v>
                </c:pt>
                <c:pt idx="346">
                  <c:v>1.1936499930418001</c:v>
                </c:pt>
                <c:pt idx="347">
                  <c:v>1.6250254559152899</c:v>
                </c:pt>
                <c:pt idx="348">
                  <c:v>2.2671395476145699</c:v>
                </c:pt>
                <c:pt idx="349">
                  <c:v>2.3429415506226401</c:v>
                </c:pt>
                <c:pt idx="350">
                  <c:v>1.8780859482419801</c:v>
                </c:pt>
                <c:pt idx="351">
                  <c:v>1.2628467115245601</c:v>
                </c:pt>
                <c:pt idx="352">
                  <c:v>1.38111176697631</c:v>
                </c:pt>
                <c:pt idx="353">
                  <c:v>1.01232480818443</c:v>
                </c:pt>
                <c:pt idx="354">
                  <c:v>1.4809501632692601</c:v>
                </c:pt>
                <c:pt idx="355">
                  <c:v>1.6902431845964601</c:v>
                </c:pt>
                <c:pt idx="356">
                  <c:v>2.7173776838278898</c:v>
                </c:pt>
                <c:pt idx="357">
                  <c:v>1.28284530677155</c:v>
                </c:pt>
                <c:pt idx="358">
                  <c:v>1.4249922544456599</c:v>
                </c:pt>
                <c:pt idx="359">
                  <c:v>0.99882759477733796</c:v>
                </c:pt>
                <c:pt idx="360">
                  <c:v>0.79302799408944102</c:v>
                </c:pt>
                <c:pt idx="361">
                  <c:v>0.87839589167489296</c:v>
                </c:pt>
                <c:pt idx="362">
                  <c:v>1.7678793613305701</c:v>
                </c:pt>
                <c:pt idx="363">
                  <c:v>1.7111712514045301</c:v>
                </c:pt>
                <c:pt idx="364">
                  <c:v>1.87164235253432</c:v>
                </c:pt>
              </c:numCache>
            </c:numRef>
          </c:val>
          <c:smooth val="0"/>
          <c:extLst>
            <c:ext xmlns:c16="http://schemas.microsoft.com/office/drawing/2014/chart" uri="{C3380CC4-5D6E-409C-BE32-E72D297353CC}">
              <c16:uniqueId val="{00000000-8CEC-47EA-8174-2E0231411B32}"/>
            </c:ext>
          </c:extLst>
        </c:ser>
        <c:dLbls>
          <c:showLegendKey val="0"/>
          <c:showVal val="0"/>
          <c:showCatName val="0"/>
          <c:showSerName val="0"/>
          <c:showPercent val="0"/>
          <c:showBubbleSize val="0"/>
        </c:dLbls>
        <c:smooth val="0"/>
        <c:axId val="120716982"/>
        <c:axId val="990244340"/>
      </c:lineChart>
      <c:catAx>
        <c:axId val="12071698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990244340"/>
        <c:crosses val="autoZero"/>
        <c:auto val="1"/>
        <c:lblAlgn val="ctr"/>
        <c:lblOffset val="100"/>
        <c:noMultiLvlLbl val="0"/>
      </c:catAx>
      <c:valAx>
        <c:axId val="990244340"/>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2071698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457831325301203E-2"/>
          <c:y val="7.55659121171771E-2"/>
          <c:w val="0.88763855421686699"/>
          <c:h val="0.786750998668442"/>
        </c:manualLayout>
      </c:layout>
      <c:scatterChart>
        <c:scatterStyle val="lineMarker"/>
        <c:varyColors val="0"/>
        <c:ser>
          <c:idx val="0"/>
          <c:order val="0"/>
          <c:tx>
            <c:strRef>
              <c:f>'[PM2_5日浓度数据（上海，十五厂）.xls]季节效应分解'!$L$1</c:f>
              <c:strCache>
                <c:ptCount val="1"/>
                <c:pt idx="0">
                  <c:v>剔除季节成分的序列</c:v>
                </c:pt>
              </c:strCache>
            </c:strRef>
          </c:tx>
          <c:spPr>
            <a:ln w="6350" cap="rnd" cmpd="sng" algn="ctr">
              <a:solidFill>
                <a:schemeClr val="tx1"/>
              </a:solidFill>
              <a:prstDash val="solid"/>
              <a:round/>
            </a:ln>
            <a:effectLst/>
          </c:spPr>
          <c:marker>
            <c:symbol val="none"/>
          </c:marker>
          <c:xVal>
            <c:numRef>
              <c:f>'[PM2_5日浓度数据（上海，十五厂）.xls]季节效应分解'!$F$2:$F$1461</c:f>
              <c:numCache>
                <c:formatCode>yyyy/m/d</c:formatCode>
                <c:ptCount val="1460"/>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41989</c:v>
                </c:pt>
                <c:pt idx="351">
                  <c:v>41992</c:v>
                </c:pt>
                <c:pt idx="352">
                  <c:v>41992</c:v>
                </c:pt>
                <c:pt idx="353">
                  <c:v>41993</c:v>
                </c:pt>
                <c:pt idx="354">
                  <c:v>41994</c:v>
                </c:pt>
                <c:pt idx="355">
                  <c:v>41995</c:v>
                </c:pt>
                <c:pt idx="356">
                  <c:v>41996</c:v>
                </c:pt>
                <c:pt idx="357">
                  <c:v>41997</c:v>
                </c:pt>
                <c:pt idx="358">
                  <c:v>41998</c:v>
                </c:pt>
                <c:pt idx="359">
                  <c:v>41999</c:v>
                </c:pt>
                <c:pt idx="360">
                  <c:v>42000</c:v>
                </c:pt>
                <c:pt idx="361">
                  <c:v>42001</c:v>
                </c:pt>
                <c:pt idx="362">
                  <c:v>42002</c:v>
                </c:pt>
                <c:pt idx="363">
                  <c:v>42003</c:v>
                </c:pt>
                <c:pt idx="364">
                  <c:v>42004</c:v>
                </c:pt>
                <c:pt idx="365">
                  <c:v>42005</c:v>
                </c:pt>
                <c:pt idx="366">
                  <c:v>42006</c:v>
                </c:pt>
                <c:pt idx="367">
                  <c:v>42007</c:v>
                </c:pt>
                <c:pt idx="368">
                  <c:v>42008</c:v>
                </c:pt>
                <c:pt idx="369">
                  <c:v>42009</c:v>
                </c:pt>
                <c:pt idx="370">
                  <c:v>42010</c:v>
                </c:pt>
                <c:pt idx="371">
                  <c:v>42011</c:v>
                </c:pt>
                <c:pt idx="372">
                  <c:v>42012</c:v>
                </c:pt>
                <c:pt idx="373">
                  <c:v>42013</c:v>
                </c:pt>
                <c:pt idx="374">
                  <c:v>42014</c:v>
                </c:pt>
                <c:pt idx="375">
                  <c:v>42015</c:v>
                </c:pt>
                <c:pt idx="376">
                  <c:v>42016</c:v>
                </c:pt>
                <c:pt idx="377">
                  <c:v>42017</c:v>
                </c:pt>
                <c:pt idx="378">
                  <c:v>42018</c:v>
                </c:pt>
                <c:pt idx="379">
                  <c:v>42019</c:v>
                </c:pt>
                <c:pt idx="380">
                  <c:v>42020</c:v>
                </c:pt>
                <c:pt idx="381">
                  <c:v>42021</c:v>
                </c:pt>
                <c:pt idx="382">
                  <c:v>42022</c:v>
                </c:pt>
                <c:pt idx="383">
                  <c:v>42023</c:v>
                </c:pt>
                <c:pt idx="384">
                  <c:v>42024</c:v>
                </c:pt>
                <c:pt idx="385">
                  <c:v>42025</c:v>
                </c:pt>
                <c:pt idx="386">
                  <c:v>42026</c:v>
                </c:pt>
                <c:pt idx="387">
                  <c:v>42027</c:v>
                </c:pt>
                <c:pt idx="388">
                  <c:v>42028</c:v>
                </c:pt>
                <c:pt idx="389">
                  <c:v>42029</c:v>
                </c:pt>
                <c:pt idx="390">
                  <c:v>42030</c:v>
                </c:pt>
                <c:pt idx="391">
                  <c:v>42031</c:v>
                </c:pt>
                <c:pt idx="392">
                  <c:v>42032</c:v>
                </c:pt>
                <c:pt idx="393">
                  <c:v>42033</c:v>
                </c:pt>
                <c:pt idx="394">
                  <c:v>42034</c:v>
                </c:pt>
                <c:pt idx="395">
                  <c:v>42035</c:v>
                </c:pt>
                <c:pt idx="396">
                  <c:v>42036</c:v>
                </c:pt>
                <c:pt idx="397">
                  <c:v>42037</c:v>
                </c:pt>
                <c:pt idx="398">
                  <c:v>42038</c:v>
                </c:pt>
                <c:pt idx="399">
                  <c:v>42039</c:v>
                </c:pt>
                <c:pt idx="400">
                  <c:v>42040</c:v>
                </c:pt>
                <c:pt idx="401">
                  <c:v>42041</c:v>
                </c:pt>
                <c:pt idx="402">
                  <c:v>42042</c:v>
                </c:pt>
                <c:pt idx="403">
                  <c:v>42043</c:v>
                </c:pt>
                <c:pt idx="404">
                  <c:v>42044</c:v>
                </c:pt>
                <c:pt idx="405">
                  <c:v>42045</c:v>
                </c:pt>
                <c:pt idx="406">
                  <c:v>42046</c:v>
                </c:pt>
                <c:pt idx="407">
                  <c:v>42047</c:v>
                </c:pt>
                <c:pt idx="408">
                  <c:v>42048</c:v>
                </c:pt>
                <c:pt idx="409">
                  <c:v>42049</c:v>
                </c:pt>
                <c:pt idx="410">
                  <c:v>42050</c:v>
                </c:pt>
                <c:pt idx="411">
                  <c:v>42051</c:v>
                </c:pt>
                <c:pt idx="412">
                  <c:v>42052</c:v>
                </c:pt>
                <c:pt idx="413">
                  <c:v>42053</c:v>
                </c:pt>
                <c:pt idx="414">
                  <c:v>42054</c:v>
                </c:pt>
                <c:pt idx="415">
                  <c:v>42055</c:v>
                </c:pt>
                <c:pt idx="416">
                  <c:v>42056</c:v>
                </c:pt>
                <c:pt idx="417">
                  <c:v>42057</c:v>
                </c:pt>
                <c:pt idx="418">
                  <c:v>42058</c:v>
                </c:pt>
                <c:pt idx="419">
                  <c:v>42059</c:v>
                </c:pt>
                <c:pt idx="420">
                  <c:v>42060</c:v>
                </c:pt>
                <c:pt idx="421">
                  <c:v>42061</c:v>
                </c:pt>
                <c:pt idx="422">
                  <c:v>42062</c:v>
                </c:pt>
                <c:pt idx="423">
                  <c:v>42063</c:v>
                </c:pt>
                <c:pt idx="424">
                  <c:v>42064</c:v>
                </c:pt>
                <c:pt idx="425">
                  <c:v>42065</c:v>
                </c:pt>
                <c:pt idx="426">
                  <c:v>42066</c:v>
                </c:pt>
                <c:pt idx="427">
                  <c:v>42067</c:v>
                </c:pt>
                <c:pt idx="428">
                  <c:v>42068</c:v>
                </c:pt>
                <c:pt idx="429">
                  <c:v>42069</c:v>
                </c:pt>
                <c:pt idx="430">
                  <c:v>42070</c:v>
                </c:pt>
                <c:pt idx="431">
                  <c:v>42071</c:v>
                </c:pt>
                <c:pt idx="432">
                  <c:v>42072</c:v>
                </c:pt>
                <c:pt idx="433">
                  <c:v>42073</c:v>
                </c:pt>
                <c:pt idx="434">
                  <c:v>42074</c:v>
                </c:pt>
                <c:pt idx="435">
                  <c:v>42075</c:v>
                </c:pt>
                <c:pt idx="436">
                  <c:v>42076</c:v>
                </c:pt>
                <c:pt idx="437">
                  <c:v>42077</c:v>
                </c:pt>
                <c:pt idx="438">
                  <c:v>42078</c:v>
                </c:pt>
                <c:pt idx="439">
                  <c:v>42079</c:v>
                </c:pt>
                <c:pt idx="440">
                  <c:v>42080</c:v>
                </c:pt>
                <c:pt idx="441">
                  <c:v>42081</c:v>
                </c:pt>
                <c:pt idx="442">
                  <c:v>42082</c:v>
                </c:pt>
                <c:pt idx="443">
                  <c:v>42083</c:v>
                </c:pt>
                <c:pt idx="444">
                  <c:v>42084</c:v>
                </c:pt>
                <c:pt idx="445">
                  <c:v>42085</c:v>
                </c:pt>
                <c:pt idx="446">
                  <c:v>42086</c:v>
                </c:pt>
                <c:pt idx="447">
                  <c:v>42087</c:v>
                </c:pt>
                <c:pt idx="448">
                  <c:v>42088</c:v>
                </c:pt>
                <c:pt idx="449">
                  <c:v>42089</c:v>
                </c:pt>
                <c:pt idx="450">
                  <c:v>42090</c:v>
                </c:pt>
                <c:pt idx="451">
                  <c:v>42091</c:v>
                </c:pt>
                <c:pt idx="452">
                  <c:v>42092</c:v>
                </c:pt>
                <c:pt idx="453">
                  <c:v>42093</c:v>
                </c:pt>
                <c:pt idx="454">
                  <c:v>42094</c:v>
                </c:pt>
                <c:pt idx="455">
                  <c:v>42095</c:v>
                </c:pt>
                <c:pt idx="456">
                  <c:v>42096</c:v>
                </c:pt>
                <c:pt idx="457">
                  <c:v>42097</c:v>
                </c:pt>
                <c:pt idx="458">
                  <c:v>42098</c:v>
                </c:pt>
                <c:pt idx="459">
                  <c:v>42099</c:v>
                </c:pt>
                <c:pt idx="460">
                  <c:v>42100</c:v>
                </c:pt>
                <c:pt idx="461">
                  <c:v>42101</c:v>
                </c:pt>
                <c:pt idx="462">
                  <c:v>42102</c:v>
                </c:pt>
                <c:pt idx="463">
                  <c:v>42103</c:v>
                </c:pt>
                <c:pt idx="464">
                  <c:v>42104</c:v>
                </c:pt>
                <c:pt idx="465">
                  <c:v>42105</c:v>
                </c:pt>
                <c:pt idx="466">
                  <c:v>42106</c:v>
                </c:pt>
                <c:pt idx="467">
                  <c:v>42107</c:v>
                </c:pt>
                <c:pt idx="468">
                  <c:v>42108</c:v>
                </c:pt>
                <c:pt idx="469">
                  <c:v>42109</c:v>
                </c:pt>
                <c:pt idx="470">
                  <c:v>42110</c:v>
                </c:pt>
                <c:pt idx="471">
                  <c:v>42111</c:v>
                </c:pt>
                <c:pt idx="472">
                  <c:v>42112</c:v>
                </c:pt>
                <c:pt idx="473">
                  <c:v>42113</c:v>
                </c:pt>
                <c:pt idx="474">
                  <c:v>42114</c:v>
                </c:pt>
                <c:pt idx="475">
                  <c:v>42115</c:v>
                </c:pt>
                <c:pt idx="476">
                  <c:v>42116</c:v>
                </c:pt>
                <c:pt idx="477">
                  <c:v>42117</c:v>
                </c:pt>
                <c:pt idx="478">
                  <c:v>42118</c:v>
                </c:pt>
                <c:pt idx="479">
                  <c:v>42119</c:v>
                </c:pt>
                <c:pt idx="480">
                  <c:v>42120</c:v>
                </c:pt>
                <c:pt idx="481">
                  <c:v>42121</c:v>
                </c:pt>
                <c:pt idx="482">
                  <c:v>42122</c:v>
                </c:pt>
                <c:pt idx="483">
                  <c:v>42123</c:v>
                </c:pt>
                <c:pt idx="484">
                  <c:v>42124</c:v>
                </c:pt>
                <c:pt idx="485">
                  <c:v>42125</c:v>
                </c:pt>
                <c:pt idx="486">
                  <c:v>42126</c:v>
                </c:pt>
                <c:pt idx="487">
                  <c:v>42127</c:v>
                </c:pt>
                <c:pt idx="488">
                  <c:v>42128</c:v>
                </c:pt>
                <c:pt idx="489">
                  <c:v>42129</c:v>
                </c:pt>
                <c:pt idx="490">
                  <c:v>42130</c:v>
                </c:pt>
                <c:pt idx="491">
                  <c:v>42131</c:v>
                </c:pt>
                <c:pt idx="492">
                  <c:v>42132</c:v>
                </c:pt>
                <c:pt idx="493">
                  <c:v>42133</c:v>
                </c:pt>
                <c:pt idx="494">
                  <c:v>42134</c:v>
                </c:pt>
                <c:pt idx="495">
                  <c:v>42135</c:v>
                </c:pt>
                <c:pt idx="496">
                  <c:v>42136</c:v>
                </c:pt>
                <c:pt idx="497">
                  <c:v>42137</c:v>
                </c:pt>
                <c:pt idx="498">
                  <c:v>42138</c:v>
                </c:pt>
                <c:pt idx="499">
                  <c:v>42139</c:v>
                </c:pt>
                <c:pt idx="500">
                  <c:v>42140</c:v>
                </c:pt>
                <c:pt idx="501">
                  <c:v>42141</c:v>
                </c:pt>
                <c:pt idx="502">
                  <c:v>42142</c:v>
                </c:pt>
                <c:pt idx="503">
                  <c:v>42143</c:v>
                </c:pt>
                <c:pt idx="504">
                  <c:v>42144</c:v>
                </c:pt>
                <c:pt idx="505">
                  <c:v>42145</c:v>
                </c:pt>
                <c:pt idx="506">
                  <c:v>42146</c:v>
                </c:pt>
                <c:pt idx="507">
                  <c:v>42147</c:v>
                </c:pt>
                <c:pt idx="508">
                  <c:v>42148</c:v>
                </c:pt>
                <c:pt idx="509">
                  <c:v>42149</c:v>
                </c:pt>
                <c:pt idx="510">
                  <c:v>42150</c:v>
                </c:pt>
                <c:pt idx="511">
                  <c:v>42151</c:v>
                </c:pt>
                <c:pt idx="512">
                  <c:v>42152</c:v>
                </c:pt>
                <c:pt idx="513">
                  <c:v>42153</c:v>
                </c:pt>
                <c:pt idx="514">
                  <c:v>42154</c:v>
                </c:pt>
                <c:pt idx="515">
                  <c:v>42155</c:v>
                </c:pt>
                <c:pt idx="516">
                  <c:v>42156</c:v>
                </c:pt>
                <c:pt idx="517">
                  <c:v>42157</c:v>
                </c:pt>
                <c:pt idx="518">
                  <c:v>42158</c:v>
                </c:pt>
                <c:pt idx="519">
                  <c:v>42159</c:v>
                </c:pt>
                <c:pt idx="520">
                  <c:v>42160</c:v>
                </c:pt>
                <c:pt idx="521">
                  <c:v>42161</c:v>
                </c:pt>
                <c:pt idx="522">
                  <c:v>42162</c:v>
                </c:pt>
                <c:pt idx="523">
                  <c:v>42163</c:v>
                </c:pt>
                <c:pt idx="524">
                  <c:v>42164</c:v>
                </c:pt>
                <c:pt idx="525">
                  <c:v>42165</c:v>
                </c:pt>
                <c:pt idx="526">
                  <c:v>42166</c:v>
                </c:pt>
                <c:pt idx="527">
                  <c:v>42167</c:v>
                </c:pt>
                <c:pt idx="528">
                  <c:v>42168</c:v>
                </c:pt>
                <c:pt idx="529">
                  <c:v>42169</c:v>
                </c:pt>
                <c:pt idx="530">
                  <c:v>42170</c:v>
                </c:pt>
                <c:pt idx="531">
                  <c:v>42171</c:v>
                </c:pt>
                <c:pt idx="532">
                  <c:v>42172</c:v>
                </c:pt>
                <c:pt idx="533">
                  <c:v>42173</c:v>
                </c:pt>
                <c:pt idx="534">
                  <c:v>42174</c:v>
                </c:pt>
                <c:pt idx="535">
                  <c:v>42175</c:v>
                </c:pt>
                <c:pt idx="536">
                  <c:v>42176</c:v>
                </c:pt>
                <c:pt idx="537">
                  <c:v>42177</c:v>
                </c:pt>
                <c:pt idx="538">
                  <c:v>42178</c:v>
                </c:pt>
                <c:pt idx="539">
                  <c:v>42179</c:v>
                </c:pt>
                <c:pt idx="540">
                  <c:v>42180</c:v>
                </c:pt>
                <c:pt idx="541">
                  <c:v>42181</c:v>
                </c:pt>
                <c:pt idx="542">
                  <c:v>42182</c:v>
                </c:pt>
                <c:pt idx="543">
                  <c:v>42183</c:v>
                </c:pt>
                <c:pt idx="544">
                  <c:v>42184</c:v>
                </c:pt>
                <c:pt idx="545">
                  <c:v>42185</c:v>
                </c:pt>
                <c:pt idx="546">
                  <c:v>42186</c:v>
                </c:pt>
                <c:pt idx="547">
                  <c:v>42187</c:v>
                </c:pt>
                <c:pt idx="548">
                  <c:v>42188</c:v>
                </c:pt>
                <c:pt idx="549">
                  <c:v>42189</c:v>
                </c:pt>
                <c:pt idx="550">
                  <c:v>42190</c:v>
                </c:pt>
                <c:pt idx="551">
                  <c:v>42191</c:v>
                </c:pt>
                <c:pt idx="552">
                  <c:v>42192</c:v>
                </c:pt>
                <c:pt idx="553">
                  <c:v>42193</c:v>
                </c:pt>
                <c:pt idx="554">
                  <c:v>42194</c:v>
                </c:pt>
                <c:pt idx="555">
                  <c:v>42195</c:v>
                </c:pt>
                <c:pt idx="556">
                  <c:v>42196</c:v>
                </c:pt>
                <c:pt idx="557">
                  <c:v>42197</c:v>
                </c:pt>
                <c:pt idx="558">
                  <c:v>42198</c:v>
                </c:pt>
                <c:pt idx="559">
                  <c:v>42199</c:v>
                </c:pt>
                <c:pt idx="560">
                  <c:v>42200</c:v>
                </c:pt>
                <c:pt idx="561">
                  <c:v>42201</c:v>
                </c:pt>
                <c:pt idx="562">
                  <c:v>42202</c:v>
                </c:pt>
                <c:pt idx="563">
                  <c:v>42203</c:v>
                </c:pt>
                <c:pt idx="564">
                  <c:v>42204</c:v>
                </c:pt>
                <c:pt idx="565">
                  <c:v>42205</c:v>
                </c:pt>
                <c:pt idx="566">
                  <c:v>42206</c:v>
                </c:pt>
                <c:pt idx="567">
                  <c:v>42207</c:v>
                </c:pt>
                <c:pt idx="568">
                  <c:v>42208</c:v>
                </c:pt>
                <c:pt idx="569">
                  <c:v>42209</c:v>
                </c:pt>
                <c:pt idx="570">
                  <c:v>42210</c:v>
                </c:pt>
                <c:pt idx="571">
                  <c:v>42211</c:v>
                </c:pt>
                <c:pt idx="572">
                  <c:v>42212</c:v>
                </c:pt>
                <c:pt idx="573">
                  <c:v>42213</c:v>
                </c:pt>
                <c:pt idx="574">
                  <c:v>42214</c:v>
                </c:pt>
                <c:pt idx="575">
                  <c:v>42215</c:v>
                </c:pt>
                <c:pt idx="576">
                  <c:v>42216</c:v>
                </c:pt>
                <c:pt idx="577">
                  <c:v>42217</c:v>
                </c:pt>
                <c:pt idx="578">
                  <c:v>42218</c:v>
                </c:pt>
                <c:pt idx="579">
                  <c:v>42219</c:v>
                </c:pt>
                <c:pt idx="580">
                  <c:v>42220</c:v>
                </c:pt>
                <c:pt idx="581">
                  <c:v>42221</c:v>
                </c:pt>
                <c:pt idx="582">
                  <c:v>42222</c:v>
                </c:pt>
                <c:pt idx="583">
                  <c:v>42223</c:v>
                </c:pt>
                <c:pt idx="584">
                  <c:v>42224</c:v>
                </c:pt>
                <c:pt idx="585">
                  <c:v>42225</c:v>
                </c:pt>
                <c:pt idx="586">
                  <c:v>42226</c:v>
                </c:pt>
                <c:pt idx="587">
                  <c:v>42227</c:v>
                </c:pt>
                <c:pt idx="588">
                  <c:v>42228</c:v>
                </c:pt>
                <c:pt idx="589">
                  <c:v>42229</c:v>
                </c:pt>
                <c:pt idx="590">
                  <c:v>42230</c:v>
                </c:pt>
                <c:pt idx="591">
                  <c:v>42231</c:v>
                </c:pt>
                <c:pt idx="592">
                  <c:v>42232</c:v>
                </c:pt>
                <c:pt idx="593">
                  <c:v>42233</c:v>
                </c:pt>
                <c:pt idx="594">
                  <c:v>42234</c:v>
                </c:pt>
                <c:pt idx="595">
                  <c:v>42235</c:v>
                </c:pt>
                <c:pt idx="596">
                  <c:v>42236</c:v>
                </c:pt>
                <c:pt idx="597">
                  <c:v>42237</c:v>
                </c:pt>
                <c:pt idx="598">
                  <c:v>42238</c:v>
                </c:pt>
                <c:pt idx="599">
                  <c:v>42239</c:v>
                </c:pt>
                <c:pt idx="600">
                  <c:v>42240</c:v>
                </c:pt>
                <c:pt idx="601">
                  <c:v>42241</c:v>
                </c:pt>
                <c:pt idx="602">
                  <c:v>42242</c:v>
                </c:pt>
                <c:pt idx="603">
                  <c:v>42243</c:v>
                </c:pt>
                <c:pt idx="604">
                  <c:v>42244</c:v>
                </c:pt>
                <c:pt idx="605">
                  <c:v>42245</c:v>
                </c:pt>
                <c:pt idx="606">
                  <c:v>42246</c:v>
                </c:pt>
                <c:pt idx="607">
                  <c:v>42247</c:v>
                </c:pt>
                <c:pt idx="608">
                  <c:v>42248</c:v>
                </c:pt>
                <c:pt idx="609">
                  <c:v>42249</c:v>
                </c:pt>
                <c:pt idx="610">
                  <c:v>42250</c:v>
                </c:pt>
                <c:pt idx="611">
                  <c:v>42251</c:v>
                </c:pt>
                <c:pt idx="612">
                  <c:v>42252</c:v>
                </c:pt>
                <c:pt idx="613">
                  <c:v>42253</c:v>
                </c:pt>
                <c:pt idx="614">
                  <c:v>42254</c:v>
                </c:pt>
                <c:pt idx="615">
                  <c:v>42255</c:v>
                </c:pt>
                <c:pt idx="616">
                  <c:v>42256</c:v>
                </c:pt>
                <c:pt idx="617">
                  <c:v>42257</c:v>
                </c:pt>
                <c:pt idx="618">
                  <c:v>42258</c:v>
                </c:pt>
                <c:pt idx="619">
                  <c:v>42259</c:v>
                </c:pt>
                <c:pt idx="620">
                  <c:v>42260</c:v>
                </c:pt>
                <c:pt idx="621">
                  <c:v>42261</c:v>
                </c:pt>
                <c:pt idx="622">
                  <c:v>42262</c:v>
                </c:pt>
                <c:pt idx="623">
                  <c:v>42263</c:v>
                </c:pt>
                <c:pt idx="624">
                  <c:v>42264</c:v>
                </c:pt>
                <c:pt idx="625">
                  <c:v>42265</c:v>
                </c:pt>
                <c:pt idx="626">
                  <c:v>42266</c:v>
                </c:pt>
                <c:pt idx="627">
                  <c:v>42267</c:v>
                </c:pt>
                <c:pt idx="628">
                  <c:v>42268</c:v>
                </c:pt>
                <c:pt idx="629">
                  <c:v>42269</c:v>
                </c:pt>
                <c:pt idx="630">
                  <c:v>42270</c:v>
                </c:pt>
                <c:pt idx="631">
                  <c:v>42271</c:v>
                </c:pt>
                <c:pt idx="632">
                  <c:v>42272</c:v>
                </c:pt>
                <c:pt idx="633">
                  <c:v>42273</c:v>
                </c:pt>
                <c:pt idx="634">
                  <c:v>42274</c:v>
                </c:pt>
                <c:pt idx="635">
                  <c:v>42275</c:v>
                </c:pt>
                <c:pt idx="636">
                  <c:v>42276</c:v>
                </c:pt>
                <c:pt idx="637">
                  <c:v>42277</c:v>
                </c:pt>
                <c:pt idx="638">
                  <c:v>42278</c:v>
                </c:pt>
                <c:pt idx="639">
                  <c:v>42279</c:v>
                </c:pt>
                <c:pt idx="640">
                  <c:v>42280</c:v>
                </c:pt>
                <c:pt idx="641">
                  <c:v>42281</c:v>
                </c:pt>
                <c:pt idx="642">
                  <c:v>42282</c:v>
                </c:pt>
                <c:pt idx="643">
                  <c:v>42283</c:v>
                </c:pt>
                <c:pt idx="644">
                  <c:v>42284</c:v>
                </c:pt>
                <c:pt idx="645">
                  <c:v>42285</c:v>
                </c:pt>
                <c:pt idx="646">
                  <c:v>42286</c:v>
                </c:pt>
                <c:pt idx="647">
                  <c:v>42287</c:v>
                </c:pt>
                <c:pt idx="648">
                  <c:v>42288</c:v>
                </c:pt>
                <c:pt idx="649">
                  <c:v>42289</c:v>
                </c:pt>
                <c:pt idx="650">
                  <c:v>42290</c:v>
                </c:pt>
                <c:pt idx="651">
                  <c:v>42291</c:v>
                </c:pt>
                <c:pt idx="652">
                  <c:v>42292</c:v>
                </c:pt>
                <c:pt idx="653">
                  <c:v>42293</c:v>
                </c:pt>
                <c:pt idx="654">
                  <c:v>42294</c:v>
                </c:pt>
                <c:pt idx="655">
                  <c:v>42295</c:v>
                </c:pt>
                <c:pt idx="656">
                  <c:v>42296</c:v>
                </c:pt>
                <c:pt idx="657">
                  <c:v>42297</c:v>
                </c:pt>
                <c:pt idx="658">
                  <c:v>42298</c:v>
                </c:pt>
                <c:pt idx="659">
                  <c:v>42299</c:v>
                </c:pt>
                <c:pt idx="660">
                  <c:v>42300</c:v>
                </c:pt>
                <c:pt idx="661">
                  <c:v>42301</c:v>
                </c:pt>
                <c:pt idx="662">
                  <c:v>42302</c:v>
                </c:pt>
                <c:pt idx="663">
                  <c:v>42303</c:v>
                </c:pt>
                <c:pt idx="664">
                  <c:v>42304</c:v>
                </c:pt>
                <c:pt idx="665">
                  <c:v>42305</c:v>
                </c:pt>
                <c:pt idx="666">
                  <c:v>42306</c:v>
                </c:pt>
                <c:pt idx="667">
                  <c:v>42307</c:v>
                </c:pt>
                <c:pt idx="668">
                  <c:v>42308</c:v>
                </c:pt>
                <c:pt idx="669">
                  <c:v>42309</c:v>
                </c:pt>
                <c:pt idx="670">
                  <c:v>42310</c:v>
                </c:pt>
                <c:pt idx="671">
                  <c:v>42311</c:v>
                </c:pt>
                <c:pt idx="672">
                  <c:v>42312</c:v>
                </c:pt>
                <c:pt idx="673">
                  <c:v>42313</c:v>
                </c:pt>
                <c:pt idx="674">
                  <c:v>42314</c:v>
                </c:pt>
                <c:pt idx="675">
                  <c:v>42315</c:v>
                </c:pt>
                <c:pt idx="676">
                  <c:v>42316</c:v>
                </c:pt>
                <c:pt idx="677">
                  <c:v>42317</c:v>
                </c:pt>
                <c:pt idx="678">
                  <c:v>42318</c:v>
                </c:pt>
                <c:pt idx="679">
                  <c:v>42319</c:v>
                </c:pt>
                <c:pt idx="680">
                  <c:v>42320</c:v>
                </c:pt>
                <c:pt idx="681">
                  <c:v>42321</c:v>
                </c:pt>
                <c:pt idx="682">
                  <c:v>42322</c:v>
                </c:pt>
                <c:pt idx="683">
                  <c:v>42323</c:v>
                </c:pt>
                <c:pt idx="684">
                  <c:v>42324</c:v>
                </c:pt>
                <c:pt idx="685">
                  <c:v>42325</c:v>
                </c:pt>
                <c:pt idx="686">
                  <c:v>42326</c:v>
                </c:pt>
                <c:pt idx="687">
                  <c:v>42327</c:v>
                </c:pt>
                <c:pt idx="688">
                  <c:v>42328</c:v>
                </c:pt>
                <c:pt idx="689">
                  <c:v>42329</c:v>
                </c:pt>
                <c:pt idx="690">
                  <c:v>42330</c:v>
                </c:pt>
                <c:pt idx="691">
                  <c:v>42331</c:v>
                </c:pt>
                <c:pt idx="692">
                  <c:v>42332</c:v>
                </c:pt>
                <c:pt idx="693">
                  <c:v>42333</c:v>
                </c:pt>
                <c:pt idx="694">
                  <c:v>42334</c:v>
                </c:pt>
                <c:pt idx="695">
                  <c:v>42335</c:v>
                </c:pt>
                <c:pt idx="696">
                  <c:v>42336</c:v>
                </c:pt>
                <c:pt idx="697">
                  <c:v>42337</c:v>
                </c:pt>
                <c:pt idx="698">
                  <c:v>42338</c:v>
                </c:pt>
                <c:pt idx="699">
                  <c:v>42339</c:v>
                </c:pt>
                <c:pt idx="700">
                  <c:v>42340</c:v>
                </c:pt>
                <c:pt idx="701">
                  <c:v>42341</c:v>
                </c:pt>
                <c:pt idx="702">
                  <c:v>42342</c:v>
                </c:pt>
                <c:pt idx="703">
                  <c:v>42343</c:v>
                </c:pt>
                <c:pt idx="704">
                  <c:v>42344</c:v>
                </c:pt>
                <c:pt idx="705">
                  <c:v>42345</c:v>
                </c:pt>
                <c:pt idx="706">
                  <c:v>42346</c:v>
                </c:pt>
                <c:pt idx="707">
                  <c:v>42347</c:v>
                </c:pt>
                <c:pt idx="708">
                  <c:v>42348</c:v>
                </c:pt>
                <c:pt idx="709">
                  <c:v>42349</c:v>
                </c:pt>
                <c:pt idx="710">
                  <c:v>42350</c:v>
                </c:pt>
                <c:pt idx="711">
                  <c:v>42351</c:v>
                </c:pt>
                <c:pt idx="712">
                  <c:v>42352</c:v>
                </c:pt>
                <c:pt idx="713">
                  <c:v>42353</c:v>
                </c:pt>
                <c:pt idx="714">
                  <c:v>42354</c:v>
                </c:pt>
                <c:pt idx="715">
                  <c:v>42355</c:v>
                </c:pt>
                <c:pt idx="716">
                  <c:v>42356</c:v>
                </c:pt>
                <c:pt idx="717">
                  <c:v>42357</c:v>
                </c:pt>
                <c:pt idx="718">
                  <c:v>42358</c:v>
                </c:pt>
                <c:pt idx="719">
                  <c:v>42359</c:v>
                </c:pt>
                <c:pt idx="720">
                  <c:v>42360</c:v>
                </c:pt>
                <c:pt idx="721">
                  <c:v>42361</c:v>
                </c:pt>
                <c:pt idx="722">
                  <c:v>42362</c:v>
                </c:pt>
                <c:pt idx="723">
                  <c:v>42363</c:v>
                </c:pt>
                <c:pt idx="724">
                  <c:v>42364</c:v>
                </c:pt>
                <c:pt idx="725">
                  <c:v>42365</c:v>
                </c:pt>
                <c:pt idx="726">
                  <c:v>42366</c:v>
                </c:pt>
                <c:pt idx="727">
                  <c:v>42367</c:v>
                </c:pt>
                <c:pt idx="728">
                  <c:v>42368</c:v>
                </c:pt>
                <c:pt idx="729">
                  <c:v>42369</c:v>
                </c:pt>
                <c:pt idx="730">
                  <c:v>42370</c:v>
                </c:pt>
                <c:pt idx="731">
                  <c:v>42371</c:v>
                </c:pt>
                <c:pt idx="732">
                  <c:v>42372</c:v>
                </c:pt>
                <c:pt idx="733">
                  <c:v>42373</c:v>
                </c:pt>
                <c:pt idx="734">
                  <c:v>42374</c:v>
                </c:pt>
                <c:pt idx="735">
                  <c:v>42375</c:v>
                </c:pt>
                <c:pt idx="736">
                  <c:v>42376</c:v>
                </c:pt>
                <c:pt idx="737">
                  <c:v>42377</c:v>
                </c:pt>
                <c:pt idx="738">
                  <c:v>42378</c:v>
                </c:pt>
                <c:pt idx="739">
                  <c:v>42379</c:v>
                </c:pt>
                <c:pt idx="740">
                  <c:v>42380</c:v>
                </c:pt>
                <c:pt idx="741">
                  <c:v>42381</c:v>
                </c:pt>
                <c:pt idx="742">
                  <c:v>42382</c:v>
                </c:pt>
                <c:pt idx="743">
                  <c:v>42383</c:v>
                </c:pt>
                <c:pt idx="744">
                  <c:v>42384</c:v>
                </c:pt>
                <c:pt idx="745">
                  <c:v>42385</c:v>
                </c:pt>
                <c:pt idx="746">
                  <c:v>42386</c:v>
                </c:pt>
                <c:pt idx="747">
                  <c:v>42387</c:v>
                </c:pt>
                <c:pt idx="748">
                  <c:v>42388</c:v>
                </c:pt>
                <c:pt idx="749">
                  <c:v>42389</c:v>
                </c:pt>
                <c:pt idx="750">
                  <c:v>42390</c:v>
                </c:pt>
                <c:pt idx="751">
                  <c:v>42391</c:v>
                </c:pt>
                <c:pt idx="752">
                  <c:v>42392</c:v>
                </c:pt>
                <c:pt idx="753">
                  <c:v>42393</c:v>
                </c:pt>
                <c:pt idx="754">
                  <c:v>42394</c:v>
                </c:pt>
                <c:pt idx="755">
                  <c:v>42395</c:v>
                </c:pt>
                <c:pt idx="756">
                  <c:v>42396</c:v>
                </c:pt>
                <c:pt idx="757">
                  <c:v>42397</c:v>
                </c:pt>
                <c:pt idx="758">
                  <c:v>42398</c:v>
                </c:pt>
                <c:pt idx="759">
                  <c:v>42399</c:v>
                </c:pt>
                <c:pt idx="760">
                  <c:v>42400</c:v>
                </c:pt>
                <c:pt idx="761">
                  <c:v>42401</c:v>
                </c:pt>
                <c:pt idx="762">
                  <c:v>42402</c:v>
                </c:pt>
                <c:pt idx="763">
                  <c:v>42403</c:v>
                </c:pt>
                <c:pt idx="764">
                  <c:v>42404</c:v>
                </c:pt>
                <c:pt idx="765">
                  <c:v>42405</c:v>
                </c:pt>
                <c:pt idx="766">
                  <c:v>42406</c:v>
                </c:pt>
                <c:pt idx="767">
                  <c:v>42407</c:v>
                </c:pt>
                <c:pt idx="768">
                  <c:v>42408</c:v>
                </c:pt>
                <c:pt idx="769">
                  <c:v>42409</c:v>
                </c:pt>
                <c:pt idx="770">
                  <c:v>42410</c:v>
                </c:pt>
                <c:pt idx="771">
                  <c:v>42411</c:v>
                </c:pt>
                <c:pt idx="772">
                  <c:v>42412</c:v>
                </c:pt>
                <c:pt idx="773">
                  <c:v>42413</c:v>
                </c:pt>
                <c:pt idx="774">
                  <c:v>42414</c:v>
                </c:pt>
                <c:pt idx="775">
                  <c:v>42415</c:v>
                </c:pt>
                <c:pt idx="776">
                  <c:v>42416</c:v>
                </c:pt>
                <c:pt idx="777">
                  <c:v>42417</c:v>
                </c:pt>
                <c:pt idx="778">
                  <c:v>42418</c:v>
                </c:pt>
                <c:pt idx="779">
                  <c:v>42419</c:v>
                </c:pt>
                <c:pt idx="780">
                  <c:v>42420</c:v>
                </c:pt>
                <c:pt idx="781">
                  <c:v>42421</c:v>
                </c:pt>
                <c:pt idx="782">
                  <c:v>42422</c:v>
                </c:pt>
                <c:pt idx="783">
                  <c:v>42423</c:v>
                </c:pt>
                <c:pt idx="784">
                  <c:v>42424</c:v>
                </c:pt>
                <c:pt idx="785">
                  <c:v>42425</c:v>
                </c:pt>
                <c:pt idx="786">
                  <c:v>42426</c:v>
                </c:pt>
                <c:pt idx="787">
                  <c:v>42427</c:v>
                </c:pt>
                <c:pt idx="788">
                  <c:v>42428</c:v>
                </c:pt>
                <c:pt idx="789">
                  <c:v>42430</c:v>
                </c:pt>
                <c:pt idx="790">
                  <c:v>42431</c:v>
                </c:pt>
                <c:pt idx="791">
                  <c:v>42432</c:v>
                </c:pt>
                <c:pt idx="792">
                  <c:v>42433</c:v>
                </c:pt>
                <c:pt idx="793">
                  <c:v>42434</c:v>
                </c:pt>
                <c:pt idx="794">
                  <c:v>42435</c:v>
                </c:pt>
                <c:pt idx="795">
                  <c:v>42436</c:v>
                </c:pt>
                <c:pt idx="796">
                  <c:v>42437</c:v>
                </c:pt>
                <c:pt idx="797">
                  <c:v>42438</c:v>
                </c:pt>
                <c:pt idx="798">
                  <c:v>42439</c:v>
                </c:pt>
                <c:pt idx="799">
                  <c:v>42440</c:v>
                </c:pt>
                <c:pt idx="800">
                  <c:v>42441</c:v>
                </c:pt>
                <c:pt idx="801">
                  <c:v>42442</c:v>
                </c:pt>
                <c:pt idx="802">
                  <c:v>42443</c:v>
                </c:pt>
                <c:pt idx="803">
                  <c:v>42444</c:v>
                </c:pt>
                <c:pt idx="804">
                  <c:v>42445</c:v>
                </c:pt>
                <c:pt idx="805">
                  <c:v>42446</c:v>
                </c:pt>
                <c:pt idx="806">
                  <c:v>42447</c:v>
                </c:pt>
                <c:pt idx="807">
                  <c:v>42448</c:v>
                </c:pt>
                <c:pt idx="808">
                  <c:v>42449</c:v>
                </c:pt>
                <c:pt idx="809">
                  <c:v>42450</c:v>
                </c:pt>
                <c:pt idx="810">
                  <c:v>42451</c:v>
                </c:pt>
                <c:pt idx="811">
                  <c:v>42452</c:v>
                </c:pt>
                <c:pt idx="812">
                  <c:v>42453</c:v>
                </c:pt>
                <c:pt idx="813">
                  <c:v>42454</c:v>
                </c:pt>
                <c:pt idx="814">
                  <c:v>42455</c:v>
                </c:pt>
                <c:pt idx="815">
                  <c:v>42456</c:v>
                </c:pt>
                <c:pt idx="816">
                  <c:v>42457</c:v>
                </c:pt>
                <c:pt idx="817">
                  <c:v>42458</c:v>
                </c:pt>
                <c:pt idx="818">
                  <c:v>42459</c:v>
                </c:pt>
                <c:pt idx="819">
                  <c:v>42460</c:v>
                </c:pt>
                <c:pt idx="820">
                  <c:v>42461</c:v>
                </c:pt>
                <c:pt idx="821">
                  <c:v>42462</c:v>
                </c:pt>
                <c:pt idx="822">
                  <c:v>42463</c:v>
                </c:pt>
                <c:pt idx="823">
                  <c:v>42464</c:v>
                </c:pt>
                <c:pt idx="824">
                  <c:v>42465</c:v>
                </c:pt>
                <c:pt idx="825">
                  <c:v>42466</c:v>
                </c:pt>
                <c:pt idx="826">
                  <c:v>42467</c:v>
                </c:pt>
                <c:pt idx="827">
                  <c:v>42468</c:v>
                </c:pt>
                <c:pt idx="828">
                  <c:v>42469</c:v>
                </c:pt>
                <c:pt idx="829">
                  <c:v>42470</c:v>
                </c:pt>
                <c:pt idx="830">
                  <c:v>42471</c:v>
                </c:pt>
                <c:pt idx="831">
                  <c:v>42472</c:v>
                </c:pt>
                <c:pt idx="832">
                  <c:v>42473</c:v>
                </c:pt>
                <c:pt idx="833">
                  <c:v>42474</c:v>
                </c:pt>
                <c:pt idx="834">
                  <c:v>42475</c:v>
                </c:pt>
                <c:pt idx="835">
                  <c:v>42476</c:v>
                </c:pt>
                <c:pt idx="836">
                  <c:v>42477</c:v>
                </c:pt>
                <c:pt idx="837">
                  <c:v>42478</c:v>
                </c:pt>
                <c:pt idx="838">
                  <c:v>42479</c:v>
                </c:pt>
                <c:pt idx="839">
                  <c:v>42480</c:v>
                </c:pt>
                <c:pt idx="840">
                  <c:v>42481</c:v>
                </c:pt>
                <c:pt idx="841">
                  <c:v>42482</c:v>
                </c:pt>
                <c:pt idx="842">
                  <c:v>42483</c:v>
                </c:pt>
                <c:pt idx="843">
                  <c:v>42484</c:v>
                </c:pt>
                <c:pt idx="844">
                  <c:v>42485</c:v>
                </c:pt>
                <c:pt idx="845">
                  <c:v>42486</c:v>
                </c:pt>
                <c:pt idx="846">
                  <c:v>42487</c:v>
                </c:pt>
                <c:pt idx="847">
                  <c:v>42488</c:v>
                </c:pt>
                <c:pt idx="848">
                  <c:v>42489</c:v>
                </c:pt>
                <c:pt idx="849">
                  <c:v>42490</c:v>
                </c:pt>
                <c:pt idx="850">
                  <c:v>42491</c:v>
                </c:pt>
                <c:pt idx="851">
                  <c:v>42492</c:v>
                </c:pt>
                <c:pt idx="852">
                  <c:v>42493</c:v>
                </c:pt>
                <c:pt idx="853">
                  <c:v>42494</c:v>
                </c:pt>
                <c:pt idx="854">
                  <c:v>42495</c:v>
                </c:pt>
                <c:pt idx="855">
                  <c:v>42496</c:v>
                </c:pt>
                <c:pt idx="856">
                  <c:v>42497</c:v>
                </c:pt>
                <c:pt idx="857">
                  <c:v>42498</c:v>
                </c:pt>
                <c:pt idx="858">
                  <c:v>42499</c:v>
                </c:pt>
                <c:pt idx="859">
                  <c:v>42500</c:v>
                </c:pt>
                <c:pt idx="860">
                  <c:v>42501</c:v>
                </c:pt>
                <c:pt idx="861">
                  <c:v>42502</c:v>
                </c:pt>
                <c:pt idx="862">
                  <c:v>42503</c:v>
                </c:pt>
                <c:pt idx="863">
                  <c:v>42504</c:v>
                </c:pt>
                <c:pt idx="864">
                  <c:v>42505</c:v>
                </c:pt>
                <c:pt idx="865">
                  <c:v>42506</c:v>
                </c:pt>
                <c:pt idx="866">
                  <c:v>42507</c:v>
                </c:pt>
                <c:pt idx="867">
                  <c:v>42508</c:v>
                </c:pt>
                <c:pt idx="868">
                  <c:v>42509</c:v>
                </c:pt>
                <c:pt idx="869">
                  <c:v>42510</c:v>
                </c:pt>
                <c:pt idx="870">
                  <c:v>42511</c:v>
                </c:pt>
                <c:pt idx="871">
                  <c:v>42512</c:v>
                </c:pt>
                <c:pt idx="872">
                  <c:v>42513</c:v>
                </c:pt>
                <c:pt idx="873">
                  <c:v>42514</c:v>
                </c:pt>
                <c:pt idx="874">
                  <c:v>42515</c:v>
                </c:pt>
                <c:pt idx="875">
                  <c:v>42516</c:v>
                </c:pt>
                <c:pt idx="876">
                  <c:v>42517</c:v>
                </c:pt>
                <c:pt idx="877">
                  <c:v>42518</c:v>
                </c:pt>
                <c:pt idx="878">
                  <c:v>42519</c:v>
                </c:pt>
                <c:pt idx="879">
                  <c:v>42520</c:v>
                </c:pt>
                <c:pt idx="880">
                  <c:v>42521</c:v>
                </c:pt>
                <c:pt idx="881">
                  <c:v>42522</c:v>
                </c:pt>
                <c:pt idx="882">
                  <c:v>42523</c:v>
                </c:pt>
                <c:pt idx="883">
                  <c:v>42524</c:v>
                </c:pt>
                <c:pt idx="884">
                  <c:v>42525</c:v>
                </c:pt>
                <c:pt idx="885">
                  <c:v>42526</c:v>
                </c:pt>
                <c:pt idx="886">
                  <c:v>42527</c:v>
                </c:pt>
                <c:pt idx="887">
                  <c:v>42528</c:v>
                </c:pt>
                <c:pt idx="888">
                  <c:v>42529</c:v>
                </c:pt>
                <c:pt idx="889">
                  <c:v>42530</c:v>
                </c:pt>
                <c:pt idx="890">
                  <c:v>42531</c:v>
                </c:pt>
                <c:pt idx="891">
                  <c:v>42532</c:v>
                </c:pt>
                <c:pt idx="892">
                  <c:v>42533</c:v>
                </c:pt>
                <c:pt idx="893">
                  <c:v>42534</c:v>
                </c:pt>
                <c:pt idx="894">
                  <c:v>42535</c:v>
                </c:pt>
                <c:pt idx="895">
                  <c:v>42536</c:v>
                </c:pt>
                <c:pt idx="896">
                  <c:v>42537</c:v>
                </c:pt>
                <c:pt idx="897">
                  <c:v>42538</c:v>
                </c:pt>
                <c:pt idx="898">
                  <c:v>42539</c:v>
                </c:pt>
                <c:pt idx="899">
                  <c:v>42540</c:v>
                </c:pt>
                <c:pt idx="900">
                  <c:v>42541</c:v>
                </c:pt>
                <c:pt idx="901">
                  <c:v>42542</c:v>
                </c:pt>
                <c:pt idx="902">
                  <c:v>42543</c:v>
                </c:pt>
                <c:pt idx="903">
                  <c:v>42544</c:v>
                </c:pt>
                <c:pt idx="904">
                  <c:v>42545</c:v>
                </c:pt>
                <c:pt idx="905">
                  <c:v>42546</c:v>
                </c:pt>
                <c:pt idx="906">
                  <c:v>42547</c:v>
                </c:pt>
                <c:pt idx="907">
                  <c:v>42548</c:v>
                </c:pt>
                <c:pt idx="908">
                  <c:v>42549</c:v>
                </c:pt>
                <c:pt idx="909">
                  <c:v>42550</c:v>
                </c:pt>
                <c:pt idx="910">
                  <c:v>42551</c:v>
                </c:pt>
                <c:pt idx="911">
                  <c:v>42552</c:v>
                </c:pt>
                <c:pt idx="912">
                  <c:v>42553</c:v>
                </c:pt>
                <c:pt idx="913">
                  <c:v>42554</c:v>
                </c:pt>
                <c:pt idx="914">
                  <c:v>42555</c:v>
                </c:pt>
                <c:pt idx="915">
                  <c:v>42556</c:v>
                </c:pt>
                <c:pt idx="916">
                  <c:v>42557</c:v>
                </c:pt>
                <c:pt idx="917">
                  <c:v>42558</c:v>
                </c:pt>
                <c:pt idx="918">
                  <c:v>42559</c:v>
                </c:pt>
                <c:pt idx="919">
                  <c:v>42560</c:v>
                </c:pt>
                <c:pt idx="920">
                  <c:v>42561</c:v>
                </c:pt>
                <c:pt idx="921">
                  <c:v>42562</c:v>
                </c:pt>
                <c:pt idx="922">
                  <c:v>42563</c:v>
                </c:pt>
                <c:pt idx="923">
                  <c:v>42564</c:v>
                </c:pt>
                <c:pt idx="924">
                  <c:v>42565</c:v>
                </c:pt>
                <c:pt idx="925">
                  <c:v>42566</c:v>
                </c:pt>
                <c:pt idx="926">
                  <c:v>42567</c:v>
                </c:pt>
                <c:pt idx="927">
                  <c:v>42568</c:v>
                </c:pt>
                <c:pt idx="928">
                  <c:v>42569</c:v>
                </c:pt>
                <c:pt idx="929">
                  <c:v>42570</c:v>
                </c:pt>
                <c:pt idx="930">
                  <c:v>42571</c:v>
                </c:pt>
                <c:pt idx="931">
                  <c:v>42572</c:v>
                </c:pt>
                <c:pt idx="932">
                  <c:v>42573</c:v>
                </c:pt>
                <c:pt idx="933">
                  <c:v>42574</c:v>
                </c:pt>
                <c:pt idx="934">
                  <c:v>42575</c:v>
                </c:pt>
                <c:pt idx="935">
                  <c:v>42576</c:v>
                </c:pt>
                <c:pt idx="936">
                  <c:v>42577</c:v>
                </c:pt>
                <c:pt idx="937">
                  <c:v>42578</c:v>
                </c:pt>
                <c:pt idx="938">
                  <c:v>42579</c:v>
                </c:pt>
                <c:pt idx="939">
                  <c:v>42580</c:v>
                </c:pt>
                <c:pt idx="940">
                  <c:v>42581</c:v>
                </c:pt>
                <c:pt idx="941">
                  <c:v>42582</c:v>
                </c:pt>
                <c:pt idx="942">
                  <c:v>42583</c:v>
                </c:pt>
                <c:pt idx="943">
                  <c:v>42584</c:v>
                </c:pt>
                <c:pt idx="944">
                  <c:v>42585</c:v>
                </c:pt>
                <c:pt idx="945">
                  <c:v>42586</c:v>
                </c:pt>
                <c:pt idx="946">
                  <c:v>42587</c:v>
                </c:pt>
                <c:pt idx="947">
                  <c:v>42588</c:v>
                </c:pt>
                <c:pt idx="948">
                  <c:v>42589</c:v>
                </c:pt>
                <c:pt idx="949">
                  <c:v>42590</c:v>
                </c:pt>
                <c:pt idx="950">
                  <c:v>42591</c:v>
                </c:pt>
                <c:pt idx="951">
                  <c:v>42592</c:v>
                </c:pt>
                <c:pt idx="952">
                  <c:v>42593</c:v>
                </c:pt>
                <c:pt idx="953">
                  <c:v>42594</c:v>
                </c:pt>
                <c:pt idx="954">
                  <c:v>42595</c:v>
                </c:pt>
                <c:pt idx="955">
                  <c:v>42596</c:v>
                </c:pt>
                <c:pt idx="956">
                  <c:v>42597</c:v>
                </c:pt>
                <c:pt idx="957">
                  <c:v>42598</c:v>
                </c:pt>
                <c:pt idx="958">
                  <c:v>42599</c:v>
                </c:pt>
                <c:pt idx="959">
                  <c:v>42600</c:v>
                </c:pt>
                <c:pt idx="960">
                  <c:v>42601</c:v>
                </c:pt>
                <c:pt idx="961">
                  <c:v>42602</c:v>
                </c:pt>
                <c:pt idx="962">
                  <c:v>42603</c:v>
                </c:pt>
                <c:pt idx="963">
                  <c:v>42604</c:v>
                </c:pt>
                <c:pt idx="964">
                  <c:v>42605</c:v>
                </c:pt>
                <c:pt idx="965">
                  <c:v>42606</c:v>
                </c:pt>
                <c:pt idx="966">
                  <c:v>42607</c:v>
                </c:pt>
                <c:pt idx="967">
                  <c:v>42608</c:v>
                </c:pt>
                <c:pt idx="968">
                  <c:v>42609</c:v>
                </c:pt>
                <c:pt idx="969">
                  <c:v>42610</c:v>
                </c:pt>
                <c:pt idx="970">
                  <c:v>42611</c:v>
                </c:pt>
                <c:pt idx="971">
                  <c:v>42612</c:v>
                </c:pt>
                <c:pt idx="972">
                  <c:v>42613</c:v>
                </c:pt>
                <c:pt idx="973">
                  <c:v>42614</c:v>
                </c:pt>
                <c:pt idx="974">
                  <c:v>42615</c:v>
                </c:pt>
                <c:pt idx="975">
                  <c:v>42616</c:v>
                </c:pt>
                <c:pt idx="976">
                  <c:v>42617</c:v>
                </c:pt>
                <c:pt idx="977">
                  <c:v>42618</c:v>
                </c:pt>
                <c:pt idx="978">
                  <c:v>42619</c:v>
                </c:pt>
                <c:pt idx="979">
                  <c:v>42620</c:v>
                </c:pt>
                <c:pt idx="980">
                  <c:v>42621</c:v>
                </c:pt>
                <c:pt idx="981">
                  <c:v>42622</c:v>
                </c:pt>
                <c:pt idx="982">
                  <c:v>42623</c:v>
                </c:pt>
                <c:pt idx="983">
                  <c:v>42624</c:v>
                </c:pt>
                <c:pt idx="984">
                  <c:v>42625</c:v>
                </c:pt>
                <c:pt idx="985">
                  <c:v>42626</c:v>
                </c:pt>
                <c:pt idx="986">
                  <c:v>42627</c:v>
                </c:pt>
                <c:pt idx="987">
                  <c:v>42628</c:v>
                </c:pt>
                <c:pt idx="988">
                  <c:v>42629</c:v>
                </c:pt>
                <c:pt idx="989">
                  <c:v>42630</c:v>
                </c:pt>
                <c:pt idx="990">
                  <c:v>42631</c:v>
                </c:pt>
                <c:pt idx="991">
                  <c:v>42632</c:v>
                </c:pt>
                <c:pt idx="992">
                  <c:v>42633</c:v>
                </c:pt>
                <c:pt idx="993">
                  <c:v>42634</c:v>
                </c:pt>
                <c:pt idx="994">
                  <c:v>42635</c:v>
                </c:pt>
                <c:pt idx="995">
                  <c:v>42636</c:v>
                </c:pt>
                <c:pt idx="996">
                  <c:v>42637</c:v>
                </c:pt>
                <c:pt idx="997">
                  <c:v>42638</c:v>
                </c:pt>
                <c:pt idx="998">
                  <c:v>42639</c:v>
                </c:pt>
                <c:pt idx="999">
                  <c:v>42640</c:v>
                </c:pt>
                <c:pt idx="1000">
                  <c:v>42641</c:v>
                </c:pt>
                <c:pt idx="1001">
                  <c:v>42642</c:v>
                </c:pt>
                <c:pt idx="1002">
                  <c:v>42643</c:v>
                </c:pt>
                <c:pt idx="1003">
                  <c:v>42644</c:v>
                </c:pt>
                <c:pt idx="1004">
                  <c:v>42645</c:v>
                </c:pt>
                <c:pt idx="1005">
                  <c:v>42646</c:v>
                </c:pt>
                <c:pt idx="1006">
                  <c:v>42647</c:v>
                </c:pt>
                <c:pt idx="1007">
                  <c:v>42648</c:v>
                </c:pt>
                <c:pt idx="1008">
                  <c:v>42649</c:v>
                </c:pt>
                <c:pt idx="1009">
                  <c:v>42650</c:v>
                </c:pt>
                <c:pt idx="1010">
                  <c:v>42651</c:v>
                </c:pt>
                <c:pt idx="1011">
                  <c:v>42652</c:v>
                </c:pt>
                <c:pt idx="1012">
                  <c:v>42653</c:v>
                </c:pt>
                <c:pt idx="1013">
                  <c:v>42654</c:v>
                </c:pt>
                <c:pt idx="1014">
                  <c:v>42655</c:v>
                </c:pt>
                <c:pt idx="1015">
                  <c:v>42656</c:v>
                </c:pt>
                <c:pt idx="1016">
                  <c:v>42657</c:v>
                </c:pt>
                <c:pt idx="1017">
                  <c:v>42658</c:v>
                </c:pt>
                <c:pt idx="1018">
                  <c:v>42659</c:v>
                </c:pt>
                <c:pt idx="1019">
                  <c:v>42660</c:v>
                </c:pt>
                <c:pt idx="1020">
                  <c:v>42661</c:v>
                </c:pt>
                <c:pt idx="1021">
                  <c:v>42662</c:v>
                </c:pt>
                <c:pt idx="1022">
                  <c:v>42663</c:v>
                </c:pt>
                <c:pt idx="1023">
                  <c:v>42664</c:v>
                </c:pt>
                <c:pt idx="1024">
                  <c:v>42665</c:v>
                </c:pt>
                <c:pt idx="1025">
                  <c:v>42666</c:v>
                </c:pt>
                <c:pt idx="1026">
                  <c:v>42667</c:v>
                </c:pt>
                <c:pt idx="1027">
                  <c:v>42668</c:v>
                </c:pt>
                <c:pt idx="1028">
                  <c:v>42669</c:v>
                </c:pt>
                <c:pt idx="1029">
                  <c:v>42670</c:v>
                </c:pt>
                <c:pt idx="1030">
                  <c:v>42671</c:v>
                </c:pt>
                <c:pt idx="1031">
                  <c:v>42672</c:v>
                </c:pt>
                <c:pt idx="1032">
                  <c:v>42673</c:v>
                </c:pt>
                <c:pt idx="1033">
                  <c:v>42674</c:v>
                </c:pt>
                <c:pt idx="1034">
                  <c:v>42675</c:v>
                </c:pt>
                <c:pt idx="1035">
                  <c:v>42676</c:v>
                </c:pt>
                <c:pt idx="1036">
                  <c:v>42677</c:v>
                </c:pt>
                <c:pt idx="1037">
                  <c:v>42678</c:v>
                </c:pt>
                <c:pt idx="1038">
                  <c:v>42679</c:v>
                </c:pt>
                <c:pt idx="1039">
                  <c:v>42680</c:v>
                </c:pt>
                <c:pt idx="1040">
                  <c:v>42681</c:v>
                </c:pt>
                <c:pt idx="1041">
                  <c:v>42682</c:v>
                </c:pt>
                <c:pt idx="1042">
                  <c:v>42683</c:v>
                </c:pt>
                <c:pt idx="1043">
                  <c:v>42684</c:v>
                </c:pt>
                <c:pt idx="1044">
                  <c:v>42685</c:v>
                </c:pt>
                <c:pt idx="1045">
                  <c:v>42686</c:v>
                </c:pt>
                <c:pt idx="1046">
                  <c:v>42687</c:v>
                </c:pt>
                <c:pt idx="1047">
                  <c:v>42688</c:v>
                </c:pt>
                <c:pt idx="1048">
                  <c:v>42689</c:v>
                </c:pt>
                <c:pt idx="1049">
                  <c:v>42690</c:v>
                </c:pt>
                <c:pt idx="1050">
                  <c:v>42691</c:v>
                </c:pt>
                <c:pt idx="1051">
                  <c:v>42692</c:v>
                </c:pt>
                <c:pt idx="1052">
                  <c:v>42693</c:v>
                </c:pt>
                <c:pt idx="1053">
                  <c:v>42694</c:v>
                </c:pt>
                <c:pt idx="1054">
                  <c:v>42695</c:v>
                </c:pt>
                <c:pt idx="1055">
                  <c:v>42696</c:v>
                </c:pt>
                <c:pt idx="1056">
                  <c:v>42697</c:v>
                </c:pt>
                <c:pt idx="1057">
                  <c:v>42698</c:v>
                </c:pt>
                <c:pt idx="1058">
                  <c:v>42699</c:v>
                </c:pt>
                <c:pt idx="1059">
                  <c:v>42700</c:v>
                </c:pt>
                <c:pt idx="1060">
                  <c:v>42701</c:v>
                </c:pt>
                <c:pt idx="1061">
                  <c:v>42702</c:v>
                </c:pt>
                <c:pt idx="1062">
                  <c:v>42703</c:v>
                </c:pt>
                <c:pt idx="1063">
                  <c:v>42704</c:v>
                </c:pt>
                <c:pt idx="1064">
                  <c:v>42705</c:v>
                </c:pt>
                <c:pt idx="1065">
                  <c:v>42706</c:v>
                </c:pt>
                <c:pt idx="1066">
                  <c:v>42707</c:v>
                </c:pt>
                <c:pt idx="1067">
                  <c:v>42708</c:v>
                </c:pt>
                <c:pt idx="1068">
                  <c:v>42709</c:v>
                </c:pt>
                <c:pt idx="1069">
                  <c:v>42710</c:v>
                </c:pt>
                <c:pt idx="1070">
                  <c:v>42711</c:v>
                </c:pt>
                <c:pt idx="1071">
                  <c:v>42712</c:v>
                </c:pt>
                <c:pt idx="1072">
                  <c:v>42713</c:v>
                </c:pt>
                <c:pt idx="1073">
                  <c:v>42714</c:v>
                </c:pt>
                <c:pt idx="1074">
                  <c:v>42715</c:v>
                </c:pt>
                <c:pt idx="1075">
                  <c:v>42716</c:v>
                </c:pt>
                <c:pt idx="1076">
                  <c:v>42717</c:v>
                </c:pt>
                <c:pt idx="1077">
                  <c:v>42718</c:v>
                </c:pt>
                <c:pt idx="1078">
                  <c:v>42719</c:v>
                </c:pt>
                <c:pt idx="1079">
                  <c:v>42720</c:v>
                </c:pt>
                <c:pt idx="1080">
                  <c:v>42721</c:v>
                </c:pt>
                <c:pt idx="1081">
                  <c:v>42722</c:v>
                </c:pt>
                <c:pt idx="1082">
                  <c:v>42723</c:v>
                </c:pt>
                <c:pt idx="1083">
                  <c:v>42724</c:v>
                </c:pt>
                <c:pt idx="1084">
                  <c:v>42725</c:v>
                </c:pt>
                <c:pt idx="1085">
                  <c:v>42726</c:v>
                </c:pt>
                <c:pt idx="1086">
                  <c:v>42727</c:v>
                </c:pt>
                <c:pt idx="1087">
                  <c:v>42728</c:v>
                </c:pt>
                <c:pt idx="1088">
                  <c:v>42729</c:v>
                </c:pt>
                <c:pt idx="1089">
                  <c:v>42730</c:v>
                </c:pt>
                <c:pt idx="1090">
                  <c:v>42731</c:v>
                </c:pt>
                <c:pt idx="1091">
                  <c:v>42732</c:v>
                </c:pt>
                <c:pt idx="1092">
                  <c:v>42733</c:v>
                </c:pt>
                <c:pt idx="1093">
                  <c:v>42734</c:v>
                </c:pt>
                <c:pt idx="1094">
                  <c:v>42735</c:v>
                </c:pt>
                <c:pt idx="1095">
                  <c:v>42736</c:v>
                </c:pt>
                <c:pt idx="1096">
                  <c:v>42737</c:v>
                </c:pt>
                <c:pt idx="1097">
                  <c:v>42738</c:v>
                </c:pt>
                <c:pt idx="1098">
                  <c:v>42739</c:v>
                </c:pt>
                <c:pt idx="1099">
                  <c:v>42740</c:v>
                </c:pt>
                <c:pt idx="1100">
                  <c:v>42741</c:v>
                </c:pt>
                <c:pt idx="1101">
                  <c:v>42742</c:v>
                </c:pt>
                <c:pt idx="1102">
                  <c:v>42743</c:v>
                </c:pt>
                <c:pt idx="1103">
                  <c:v>42744</c:v>
                </c:pt>
                <c:pt idx="1104">
                  <c:v>42745</c:v>
                </c:pt>
                <c:pt idx="1105">
                  <c:v>42746</c:v>
                </c:pt>
                <c:pt idx="1106">
                  <c:v>42747</c:v>
                </c:pt>
                <c:pt idx="1107">
                  <c:v>42748</c:v>
                </c:pt>
                <c:pt idx="1108">
                  <c:v>42749</c:v>
                </c:pt>
                <c:pt idx="1109">
                  <c:v>42750</c:v>
                </c:pt>
                <c:pt idx="1110">
                  <c:v>42751</c:v>
                </c:pt>
                <c:pt idx="1111">
                  <c:v>42752</c:v>
                </c:pt>
                <c:pt idx="1112">
                  <c:v>42753</c:v>
                </c:pt>
                <c:pt idx="1113">
                  <c:v>42754</c:v>
                </c:pt>
                <c:pt idx="1114">
                  <c:v>42755</c:v>
                </c:pt>
                <c:pt idx="1115">
                  <c:v>42756</c:v>
                </c:pt>
                <c:pt idx="1116">
                  <c:v>42757</c:v>
                </c:pt>
                <c:pt idx="1117">
                  <c:v>42758</c:v>
                </c:pt>
                <c:pt idx="1118">
                  <c:v>42759</c:v>
                </c:pt>
                <c:pt idx="1119">
                  <c:v>42760</c:v>
                </c:pt>
                <c:pt idx="1120">
                  <c:v>42761</c:v>
                </c:pt>
                <c:pt idx="1121">
                  <c:v>42762</c:v>
                </c:pt>
                <c:pt idx="1122">
                  <c:v>42763</c:v>
                </c:pt>
                <c:pt idx="1123">
                  <c:v>42764</c:v>
                </c:pt>
                <c:pt idx="1124">
                  <c:v>42765</c:v>
                </c:pt>
                <c:pt idx="1125">
                  <c:v>42766</c:v>
                </c:pt>
                <c:pt idx="1126">
                  <c:v>42767</c:v>
                </c:pt>
                <c:pt idx="1127">
                  <c:v>42768</c:v>
                </c:pt>
                <c:pt idx="1128">
                  <c:v>42769</c:v>
                </c:pt>
                <c:pt idx="1129">
                  <c:v>42770</c:v>
                </c:pt>
                <c:pt idx="1130">
                  <c:v>42771</c:v>
                </c:pt>
                <c:pt idx="1131">
                  <c:v>42772</c:v>
                </c:pt>
                <c:pt idx="1132">
                  <c:v>42773</c:v>
                </c:pt>
                <c:pt idx="1133">
                  <c:v>42774</c:v>
                </c:pt>
                <c:pt idx="1134">
                  <c:v>42775</c:v>
                </c:pt>
                <c:pt idx="1135">
                  <c:v>42776</c:v>
                </c:pt>
                <c:pt idx="1136">
                  <c:v>42777</c:v>
                </c:pt>
                <c:pt idx="1137">
                  <c:v>42778</c:v>
                </c:pt>
                <c:pt idx="1138">
                  <c:v>42779</c:v>
                </c:pt>
                <c:pt idx="1139">
                  <c:v>42780</c:v>
                </c:pt>
                <c:pt idx="1140">
                  <c:v>42781</c:v>
                </c:pt>
                <c:pt idx="1141">
                  <c:v>42782</c:v>
                </c:pt>
                <c:pt idx="1142">
                  <c:v>42783</c:v>
                </c:pt>
                <c:pt idx="1143">
                  <c:v>42784</c:v>
                </c:pt>
                <c:pt idx="1144">
                  <c:v>42785</c:v>
                </c:pt>
                <c:pt idx="1145">
                  <c:v>42786</c:v>
                </c:pt>
                <c:pt idx="1146">
                  <c:v>42787</c:v>
                </c:pt>
                <c:pt idx="1147">
                  <c:v>42788</c:v>
                </c:pt>
                <c:pt idx="1148">
                  <c:v>42789</c:v>
                </c:pt>
                <c:pt idx="1149">
                  <c:v>42790</c:v>
                </c:pt>
                <c:pt idx="1150">
                  <c:v>42791</c:v>
                </c:pt>
                <c:pt idx="1151">
                  <c:v>42792</c:v>
                </c:pt>
                <c:pt idx="1152">
                  <c:v>42793</c:v>
                </c:pt>
                <c:pt idx="1153">
                  <c:v>42794</c:v>
                </c:pt>
                <c:pt idx="1154">
                  <c:v>42795</c:v>
                </c:pt>
                <c:pt idx="1155">
                  <c:v>42796</c:v>
                </c:pt>
                <c:pt idx="1156">
                  <c:v>42797</c:v>
                </c:pt>
                <c:pt idx="1157">
                  <c:v>42798</c:v>
                </c:pt>
                <c:pt idx="1158">
                  <c:v>42799</c:v>
                </c:pt>
                <c:pt idx="1159">
                  <c:v>42800</c:v>
                </c:pt>
                <c:pt idx="1160">
                  <c:v>42801</c:v>
                </c:pt>
                <c:pt idx="1161">
                  <c:v>42802</c:v>
                </c:pt>
                <c:pt idx="1162">
                  <c:v>42803</c:v>
                </c:pt>
                <c:pt idx="1163">
                  <c:v>42804</c:v>
                </c:pt>
                <c:pt idx="1164">
                  <c:v>42805</c:v>
                </c:pt>
                <c:pt idx="1165">
                  <c:v>42806</c:v>
                </c:pt>
                <c:pt idx="1166">
                  <c:v>42807</c:v>
                </c:pt>
                <c:pt idx="1167">
                  <c:v>42808</c:v>
                </c:pt>
                <c:pt idx="1168">
                  <c:v>42809</c:v>
                </c:pt>
                <c:pt idx="1169">
                  <c:v>42810</c:v>
                </c:pt>
                <c:pt idx="1170">
                  <c:v>42811</c:v>
                </c:pt>
                <c:pt idx="1171">
                  <c:v>42812</c:v>
                </c:pt>
                <c:pt idx="1172">
                  <c:v>42813</c:v>
                </c:pt>
                <c:pt idx="1173">
                  <c:v>42814</c:v>
                </c:pt>
                <c:pt idx="1174">
                  <c:v>42815</c:v>
                </c:pt>
                <c:pt idx="1175">
                  <c:v>42816</c:v>
                </c:pt>
                <c:pt idx="1176">
                  <c:v>42817</c:v>
                </c:pt>
                <c:pt idx="1177">
                  <c:v>42818</c:v>
                </c:pt>
                <c:pt idx="1178">
                  <c:v>42819</c:v>
                </c:pt>
                <c:pt idx="1179">
                  <c:v>42820</c:v>
                </c:pt>
                <c:pt idx="1180">
                  <c:v>42821</c:v>
                </c:pt>
                <c:pt idx="1181">
                  <c:v>42822</c:v>
                </c:pt>
                <c:pt idx="1182">
                  <c:v>42823</c:v>
                </c:pt>
                <c:pt idx="1183">
                  <c:v>42824</c:v>
                </c:pt>
                <c:pt idx="1184">
                  <c:v>42825</c:v>
                </c:pt>
                <c:pt idx="1185">
                  <c:v>42826</c:v>
                </c:pt>
                <c:pt idx="1186">
                  <c:v>42827</c:v>
                </c:pt>
                <c:pt idx="1187">
                  <c:v>42828</c:v>
                </c:pt>
                <c:pt idx="1188">
                  <c:v>42829</c:v>
                </c:pt>
                <c:pt idx="1189">
                  <c:v>42830</c:v>
                </c:pt>
                <c:pt idx="1190">
                  <c:v>42831</c:v>
                </c:pt>
                <c:pt idx="1191">
                  <c:v>42832</c:v>
                </c:pt>
                <c:pt idx="1192">
                  <c:v>42833</c:v>
                </c:pt>
                <c:pt idx="1193">
                  <c:v>42834</c:v>
                </c:pt>
                <c:pt idx="1194">
                  <c:v>42835</c:v>
                </c:pt>
                <c:pt idx="1195">
                  <c:v>42836</c:v>
                </c:pt>
                <c:pt idx="1196">
                  <c:v>42837</c:v>
                </c:pt>
                <c:pt idx="1197">
                  <c:v>42838</c:v>
                </c:pt>
                <c:pt idx="1198">
                  <c:v>42839</c:v>
                </c:pt>
                <c:pt idx="1199">
                  <c:v>42840</c:v>
                </c:pt>
                <c:pt idx="1200">
                  <c:v>42841</c:v>
                </c:pt>
                <c:pt idx="1201">
                  <c:v>42842</c:v>
                </c:pt>
                <c:pt idx="1202">
                  <c:v>42843</c:v>
                </c:pt>
                <c:pt idx="1203">
                  <c:v>42844</c:v>
                </c:pt>
                <c:pt idx="1204">
                  <c:v>42845</c:v>
                </c:pt>
                <c:pt idx="1205">
                  <c:v>42846</c:v>
                </c:pt>
                <c:pt idx="1206">
                  <c:v>42847</c:v>
                </c:pt>
                <c:pt idx="1207">
                  <c:v>42848</c:v>
                </c:pt>
                <c:pt idx="1208">
                  <c:v>42849</c:v>
                </c:pt>
                <c:pt idx="1209">
                  <c:v>42850</c:v>
                </c:pt>
                <c:pt idx="1210">
                  <c:v>42851</c:v>
                </c:pt>
                <c:pt idx="1211">
                  <c:v>42852</c:v>
                </c:pt>
                <c:pt idx="1212">
                  <c:v>42853</c:v>
                </c:pt>
                <c:pt idx="1213">
                  <c:v>42854</c:v>
                </c:pt>
                <c:pt idx="1214">
                  <c:v>42855</c:v>
                </c:pt>
                <c:pt idx="1215">
                  <c:v>42856</c:v>
                </c:pt>
                <c:pt idx="1216">
                  <c:v>42857</c:v>
                </c:pt>
                <c:pt idx="1217">
                  <c:v>42858</c:v>
                </c:pt>
                <c:pt idx="1218">
                  <c:v>42859</c:v>
                </c:pt>
                <c:pt idx="1219">
                  <c:v>42860</c:v>
                </c:pt>
                <c:pt idx="1220">
                  <c:v>42861</c:v>
                </c:pt>
                <c:pt idx="1221">
                  <c:v>42862</c:v>
                </c:pt>
                <c:pt idx="1222">
                  <c:v>42863</c:v>
                </c:pt>
                <c:pt idx="1223">
                  <c:v>42864</c:v>
                </c:pt>
                <c:pt idx="1224">
                  <c:v>42865</c:v>
                </c:pt>
                <c:pt idx="1225">
                  <c:v>42866</c:v>
                </c:pt>
                <c:pt idx="1226">
                  <c:v>42867</c:v>
                </c:pt>
                <c:pt idx="1227">
                  <c:v>42868</c:v>
                </c:pt>
                <c:pt idx="1228">
                  <c:v>42869</c:v>
                </c:pt>
                <c:pt idx="1229">
                  <c:v>42870</c:v>
                </c:pt>
                <c:pt idx="1230">
                  <c:v>42871</c:v>
                </c:pt>
                <c:pt idx="1231">
                  <c:v>42872</c:v>
                </c:pt>
                <c:pt idx="1232">
                  <c:v>42873</c:v>
                </c:pt>
                <c:pt idx="1233">
                  <c:v>42874</c:v>
                </c:pt>
                <c:pt idx="1234">
                  <c:v>42875</c:v>
                </c:pt>
                <c:pt idx="1235">
                  <c:v>42876</c:v>
                </c:pt>
                <c:pt idx="1236">
                  <c:v>42877</c:v>
                </c:pt>
                <c:pt idx="1237">
                  <c:v>42878</c:v>
                </c:pt>
                <c:pt idx="1238">
                  <c:v>42879</c:v>
                </c:pt>
                <c:pt idx="1239">
                  <c:v>42880</c:v>
                </c:pt>
                <c:pt idx="1240">
                  <c:v>42881</c:v>
                </c:pt>
                <c:pt idx="1241">
                  <c:v>42882</c:v>
                </c:pt>
                <c:pt idx="1242">
                  <c:v>42883</c:v>
                </c:pt>
                <c:pt idx="1243">
                  <c:v>42884</c:v>
                </c:pt>
                <c:pt idx="1244">
                  <c:v>42885</c:v>
                </c:pt>
                <c:pt idx="1245">
                  <c:v>42886</c:v>
                </c:pt>
                <c:pt idx="1246">
                  <c:v>42887</c:v>
                </c:pt>
                <c:pt idx="1247">
                  <c:v>42888</c:v>
                </c:pt>
                <c:pt idx="1248">
                  <c:v>42889</c:v>
                </c:pt>
                <c:pt idx="1249">
                  <c:v>42890</c:v>
                </c:pt>
                <c:pt idx="1250">
                  <c:v>42891</c:v>
                </c:pt>
                <c:pt idx="1251">
                  <c:v>42892</c:v>
                </c:pt>
                <c:pt idx="1252">
                  <c:v>42893</c:v>
                </c:pt>
                <c:pt idx="1253">
                  <c:v>42894</c:v>
                </c:pt>
                <c:pt idx="1254">
                  <c:v>42895</c:v>
                </c:pt>
                <c:pt idx="1255">
                  <c:v>42896</c:v>
                </c:pt>
                <c:pt idx="1256">
                  <c:v>42897</c:v>
                </c:pt>
                <c:pt idx="1257">
                  <c:v>42898</c:v>
                </c:pt>
                <c:pt idx="1258">
                  <c:v>42899</c:v>
                </c:pt>
                <c:pt idx="1259">
                  <c:v>42900</c:v>
                </c:pt>
                <c:pt idx="1260">
                  <c:v>42901</c:v>
                </c:pt>
                <c:pt idx="1261">
                  <c:v>42902</c:v>
                </c:pt>
                <c:pt idx="1262">
                  <c:v>42903</c:v>
                </c:pt>
                <c:pt idx="1263">
                  <c:v>42904</c:v>
                </c:pt>
                <c:pt idx="1264">
                  <c:v>42905</c:v>
                </c:pt>
                <c:pt idx="1265">
                  <c:v>42906</c:v>
                </c:pt>
                <c:pt idx="1266">
                  <c:v>42907</c:v>
                </c:pt>
                <c:pt idx="1267">
                  <c:v>42908</c:v>
                </c:pt>
                <c:pt idx="1268">
                  <c:v>42909</c:v>
                </c:pt>
                <c:pt idx="1269">
                  <c:v>42910</c:v>
                </c:pt>
                <c:pt idx="1270">
                  <c:v>42911</c:v>
                </c:pt>
                <c:pt idx="1271">
                  <c:v>42912</c:v>
                </c:pt>
                <c:pt idx="1272">
                  <c:v>42913</c:v>
                </c:pt>
                <c:pt idx="1273">
                  <c:v>42914</c:v>
                </c:pt>
                <c:pt idx="1274">
                  <c:v>42915</c:v>
                </c:pt>
                <c:pt idx="1275">
                  <c:v>42916</c:v>
                </c:pt>
                <c:pt idx="1276">
                  <c:v>42917</c:v>
                </c:pt>
                <c:pt idx="1277">
                  <c:v>42918</c:v>
                </c:pt>
                <c:pt idx="1278">
                  <c:v>42919</c:v>
                </c:pt>
                <c:pt idx="1279">
                  <c:v>42920</c:v>
                </c:pt>
                <c:pt idx="1280">
                  <c:v>42921</c:v>
                </c:pt>
                <c:pt idx="1281">
                  <c:v>42922</c:v>
                </c:pt>
                <c:pt idx="1282">
                  <c:v>42923</c:v>
                </c:pt>
                <c:pt idx="1283">
                  <c:v>42924</c:v>
                </c:pt>
                <c:pt idx="1284">
                  <c:v>42925</c:v>
                </c:pt>
                <c:pt idx="1285">
                  <c:v>42926</c:v>
                </c:pt>
                <c:pt idx="1286">
                  <c:v>42927</c:v>
                </c:pt>
                <c:pt idx="1287">
                  <c:v>42928</c:v>
                </c:pt>
                <c:pt idx="1288">
                  <c:v>42929</c:v>
                </c:pt>
                <c:pt idx="1289">
                  <c:v>42930</c:v>
                </c:pt>
                <c:pt idx="1290">
                  <c:v>42931</c:v>
                </c:pt>
                <c:pt idx="1291">
                  <c:v>42932</c:v>
                </c:pt>
                <c:pt idx="1292">
                  <c:v>42933</c:v>
                </c:pt>
                <c:pt idx="1293">
                  <c:v>42934</c:v>
                </c:pt>
                <c:pt idx="1294">
                  <c:v>42935</c:v>
                </c:pt>
                <c:pt idx="1295">
                  <c:v>42936</c:v>
                </c:pt>
                <c:pt idx="1296">
                  <c:v>42937</c:v>
                </c:pt>
                <c:pt idx="1297">
                  <c:v>42938</c:v>
                </c:pt>
                <c:pt idx="1298">
                  <c:v>42939</c:v>
                </c:pt>
                <c:pt idx="1299">
                  <c:v>42940</c:v>
                </c:pt>
                <c:pt idx="1300">
                  <c:v>42941</c:v>
                </c:pt>
                <c:pt idx="1301">
                  <c:v>42942</c:v>
                </c:pt>
                <c:pt idx="1302">
                  <c:v>42943</c:v>
                </c:pt>
                <c:pt idx="1303">
                  <c:v>42944</c:v>
                </c:pt>
                <c:pt idx="1304">
                  <c:v>42945</c:v>
                </c:pt>
                <c:pt idx="1305">
                  <c:v>42946</c:v>
                </c:pt>
                <c:pt idx="1306">
                  <c:v>42947</c:v>
                </c:pt>
                <c:pt idx="1307">
                  <c:v>42948</c:v>
                </c:pt>
                <c:pt idx="1308">
                  <c:v>42949</c:v>
                </c:pt>
                <c:pt idx="1309">
                  <c:v>42950</c:v>
                </c:pt>
                <c:pt idx="1310">
                  <c:v>42951</c:v>
                </c:pt>
                <c:pt idx="1311">
                  <c:v>42952</c:v>
                </c:pt>
                <c:pt idx="1312">
                  <c:v>42953</c:v>
                </c:pt>
                <c:pt idx="1313">
                  <c:v>42954</c:v>
                </c:pt>
                <c:pt idx="1314">
                  <c:v>42955</c:v>
                </c:pt>
                <c:pt idx="1315">
                  <c:v>42956</c:v>
                </c:pt>
                <c:pt idx="1316">
                  <c:v>42957</c:v>
                </c:pt>
                <c:pt idx="1317">
                  <c:v>42958</c:v>
                </c:pt>
                <c:pt idx="1318">
                  <c:v>42959</c:v>
                </c:pt>
                <c:pt idx="1319">
                  <c:v>42960</c:v>
                </c:pt>
                <c:pt idx="1320">
                  <c:v>42961</c:v>
                </c:pt>
                <c:pt idx="1321">
                  <c:v>42962</c:v>
                </c:pt>
                <c:pt idx="1322">
                  <c:v>42963</c:v>
                </c:pt>
                <c:pt idx="1323">
                  <c:v>42964</c:v>
                </c:pt>
                <c:pt idx="1324">
                  <c:v>42965</c:v>
                </c:pt>
                <c:pt idx="1325">
                  <c:v>42966</c:v>
                </c:pt>
                <c:pt idx="1326">
                  <c:v>42967</c:v>
                </c:pt>
                <c:pt idx="1327">
                  <c:v>42968</c:v>
                </c:pt>
                <c:pt idx="1328">
                  <c:v>42969</c:v>
                </c:pt>
                <c:pt idx="1329">
                  <c:v>42970</c:v>
                </c:pt>
                <c:pt idx="1330">
                  <c:v>42971</c:v>
                </c:pt>
                <c:pt idx="1331">
                  <c:v>42972</c:v>
                </c:pt>
                <c:pt idx="1332">
                  <c:v>42973</c:v>
                </c:pt>
                <c:pt idx="1333">
                  <c:v>42974</c:v>
                </c:pt>
                <c:pt idx="1334">
                  <c:v>42975</c:v>
                </c:pt>
                <c:pt idx="1335">
                  <c:v>42976</c:v>
                </c:pt>
                <c:pt idx="1336">
                  <c:v>42977</c:v>
                </c:pt>
                <c:pt idx="1337">
                  <c:v>42978</c:v>
                </c:pt>
                <c:pt idx="1338">
                  <c:v>42979</c:v>
                </c:pt>
                <c:pt idx="1339">
                  <c:v>42980</c:v>
                </c:pt>
                <c:pt idx="1340">
                  <c:v>42981</c:v>
                </c:pt>
                <c:pt idx="1341">
                  <c:v>42982</c:v>
                </c:pt>
                <c:pt idx="1342">
                  <c:v>42983</c:v>
                </c:pt>
                <c:pt idx="1343">
                  <c:v>42984</c:v>
                </c:pt>
                <c:pt idx="1344">
                  <c:v>42985</c:v>
                </c:pt>
                <c:pt idx="1345">
                  <c:v>42986</c:v>
                </c:pt>
                <c:pt idx="1346">
                  <c:v>42987</c:v>
                </c:pt>
                <c:pt idx="1347">
                  <c:v>42988</c:v>
                </c:pt>
                <c:pt idx="1348">
                  <c:v>42989</c:v>
                </c:pt>
                <c:pt idx="1349">
                  <c:v>42990</c:v>
                </c:pt>
                <c:pt idx="1350">
                  <c:v>42991</c:v>
                </c:pt>
                <c:pt idx="1351">
                  <c:v>42992</c:v>
                </c:pt>
                <c:pt idx="1352">
                  <c:v>42993</c:v>
                </c:pt>
                <c:pt idx="1353">
                  <c:v>42994</c:v>
                </c:pt>
                <c:pt idx="1354">
                  <c:v>42995</c:v>
                </c:pt>
                <c:pt idx="1355">
                  <c:v>42996</c:v>
                </c:pt>
                <c:pt idx="1356">
                  <c:v>42997</c:v>
                </c:pt>
                <c:pt idx="1357">
                  <c:v>42998</c:v>
                </c:pt>
                <c:pt idx="1358">
                  <c:v>42999</c:v>
                </c:pt>
                <c:pt idx="1359">
                  <c:v>43000</c:v>
                </c:pt>
                <c:pt idx="1360">
                  <c:v>43001</c:v>
                </c:pt>
                <c:pt idx="1361">
                  <c:v>43002</c:v>
                </c:pt>
                <c:pt idx="1362">
                  <c:v>43003</c:v>
                </c:pt>
                <c:pt idx="1363">
                  <c:v>43004</c:v>
                </c:pt>
                <c:pt idx="1364">
                  <c:v>43005</c:v>
                </c:pt>
                <c:pt idx="1365">
                  <c:v>43006</c:v>
                </c:pt>
                <c:pt idx="1366">
                  <c:v>43007</c:v>
                </c:pt>
                <c:pt idx="1367">
                  <c:v>43008</c:v>
                </c:pt>
                <c:pt idx="1368">
                  <c:v>43009</c:v>
                </c:pt>
                <c:pt idx="1369">
                  <c:v>43010</c:v>
                </c:pt>
                <c:pt idx="1370">
                  <c:v>43011</c:v>
                </c:pt>
                <c:pt idx="1371">
                  <c:v>43012</c:v>
                </c:pt>
                <c:pt idx="1372">
                  <c:v>43013</c:v>
                </c:pt>
                <c:pt idx="1373">
                  <c:v>43014</c:v>
                </c:pt>
                <c:pt idx="1374">
                  <c:v>43015</c:v>
                </c:pt>
                <c:pt idx="1375">
                  <c:v>43016</c:v>
                </c:pt>
                <c:pt idx="1376">
                  <c:v>43017</c:v>
                </c:pt>
                <c:pt idx="1377">
                  <c:v>43018</c:v>
                </c:pt>
                <c:pt idx="1378">
                  <c:v>43019</c:v>
                </c:pt>
                <c:pt idx="1379">
                  <c:v>43020</c:v>
                </c:pt>
                <c:pt idx="1380">
                  <c:v>43021</c:v>
                </c:pt>
                <c:pt idx="1381">
                  <c:v>43022</c:v>
                </c:pt>
                <c:pt idx="1382">
                  <c:v>43023</c:v>
                </c:pt>
                <c:pt idx="1383">
                  <c:v>43024</c:v>
                </c:pt>
                <c:pt idx="1384">
                  <c:v>43025</c:v>
                </c:pt>
                <c:pt idx="1385">
                  <c:v>43026</c:v>
                </c:pt>
                <c:pt idx="1386">
                  <c:v>43027</c:v>
                </c:pt>
                <c:pt idx="1387">
                  <c:v>43028</c:v>
                </c:pt>
                <c:pt idx="1388">
                  <c:v>43029</c:v>
                </c:pt>
                <c:pt idx="1389">
                  <c:v>43030</c:v>
                </c:pt>
                <c:pt idx="1390">
                  <c:v>43031</c:v>
                </c:pt>
                <c:pt idx="1391">
                  <c:v>43032</c:v>
                </c:pt>
                <c:pt idx="1392">
                  <c:v>43033</c:v>
                </c:pt>
                <c:pt idx="1393">
                  <c:v>43034</c:v>
                </c:pt>
                <c:pt idx="1394">
                  <c:v>43035</c:v>
                </c:pt>
                <c:pt idx="1395">
                  <c:v>43036</c:v>
                </c:pt>
                <c:pt idx="1396">
                  <c:v>43037</c:v>
                </c:pt>
                <c:pt idx="1397">
                  <c:v>43038</c:v>
                </c:pt>
                <c:pt idx="1398">
                  <c:v>43039</c:v>
                </c:pt>
                <c:pt idx="1399">
                  <c:v>43040</c:v>
                </c:pt>
                <c:pt idx="1400">
                  <c:v>43041</c:v>
                </c:pt>
                <c:pt idx="1401">
                  <c:v>43042</c:v>
                </c:pt>
                <c:pt idx="1402">
                  <c:v>43043</c:v>
                </c:pt>
                <c:pt idx="1403">
                  <c:v>43044</c:v>
                </c:pt>
                <c:pt idx="1404">
                  <c:v>43045</c:v>
                </c:pt>
                <c:pt idx="1405">
                  <c:v>43046</c:v>
                </c:pt>
                <c:pt idx="1406">
                  <c:v>43047</c:v>
                </c:pt>
                <c:pt idx="1407">
                  <c:v>43048</c:v>
                </c:pt>
                <c:pt idx="1408">
                  <c:v>43049</c:v>
                </c:pt>
                <c:pt idx="1409">
                  <c:v>43050</c:v>
                </c:pt>
                <c:pt idx="1410">
                  <c:v>43051</c:v>
                </c:pt>
                <c:pt idx="1411">
                  <c:v>43052</c:v>
                </c:pt>
                <c:pt idx="1412">
                  <c:v>43053</c:v>
                </c:pt>
                <c:pt idx="1413">
                  <c:v>43054</c:v>
                </c:pt>
                <c:pt idx="1414">
                  <c:v>43055</c:v>
                </c:pt>
                <c:pt idx="1415">
                  <c:v>43056</c:v>
                </c:pt>
                <c:pt idx="1416">
                  <c:v>43057</c:v>
                </c:pt>
                <c:pt idx="1417">
                  <c:v>43058</c:v>
                </c:pt>
                <c:pt idx="1418">
                  <c:v>43059</c:v>
                </c:pt>
                <c:pt idx="1419">
                  <c:v>43060</c:v>
                </c:pt>
                <c:pt idx="1420">
                  <c:v>43061</c:v>
                </c:pt>
                <c:pt idx="1421">
                  <c:v>43062</c:v>
                </c:pt>
                <c:pt idx="1422">
                  <c:v>43063</c:v>
                </c:pt>
                <c:pt idx="1423">
                  <c:v>43064</c:v>
                </c:pt>
                <c:pt idx="1424">
                  <c:v>43065</c:v>
                </c:pt>
                <c:pt idx="1425">
                  <c:v>43066</c:v>
                </c:pt>
                <c:pt idx="1426">
                  <c:v>43067</c:v>
                </c:pt>
                <c:pt idx="1427">
                  <c:v>43068</c:v>
                </c:pt>
                <c:pt idx="1428">
                  <c:v>43069</c:v>
                </c:pt>
                <c:pt idx="1429">
                  <c:v>43070</c:v>
                </c:pt>
                <c:pt idx="1430">
                  <c:v>43071</c:v>
                </c:pt>
                <c:pt idx="1431">
                  <c:v>43072</c:v>
                </c:pt>
                <c:pt idx="1432">
                  <c:v>43073</c:v>
                </c:pt>
                <c:pt idx="1433">
                  <c:v>43074</c:v>
                </c:pt>
                <c:pt idx="1434">
                  <c:v>43075</c:v>
                </c:pt>
                <c:pt idx="1435">
                  <c:v>43076</c:v>
                </c:pt>
                <c:pt idx="1436">
                  <c:v>43077</c:v>
                </c:pt>
                <c:pt idx="1437">
                  <c:v>43078</c:v>
                </c:pt>
                <c:pt idx="1438">
                  <c:v>43079</c:v>
                </c:pt>
                <c:pt idx="1439">
                  <c:v>43080</c:v>
                </c:pt>
                <c:pt idx="1440">
                  <c:v>43081</c:v>
                </c:pt>
                <c:pt idx="1441">
                  <c:v>43082</c:v>
                </c:pt>
                <c:pt idx="1442">
                  <c:v>43083</c:v>
                </c:pt>
                <c:pt idx="1443">
                  <c:v>43084</c:v>
                </c:pt>
                <c:pt idx="1444">
                  <c:v>43085</c:v>
                </c:pt>
                <c:pt idx="1445">
                  <c:v>43086</c:v>
                </c:pt>
                <c:pt idx="1446">
                  <c:v>43087</c:v>
                </c:pt>
                <c:pt idx="1447">
                  <c:v>43088</c:v>
                </c:pt>
                <c:pt idx="1448">
                  <c:v>43089</c:v>
                </c:pt>
                <c:pt idx="1449">
                  <c:v>43090</c:v>
                </c:pt>
                <c:pt idx="1450">
                  <c:v>43091</c:v>
                </c:pt>
                <c:pt idx="1451">
                  <c:v>43092</c:v>
                </c:pt>
                <c:pt idx="1452">
                  <c:v>43093</c:v>
                </c:pt>
                <c:pt idx="1453">
                  <c:v>43094</c:v>
                </c:pt>
                <c:pt idx="1454">
                  <c:v>43095</c:v>
                </c:pt>
                <c:pt idx="1455">
                  <c:v>43096</c:v>
                </c:pt>
                <c:pt idx="1456">
                  <c:v>43097</c:v>
                </c:pt>
                <c:pt idx="1457">
                  <c:v>43098</c:v>
                </c:pt>
                <c:pt idx="1458">
                  <c:v>43099</c:v>
                </c:pt>
                <c:pt idx="1459">
                  <c:v>43100</c:v>
                </c:pt>
              </c:numCache>
            </c:numRef>
          </c:xVal>
          <c:yVal>
            <c:numRef>
              <c:f>'[PM2_5日浓度数据（上海，十五厂）.xls]季节效应分解'!$L$2:$L$1461</c:f>
              <c:numCache>
                <c:formatCode>0.00_);[Red]\(0.00\)</c:formatCode>
                <c:ptCount val="1460"/>
                <c:pt idx="0">
                  <c:v>163.14220508759999</c:v>
                </c:pt>
                <c:pt idx="1">
                  <c:v>69.756004786294298</c:v>
                </c:pt>
                <c:pt idx="2">
                  <c:v>57.0831279602059</c:v>
                </c:pt>
                <c:pt idx="3">
                  <c:v>56.0843672118135</c:v>
                </c:pt>
                <c:pt idx="4">
                  <c:v>53.949850291498997</c:v>
                </c:pt>
                <c:pt idx="5">
                  <c:v>25.9542671959736</c:v>
                </c:pt>
                <c:pt idx="6">
                  <c:v>57.443000594242299</c:v>
                </c:pt>
                <c:pt idx="7">
                  <c:v>26.083980537288198</c:v>
                </c:pt>
                <c:pt idx="8">
                  <c:v>13.6408710357722</c:v>
                </c:pt>
                <c:pt idx="9">
                  <c:v>20.8718669486938</c:v>
                </c:pt>
                <c:pt idx="10">
                  <c:v>26.504912460955399</c:v>
                </c:pt>
                <c:pt idx="11">
                  <c:v>98.789618742709607</c:v>
                </c:pt>
                <c:pt idx="12">
                  <c:v>34.789625466911602</c:v>
                </c:pt>
                <c:pt idx="13">
                  <c:v>16.924679509420599</c:v>
                </c:pt>
                <c:pt idx="14">
                  <c:v>21.598079881945999</c:v>
                </c:pt>
                <c:pt idx="15">
                  <c:v>48.2062562987741</c:v>
                </c:pt>
                <c:pt idx="16">
                  <c:v>75.903176328446307</c:v>
                </c:pt>
                <c:pt idx="17">
                  <c:v>98.993895456847895</c:v>
                </c:pt>
                <c:pt idx="18">
                  <c:v>68.214245585827001</c:v>
                </c:pt>
                <c:pt idx="19">
                  <c:v>202.43786409095799</c:v>
                </c:pt>
                <c:pt idx="20">
                  <c:v>39.028203288920501</c:v>
                </c:pt>
                <c:pt idx="21">
                  <c:v>35.9965814013486</c:v>
                </c:pt>
                <c:pt idx="22">
                  <c:v>37.734465929571897</c:v>
                </c:pt>
                <c:pt idx="23">
                  <c:v>26.751525016446202</c:v>
                </c:pt>
                <c:pt idx="24">
                  <c:v>68.210268864200799</c:v>
                </c:pt>
                <c:pt idx="25">
                  <c:v>20.8270403058083</c:v>
                </c:pt>
                <c:pt idx="26">
                  <c:v>17.571153252630801</c:v>
                </c:pt>
                <c:pt idx="27">
                  <c:v>114.107543273657</c:v>
                </c:pt>
                <c:pt idx="28">
                  <c:v>77.888921472929994</c:v>
                </c:pt>
                <c:pt idx="29">
                  <c:v>221.610075597932</c:v>
                </c:pt>
                <c:pt idx="30">
                  <c:v>211.37620298028401</c:v>
                </c:pt>
                <c:pt idx="31">
                  <c:v>98.032572916355505</c:v>
                </c:pt>
                <c:pt idx="32">
                  <c:v>217.93343768131999</c:v>
                </c:pt>
                <c:pt idx="33">
                  <c:v>63.684998179736503</c:v>
                </c:pt>
                <c:pt idx="34">
                  <c:v>12.314348900762001</c:v>
                </c:pt>
                <c:pt idx="35">
                  <c:v>6.4506278186556401</c:v>
                </c:pt>
                <c:pt idx="36">
                  <c:v>6.5432566084803403</c:v>
                </c:pt>
                <c:pt idx="37">
                  <c:v>10.499088190355099</c:v>
                </c:pt>
                <c:pt idx="38">
                  <c:v>43.507035123446002</c:v>
                </c:pt>
                <c:pt idx="39">
                  <c:v>37.735587721062302</c:v>
                </c:pt>
                <c:pt idx="40">
                  <c:v>29.678232230565399</c:v>
                </c:pt>
                <c:pt idx="41">
                  <c:v>36.023425527977203</c:v>
                </c:pt>
                <c:pt idx="42">
                  <c:v>15.0722578131574</c:v>
                </c:pt>
                <c:pt idx="43">
                  <c:v>21.026523819637902</c:v>
                </c:pt>
                <c:pt idx="44">
                  <c:v>38.076206007852903</c:v>
                </c:pt>
                <c:pt idx="45">
                  <c:v>24.307138740233299</c:v>
                </c:pt>
                <c:pt idx="46">
                  <c:v>17.623042479508801</c:v>
                </c:pt>
                <c:pt idx="47">
                  <c:v>16.9981437258669</c:v>
                </c:pt>
                <c:pt idx="48">
                  <c:v>22.671516497620001</c:v>
                </c:pt>
                <c:pt idx="49">
                  <c:v>66.978640752595695</c:v>
                </c:pt>
                <c:pt idx="50">
                  <c:v>147.876230521069</c:v>
                </c:pt>
                <c:pt idx="51">
                  <c:v>106.816130504188</c:v>
                </c:pt>
                <c:pt idx="52">
                  <c:v>39.969705082308401</c:v>
                </c:pt>
                <c:pt idx="53">
                  <c:v>60.997166576374497</c:v>
                </c:pt>
                <c:pt idx="54">
                  <c:v>92.452393254413195</c:v>
                </c:pt>
                <c:pt idx="55">
                  <c:v>19.4066064509766</c:v>
                </c:pt>
                <c:pt idx="56">
                  <c:v>25.3125638476224</c:v>
                </c:pt>
                <c:pt idx="57">
                  <c:v>100.344138418763</c:v>
                </c:pt>
                <c:pt idx="58">
                  <c:v>98.105613589718303</c:v>
                </c:pt>
                <c:pt idx="59">
                  <c:v>23.354164407975301</c:v>
                </c:pt>
                <c:pt idx="60">
                  <c:v>32.743437531610603</c:v>
                </c:pt>
                <c:pt idx="61">
                  <c:v>22.912161765676998</c:v>
                </c:pt>
                <c:pt idx="62">
                  <c:v>29.245557852331</c:v>
                </c:pt>
                <c:pt idx="63">
                  <c:v>30.180979859781601</c:v>
                </c:pt>
                <c:pt idx="64">
                  <c:v>20.7468517316921</c:v>
                </c:pt>
                <c:pt idx="65">
                  <c:v>21.0237050069905</c:v>
                </c:pt>
                <c:pt idx="66">
                  <c:v>68.886382382923898</c:v>
                </c:pt>
                <c:pt idx="67">
                  <c:v>75.034486160171795</c:v>
                </c:pt>
                <c:pt idx="68">
                  <c:v>199.09716373961001</c:v>
                </c:pt>
                <c:pt idx="69">
                  <c:v>50.037634467874803</c:v>
                </c:pt>
                <c:pt idx="70">
                  <c:v>23.621380360858701</c:v>
                </c:pt>
                <c:pt idx="71">
                  <c:v>28.083713012068699</c:v>
                </c:pt>
                <c:pt idx="72">
                  <c:v>56.259043961706702</c:v>
                </c:pt>
                <c:pt idx="73">
                  <c:v>99.980563536367995</c:v>
                </c:pt>
                <c:pt idx="74">
                  <c:v>101.243546790886</c:v>
                </c:pt>
                <c:pt idx="75">
                  <c:v>97.329974985705604</c:v>
                </c:pt>
                <c:pt idx="76">
                  <c:v>108.63066875693001</c:v>
                </c:pt>
                <c:pt idx="77">
                  <c:v>66.635632469441802</c:v>
                </c:pt>
                <c:pt idx="78">
                  <c:v>57.704445772630301</c:v>
                </c:pt>
                <c:pt idx="79">
                  <c:v>17.780019538881302</c:v>
                </c:pt>
                <c:pt idx="80">
                  <c:v>73.641999595566304</c:v>
                </c:pt>
                <c:pt idx="81">
                  <c:v>57.329147949403001</c:v>
                </c:pt>
                <c:pt idx="82">
                  <c:v>61.335892678722999</c:v>
                </c:pt>
                <c:pt idx="83">
                  <c:v>64.596382649721605</c:v>
                </c:pt>
                <c:pt idx="84">
                  <c:v>76.711421641075205</c:v>
                </c:pt>
                <c:pt idx="85">
                  <c:v>30.5172203635362</c:v>
                </c:pt>
                <c:pt idx="86">
                  <c:v>26.6409809714897</c:v>
                </c:pt>
                <c:pt idx="87">
                  <c:v>45.0861313673296</c:v>
                </c:pt>
                <c:pt idx="88">
                  <c:v>92.863208487233194</c:v>
                </c:pt>
                <c:pt idx="89">
                  <c:v>58.246934460633597</c:v>
                </c:pt>
                <c:pt idx="90">
                  <c:v>31.455065155178001</c:v>
                </c:pt>
                <c:pt idx="91">
                  <c:v>35.734872967101303</c:v>
                </c:pt>
                <c:pt idx="92">
                  <c:v>34.546213542930303</c:v>
                </c:pt>
                <c:pt idx="93">
                  <c:v>48.8196930083867</c:v>
                </c:pt>
                <c:pt idx="94">
                  <c:v>69.957617892022299</c:v>
                </c:pt>
                <c:pt idx="95">
                  <c:v>19.989450264927001</c:v>
                </c:pt>
                <c:pt idx="96">
                  <c:v>38.125277430666799</c:v>
                </c:pt>
                <c:pt idx="97">
                  <c:v>65.987304296724602</c:v>
                </c:pt>
                <c:pt idx="98">
                  <c:v>89.580126209277495</c:v>
                </c:pt>
                <c:pt idx="99">
                  <c:v>67.753541619305807</c:v>
                </c:pt>
                <c:pt idx="100">
                  <c:v>52.467052712257001</c:v>
                </c:pt>
                <c:pt idx="101">
                  <c:v>57.285278247363799</c:v>
                </c:pt>
                <c:pt idx="102">
                  <c:v>42.349295721822301</c:v>
                </c:pt>
                <c:pt idx="103">
                  <c:v>44.959612375201601</c:v>
                </c:pt>
                <c:pt idx="104">
                  <c:v>35.492372809711398</c:v>
                </c:pt>
                <c:pt idx="105">
                  <c:v>38.322753991153903</c:v>
                </c:pt>
                <c:pt idx="106">
                  <c:v>138.432772541655</c:v>
                </c:pt>
                <c:pt idx="107">
                  <c:v>79.231257659807298</c:v>
                </c:pt>
                <c:pt idx="108">
                  <c:v>16.993892531099199</c:v>
                </c:pt>
                <c:pt idx="109">
                  <c:v>41.102366903494698</c:v>
                </c:pt>
                <c:pt idx="110">
                  <c:v>43.919186203042202</c:v>
                </c:pt>
                <c:pt idx="111">
                  <c:v>37.175691940895199</c:v>
                </c:pt>
                <c:pt idx="112">
                  <c:v>76.331710938236995</c:v>
                </c:pt>
                <c:pt idx="113">
                  <c:v>53.034617801719698</c:v>
                </c:pt>
                <c:pt idx="114">
                  <c:v>24.337103387128799</c:v>
                </c:pt>
                <c:pt idx="115">
                  <c:v>20.600127479416201</c:v>
                </c:pt>
                <c:pt idx="116">
                  <c:v>69.766171493406702</c:v>
                </c:pt>
                <c:pt idx="117">
                  <c:v>35.956598460766699</c:v>
                </c:pt>
                <c:pt idx="118">
                  <c:v>44.643749342527499</c:v>
                </c:pt>
                <c:pt idx="119">
                  <c:v>45.420704032435097</c:v>
                </c:pt>
                <c:pt idx="120">
                  <c:v>113.097832760027</c:v>
                </c:pt>
                <c:pt idx="121">
                  <c:v>121.430902290166</c:v>
                </c:pt>
                <c:pt idx="122">
                  <c:v>53.442357314435597</c:v>
                </c:pt>
                <c:pt idx="123">
                  <c:v>44.997896223483302</c:v>
                </c:pt>
                <c:pt idx="124">
                  <c:v>43.264936299635799</c:v>
                </c:pt>
                <c:pt idx="125">
                  <c:v>32.4814000581625</c:v>
                </c:pt>
                <c:pt idx="126">
                  <c:v>31.680472882408498</c:v>
                </c:pt>
                <c:pt idx="127">
                  <c:v>117.732839181408</c:v>
                </c:pt>
                <c:pt idx="128">
                  <c:v>58.5113768426395</c:v>
                </c:pt>
                <c:pt idx="129">
                  <c:v>43.264634502359002</c:v>
                </c:pt>
                <c:pt idx="130">
                  <c:v>29.450827632665401</c:v>
                </c:pt>
                <c:pt idx="131">
                  <c:v>84.787165185902197</c:v>
                </c:pt>
                <c:pt idx="132">
                  <c:v>49.274710078874101</c:v>
                </c:pt>
                <c:pt idx="133">
                  <c:v>65.421756251735502</c:v>
                </c:pt>
                <c:pt idx="134">
                  <c:v>86.246984992129597</c:v>
                </c:pt>
                <c:pt idx="135">
                  <c:v>82.106887639151694</c:v>
                </c:pt>
                <c:pt idx="136">
                  <c:v>96.065739699497897</c:v>
                </c:pt>
                <c:pt idx="137">
                  <c:v>33.404893080590199</c:v>
                </c:pt>
                <c:pt idx="138">
                  <c:v>37.942293524442498</c:v>
                </c:pt>
                <c:pt idx="139">
                  <c:v>103.481079850311</c:v>
                </c:pt>
                <c:pt idx="140">
                  <c:v>259.42946735726298</c:v>
                </c:pt>
                <c:pt idx="141">
                  <c:v>106.051847781256</c:v>
                </c:pt>
                <c:pt idx="142">
                  <c:v>25.919941311968799</c:v>
                </c:pt>
                <c:pt idx="143">
                  <c:v>19.9332396908131</c:v>
                </c:pt>
                <c:pt idx="144">
                  <c:v>79.6772266496383</c:v>
                </c:pt>
                <c:pt idx="145">
                  <c:v>92.443167403717894</c:v>
                </c:pt>
                <c:pt idx="146">
                  <c:v>196.515318242836</c:v>
                </c:pt>
                <c:pt idx="147">
                  <c:v>193.93644060037801</c:v>
                </c:pt>
                <c:pt idx="148">
                  <c:v>129.19359499762299</c:v>
                </c:pt>
                <c:pt idx="149">
                  <c:v>126.097907287536</c:v>
                </c:pt>
                <c:pt idx="150">
                  <c:v>32.781179629607699</c:v>
                </c:pt>
                <c:pt idx="151">
                  <c:v>17.226356629781499</c:v>
                </c:pt>
                <c:pt idx="152">
                  <c:v>48.456293541352601</c:v>
                </c:pt>
                <c:pt idx="153">
                  <c:v>107.319480838465</c:v>
                </c:pt>
                <c:pt idx="154">
                  <c:v>119.114330658263</c:v>
                </c:pt>
                <c:pt idx="155">
                  <c:v>58.078335485874099</c:v>
                </c:pt>
                <c:pt idx="156">
                  <c:v>53.176901660027397</c:v>
                </c:pt>
                <c:pt idx="157">
                  <c:v>65.695027918072</c:v>
                </c:pt>
                <c:pt idx="158">
                  <c:v>37.6387478636764</c:v>
                </c:pt>
                <c:pt idx="159">
                  <c:v>25.283072221410698</c:v>
                </c:pt>
                <c:pt idx="160">
                  <c:v>37.653852141102803</c:v>
                </c:pt>
                <c:pt idx="161">
                  <c:v>30.675248582054099</c:v>
                </c:pt>
                <c:pt idx="162">
                  <c:v>72.985340314787507</c:v>
                </c:pt>
                <c:pt idx="163">
                  <c:v>99.861377085744394</c:v>
                </c:pt>
                <c:pt idx="164">
                  <c:v>118.05802778719401</c:v>
                </c:pt>
                <c:pt idx="165">
                  <c:v>44.113177623707998</c:v>
                </c:pt>
                <c:pt idx="166">
                  <c:v>17.755289551379398</c:v>
                </c:pt>
                <c:pt idx="167">
                  <c:v>46.959900838778701</c:v>
                </c:pt>
                <c:pt idx="168">
                  <c:v>41.578377127581298</c:v>
                </c:pt>
                <c:pt idx="169">
                  <c:v>57.711045311002302</c:v>
                </c:pt>
                <c:pt idx="170">
                  <c:v>57.557485816013902</c:v>
                </c:pt>
                <c:pt idx="171">
                  <c:v>33.9242839373007</c:v>
                </c:pt>
                <c:pt idx="172">
                  <c:v>34.988799357348299</c:v>
                </c:pt>
                <c:pt idx="173">
                  <c:v>26.7509731580029</c:v>
                </c:pt>
                <c:pt idx="174">
                  <c:v>47.8280248577462</c:v>
                </c:pt>
                <c:pt idx="175">
                  <c:v>19.1932048598593</c:v>
                </c:pt>
                <c:pt idx="176">
                  <c:v>12.485471211744899</c:v>
                </c:pt>
                <c:pt idx="177">
                  <c:v>20.024739070596901</c:v>
                </c:pt>
                <c:pt idx="178">
                  <c:v>89.398880487599001</c:v>
                </c:pt>
                <c:pt idx="179">
                  <c:v>137.46024542771801</c:v>
                </c:pt>
                <c:pt idx="180">
                  <c:v>64.4800735919098</c:v>
                </c:pt>
                <c:pt idx="181">
                  <c:v>47.754998853349598</c:v>
                </c:pt>
                <c:pt idx="182">
                  <c:v>59.204807930707403</c:v>
                </c:pt>
                <c:pt idx="183">
                  <c:v>60.233555279056901</c:v>
                </c:pt>
                <c:pt idx="184">
                  <c:v>52.159488577791201</c:v>
                </c:pt>
                <c:pt idx="185">
                  <c:v>59.2592260743642</c:v>
                </c:pt>
                <c:pt idx="186">
                  <c:v>85.709034418427606</c:v>
                </c:pt>
                <c:pt idx="187">
                  <c:v>94.673310692598406</c:v>
                </c:pt>
                <c:pt idx="188">
                  <c:v>61.458202408547798</c:v>
                </c:pt>
                <c:pt idx="189">
                  <c:v>53.486255300044697</c:v>
                </c:pt>
                <c:pt idx="190">
                  <c:v>114.047875918313</c:v>
                </c:pt>
                <c:pt idx="191">
                  <c:v>128.50072525622701</c:v>
                </c:pt>
                <c:pt idx="192">
                  <c:v>61.605143965350798</c:v>
                </c:pt>
                <c:pt idx="193">
                  <c:v>29.737707592919801</c:v>
                </c:pt>
                <c:pt idx="194">
                  <c:v>55.460733215151201</c:v>
                </c:pt>
                <c:pt idx="195">
                  <c:v>44.035695711935404</c:v>
                </c:pt>
                <c:pt idx="196">
                  <c:v>61.824923251235703</c:v>
                </c:pt>
                <c:pt idx="197">
                  <c:v>22.311714951966</c:v>
                </c:pt>
                <c:pt idx="198">
                  <c:v>32.798365115805503</c:v>
                </c:pt>
                <c:pt idx="199">
                  <c:v>42.399892382632402</c:v>
                </c:pt>
                <c:pt idx="200">
                  <c:v>35.478905348644602</c:v>
                </c:pt>
                <c:pt idx="201">
                  <c:v>25.391688472139901</c:v>
                </c:pt>
                <c:pt idx="202">
                  <c:v>21.7120195328338</c:v>
                </c:pt>
                <c:pt idx="203">
                  <c:v>22.945351712060202</c:v>
                </c:pt>
                <c:pt idx="204">
                  <c:v>26.478813699868201</c:v>
                </c:pt>
                <c:pt idx="205">
                  <c:v>47.5881260234937</c:v>
                </c:pt>
                <c:pt idx="206">
                  <c:v>71.659804677822606</c:v>
                </c:pt>
                <c:pt idx="207">
                  <c:v>48.157311432799602</c:v>
                </c:pt>
                <c:pt idx="208">
                  <c:v>41.684740460525397</c:v>
                </c:pt>
                <c:pt idx="209">
                  <c:v>37.769024519362098</c:v>
                </c:pt>
                <c:pt idx="210">
                  <c:v>33.096457601304202</c:v>
                </c:pt>
                <c:pt idx="211">
                  <c:v>28.887492054890199</c:v>
                </c:pt>
                <c:pt idx="212">
                  <c:v>20.909296368678401</c:v>
                </c:pt>
                <c:pt idx="213">
                  <c:v>25.278352324745001</c:v>
                </c:pt>
                <c:pt idx="214">
                  <c:v>75.857626837497094</c:v>
                </c:pt>
                <c:pt idx="215">
                  <c:v>81.431637661255806</c:v>
                </c:pt>
                <c:pt idx="216">
                  <c:v>60.998136415940799</c:v>
                </c:pt>
                <c:pt idx="217">
                  <c:v>51.705092176179498</c:v>
                </c:pt>
                <c:pt idx="218">
                  <c:v>54.862954890104</c:v>
                </c:pt>
                <c:pt idx="219">
                  <c:v>83.618234667869601</c:v>
                </c:pt>
                <c:pt idx="220">
                  <c:v>89.4030774424604</c:v>
                </c:pt>
                <c:pt idx="221">
                  <c:v>105.67016234063</c:v>
                </c:pt>
                <c:pt idx="222">
                  <c:v>77.202654516674997</c:v>
                </c:pt>
                <c:pt idx="223">
                  <c:v>66.338835778979004</c:v>
                </c:pt>
                <c:pt idx="224">
                  <c:v>62.642749613210299</c:v>
                </c:pt>
                <c:pt idx="225">
                  <c:v>46.356070565052498</c:v>
                </c:pt>
                <c:pt idx="226">
                  <c:v>60.120133735623597</c:v>
                </c:pt>
                <c:pt idx="227">
                  <c:v>64.559690827089298</c:v>
                </c:pt>
                <c:pt idx="228">
                  <c:v>37.135042596213701</c:v>
                </c:pt>
                <c:pt idx="229">
                  <c:v>54.563181919715298</c:v>
                </c:pt>
                <c:pt idx="230">
                  <c:v>39.339760824428097</c:v>
                </c:pt>
                <c:pt idx="231">
                  <c:v>34.193367812123299</c:v>
                </c:pt>
                <c:pt idx="232">
                  <c:v>79.311806203754699</c:v>
                </c:pt>
                <c:pt idx="233">
                  <c:v>76.454695679673307</c:v>
                </c:pt>
                <c:pt idx="234">
                  <c:v>89.869326090784099</c:v>
                </c:pt>
                <c:pt idx="235">
                  <c:v>90.298767916970604</c:v>
                </c:pt>
                <c:pt idx="236">
                  <c:v>72.412284273119496</c:v>
                </c:pt>
                <c:pt idx="237">
                  <c:v>67.695466161991703</c:v>
                </c:pt>
                <c:pt idx="238">
                  <c:v>35.7758978706064</c:v>
                </c:pt>
                <c:pt idx="239">
                  <c:v>35.944070609557599</c:v>
                </c:pt>
                <c:pt idx="240">
                  <c:v>43.818137278698501</c:v>
                </c:pt>
                <c:pt idx="241">
                  <c:v>24.831601636237799</c:v>
                </c:pt>
                <c:pt idx="242">
                  <c:v>28.218129813912299</c:v>
                </c:pt>
                <c:pt idx="243">
                  <c:v>34.606588648132998</c:v>
                </c:pt>
                <c:pt idx="244">
                  <c:v>38.235753928512601</c:v>
                </c:pt>
                <c:pt idx="245">
                  <c:v>33.719581934455697</c:v>
                </c:pt>
                <c:pt idx="246">
                  <c:v>77.537964108531895</c:v>
                </c:pt>
                <c:pt idx="247">
                  <c:v>80.015155206051404</c:v>
                </c:pt>
                <c:pt idx="248">
                  <c:v>55.065431903706703</c:v>
                </c:pt>
                <c:pt idx="249">
                  <c:v>56.3167349964762</c:v>
                </c:pt>
                <c:pt idx="250">
                  <c:v>46.620786789209497</c:v>
                </c:pt>
                <c:pt idx="251">
                  <c:v>39.792957497215802</c:v>
                </c:pt>
                <c:pt idx="252">
                  <c:v>60.776783565398198</c:v>
                </c:pt>
                <c:pt idx="253">
                  <c:v>26.5619167872944</c:v>
                </c:pt>
                <c:pt idx="254">
                  <c:v>32.344388756843898</c:v>
                </c:pt>
                <c:pt idx="255">
                  <c:v>29.334075584225801</c:v>
                </c:pt>
                <c:pt idx="256">
                  <c:v>39.135744871376602</c:v>
                </c:pt>
                <c:pt idx="257">
                  <c:v>43.176812600879302</c:v>
                </c:pt>
                <c:pt idx="258">
                  <c:v>76.760352766695107</c:v>
                </c:pt>
                <c:pt idx="259">
                  <c:v>48.472015804685597</c:v>
                </c:pt>
                <c:pt idx="260">
                  <c:v>33.282611934388299</c:v>
                </c:pt>
                <c:pt idx="261">
                  <c:v>70.199092698654994</c:v>
                </c:pt>
                <c:pt idx="262">
                  <c:v>80.279043708726505</c:v>
                </c:pt>
                <c:pt idx="263">
                  <c:v>31.808316339328599</c:v>
                </c:pt>
                <c:pt idx="264">
                  <c:v>38.619539511831597</c:v>
                </c:pt>
                <c:pt idx="265">
                  <c:v>23.2822600069318</c:v>
                </c:pt>
                <c:pt idx="266">
                  <c:v>48.086495666319102</c:v>
                </c:pt>
                <c:pt idx="267">
                  <c:v>61.181940158536001</c:v>
                </c:pt>
                <c:pt idx="268">
                  <c:v>76.777901267611298</c:v>
                </c:pt>
                <c:pt idx="269">
                  <c:v>72.7754567472345</c:v>
                </c:pt>
                <c:pt idx="270">
                  <c:v>56.001333734663298</c:v>
                </c:pt>
                <c:pt idx="271">
                  <c:v>104.469483472291</c:v>
                </c:pt>
                <c:pt idx="272">
                  <c:v>37.4638379922052</c:v>
                </c:pt>
                <c:pt idx="273">
                  <c:v>25.5051419433115</c:v>
                </c:pt>
                <c:pt idx="274">
                  <c:v>82.226018019418007</c:v>
                </c:pt>
                <c:pt idx="275">
                  <c:v>68.463723779853794</c:v>
                </c:pt>
                <c:pt idx="276">
                  <c:v>42.834512656288602</c:v>
                </c:pt>
                <c:pt idx="277">
                  <c:v>49.032416266979503</c:v>
                </c:pt>
                <c:pt idx="278">
                  <c:v>69.430878410732703</c:v>
                </c:pt>
                <c:pt idx="279">
                  <c:v>59.148012690098199</c:v>
                </c:pt>
                <c:pt idx="280">
                  <c:v>56.898624845154501</c:v>
                </c:pt>
                <c:pt idx="281">
                  <c:v>37.521431171274301</c:v>
                </c:pt>
                <c:pt idx="282">
                  <c:v>49.366284744614397</c:v>
                </c:pt>
                <c:pt idx="283">
                  <c:v>56.210241203327101</c:v>
                </c:pt>
                <c:pt idx="284">
                  <c:v>33.856862631763498</c:v>
                </c:pt>
                <c:pt idx="285">
                  <c:v>30.810980203791399</c:v>
                </c:pt>
                <c:pt idx="286">
                  <c:v>34.732234297962897</c:v>
                </c:pt>
                <c:pt idx="287">
                  <c:v>108.90519584301499</c:v>
                </c:pt>
                <c:pt idx="288">
                  <c:v>87.431893904258104</c:v>
                </c:pt>
                <c:pt idx="289">
                  <c:v>36.551623324563103</c:v>
                </c:pt>
                <c:pt idx="290">
                  <c:v>36.603636874080301</c:v>
                </c:pt>
                <c:pt idx="291">
                  <c:v>35.155712139553998</c:v>
                </c:pt>
                <c:pt idx="292">
                  <c:v>69.821830632179598</c:v>
                </c:pt>
                <c:pt idx="293">
                  <c:v>87.868747495318601</c:v>
                </c:pt>
                <c:pt idx="294">
                  <c:v>56.4916199328866</c:v>
                </c:pt>
                <c:pt idx="295">
                  <c:v>54.468272576710298</c:v>
                </c:pt>
                <c:pt idx="296">
                  <c:v>43.530954362973397</c:v>
                </c:pt>
                <c:pt idx="297">
                  <c:v>41.1156216864863</c:v>
                </c:pt>
                <c:pt idx="298">
                  <c:v>65.427055177232802</c:v>
                </c:pt>
                <c:pt idx="299">
                  <c:v>51.749830564560597</c:v>
                </c:pt>
                <c:pt idx="300">
                  <c:v>23.7529161306094</c:v>
                </c:pt>
                <c:pt idx="301">
                  <c:v>45.640090691056102</c:v>
                </c:pt>
                <c:pt idx="302">
                  <c:v>79.3414036164789</c:v>
                </c:pt>
                <c:pt idx="303">
                  <c:v>84.526385198853006</c:v>
                </c:pt>
                <c:pt idx="304">
                  <c:v>90.198086157816803</c:v>
                </c:pt>
                <c:pt idx="305">
                  <c:v>45.224588614024299</c:v>
                </c:pt>
                <c:pt idx="306">
                  <c:v>26.115683567717799</c:v>
                </c:pt>
                <c:pt idx="307">
                  <c:v>37.592442875233303</c:v>
                </c:pt>
                <c:pt idx="308">
                  <c:v>32.6789268328803</c:v>
                </c:pt>
                <c:pt idx="309">
                  <c:v>89.787854012680597</c:v>
                </c:pt>
                <c:pt idx="310">
                  <c:v>53.638623524450999</c:v>
                </c:pt>
                <c:pt idx="311">
                  <c:v>32.1647358900155</c:v>
                </c:pt>
                <c:pt idx="312">
                  <c:v>46.5319162945625</c:v>
                </c:pt>
                <c:pt idx="313">
                  <c:v>65.194446909808704</c:v>
                </c:pt>
                <c:pt idx="314">
                  <c:v>60.929408484319502</c:v>
                </c:pt>
                <c:pt idx="315">
                  <c:v>93.328964979217403</c:v>
                </c:pt>
                <c:pt idx="316">
                  <c:v>33.111458133568597</c:v>
                </c:pt>
                <c:pt idx="317">
                  <c:v>27.116195268558901</c:v>
                </c:pt>
                <c:pt idx="318">
                  <c:v>29.078812398956899</c:v>
                </c:pt>
                <c:pt idx="319">
                  <c:v>63.1017015797959</c:v>
                </c:pt>
                <c:pt idx="320">
                  <c:v>109.74485095630401</c:v>
                </c:pt>
                <c:pt idx="321">
                  <c:v>59.856219736495397</c:v>
                </c:pt>
                <c:pt idx="322">
                  <c:v>29.286438086215298</c:v>
                </c:pt>
                <c:pt idx="323">
                  <c:v>41.376433998258896</c:v>
                </c:pt>
                <c:pt idx="324">
                  <c:v>58.789187876316397</c:v>
                </c:pt>
                <c:pt idx="325">
                  <c:v>104.035580941323</c:v>
                </c:pt>
                <c:pt idx="326">
                  <c:v>63.871310833589703</c:v>
                </c:pt>
                <c:pt idx="327">
                  <c:v>45.229880405029299</c:v>
                </c:pt>
                <c:pt idx="328">
                  <c:v>38.992626486508698</c:v>
                </c:pt>
                <c:pt idx="329">
                  <c:v>56.254584506748103</c:v>
                </c:pt>
                <c:pt idx="330">
                  <c:v>22.811005335896901</c:v>
                </c:pt>
                <c:pt idx="331">
                  <c:v>46.853103578590797</c:v>
                </c:pt>
                <c:pt idx="332">
                  <c:v>44.972841321591197</c:v>
                </c:pt>
                <c:pt idx="333">
                  <c:v>28.1836000452791</c:v>
                </c:pt>
                <c:pt idx="334">
                  <c:v>34.782216710380801</c:v>
                </c:pt>
                <c:pt idx="335">
                  <c:v>41.073961297175899</c:v>
                </c:pt>
                <c:pt idx="336">
                  <c:v>67.215482137309394</c:v>
                </c:pt>
                <c:pt idx="337">
                  <c:v>66.8716423283838</c:v>
                </c:pt>
                <c:pt idx="338">
                  <c:v>41.6933205546094</c:v>
                </c:pt>
                <c:pt idx="339">
                  <c:v>59.2697218829314</c:v>
                </c:pt>
                <c:pt idx="340">
                  <c:v>42.558903019679498</c:v>
                </c:pt>
                <c:pt idx="341">
                  <c:v>55.071158646858898</c:v>
                </c:pt>
                <c:pt idx="342">
                  <c:v>25.588434443898802</c:v>
                </c:pt>
                <c:pt idx="343">
                  <c:v>67.481932922379897</c:v>
                </c:pt>
                <c:pt idx="344">
                  <c:v>75.035726949299701</c:v>
                </c:pt>
                <c:pt idx="345">
                  <c:v>71.681623180160798</c:v>
                </c:pt>
                <c:pt idx="346">
                  <c:v>58.206644642307701</c:v>
                </c:pt>
                <c:pt idx="347">
                  <c:v>54.809809015179702</c:v>
                </c:pt>
                <c:pt idx="348">
                  <c:v>36.399958262824903</c:v>
                </c:pt>
                <c:pt idx="349">
                  <c:v>53.170069328100901</c:v>
                </c:pt>
                <c:pt idx="350">
                  <c:v>66.330491847247103</c:v>
                </c:pt>
                <c:pt idx="351">
                  <c:v>81.1326500828105</c:v>
                </c:pt>
                <c:pt idx="352">
                  <c:v>74.185234536566796</c:v>
                </c:pt>
                <c:pt idx="353">
                  <c:v>59.080747176894498</c:v>
                </c:pt>
                <c:pt idx="354">
                  <c:v>43.284246113926798</c:v>
                </c:pt>
                <c:pt idx="355">
                  <c:v>43.999147163463597</c:v>
                </c:pt>
                <c:pt idx="356">
                  <c:v>21.9944494267301</c:v>
                </c:pt>
                <c:pt idx="357">
                  <c:v>98.247485786328298</c:v>
                </c:pt>
                <c:pt idx="358">
                  <c:v>31.207993786738399</c:v>
                </c:pt>
                <c:pt idx="359">
                  <c:v>22.9919087659026</c:v>
                </c:pt>
                <c:pt idx="360">
                  <c:v>30.1148047566519</c:v>
                </c:pt>
                <c:pt idx="361">
                  <c:v>73.450474991885699</c:v>
                </c:pt>
                <c:pt idx="362">
                  <c:v>83.150865146947993</c:v>
                </c:pt>
                <c:pt idx="363">
                  <c:v>75.554835857747904</c:v>
                </c:pt>
                <c:pt idx="364">
                  <c:v>55.314969288603599</c:v>
                </c:pt>
                <c:pt idx="365">
                  <c:v>37.689077315479302</c:v>
                </c:pt>
                <c:pt idx="366">
                  <c:v>44.8118596075536</c:v>
                </c:pt>
                <c:pt idx="367">
                  <c:v>41.4062074831741</c:v>
                </c:pt>
                <c:pt idx="368">
                  <c:v>66.992508682312106</c:v>
                </c:pt>
                <c:pt idx="369">
                  <c:v>83.689148571802704</c:v>
                </c:pt>
                <c:pt idx="370">
                  <c:v>85.191838229841807</c:v>
                </c:pt>
                <c:pt idx="371">
                  <c:v>41.282300231261203</c:v>
                </c:pt>
                <c:pt idx="372">
                  <c:v>44.596350995295701</c:v>
                </c:pt>
                <c:pt idx="373">
                  <c:v>68.185221992326007</c:v>
                </c:pt>
                <c:pt idx="374">
                  <c:v>80.696800347595897</c:v>
                </c:pt>
                <c:pt idx="375">
                  <c:v>109.31218507434301</c:v>
                </c:pt>
                <c:pt idx="376">
                  <c:v>24.710222831382598</c:v>
                </c:pt>
                <c:pt idx="377">
                  <c:v>10.360494020226399</c:v>
                </c:pt>
                <c:pt idx="378">
                  <c:v>15.018144526155</c:v>
                </c:pt>
                <c:pt idx="379">
                  <c:v>47.415458678366598</c:v>
                </c:pt>
                <c:pt idx="380">
                  <c:v>64.492853822414304</c:v>
                </c:pt>
                <c:pt idx="381">
                  <c:v>63.103744245616902</c:v>
                </c:pt>
                <c:pt idx="382">
                  <c:v>52.494526552295497</c:v>
                </c:pt>
                <c:pt idx="383">
                  <c:v>53.2894537307278</c:v>
                </c:pt>
                <c:pt idx="384">
                  <c:v>35.981266080578301</c:v>
                </c:pt>
                <c:pt idx="385">
                  <c:v>99.437409946079001</c:v>
                </c:pt>
                <c:pt idx="386">
                  <c:v>89.440632564266394</c:v>
                </c:pt>
                <c:pt idx="387">
                  <c:v>93.816739987110097</c:v>
                </c:pt>
                <c:pt idx="388">
                  <c:v>100.401238570111</c:v>
                </c:pt>
                <c:pt idx="389">
                  <c:v>85.467612628039106</c:v>
                </c:pt>
                <c:pt idx="390">
                  <c:v>77.927579990920805</c:v>
                </c:pt>
                <c:pt idx="391">
                  <c:v>53.447386509390299</c:v>
                </c:pt>
                <c:pt idx="392">
                  <c:v>33.399636383580102</c:v>
                </c:pt>
                <c:pt idx="393">
                  <c:v>18.2293220760365</c:v>
                </c:pt>
                <c:pt idx="394">
                  <c:v>81.215648910096903</c:v>
                </c:pt>
                <c:pt idx="395">
                  <c:v>53.937738242358002</c:v>
                </c:pt>
                <c:pt idx="396">
                  <c:v>30.345204826314301</c:v>
                </c:pt>
                <c:pt idx="397">
                  <c:v>28.306032082266</c:v>
                </c:pt>
                <c:pt idx="398">
                  <c:v>49.469547553771903</c:v>
                </c:pt>
                <c:pt idx="399">
                  <c:v>100.794309610711</c:v>
                </c:pt>
                <c:pt idx="400">
                  <c:v>42.337839735636699</c:v>
                </c:pt>
                <c:pt idx="401">
                  <c:v>48.308596321331599</c:v>
                </c:pt>
                <c:pt idx="402">
                  <c:v>91.163656868064393</c:v>
                </c:pt>
                <c:pt idx="403">
                  <c:v>49.6497002762056</c:v>
                </c:pt>
                <c:pt idx="404">
                  <c:v>20.705676018321402</c:v>
                </c:pt>
                <c:pt idx="405">
                  <c:v>60.878426520772798</c:v>
                </c:pt>
                <c:pt idx="406">
                  <c:v>80.417260522308297</c:v>
                </c:pt>
                <c:pt idx="407">
                  <c:v>99.467312218058694</c:v>
                </c:pt>
                <c:pt idx="408">
                  <c:v>40.3471909046159</c:v>
                </c:pt>
                <c:pt idx="409">
                  <c:v>48.531405384335997</c:v>
                </c:pt>
                <c:pt idx="410">
                  <c:v>47.655268151849299</c:v>
                </c:pt>
                <c:pt idx="411">
                  <c:v>83.970539110116405</c:v>
                </c:pt>
                <c:pt idx="412">
                  <c:v>77.214969775612005</c:v>
                </c:pt>
                <c:pt idx="413">
                  <c:v>66.4578803377875</c:v>
                </c:pt>
                <c:pt idx="414">
                  <c:v>22.769886955846701</c:v>
                </c:pt>
                <c:pt idx="415">
                  <c:v>13.927648525423599</c:v>
                </c:pt>
                <c:pt idx="416">
                  <c:v>71.236499736699102</c:v>
                </c:pt>
                <c:pt idx="417">
                  <c:v>84.157602097336706</c:v>
                </c:pt>
                <c:pt idx="418">
                  <c:v>44.192211521078697</c:v>
                </c:pt>
                <c:pt idx="419">
                  <c:v>47.817835525626698</c:v>
                </c:pt>
                <c:pt idx="420">
                  <c:v>22.632769629696199</c:v>
                </c:pt>
                <c:pt idx="421">
                  <c:v>28.701596689642098</c:v>
                </c:pt>
                <c:pt idx="422">
                  <c:v>22.2130748734258</c:v>
                </c:pt>
                <c:pt idx="423">
                  <c:v>16.116855151454299</c:v>
                </c:pt>
                <c:pt idx="424">
                  <c:v>66.067701943614196</c:v>
                </c:pt>
                <c:pt idx="425">
                  <c:v>67.625720269592307</c:v>
                </c:pt>
                <c:pt idx="426">
                  <c:v>56.357529514099198</c:v>
                </c:pt>
                <c:pt idx="427">
                  <c:v>22.5538858958746</c:v>
                </c:pt>
                <c:pt idx="428">
                  <c:v>11.064767319339101</c:v>
                </c:pt>
                <c:pt idx="429">
                  <c:v>25.1021054662395</c:v>
                </c:pt>
                <c:pt idx="430">
                  <c:v>29.613614072461299</c:v>
                </c:pt>
                <c:pt idx="431">
                  <c:v>39.310779972588001</c:v>
                </c:pt>
                <c:pt idx="432">
                  <c:v>38.809505009013101</c:v>
                </c:pt>
                <c:pt idx="433">
                  <c:v>21.732066814260499</c:v>
                </c:pt>
                <c:pt idx="434">
                  <c:v>39.217600370692303</c:v>
                </c:pt>
                <c:pt idx="435">
                  <c:v>57.578594100296101</c:v>
                </c:pt>
                <c:pt idx="436">
                  <c:v>78.338934908939294</c:v>
                </c:pt>
                <c:pt idx="437">
                  <c:v>78.934037982922106</c:v>
                </c:pt>
                <c:pt idx="438">
                  <c:v>62.2494030185795</c:v>
                </c:pt>
                <c:pt idx="439">
                  <c:v>45.640540084762002</c:v>
                </c:pt>
                <c:pt idx="440">
                  <c:v>45.466022717437099</c:v>
                </c:pt>
                <c:pt idx="441">
                  <c:v>44.079642178234401</c:v>
                </c:pt>
                <c:pt idx="442">
                  <c:v>73.038901737830301</c:v>
                </c:pt>
                <c:pt idx="443">
                  <c:v>59.488321009245396</c:v>
                </c:pt>
                <c:pt idx="444">
                  <c:v>59.662275632919901</c:v>
                </c:pt>
                <c:pt idx="445">
                  <c:v>54.803348536235397</c:v>
                </c:pt>
                <c:pt idx="446">
                  <c:v>43.058725957767997</c:v>
                </c:pt>
                <c:pt idx="447">
                  <c:v>25.313224950819599</c:v>
                </c:pt>
                <c:pt idx="448">
                  <c:v>19.599757128761699</c:v>
                </c:pt>
                <c:pt idx="449">
                  <c:v>21.346779534049201</c:v>
                </c:pt>
                <c:pt idx="450">
                  <c:v>19.4971134944374</c:v>
                </c:pt>
                <c:pt idx="451">
                  <c:v>53.8262720781144</c:v>
                </c:pt>
                <c:pt idx="452">
                  <c:v>57.540277061025897</c:v>
                </c:pt>
                <c:pt idx="453">
                  <c:v>33.296784532727699</c:v>
                </c:pt>
                <c:pt idx="454">
                  <c:v>65.935273236062798</c:v>
                </c:pt>
                <c:pt idx="455">
                  <c:v>40.544393083675203</c:v>
                </c:pt>
                <c:pt idx="456">
                  <c:v>30.2642703687888</c:v>
                </c:pt>
                <c:pt idx="457">
                  <c:v>50.480445807748303</c:v>
                </c:pt>
                <c:pt idx="458">
                  <c:v>63.436566995818801</c:v>
                </c:pt>
                <c:pt idx="459">
                  <c:v>67.000295002169807</c:v>
                </c:pt>
                <c:pt idx="460">
                  <c:v>17.795609647695301</c:v>
                </c:pt>
                <c:pt idx="461">
                  <c:v>20.243319648081599</c:v>
                </c:pt>
                <c:pt idx="462">
                  <c:v>26.096447803148099</c:v>
                </c:pt>
                <c:pt idx="463">
                  <c:v>35.402922773854002</c:v>
                </c:pt>
                <c:pt idx="464">
                  <c:v>42.725504435785702</c:v>
                </c:pt>
                <c:pt idx="465">
                  <c:v>39.426067600502499</c:v>
                </c:pt>
                <c:pt idx="466">
                  <c:v>50.586732752554298</c:v>
                </c:pt>
                <c:pt idx="467">
                  <c:v>40.951036305670499</c:v>
                </c:pt>
                <c:pt idx="468">
                  <c:v>42.687285395949502</c:v>
                </c:pt>
                <c:pt idx="469">
                  <c:v>57.340921622471697</c:v>
                </c:pt>
                <c:pt idx="470">
                  <c:v>67.875746478160593</c:v>
                </c:pt>
                <c:pt idx="471">
                  <c:v>29.111730989487398</c:v>
                </c:pt>
                <c:pt idx="472">
                  <c:v>61.487049670010101</c:v>
                </c:pt>
                <c:pt idx="473">
                  <c:v>104.019066128636</c:v>
                </c:pt>
                <c:pt idx="474">
                  <c:v>49.583806201862402</c:v>
                </c:pt>
                <c:pt idx="475">
                  <c:v>34.890249387465097</c:v>
                </c:pt>
                <c:pt idx="476">
                  <c:v>56.141736889991201</c:v>
                </c:pt>
                <c:pt idx="477">
                  <c:v>68.840962954581897</c:v>
                </c:pt>
                <c:pt idx="478">
                  <c:v>59.415487160614099</c:v>
                </c:pt>
                <c:pt idx="479">
                  <c:v>71.630996725220996</c:v>
                </c:pt>
                <c:pt idx="480">
                  <c:v>69.946363432763903</c:v>
                </c:pt>
                <c:pt idx="481">
                  <c:v>54.685315006703497</c:v>
                </c:pt>
                <c:pt idx="482">
                  <c:v>52.068667016109401</c:v>
                </c:pt>
                <c:pt idx="483">
                  <c:v>28.3977336639479</c:v>
                </c:pt>
                <c:pt idx="484">
                  <c:v>51.789217366959797</c:v>
                </c:pt>
                <c:pt idx="485">
                  <c:v>50.758504028495999</c:v>
                </c:pt>
                <c:pt idx="486">
                  <c:v>69.850644991267899</c:v>
                </c:pt>
                <c:pt idx="487">
                  <c:v>80.965506997339304</c:v>
                </c:pt>
                <c:pt idx="488">
                  <c:v>71.484699798249395</c:v>
                </c:pt>
                <c:pt idx="489">
                  <c:v>25.0913362554539</c:v>
                </c:pt>
                <c:pt idx="490">
                  <c:v>34.017968850705302</c:v>
                </c:pt>
                <c:pt idx="491">
                  <c:v>39.056212864896303</c:v>
                </c:pt>
                <c:pt idx="492">
                  <c:v>43.581020858066601</c:v>
                </c:pt>
                <c:pt idx="493">
                  <c:v>26.584265610914599</c:v>
                </c:pt>
                <c:pt idx="494">
                  <c:v>43.780414557033602</c:v>
                </c:pt>
                <c:pt idx="495">
                  <c:v>25.430908355727102</c:v>
                </c:pt>
                <c:pt idx="496">
                  <c:v>44.6532982595485</c:v>
                </c:pt>
                <c:pt idx="497">
                  <c:v>41.030855108248403</c:v>
                </c:pt>
                <c:pt idx="498">
                  <c:v>48.829007296164903</c:v>
                </c:pt>
                <c:pt idx="499">
                  <c:v>67.2328153315772</c:v>
                </c:pt>
                <c:pt idx="500">
                  <c:v>53.790731041322402</c:v>
                </c:pt>
                <c:pt idx="501">
                  <c:v>55.477454773383101</c:v>
                </c:pt>
                <c:pt idx="502">
                  <c:v>70.289464114450993</c:v>
                </c:pt>
                <c:pt idx="503">
                  <c:v>75.0735180024964</c:v>
                </c:pt>
                <c:pt idx="504">
                  <c:v>70.6792898474352</c:v>
                </c:pt>
                <c:pt idx="505">
                  <c:v>52.196890346598401</c:v>
                </c:pt>
                <c:pt idx="506">
                  <c:v>42.655528934787803</c:v>
                </c:pt>
                <c:pt idx="507">
                  <c:v>39.364114528274001</c:v>
                </c:pt>
                <c:pt idx="508">
                  <c:v>39.911649118395701</c:v>
                </c:pt>
                <c:pt idx="509">
                  <c:v>33.782524580081102</c:v>
                </c:pt>
                <c:pt idx="510">
                  <c:v>22.595092911505201</c:v>
                </c:pt>
                <c:pt idx="511">
                  <c:v>58.754864449400401</c:v>
                </c:pt>
                <c:pt idx="512">
                  <c:v>50.608879612644202</c:v>
                </c:pt>
                <c:pt idx="513">
                  <c:v>46.447311713606403</c:v>
                </c:pt>
                <c:pt idx="514">
                  <c:v>46.383444795323101</c:v>
                </c:pt>
                <c:pt idx="515">
                  <c:v>42.279008402305003</c:v>
                </c:pt>
                <c:pt idx="516">
                  <c:v>46.603047127435502</c:v>
                </c:pt>
                <c:pt idx="517">
                  <c:v>45.073908973124098</c:v>
                </c:pt>
                <c:pt idx="518">
                  <c:v>51.501302172208398</c:v>
                </c:pt>
                <c:pt idx="519">
                  <c:v>45.7500518719838</c:v>
                </c:pt>
                <c:pt idx="520">
                  <c:v>91.061625372538401</c:v>
                </c:pt>
                <c:pt idx="521">
                  <c:v>76.182671145377697</c:v>
                </c:pt>
                <c:pt idx="522">
                  <c:v>30.859231622000099</c:v>
                </c:pt>
                <c:pt idx="523">
                  <c:v>20.141493715168199</c:v>
                </c:pt>
                <c:pt idx="524">
                  <c:v>51.347612575092299</c:v>
                </c:pt>
                <c:pt idx="525">
                  <c:v>53.867577827693097</c:v>
                </c:pt>
                <c:pt idx="526">
                  <c:v>73.126752357856802</c:v>
                </c:pt>
                <c:pt idx="527">
                  <c:v>100.349666054012</c:v>
                </c:pt>
                <c:pt idx="528">
                  <c:v>87.686340831864797</c:v>
                </c:pt>
                <c:pt idx="529">
                  <c:v>61.731302800925299</c:v>
                </c:pt>
                <c:pt idx="530">
                  <c:v>53.584576425280197</c:v>
                </c:pt>
                <c:pt idx="531">
                  <c:v>27.722686781135899</c:v>
                </c:pt>
                <c:pt idx="532">
                  <c:v>30.144146171557999</c:v>
                </c:pt>
                <c:pt idx="533">
                  <c:v>36.372403502751503</c:v>
                </c:pt>
                <c:pt idx="534">
                  <c:v>75.911778619373095</c:v>
                </c:pt>
                <c:pt idx="535">
                  <c:v>69.360744357335406</c:v>
                </c:pt>
                <c:pt idx="536">
                  <c:v>54.2788568707848</c:v>
                </c:pt>
                <c:pt idx="537">
                  <c:v>53.279701528936101</c:v>
                </c:pt>
                <c:pt idx="538">
                  <c:v>46.737435666186997</c:v>
                </c:pt>
                <c:pt idx="539">
                  <c:v>65.874958305860204</c:v>
                </c:pt>
                <c:pt idx="540">
                  <c:v>61.383053546428101</c:v>
                </c:pt>
                <c:pt idx="541">
                  <c:v>33.390608237317998</c:v>
                </c:pt>
                <c:pt idx="542">
                  <c:v>15.1241117228631</c:v>
                </c:pt>
                <c:pt idx="543">
                  <c:v>13.958994472744401</c:v>
                </c:pt>
                <c:pt idx="544">
                  <c:v>57.125667209951601</c:v>
                </c:pt>
                <c:pt idx="545">
                  <c:v>73.346088143802604</c:v>
                </c:pt>
                <c:pt idx="546">
                  <c:v>44.073669918520402</c:v>
                </c:pt>
                <c:pt idx="547">
                  <c:v>76.010208966516103</c:v>
                </c:pt>
                <c:pt idx="548">
                  <c:v>59.292345200805698</c:v>
                </c:pt>
                <c:pt idx="549">
                  <c:v>63.646114774855</c:v>
                </c:pt>
                <c:pt idx="550">
                  <c:v>48.1430102611927</c:v>
                </c:pt>
                <c:pt idx="551">
                  <c:v>32.484274560305103</c:v>
                </c:pt>
                <c:pt idx="552">
                  <c:v>36.945338015045202</c:v>
                </c:pt>
                <c:pt idx="553">
                  <c:v>67.693090949243199</c:v>
                </c:pt>
                <c:pt idx="554">
                  <c:v>72.680923570372897</c:v>
                </c:pt>
                <c:pt idx="555">
                  <c:v>24.519779025240702</c:v>
                </c:pt>
                <c:pt idx="556">
                  <c:v>5.6052270500886996</c:v>
                </c:pt>
                <c:pt idx="557">
                  <c:v>41.795585501594999</c:v>
                </c:pt>
                <c:pt idx="558">
                  <c:v>78.915695736775902</c:v>
                </c:pt>
                <c:pt idx="559">
                  <c:v>61.753107958988402</c:v>
                </c:pt>
                <c:pt idx="560">
                  <c:v>42.824591419371401</c:v>
                </c:pt>
                <c:pt idx="561">
                  <c:v>29.949539967237701</c:v>
                </c:pt>
                <c:pt idx="562">
                  <c:v>36.627323967389302</c:v>
                </c:pt>
                <c:pt idx="563">
                  <c:v>55.969350731881697</c:v>
                </c:pt>
                <c:pt idx="564">
                  <c:v>45.440193428677198</c:v>
                </c:pt>
                <c:pt idx="565">
                  <c:v>52.105551585161002</c:v>
                </c:pt>
                <c:pt idx="566">
                  <c:v>61.799291707054998</c:v>
                </c:pt>
                <c:pt idx="567">
                  <c:v>63.060230646306401</c:v>
                </c:pt>
                <c:pt idx="568">
                  <c:v>58.740100382873997</c:v>
                </c:pt>
                <c:pt idx="569">
                  <c:v>61.937399314640302</c:v>
                </c:pt>
                <c:pt idx="570">
                  <c:v>80.781267306784699</c:v>
                </c:pt>
                <c:pt idx="571">
                  <c:v>58.855769741030699</c:v>
                </c:pt>
                <c:pt idx="572">
                  <c:v>60.756855551494603</c:v>
                </c:pt>
                <c:pt idx="573">
                  <c:v>54.5556047527934</c:v>
                </c:pt>
                <c:pt idx="574">
                  <c:v>50.088081678311603</c:v>
                </c:pt>
                <c:pt idx="575">
                  <c:v>60.604986395255402</c:v>
                </c:pt>
                <c:pt idx="576">
                  <c:v>97.174790662155303</c:v>
                </c:pt>
                <c:pt idx="577">
                  <c:v>110.943077280686</c:v>
                </c:pt>
                <c:pt idx="578">
                  <c:v>101.86089558522799</c:v>
                </c:pt>
                <c:pt idx="579">
                  <c:v>57.271110027627302</c:v>
                </c:pt>
                <c:pt idx="580">
                  <c:v>46.8682542452582</c:v>
                </c:pt>
                <c:pt idx="581">
                  <c:v>58.3997046709163</c:v>
                </c:pt>
                <c:pt idx="582">
                  <c:v>60.646576105791802</c:v>
                </c:pt>
                <c:pt idx="583">
                  <c:v>70.540513386857597</c:v>
                </c:pt>
                <c:pt idx="584">
                  <c:v>45.492455245991799</c:v>
                </c:pt>
                <c:pt idx="585">
                  <c:v>39.442534165791301</c:v>
                </c:pt>
                <c:pt idx="586">
                  <c:v>34.558120160229201</c:v>
                </c:pt>
                <c:pt idx="587">
                  <c:v>50.168659529647499</c:v>
                </c:pt>
                <c:pt idx="588">
                  <c:v>67.330200736726795</c:v>
                </c:pt>
                <c:pt idx="589">
                  <c:v>75.194987164068706</c:v>
                </c:pt>
                <c:pt idx="590">
                  <c:v>68.179078286047201</c:v>
                </c:pt>
                <c:pt idx="591">
                  <c:v>65.615534326608895</c:v>
                </c:pt>
                <c:pt idx="592">
                  <c:v>61.932712096095798</c:v>
                </c:pt>
                <c:pt idx="593">
                  <c:v>84.057618102129695</c:v>
                </c:pt>
                <c:pt idx="594">
                  <c:v>76.229771771528206</c:v>
                </c:pt>
                <c:pt idx="595">
                  <c:v>71.465633411824896</c:v>
                </c:pt>
                <c:pt idx="596">
                  <c:v>73.489129068819693</c:v>
                </c:pt>
                <c:pt idx="597">
                  <c:v>42.081428975753603</c:v>
                </c:pt>
                <c:pt idx="598">
                  <c:v>40.697197027473401</c:v>
                </c:pt>
                <c:pt idx="599">
                  <c:v>29.184731531362502</c:v>
                </c:pt>
                <c:pt idx="600">
                  <c:v>38.464932246797801</c:v>
                </c:pt>
                <c:pt idx="601">
                  <c:v>54.806107229872303</c:v>
                </c:pt>
                <c:pt idx="602">
                  <c:v>67.173728465174904</c:v>
                </c:pt>
                <c:pt idx="603">
                  <c:v>105.24860555119901</c:v>
                </c:pt>
                <c:pt idx="604">
                  <c:v>98.452076901015502</c:v>
                </c:pt>
                <c:pt idx="605">
                  <c:v>89.151599189513306</c:v>
                </c:pt>
                <c:pt idx="606">
                  <c:v>89.840183507884007</c:v>
                </c:pt>
                <c:pt idx="607">
                  <c:v>68.668155166667404</c:v>
                </c:pt>
                <c:pt idx="608">
                  <c:v>54.024044547487698</c:v>
                </c:pt>
                <c:pt idx="609">
                  <c:v>59.171395789695303</c:v>
                </c:pt>
                <c:pt idx="610">
                  <c:v>64.379855619415906</c:v>
                </c:pt>
                <c:pt idx="611">
                  <c:v>53.896899147335901</c:v>
                </c:pt>
                <c:pt idx="612">
                  <c:v>50.799363889541901</c:v>
                </c:pt>
                <c:pt idx="613">
                  <c:v>49.367449871665798</c:v>
                </c:pt>
                <c:pt idx="614">
                  <c:v>31.517361855331899</c:v>
                </c:pt>
                <c:pt idx="615">
                  <c:v>22.014346823873598</c:v>
                </c:pt>
                <c:pt idx="616">
                  <c:v>23.191598969702898</c:v>
                </c:pt>
                <c:pt idx="617">
                  <c:v>24.792643532124998</c:v>
                </c:pt>
                <c:pt idx="618">
                  <c:v>46.164098794683298</c:v>
                </c:pt>
                <c:pt idx="619">
                  <c:v>71.457893728446507</c:v>
                </c:pt>
                <c:pt idx="620">
                  <c:v>61.256451955294999</c:v>
                </c:pt>
                <c:pt idx="621">
                  <c:v>59.611407661768297</c:v>
                </c:pt>
                <c:pt idx="622">
                  <c:v>86.094302931395902</c:v>
                </c:pt>
                <c:pt idx="623">
                  <c:v>65.0926351882961</c:v>
                </c:pt>
                <c:pt idx="624">
                  <c:v>79.224087178801199</c:v>
                </c:pt>
                <c:pt idx="625">
                  <c:v>64.875044490216794</c:v>
                </c:pt>
                <c:pt idx="626">
                  <c:v>47.615087107885799</c:v>
                </c:pt>
                <c:pt idx="627">
                  <c:v>47.801598810607302</c:v>
                </c:pt>
                <c:pt idx="628">
                  <c:v>86.857838645726702</c:v>
                </c:pt>
                <c:pt idx="629">
                  <c:v>78.211866546353804</c:v>
                </c:pt>
                <c:pt idx="630">
                  <c:v>78.053440985520098</c:v>
                </c:pt>
                <c:pt idx="631">
                  <c:v>41.751745582414998</c:v>
                </c:pt>
                <c:pt idx="632">
                  <c:v>44.851396719377099</c:v>
                </c:pt>
                <c:pt idx="633">
                  <c:v>44.035108140709099</c:v>
                </c:pt>
                <c:pt idx="634">
                  <c:v>56.211869215887802</c:v>
                </c:pt>
                <c:pt idx="635">
                  <c:v>71.186495220536798</c:v>
                </c:pt>
                <c:pt idx="636">
                  <c:v>30.175685082927</c:v>
                </c:pt>
                <c:pt idx="637">
                  <c:v>41.289931954776101</c:v>
                </c:pt>
                <c:pt idx="638">
                  <c:v>51.258872808269203</c:v>
                </c:pt>
                <c:pt idx="639">
                  <c:v>53.501900502821698</c:v>
                </c:pt>
                <c:pt idx="640">
                  <c:v>52.0153378363866</c:v>
                </c:pt>
                <c:pt idx="641">
                  <c:v>70.982906687563997</c:v>
                </c:pt>
                <c:pt idx="642">
                  <c:v>41.583635282350002</c:v>
                </c:pt>
                <c:pt idx="643">
                  <c:v>36.718576783234099</c:v>
                </c:pt>
                <c:pt idx="644">
                  <c:v>42.5352062300637</c:v>
                </c:pt>
                <c:pt idx="645">
                  <c:v>52.174964082301202</c:v>
                </c:pt>
                <c:pt idx="646">
                  <c:v>105.52278619160801</c:v>
                </c:pt>
                <c:pt idx="647">
                  <c:v>93.880333175603397</c:v>
                </c:pt>
                <c:pt idx="648">
                  <c:v>82.645248008944606</c:v>
                </c:pt>
                <c:pt idx="649">
                  <c:v>90.765204794238102</c:v>
                </c:pt>
                <c:pt idx="650">
                  <c:v>101.260885712815</c:v>
                </c:pt>
                <c:pt idx="651">
                  <c:v>97.845874030591602</c:v>
                </c:pt>
                <c:pt idx="652">
                  <c:v>36.4114985970443</c:v>
                </c:pt>
                <c:pt idx="653">
                  <c:v>32.9090282958486</c:v>
                </c:pt>
                <c:pt idx="654">
                  <c:v>54.8643569999522</c:v>
                </c:pt>
                <c:pt idx="655">
                  <c:v>79.315424888839004</c:v>
                </c:pt>
                <c:pt idx="656">
                  <c:v>70.684232610155604</c:v>
                </c:pt>
                <c:pt idx="657">
                  <c:v>51.989033445357698</c:v>
                </c:pt>
                <c:pt idx="658">
                  <c:v>55.876995936067502</c:v>
                </c:pt>
                <c:pt idx="659">
                  <c:v>95.800779600364294</c:v>
                </c:pt>
                <c:pt idx="660">
                  <c:v>68.477659745669698</c:v>
                </c:pt>
                <c:pt idx="661">
                  <c:v>71.940046409550703</c:v>
                </c:pt>
                <c:pt idx="662">
                  <c:v>63.019325173662502</c:v>
                </c:pt>
                <c:pt idx="663">
                  <c:v>54.746000468426203</c:v>
                </c:pt>
                <c:pt idx="664">
                  <c:v>82.918620025828901</c:v>
                </c:pt>
                <c:pt idx="665">
                  <c:v>88.139105513504106</c:v>
                </c:pt>
                <c:pt idx="666">
                  <c:v>73.036882403141306</c:v>
                </c:pt>
                <c:pt idx="667">
                  <c:v>51.949999159891902</c:v>
                </c:pt>
                <c:pt idx="668">
                  <c:v>37.611897964634402</c:v>
                </c:pt>
                <c:pt idx="669">
                  <c:v>43.251359970605101</c:v>
                </c:pt>
                <c:pt idx="670">
                  <c:v>89.169239221206496</c:v>
                </c:pt>
                <c:pt idx="671">
                  <c:v>73.441845080527798</c:v>
                </c:pt>
                <c:pt idx="672">
                  <c:v>37.848315537404403</c:v>
                </c:pt>
                <c:pt idx="673">
                  <c:v>42.408707878445703</c:v>
                </c:pt>
                <c:pt idx="674">
                  <c:v>18.453636294318901</c:v>
                </c:pt>
                <c:pt idx="675">
                  <c:v>58.791682201708099</c:v>
                </c:pt>
                <c:pt idx="676">
                  <c:v>105.19005340765899</c:v>
                </c:pt>
                <c:pt idx="677">
                  <c:v>95.431603712729597</c:v>
                </c:pt>
                <c:pt idx="678">
                  <c:v>57.268120885360297</c:v>
                </c:pt>
                <c:pt idx="679">
                  <c:v>35.0389840257046</c:v>
                </c:pt>
                <c:pt idx="680">
                  <c:v>36.8468300756156</c:v>
                </c:pt>
                <c:pt idx="681">
                  <c:v>57.129228062735002</c:v>
                </c:pt>
                <c:pt idx="682">
                  <c:v>71.374539820819706</c:v>
                </c:pt>
                <c:pt idx="683">
                  <c:v>89.521735187333903</c:v>
                </c:pt>
                <c:pt idx="684">
                  <c:v>83.141561438785899</c:v>
                </c:pt>
                <c:pt idx="685">
                  <c:v>32.338053415183502</c:v>
                </c:pt>
                <c:pt idx="686">
                  <c:v>29.824722524751099</c:v>
                </c:pt>
                <c:pt idx="687">
                  <c:v>28.7007112777424</c:v>
                </c:pt>
                <c:pt idx="688">
                  <c:v>55.537600733500099</c:v>
                </c:pt>
                <c:pt idx="689">
                  <c:v>50.002154136653601</c:v>
                </c:pt>
                <c:pt idx="690">
                  <c:v>42.627695381530899</c:v>
                </c:pt>
                <c:pt idx="691">
                  <c:v>59.869541549169703</c:v>
                </c:pt>
                <c:pt idx="692">
                  <c:v>32.163471515351503</c:v>
                </c:pt>
                <c:pt idx="693">
                  <c:v>50.999756053967701</c:v>
                </c:pt>
                <c:pt idx="694">
                  <c:v>60.886094081384996</c:v>
                </c:pt>
                <c:pt idx="695">
                  <c:v>33.296493255461201</c:v>
                </c:pt>
                <c:pt idx="696">
                  <c:v>52.742276321039597</c:v>
                </c:pt>
                <c:pt idx="697">
                  <c:v>96.023093632586495</c:v>
                </c:pt>
                <c:pt idx="698">
                  <c:v>98.320920491933194</c:v>
                </c:pt>
                <c:pt idx="699">
                  <c:v>51.552382605107802</c:v>
                </c:pt>
                <c:pt idx="700">
                  <c:v>87.696095142561504</c:v>
                </c:pt>
                <c:pt idx="701">
                  <c:v>61.957584340327998</c:v>
                </c:pt>
                <c:pt idx="702">
                  <c:v>32.489204857244999</c:v>
                </c:pt>
                <c:pt idx="703">
                  <c:v>38.247404443293902</c:v>
                </c:pt>
                <c:pt idx="704">
                  <c:v>66.537315051460297</c:v>
                </c:pt>
                <c:pt idx="705">
                  <c:v>46.480062047742003</c:v>
                </c:pt>
                <c:pt idx="706">
                  <c:v>18.121706735107399</c:v>
                </c:pt>
                <c:pt idx="707">
                  <c:v>35.636247198034603</c:v>
                </c:pt>
                <c:pt idx="708">
                  <c:v>59.966898174927998</c:v>
                </c:pt>
                <c:pt idx="709">
                  <c:v>69.775867264968099</c:v>
                </c:pt>
                <c:pt idx="710">
                  <c:v>49.5225262983517</c:v>
                </c:pt>
                <c:pt idx="711">
                  <c:v>65.504293600161404</c:v>
                </c:pt>
                <c:pt idx="712">
                  <c:v>93.843756344188293</c:v>
                </c:pt>
                <c:pt idx="713">
                  <c:v>93.287480815873494</c:v>
                </c:pt>
                <c:pt idx="714">
                  <c:v>31.290918934214201</c:v>
                </c:pt>
                <c:pt idx="715">
                  <c:v>19.4180905520289</c:v>
                </c:pt>
                <c:pt idx="716">
                  <c:v>35.281011576640303</c:v>
                </c:pt>
                <c:pt idx="717">
                  <c:v>24.782394704423201</c:v>
                </c:pt>
                <c:pt idx="718">
                  <c:v>41.7476489905549</c:v>
                </c:pt>
                <c:pt idx="719">
                  <c:v>89.776815878055899</c:v>
                </c:pt>
                <c:pt idx="720">
                  <c:v>53.163495018346097</c:v>
                </c:pt>
                <c:pt idx="721">
                  <c:v>68.191995921368303</c:v>
                </c:pt>
                <c:pt idx="722">
                  <c:v>42.580691143412103</c:v>
                </c:pt>
                <c:pt idx="723">
                  <c:v>115.35550954979701</c:v>
                </c:pt>
                <c:pt idx="724">
                  <c:v>117.867780687514</c:v>
                </c:pt>
                <c:pt idx="725">
                  <c:v>86.2975697784902</c:v>
                </c:pt>
                <c:pt idx="726">
                  <c:v>37.282244902667401</c:v>
                </c:pt>
                <c:pt idx="727">
                  <c:v>31.496898502098698</c:v>
                </c:pt>
                <c:pt idx="728">
                  <c:v>47.298812038308597</c:v>
                </c:pt>
                <c:pt idx="729">
                  <c:v>75.579311670981596</c:v>
                </c:pt>
                <c:pt idx="730">
                  <c:v>68.478857347356197</c:v>
                </c:pt>
                <c:pt idx="731">
                  <c:v>59.654660173402803</c:v>
                </c:pt>
                <c:pt idx="732">
                  <c:v>65.494298656947905</c:v>
                </c:pt>
                <c:pt idx="733">
                  <c:v>60.298909633539097</c:v>
                </c:pt>
                <c:pt idx="734">
                  <c:v>32.726603247856701</c:v>
                </c:pt>
                <c:pt idx="735">
                  <c:v>44.079833744836797</c:v>
                </c:pt>
                <c:pt idx="736">
                  <c:v>94.167157884293601</c:v>
                </c:pt>
                <c:pt idx="737">
                  <c:v>44.444613526276399</c:v>
                </c:pt>
                <c:pt idx="738">
                  <c:v>52.860765534454799</c:v>
                </c:pt>
                <c:pt idx="739">
                  <c:v>29.166350129883298</c:v>
                </c:pt>
                <c:pt idx="740">
                  <c:v>26.4819637504635</c:v>
                </c:pt>
                <c:pt idx="741">
                  <c:v>51.569159621681401</c:v>
                </c:pt>
                <c:pt idx="742">
                  <c:v>69.664655647206402</c:v>
                </c:pt>
                <c:pt idx="743">
                  <c:v>123.05512905187901</c:v>
                </c:pt>
                <c:pt idx="744">
                  <c:v>104.508739363397</c:v>
                </c:pt>
                <c:pt idx="745">
                  <c:v>81.145450380469399</c:v>
                </c:pt>
                <c:pt idx="746">
                  <c:v>58.460147100174197</c:v>
                </c:pt>
                <c:pt idx="747">
                  <c:v>81.265478530891897</c:v>
                </c:pt>
                <c:pt idx="748">
                  <c:v>48.797980770344097</c:v>
                </c:pt>
                <c:pt idx="749">
                  <c:v>27.693621809040401</c:v>
                </c:pt>
                <c:pt idx="750">
                  <c:v>19.612359332044399</c:v>
                </c:pt>
                <c:pt idx="751">
                  <c:v>27.1537487494044</c:v>
                </c:pt>
                <c:pt idx="752">
                  <c:v>37.790017172465703</c:v>
                </c:pt>
                <c:pt idx="753">
                  <c:v>27.895382711871999</c:v>
                </c:pt>
                <c:pt idx="754">
                  <c:v>24.6094841045417</c:v>
                </c:pt>
                <c:pt idx="755">
                  <c:v>36.461058798015898</c:v>
                </c:pt>
                <c:pt idx="756">
                  <c:v>43.706134322798903</c:v>
                </c:pt>
                <c:pt idx="757">
                  <c:v>57.396755059441297</c:v>
                </c:pt>
                <c:pt idx="758">
                  <c:v>37.924542192382802</c:v>
                </c:pt>
                <c:pt idx="759">
                  <c:v>45.422281751663803</c:v>
                </c:pt>
                <c:pt idx="760">
                  <c:v>89.323792352852294</c:v>
                </c:pt>
                <c:pt idx="761">
                  <c:v>76.740768461283096</c:v>
                </c:pt>
                <c:pt idx="762">
                  <c:v>101.67158220835699</c:v>
                </c:pt>
                <c:pt idx="763">
                  <c:v>88.107632547468498</c:v>
                </c:pt>
                <c:pt idx="764">
                  <c:v>21.987842857427999</c:v>
                </c:pt>
                <c:pt idx="765">
                  <c:v>59.376653960914098</c:v>
                </c:pt>
                <c:pt idx="766">
                  <c:v>48.414228774344103</c:v>
                </c:pt>
                <c:pt idx="767">
                  <c:v>53.593387010707097</c:v>
                </c:pt>
                <c:pt idx="768">
                  <c:v>95.147809763368997</c:v>
                </c:pt>
                <c:pt idx="769">
                  <c:v>68.794100939202096</c:v>
                </c:pt>
                <c:pt idx="770">
                  <c:v>43.733984825880803</c:v>
                </c:pt>
                <c:pt idx="771">
                  <c:v>26.908009550550901</c:v>
                </c:pt>
                <c:pt idx="772">
                  <c:v>16.342256480033601</c:v>
                </c:pt>
                <c:pt idx="773">
                  <c:v>53.516784966739003</c:v>
                </c:pt>
                <c:pt idx="774">
                  <c:v>35.851695502218199</c:v>
                </c:pt>
                <c:pt idx="775">
                  <c:v>32.864431095169898</c:v>
                </c:pt>
                <c:pt idx="776">
                  <c:v>34.234390735309901</c:v>
                </c:pt>
                <c:pt idx="777">
                  <c:v>40.867876809006503</c:v>
                </c:pt>
                <c:pt idx="778">
                  <c:v>73.163540335834597</c:v>
                </c:pt>
                <c:pt idx="779">
                  <c:v>85.137507673739705</c:v>
                </c:pt>
                <c:pt idx="780">
                  <c:v>88.109362429111201</c:v>
                </c:pt>
                <c:pt idx="781">
                  <c:v>57.991359982646799</c:v>
                </c:pt>
                <c:pt idx="782">
                  <c:v>31.697043766849301</c:v>
                </c:pt>
                <c:pt idx="783">
                  <c:v>37.154256950041997</c:v>
                </c:pt>
                <c:pt idx="784">
                  <c:v>52.807444245214199</c:v>
                </c:pt>
                <c:pt idx="785">
                  <c:v>45.387055953712697</c:v>
                </c:pt>
                <c:pt idx="786">
                  <c:v>44.492999374569798</c:v>
                </c:pt>
                <c:pt idx="787">
                  <c:v>68.551901357846901</c:v>
                </c:pt>
                <c:pt idx="788">
                  <c:v>80.631963720839494</c:v>
                </c:pt>
                <c:pt idx="789">
                  <c:v>33.515782591863903</c:v>
                </c:pt>
                <c:pt idx="790">
                  <c:v>46.530148071236098</c:v>
                </c:pt>
                <c:pt idx="791">
                  <c:v>57.1695102429345</c:v>
                </c:pt>
                <c:pt idx="792">
                  <c:v>45.5701517420461</c:v>
                </c:pt>
                <c:pt idx="793">
                  <c:v>76.818231677629399</c:v>
                </c:pt>
                <c:pt idx="794">
                  <c:v>96.845027608210302</c:v>
                </c:pt>
                <c:pt idx="795">
                  <c:v>83.584911729516804</c:v>
                </c:pt>
                <c:pt idx="796">
                  <c:v>34.827401879406899</c:v>
                </c:pt>
                <c:pt idx="797">
                  <c:v>16.896654772415701</c:v>
                </c:pt>
                <c:pt idx="798">
                  <c:v>25.354459596498401</c:v>
                </c:pt>
                <c:pt idx="799">
                  <c:v>49.514735703882401</c:v>
                </c:pt>
                <c:pt idx="800">
                  <c:v>69.055297720850504</c:v>
                </c:pt>
                <c:pt idx="801">
                  <c:v>51.354739466841799</c:v>
                </c:pt>
                <c:pt idx="802">
                  <c:v>52.904207320255303</c:v>
                </c:pt>
                <c:pt idx="803">
                  <c:v>49.632608864374902</c:v>
                </c:pt>
                <c:pt idx="804">
                  <c:v>65.129610518741501</c:v>
                </c:pt>
                <c:pt idx="805">
                  <c:v>54.676356598787002</c:v>
                </c:pt>
                <c:pt idx="806">
                  <c:v>79.791394845247297</c:v>
                </c:pt>
                <c:pt idx="807">
                  <c:v>36.559364114260902</c:v>
                </c:pt>
                <c:pt idx="808">
                  <c:v>48.185751215760298</c:v>
                </c:pt>
                <c:pt idx="809">
                  <c:v>38.744036720578499</c:v>
                </c:pt>
                <c:pt idx="810">
                  <c:v>65.150337196992297</c:v>
                </c:pt>
                <c:pt idx="811">
                  <c:v>59.907793497638799</c:v>
                </c:pt>
                <c:pt idx="812">
                  <c:v>33.775929934956999</c:v>
                </c:pt>
                <c:pt idx="813">
                  <c:v>33.4484110774968</c:v>
                </c:pt>
                <c:pt idx="814">
                  <c:v>46.415969844457102</c:v>
                </c:pt>
                <c:pt idx="815">
                  <c:v>76.419413999160199</c:v>
                </c:pt>
                <c:pt idx="816">
                  <c:v>67.766673029004806</c:v>
                </c:pt>
                <c:pt idx="817">
                  <c:v>45.735679562874701</c:v>
                </c:pt>
                <c:pt idx="818">
                  <c:v>74.680473109571693</c:v>
                </c:pt>
                <c:pt idx="819">
                  <c:v>47.6731983006988</c:v>
                </c:pt>
                <c:pt idx="820">
                  <c:v>61.057607783766798</c:v>
                </c:pt>
                <c:pt idx="821">
                  <c:v>45.588354985937301</c:v>
                </c:pt>
                <c:pt idx="822">
                  <c:v>43.425195527666901</c:v>
                </c:pt>
                <c:pt idx="823">
                  <c:v>27.3093999718741</c:v>
                </c:pt>
                <c:pt idx="824">
                  <c:v>28.167274507683199</c:v>
                </c:pt>
                <c:pt idx="825">
                  <c:v>38.240685873656503</c:v>
                </c:pt>
                <c:pt idx="826">
                  <c:v>73.028560843266703</c:v>
                </c:pt>
                <c:pt idx="827">
                  <c:v>46.989739990599801</c:v>
                </c:pt>
                <c:pt idx="828">
                  <c:v>64.047105745426705</c:v>
                </c:pt>
                <c:pt idx="829">
                  <c:v>77.398128265718</c:v>
                </c:pt>
                <c:pt idx="830">
                  <c:v>45.094082916594999</c:v>
                </c:pt>
                <c:pt idx="831">
                  <c:v>48.751547859417798</c:v>
                </c:pt>
                <c:pt idx="832">
                  <c:v>93.063340214185104</c:v>
                </c:pt>
                <c:pt idx="833">
                  <c:v>87.533982597370695</c:v>
                </c:pt>
                <c:pt idx="834">
                  <c:v>57.147765802075597</c:v>
                </c:pt>
                <c:pt idx="835">
                  <c:v>29.775373284093799</c:v>
                </c:pt>
                <c:pt idx="836">
                  <c:v>55.640306973533697</c:v>
                </c:pt>
                <c:pt idx="837">
                  <c:v>30.804266856338099</c:v>
                </c:pt>
                <c:pt idx="838">
                  <c:v>20.039392869212399</c:v>
                </c:pt>
                <c:pt idx="839">
                  <c:v>29.918049378734199</c:v>
                </c:pt>
                <c:pt idx="840">
                  <c:v>53.097166845555698</c:v>
                </c:pt>
                <c:pt idx="841">
                  <c:v>70.685089104091503</c:v>
                </c:pt>
                <c:pt idx="842">
                  <c:v>39.654365065072199</c:v>
                </c:pt>
                <c:pt idx="843">
                  <c:v>47.381015833611201</c:v>
                </c:pt>
                <c:pt idx="844">
                  <c:v>38.535261566350599</c:v>
                </c:pt>
                <c:pt idx="845">
                  <c:v>50.855972369463302</c:v>
                </c:pt>
                <c:pt idx="846">
                  <c:v>64.278373777329193</c:v>
                </c:pt>
                <c:pt idx="847">
                  <c:v>64.589097070321699</c:v>
                </c:pt>
                <c:pt idx="848">
                  <c:v>79.982383165232406</c:v>
                </c:pt>
                <c:pt idx="849">
                  <c:v>62.843988048233598</c:v>
                </c:pt>
                <c:pt idx="850">
                  <c:v>58.8445496926863</c:v>
                </c:pt>
                <c:pt idx="851">
                  <c:v>54.890772332938297</c:v>
                </c:pt>
                <c:pt idx="852">
                  <c:v>45.7782072759804</c:v>
                </c:pt>
                <c:pt idx="853">
                  <c:v>55.857455097988002</c:v>
                </c:pt>
                <c:pt idx="854">
                  <c:v>51.948161049666503</c:v>
                </c:pt>
                <c:pt idx="855">
                  <c:v>61.698920117671697</c:v>
                </c:pt>
                <c:pt idx="856">
                  <c:v>61.0496134939333</c:v>
                </c:pt>
                <c:pt idx="857">
                  <c:v>51.271785987517703</c:v>
                </c:pt>
                <c:pt idx="858">
                  <c:v>56.706362971003699</c:v>
                </c:pt>
                <c:pt idx="859">
                  <c:v>27.214851613253298</c:v>
                </c:pt>
                <c:pt idx="860">
                  <c:v>74.354191190481004</c:v>
                </c:pt>
                <c:pt idx="861">
                  <c:v>67.079767536948196</c:v>
                </c:pt>
                <c:pt idx="862">
                  <c:v>61.8386226634466</c:v>
                </c:pt>
                <c:pt idx="863">
                  <c:v>35.8565865314281</c:v>
                </c:pt>
                <c:pt idx="864">
                  <c:v>46.7144688066059</c:v>
                </c:pt>
                <c:pt idx="865">
                  <c:v>70.995090295469197</c:v>
                </c:pt>
                <c:pt idx="866">
                  <c:v>56.683488952840698</c:v>
                </c:pt>
                <c:pt idx="867">
                  <c:v>51.350082769652097</c:v>
                </c:pt>
                <c:pt idx="868">
                  <c:v>49.214862962193301</c:v>
                </c:pt>
                <c:pt idx="869">
                  <c:v>40.478803194084897</c:v>
                </c:pt>
                <c:pt idx="870">
                  <c:v>42.596194138262398</c:v>
                </c:pt>
                <c:pt idx="871">
                  <c:v>81.852501390742205</c:v>
                </c:pt>
                <c:pt idx="872">
                  <c:v>79.310779316746306</c:v>
                </c:pt>
                <c:pt idx="873">
                  <c:v>92.235965867725596</c:v>
                </c:pt>
                <c:pt idx="874">
                  <c:v>75.059383640550706</c:v>
                </c:pt>
                <c:pt idx="875">
                  <c:v>80.675581561442996</c:v>
                </c:pt>
                <c:pt idx="876">
                  <c:v>51.946823494253401</c:v>
                </c:pt>
                <c:pt idx="877">
                  <c:v>44.232043911460998</c:v>
                </c:pt>
                <c:pt idx="878">
                  <c:v>70.941429770453496</c:v>
                </c:pt>
                <c:pt idx="879">
                  <c:v>70.497299554538003</c:v>
                </c:pt>
                <c:pt idx="880">
                  <c:v>57.886225512823799</c:v>
                </c:pt>
                <c:pt idx="881">
                  <c:v>21.165685375555299</c:v>
                </c:pt>
                <c:pt idx="882">
                  <c:v>39.897816448874799</c:v>
                </c:pt>
                <c:pt idx="883">
                  <c:v>47.686389293914502</c:v>
                </c:pt>
                <c:pt idx="884">
                  <c:v>72.543314160295694</c:v>
                </c:pt>
                <c:pt idx="885">
                  <c:v>38.405863788293402</c:v>
                </c:pt>
                <c:pt idx="886">
                  <c:v>41.775413461399502</c:v>
                </c:pt>
                <c:pt idx="887">
                  <c:v>45.882244133696801</c:v>
                </c:pt>
                <c:pt idx="888">
                  <c:v>34.2103660003472</c:v>
                </c:pt>
                <c:pt idx="889">
                  <c:v>26.910693968375199</c:v>
                </c:pt>
                <c:pt idx="890">
                  <c:v>43.313313178829297</c:v>
                </c:pt>
                <c:pt idx="891">
                  <c:v>61.160560578734803</c:v>
                </c:pt>
                <c:pt idx="892">
                  <c:v>34.782447874956297</c:v>
                </c:pt>
                <c:pt idx="893">
                  <c:v>39.026596938272597</c:v>
                </c:pt>
                <c:pt idx="894">
                  <c:v>53.461839615289897</c:v>
                </c:pt>
                <c:pt idx="895">
                  <c:v>59.990088220325703</c:v>
                </c:pt>
                <c:pt idx="896">
                  <c:v>86.8148970674509</c:v>
                </c:pt>
                <c:pt idx="897">
                  <c:v>73.341999107246195</c:v>
                </c:pt>
                <c:pt idx="898">
                  <c:v>51.157368597267997</c:v>
                </c:pt>
                <c:pt idx="899">
                  <c:v>43.081443652832803</c:v>
                </c:pt>
                <c:pt idx="900">
                  <c:v>30.436503474173101</c:v>
                </c:pt>
                <c:pt idx="901">
                  <c:v>53.877121920964399</c:v>
                </c:pt>
                <c:pt idx="902">
                  <c:v>70.954089196123704</c:v>
                </c:pt>
                <c:pt idx="903">
                  <c:v>45.925460039750597</c:v>
                </c:pt>
                <c:pt idx="904">
                  <c:v>42.810317388911102</c:v>
                </c:pt>
                <c:pt idx="905">
                  <c:v>34.259678375280998</c:v>
                </c:pt>
                <c:pt idx="906">
                  <c:v>29.039610777734701</c:v>
                </c:pt>
                <c:pt idx="907">
                  <c:v>25.3561034900791</c:v>
                </c:pt>
                <c:pt idx="908">
                  <c:v>61.408388816631899</c:v>
                </c:pt>
                <c:pt idx="909">
                  <c:v>37.510939982935</c:v>
                </c:pt>
                <c:pt idx="910">
                  <c:v>32.465243890198501</c:v>
                </c:pt>
                <c:pt idx="911">
                  <c:v>36.608755917064499</c:v>
                </c:pt>
                <c:pt idx="912">
                  <c:v>25.0098096595454</c:v>
                </c:pt>
                <c:pt idx="913">
                  <c:v>38.2233989891158</c:v>
                </c:pt>
                <c:pt idx="914">
                  <c:v>41.513942066817101</c:v>
                </c:pt>
                <c:pt idx="915">
                  <c:v>48.388220846433697</c:v>
                </c:pt>
                <c:pt idx="916">
                  <c:v>38.321827889008503</c:v>
                </c:pt>
                <c:pt idx="917">
                  <c:v>26.728152883339199</c:v>
                </c:pt>
                <c:pt idx="918">
                  <c:v>29.6621176699838</c:v>
                </c:pt>
                <c:pt idx="919">
                  <c:v>32.3505586847225</c:v>
                </c:pt>
                <c:pt idx="920">
                  <c:v>20.656368594403499</c:v>
                </c:pt>
                <c:pt idx="921">
                  <c:v>24.7219619847037</c:v>
                </c:pt>
                <c:pt idx="922">
                  <c:v>40.744972858062503</c:v>
                </c:pt>
                <c:pt idx="923">
                  <c:v>47.186330975516199</c:v>
                </c:pt>
                <c:pt idx="924">
                  <c:v>40.007819509165003</c:v>
                </c:pt>
                <c:pt idx="925">
                  <c:v>66.029323063267498</c:v>
                </c:pt>
                <c:pt idx="926">
                  <c:v>61.524561150094399</c:v>
                </c:pt>
                <c:pt idx="927">
                  <c:v>88.816964390581006</c:v>
                </c:pt>
                <c:pt idx="928">
                  <c:v>63.638618881413699</c:v>
                </c:pt>
                <c:pt idx="929">
                  <c:v>64.135733771904697</c:v>
                </c:pt>
                <c:pt idx="930">
                  <c:v>64.002056038932906</c:v>
                </c:pt>
                <c:pt idx="931">
                  <c:v>64.388030327958901</c:v>
                </c:pt>
                <c:pt idx="932">
                  <c:v>66.426435225040294</c:v>
                </c:pt>
                <c:pt idx="933">
                  <c:v>68.836055136180505</c:v>
                </c:pt>
                <c:pt idx="934">
                  <c:v>63.146214764723503</c:v>
                </c:pt>
                <c:pt idx="935">
                  <c:v>29.862536067637201</c:v>
                </c:pt>
                <c:pt idx="936">
                  <c:v>28.052750063481898</c:v>
                </c:pt>
                <c:pt idx="937">
                  <c:v>45.789613474090999</c:v>
                </c:pt>
                <c:pt idx="938">
                  <c:v>56.322587902681498</c:v>
                </c:pt>
                <c:pt idx="939">
                  <c:v>63.344143887935303</c:v>
                </c:pt>
                <c:pt idx="940">
                  <c:v>58.337337587896997</c:v>
                </c:pt>
                <c:pt idx="941">
                  <c:v>31.213652450642002</c:v>
                </c:pt>
                <c:pt idx="942">
                  <c:v>25.981115139061998</c:v>
                </c:pt>
                <c:pt idx="943">
                  <c:v>29.874128222486998</c:v>
                </c:pt>
                <c:pt idx="944">
                  <c:v>24.912652048833198</c:v>
                </c:pt>
                <c:pt idx="945">
                  <c:v>28.355294572960101</c:v>
                </c:pt>
                <c:pt idx="946">
                  <c:v>35.858329394674499</c:v>
                </c:pt>
                <c:pt idx="947">
                  <c:v>41.791709543502002</c:v>
                </c:pt>
                <c:pt idx="948">
                  <c:v>31.221494422556098</c:v>
                </c:pt>
                <c:pt idx="949">
                  <c:v>28.432784916464701</c:v>
                </c:pt>
                <c:pt idx="950">
                  <c:v>28.875529163329698</c:v>
                </c:pt>
                <c:pt idx="951">
                  <c:v>19.639862076082501</c:v>
                </c:pt>
                <c:pt idx="952">
                  <c:v>29.956477969814902</c:v>
                </c:pt>
                <c:pt idx="953">
                  <c:v>24.784123943693199</c:v>
                </c:pt>
                <c:pt idx="954">
                  <c:v>21.315113934630801</c:v>
                </c:pt>
                <c:pt idx="955">
                  <c:v>40.185594480526298</c:v>
                </c:pt>
                <c:pt idx="956">
                  <c:v>31.322430618268299</c:v>
                </c:pt>
                <c:pt idx="957">
                  <c:v>30.8444427870662</c:v>
                </c:pt>
                <c:pt idx="958">
                  <c:v>34.616191656236602</c:v>
                </c:pt>
                <c:pt idx="959">
                  <c:v>27.066648642679102</c:v>
                </c:pt>
                <c:pt idx="960">
                  <c:v>43.187173424447799</c:v>
                </c:pt>
                <c:pt idx="961">
                  <c:v>45.5177418114367</c:v>
                </c:pt>
                <c:pt idx="962">
                  <c:v>35.799709638255003</c:v>
                </c:pt>
                <c:pt idx="963">
                  <c:v>38.847325400466502</c:v>
                </c:pt>
                <c:pt idx="964">
                  <c:v>37.481393631748098</c:v>
                </c:pt>
                <c:pt idx="965">
                  <c:v>29.613509845047801</c:v>
                </c:pt>
                <c:pt idx="966">
                  <c:v>30.281997334069501</c:v>
                </c:pt>
                <c:pt idx="967">
                  <c:v>23.6955877594174</c:v>
                </c:pt>
                <c:pt idx="968">
                  <c:v>17.7702650607288</c:v>
                </c:pt>
                <c:pt idx="969">
                  <c:v>23.450352453488598</c:v>
                </c:pt>
                <c:pt idx="970">
                  <c:v>24.8765793772438</c:v>
                </c:pt>
                <c:pt idx="971">
                  <c:v>39.618962231321099</c:v>
                </c:pt>
                <c:pt idx="972">
                  <c:v>54.316874060406199</c:v>
                </c:pt>
                <c:pt idx="973">
                  <c:v>61.20809451289</c:v>
                </c:pt>
                <c:pt idx="974">
                  <c:v>54.031511433485498</c:v>
                </c:pt>
                <c:pt idx="975">
                  <c:v>53.453772248518398</c:v>
                </c:pt>
                <c:pt idx="976">
                  <c:v>27.2070293857496</c:v>
                </c:pt>
                <c:pt idx="977">
                  <c:v>27.8206539639502</c:v>
                </c:pt>
                <c:pt idx="978">
                  <c:v>48.770045086967002</c:v>
                </c:pt>
                <c:pt idx="979">
                  <c:v>62.238364451685598</c:v>
                </c:pt>
                <c:pt idx="980">
                  <c:v>77.836447175586997</c:v>
                </c:pt>
                <c:pt idx="981">
                  <c:v>82.352814924123393</c:v>
                </c:pt>
                <c:pt idx="982">
                  <c:v>64.1561633169852</c:v>
                </c:pt>
                <c:pt idx="983">
                  <c:v>74.130731259512203</c:v>
                </c:pt>
                <c:pt idx="984">
                  <c:v>48.8325589645059</c:v>
                </c:pt>
                <c:pt idx="985">
                  <c:v>59.315226365162403</c:v>
                </c:pt>
                <c:pt idx="986">
                  <c:v>52.752563880410001</c:v>
                </c:pt>
                <c:pt idx="987">
                  <c:v>28.0065811465163</c:v>
                </c:pt>
                <c:pt idx="988">
                  <c:v>18.175217107903102</c:v>
                </c:pt>
                <c:pt idx="989">
                  <c:v>29.158214688612201</c:v>
                </c:pt>
                <c:pt idx="990">
                  <c:v>52.719655617042001</c:v>
                </c:pt>
                <c:pt idx="991">
                  <c:v>37.168523092362598</c:v>
                </c:pt>
                <c:pt idx="992">
                  <c:v>29.148907098586498</c:v>
                </c:pt>
                <c:pt idx="993">
                  <c:v>36.086168178749901</c:v>
                </c:pt>
                <c:pt idx="994">
                  <c:v>37.646756658506099</c:v>
                </c:pt>
                <c:pt idx="995">
                  <c:v>50.026225866507602</c:v>
                </c:pt>
                <c:pt idx="996">
                  <c:v>59.676205825339999</c:v>
                </c:pt>
                <c:pt idx="997">
                  <c:v>46.675984129852402</c:v>
                </c:pt>
                <c:pt idx="998">
                  <c:v>34.813870948289797</c:v>
                </c:pt>
                <c:pt idx="999">
                  <c:v>28.301567556189202</c:v>
                </c:pt>
                <c:pt idx="1000">
                  <c:v>29.693281355012601</c:v>
                </c:pt>
                <c:pt idx="1001">
                  <c:v>23.6191875676484</c:v>
                </c:pt>
                <c:pt idx="1002">
                  <c:v>68.152298708295007</c:v>
                </c:pt>
                <c:pt idx="1003">
                  <c:v>69.706180619469805</c:v>
                </c:pt>
                <c:pt idx="1004">
                  <c:v>22.877400822740501</c:v>
                </c:pt>
                <c:pt idx="1005">
                  <c:v>35.0863224653679</c:v>
                </c:pt>
                <c:pt idx="1006">
                  <c:v>40.386826218786403</c:v>
                </c:pt>
                <c:pt idx="1007">
                  <c:v>58.936904453820198</c:v>
                </c:pt>
                <c:pt idx="1008">
                  <c:v>46.697010238044101</c:v>
                </c:pt>
                <c:pt idx="1009">
                  <c:v>50.239696182543398</c:v>
                </c:pt>
                <c:pt idx="1010">
                  <c:v>44.3424603312912</c:v>
                </c:pt>
                <c:pt idx="1011">
                  <c:v>17.262152495996698</c:v>
                </c:pt>
                <c:pt idx="1012">
                  <c:v>17.0608131740075</c:v>
                </c:pt>
                <c:pt idx="1013">
                  <c:v>20.499642376896301</c:v>
                </c:pt>
                <c:pt idx="1014">
                  <c:v>31.985931447561502</c:v>
                </c:pt>
                <c:pt idx="1015">
                  <c:v>26.183668851021501</c:v>
                </c:pt>
                <c:pt idx="1016">
                  <c:v>25.833894133489501</c:v>
                </c:pt>
                <c:pt idx="1017">
                  <c:v>14.9597629894833</c:v>
                </c:pt>
                <c:pt idx="1018">
                  <c:v>34.796985461277103</c:v>
                </c:pt>
                <c:pt idx="1019">
                  <c:v>57.805713239860999</c:v>
                </c:pt>
                <c:pt idx="1020">
                  <c:v>38.606026644773102</c:v>
                </c:pt>
                <c:pt idx="1021">
                  <c:v>46.398512135022102</c:v>
                </c:pt>
                <c:pt idx="1022">
                  <c:v>33.667091240637902</c:v>
                </c:pt>
                <c:pt idx="1023">
                  <c:v>16.2612677698365</c:v>
                </c:pt>
                <c:pt idx="1024">
                  <c:v>9.7905752581826402</c:v>
                </c:pt>
                <c:pt idx="1025">
                  <c:v>32.752552679662898</c:v>
                </c:pt>
                <c:pt idx="1026">
                  <c:v>38.636169737699198</c:v>
                </c:pt>
                <c:pt idx="1027">
                  <c:v>47.554785593038801</c:v>
                </c:pt>
                <c:pt idx="1028">
                  <c:v>34.948056731509801</c:v>
                </c:pt>
                <c:pt idx="1029">
                  <c:v>23.452668843341598</c:v>
                </c:pt>
                <c:pt idx="1030">
                  <c:v>41.274686324934102</c:v>
                </c:pt>
                <c:pt idx="1031">
                  <c:v>36.0316514267274</c:v>
                </c:pt>
                <c:pt idx="1032">
                  <c:v>26.140629756060601</c:v>
                </c:pt>
                <c:pt idx="1033">
                  <c:v>32.994066944269498</c:v>
                </c:pt>
                <c:pt idx="1034">
                  <c:v>24.0458824385314</c:v>
                </c:pt>
                <c:pt idx="1035">
                  <c:v>23.531225894961</c:v>
                </c:pt>
                <c:pt idx="1036">
                  <c:v>50.370624606806103</c:v>
                </c:pt>
                <c:pt idx="1037">
                  <c:v>68.970826598728806</c:v>
                </c:pt>
                <c:pt idx="1038">
                  <c:v>69.244294022375897</c:v>
                </c:pt>
                <c:pt idx="1039">
                  <c:v>43.460850682756302</c:v>
                </c:pt>
                <c:pt idx="1040">
                  <c:v>40.381219639049597</c:v>
                </c:pt>
                <c:pt idx="1041">
                  <c:v>21.541972862382501</c:v>
                </c:pt>
                <c:pt idx="1042">
                  <c:v>17.861254436280699</c:v>
                </c:pt>
                <c:pt idx="1043">
                  <c:v>32.6839369142604</c:v>
                </c:pt>
                <c:pt idx="1044">
                  <c:v>52.779567360839103</c:v>
                </c:pt>
                <c:pt idx="1045">
                  <c:v>26.253026882477499</c:v>
                </c:pt>
                <c:pt idx="1046">
                  <c:v>57.520822171718699</c:v>
                </c:pt>
                <c:pt idx="1047">
                  <c:v>51.261398790364197</c:v>
                </c:pt>
                <c:pt idx="1048">
                  <c:v>35.886123764484999</c:v>
                </c:pt>
                <c:pt idx="1049">
                  <c:v>14.2744236687669</c:v>
                </c:pt>
                <c:pt idx="1050">
                  <c:v>16.6803711194793</c:v>
                </c:pt>
                <c:pt idx="1051">
                  <c:v>57.135483763891003</c:v>
                </c:pt>
                <c:pt idx="1052">
                  <c:v>81.477956283328098</c:v>
                </c:pt>
                <c:pt idx="1053">
                  <c:v>51.694971584847302</c:v>
                </c:pt>
                <c:pt idx="1054">
                  <c:v>42.247191402367697</c:v>
                </c:pt>
                <c:pt idx="1055">
                  <c:v>12.870381147380201</c:v>
                </c:pt>
                <c:pt idx="1056">
                  <c:v>30.895980144263401</c:v>
                </c:pt>
                <c:pt idx="1057">
                  <c:v>65.583326587292504</c:v>
                </c:pt>
                <c:pt idx="1058">
                  <c:v>56.201372244171097</c:v>
                </c:pt>
                <c:pt idx="1059">
                  <c:v>35.417485354988401</c:v>
                </c:pt>
                <c:pt idx="1060">
                  <c:v>81.374134527426307</c:v>
                </c:pt>
                <c:pt idx="1061">
                  <c:v>48.2847251467565</c:v>
                </c:pt>
                <c:pt idx="1062">
                  <c:v>17.897535629346901</c:v>
                </c:pt>
                <c:pt idx="1063">
                  <c:v>29.2971968748192</c:v>
                </c:pt>
                <c:pt idx="1064">
                  <c:v>58.535301649344902</c:v>
                </c:pt>
                <c:pt idx="1065">
                  <c:v>27.141849731522999</c:v>
                </c:pt>
                <c:pt idx="1066">
                  <c:v>25.656227726579701</c:v>
                </c:pt>
                <c:pt idx="1067">
                  <c:v>47.399811330684599</c:v>
                </c:pt>
                <c:pt idx="1068">
                  <c:v>62.723042578543698</c:v>
                </c:pt>
                <c:pt idx="1069">
                  <c:v>28.262283236120499</c:v>
                </c:pt>
                <c:pt idx="1070">
                  <c:v>55.976915953054601</c:v>
                </c:pt>
                <c:pt idx="1071">
                  <c:v>67.266403568657495</c:v>
                </c:pt>
                <c:pt idx="1072">
                  <c:v>77.602617443994504</c:v>
                </c:pt>
                <c:pt idx="1073">
                  <c:v>26.8675210847762</c:v>
                </c:pt>
                <c:pt idx="1074">
                  <c:v>13.756549646447199</c:v>
                </c:pt>
                <c:pt idx="1075">
                  <c:v>31.268454797846498</c:v>
                </c:pt>
                <c:pt idx="1076">
                  <c:v>29.7675040366133</c:v>
                </c:pt>
                <c:pt idx="1077">
                  <c:v>11.285127546038501</c:v>
                </c:pt>
                <c:pt idx="1078">
                  <c:v>25.994718256784399</c:v>
                </c:pt>
                <c:pt idx="1079">
                  <c:v>58.583172935662297</c:v>
                </c:pt>
                <c:pt idx="1080">
                  <c:v>56.989323841449803</c:v>
                </c:pt>
                <c:pt idx="1081">
                  <c:v>34.026866901463102</c:v>
                </c:pt>
                <c:pt idx="1082">
                  <c:v>47.016744880569</c:v>
                </c:pt>
                <c:pt idx="1083">
                  <c:v>46.276485334772097</c:v>
                </c:pt>
                <c:pt idx="1084">
                  <c:v>23.3588565633918</c:v>
                </c:pt>
                <c:pt idx="1085">
                  <c:v>49.469219685785703</c:v>
                </c:pt>
                <c:pt idx="1086">
                  <c:v>55.418650396555996</c:v>
                </c:pt>
                <c:pt idx="1087">
                  <c:v>15.7410406294564</c:v>
                </c:pt>
                <c:pt idx="1088">
                  <c:v>13.8988175662871</c:v>
                </c:pt>
                <c:pt idx="1089">
                  <c:v>18.401871998789598</c:v>
                </c:pt>
                <c:pt idx="1090">
                  <c:v>36.305031217057397</c:v>
                </c:pt>
                <c:pt idx="1091">
                  <c:v>38.925130466467301</c:v>
                </c:pt>
                <c:pt idx="1092">
                  <c:v>35.504736532940903</c:v>
                </c:pt>
                <c:pt idx="1093">
                  <c:v>29.7364917460364</c:v>
                </c:pt>
                <c:pt idx="1094">
                  <c:v>24.562161576187901</c:v>
                </c:pt>
                <c:pt idx="1095">
                  <c:v>43.387368189496101</c:v>
                </c:pt>
                <c:pt idx="1096">
                  <c:v>44.270715836923699</c:v>
                </c:pt>
                <c:pt idx="1097">
                  <c:v>42.5034549580893</c:v>
                </c:pt>
                <c:pt idx="1098">
                  <c:v>26.5825600520315</c:v>
                </c:pt>
                <c:pt idx="1099">
                  <c:v>33.999349559405999</c:v>
                </c:pt>
                <c:pt idx="1100">
                  <c:v>24.3462737345161</c:v>
                </c:pt>
                <c:pt idx="1101">
                  <c:v>21.288614901234698</c:v>
                </c:pt>
                <c:pt idx="1102">
                  <c:v>55.675999908623801</c:v>
                </c:pt>
                <c:pt idx="1103">
                  <c:v>30.8784927877706</c:v>
                </c:pt>
                <c:pt idx="1104">
                  <c:v>38.371677398712798</c:v>
                </c:pt>
                <c:pt idx="1105">
                  <c:v>17.7387848347717</c:v>
                </c:pt>
                <c:pt idx="1106">
                  <c:v>65.545938722904907</c:v>
                </c:pt>
                <c:pt idx="1107">
                  <c:v>63.206840983926099</c:v>
                </c:pt>
                <c:pt idx="1108">
                  <c:v>19.868101404557699</c:v>
                </c:pt>
                <c:pt idx="1109">
                  <c:v>8.3795826689727093</c:v>
                </c:pt>
                <c:pt idx="1110">
                  <c:v>12.4698391846234</c:v>
                </c:pt>
                <c:pt idx="1111">
                  <c:v>30.2910283144505</c:v>
                </c:pt>
                <c:pt idx="1112">
                  <c:v>21.810129682667501</c:v>
                </c:pt>
                <c:pt idx="1113">
                  <c:v>45.118889507250998</c:v>
                </c:pt>
                <c:pt idx="1114">
                  <c:v>74.124862244368501</c:v>
                </c:pt>
                <c:pt idx="1115">
                  <c:v>30.9710200833503</c:v>
                </c:pt>
                <c:pt idx="1116">
                  <c:v>33.263341503447997</c:v>
                </c:pt>
                <c:pt idx="1117">
                  <c:v>22.1584543645214</c:v>
                </c:pt>
                <c:pt idx="1118">
                  <c:v>24.463807854459201</c:v>
                </c:pt>
                <c:pt idx="1119">
                  <c:v>38.412409042667299</c:v>
                </c:pt>
                <c:pt idx="1120">
                  <c:v>35.4993863333099</c:v>
                </c:pt>
                <c:pt idx="1121">
                  <c:v>49.000635675682297</c:v>
                </c:pt>
                <c:pt idx="1122">
                  <c:v>54.197252107210701</c:v>
                </c:pt>
                <c:pt idx="1123">
                  <c:v>80.117584617557398</c:v>
                </c:pt>
                <c:pt idx="1124">
                  <c:v>26.3303890879953</c:v>
                </c:pt>
                <c:pt idx="1125">
                  <c:v>14.842222983430601</c:v>
                </c:pt>
                <c:pt idx="1126">
                  <c:v>42.132186606194601</c:v>
                </c:pt>
                <c:pt idx="1127">
                  <c:v>25.130233360841</c:v>
                </c:pt>
                <c:pt idx="1128">
                  <c:v>18.9313077325824</c:v>
                </c:pt>
                <c:pt idx="1129">
                  <c:v>28.850140383347199</c:v>
                </c:pt>
                <c:pt idx="1130">
                  <c:v>46.080810957878001</c:v>
                </c:pt>
                <c:pt idx="1131">
                  <c:v>49.910668572823802</c:v>
                </c:pt>
                <c:pt idx="1132">
                  <c:v>12.7292863876766</c:v>
                </c:pt>
                <c:pt idx="1133">
                  <c:v>13.556232188556001</c:v>
                </c:pt>
                <c:pt idx="1134">
                  <c:v>56.114406061595503</c:v>
                </c:pt>
                <c:pt idx="1135">
                  <c:v>43.823514786465999</c:v>
                </c:pt>
                <c:pt idx="1136">
                  <c:v>41.369966600560701</c:v>
                </c:pt>
                <c:pt idx="1137">
                  <c:v>34.505644990232803</c:v>
                </c:pt>
                <c:pt idx="1138">
                  <c:v>52.5477688276466</c:v>
                </c:pt>
                <c:pt idx="1139">
                  <c:v>59.802259799290802</c:v>
                </c:pt>
                <c:pt idx="1140">
                  <c:v>62.814958763634102</c:v>
                </c:pt>
                <c:pt idx="1141">
                  <c:v>33.145559279799897</c:v>
                </c:pt>
                <c:pt idx="1142">
                  <c:v>33.350462959942497</c:v>
                </c:pt>
                <c:pt idx="1143">
                  <c:v>16.848675797344399</c:v>
                </c:pt>
                <c:pt idx="1144">
                  <c:v>41.974551647298902</c:v>
                </c:pt>
                <c:pt idx="1145">
                  <c:v>46.623651548554399</c:v>
                </c:pt>
                <c:pt idx="1146">
                  <c:v>24.7104409350063</c:v>
                </c:pt>
                <c:pt idx="1147">
                  <c:v>34.776890460744397</c:v>
                </c:pt>
                <c:pt idx="1148">
                  <c:v>62.057149979665297</c:v>
                </c:pt>
                <c:pt idx="1149">
                  <c:v>46.9976805349514</c:v>
                </c:pt>
                <c:pt idx="1150">
                  <c:v>72.6271603734005</c:v>
                </c:pt>
                <c:pt idx="1151">
                  <c:v>68.411706770083995</c:v>
                </c:pt>
                <c:pt idx="1152">
                  <c:v>54.554619471314503</c:v>
                </c:pt>
                <c:pt idx="1153">
                  <c:v>49.685692251598603</c:v>
                </c:pt>
                <c:pt idx="1154">
                  <c:v>47.593620218425002</c:v>
                </c:pt>
                <c:pt idx="1155">
                  <c:v>36.137893613667501</c:v>
                </c:pt>
                <c:pt idx="1156">
                  <c:v>36.513840537751001</c:v>
                </c:pt>
                <c:pt idx="1157">
                  <c:v>71.636846254447207</c:v>
                </c:pt>
                <c:pt idx="1158">
                  <c:v>55.858688047571199</c:v>
                </c:pt>
                <c:pt idx="1159">
                  <c:v>29.2198017375419</c:v>
                </c:pt>
                <c:pt idx="1160">
                  <c:v>35.976320219118101</c:v>
                </c:pt>
                <c:pt idx="1161">
                  <c:v>66.665882950778695</c:v>
                </c:pt>
                <c:pt idx="1162">
                  <c:v>80.995561895233905</c:v>
                </c:pt>
                <c:pt idx="1163">
                  <c:v>87.294838956486501</c:v>
                </c:pt>
                <c:pt idx="1164">
                  <c:v>55.0253100585713</c:v>
                </c:pt>
                <c:pt idx="1165">
                  <c:v>25.832189457914598</c:v>
                </c:pt>
                <c:pt idx="1166">
                  <c:v>23.558191992138799</c:v>
                </c:pt>
                <c:pt idx="1167">
                  <c:v>21.951299306822701</c:v>
                </c:pt>
                <c:pt idx="1168">
                  <c:v>37.261276091058903</c:v>
                </c:pt>
                <c:pt idx="1169">
                  <c:v>38.044162797741897</c:v>
                </c:pt>
                <c:pt idx="1170">
                  <c:v>46.211370787367699</c:v>
                </c:pt>
                <c:pt idx="1171">
                  <c:v>27.9039299966465</c:v>
                </c:pt>
                <c:pt idx="1172">
                  <c:v>39.106788587173902</c:v>
                </c:pt>
                <c:pt idx="1173">
                  <c:v>40.5637422255571</c:v>
                </c:pt>
                <c:pt idx="1174">
                  <c:v>47.852719833921903</c:v>
                </c:pt>
                <c:pt idx="1175">
                  <c:v>31.040959131852102</c:v>
                </c:pt>
                <c:pt idx="1176">
                  <c:v>44.131068387866399</c:v>
                </c:pt>
                <c:pt idx="1177">
                  <c:v>78.111519049034897</c:v>
                </c:pt>
                <c:pt idx="1178">
                  <c:v>82.769869316964105</c:v>
                </c:pt>
                <c:pt idx="1179">
                  <c:v>71.2320343809984</c:v>
                </c:pt>
                <c:pt idx="1180">
                  <c:v>49.227182848323302</c:v>
                </c:pt>
                <c:pt idx="1181">
                  <c:v>29.664927403142499</c:v>
                </c:pt>
                <c:pt idx="1182">
                  <c:v>44.006650358955497</c:v>
                </c:pt>
                <c:pt idx="1183">
                  <c:v>40.016887893331401</c:v>
                </c:pt>
                <c:pt idx="1184">
                  <c:v>35.936098764360601</c:v>
                </c:pt>
                <c:pt idx="1185">
                  <c:v>45.016594200361901</c:v>
                </c:pt>
                <c:pt idx="1186">
                  <c:v>64.896116291295698</c:v>
                </c:pt>
                <c:pt idx="1187">
                  <c:v>51.042442155087201</c:v>
                </c:pt>
                <c:pt idx="1188">
                  <c:v>53.5486810470778</c:v>
                </c:pt>
                <c:pt idx="1189">
                  <c:v>50.137834120320797</c:v>
                </c:pt>
                <c:pt idx="1190">
                  <c:v>79.925690892874201</c:v>
                </c:pt>
                <c:pt idx="1191">
                  <c:v>51.0795991675758</c:v>
                </c:pt>
                <c:pt idx="1192">
                  <c:v>66.955333248482106</c:v>
                </c:pt>
                <c:pt idx="1193">
                  <c:v>46.506566734744503</c:v>
                </c:pt>
                <c:pt idx="1194">
                  <c:v>30.363300964280501</c:v>
                </c:pt>
                <c:pt idx="1195">
                  <c:v>58.180538869089197</c:v>
                </c:pt>
                <c:pt idx="1196">
                  <c:v>46.692214114369399</c:v>
                </c:pt>
                <c:pt idx="1197">
                  <c:v>19.041194550963901</c:v>
                </c:pt>
                <c:pt idx="1198">
                  <c:v>21.904668542899099</c:v>
                </c:pt>
                <c:pt idx="1199">
                  <c:v>34.720297985149699</c:v>
                </c:pt>
                <c:pt idx="1200">
                  <c:v>48.2629275302792</c:v>
                </c:pt>
                <c:pt idx="1201">
                  <c:v>56.952384628677898</c:v>
                </c:pt>
                <c:pt idx="1202">
                  <c:v>51.973003684714698</c:v>
                </c:pt>
                <c:pt idx="1203">
                  <c:v>28.281278080428802</c:v>
                </c:pt>
                <c:pt idx="1204">
                  <c:v>61.746751510039402</c:v>
                </c:pt>
                <c:pt idx="1205">
                  <c:v>54.412094673180697</c:v>
                </c:pt>
                <c:pt idx="1206">
                  <c:v>24.232836430328302</c:v>
                </c:pt>
                <c:pt idx="1207">
                  <c:v>39.367013279984</c:v>
                </c:pt>
                <c:pt idx="1208">
                  <c:v>40.341983309807098</c:v>
                </c:pt>
                <c:pt idx="1209">
                  <c:v>38.152346802031303</c:v>
                </c:pt>
                <c:pt idx="1210">
                  <c:v>29.5297097382232</c:v>
                </c:pt>
                <c:pt idx="1211">
                  <c:v>30.240053117970799</c:v>
                </c:pt>
                <c:pt idx="1212">
                  <c:v>31.899881879294501</c:v>
                </c:pt>
                <c:pt idx="1213">
                  <c:v>37.348382030262997</c:v>
                </c:pt>
                <c:pt idx="1214">
                  <c:v>33.554846466727902</c:v>
                </c:pt>
                <c:pt idx="1215">
                  <c:v>37.502156851085402</c:v>
                </c:pt>
                <c:pt idx="1216">
                  <c:v>26.165549463416401</c:v>
                </c:pt>
                <c:pt idx="1217">
                  <c:v>25.001499801860302</c:v>
                </c:pt>
                <c:pt idx="1218">
                  <c:v>24.001351037524099</c:v>
                </c:pt>
                <c:pt idx="1219">
                  <c:v>62.541092282218202</c:v>
                </c:pt>
                <c:pt idx="1220">
                  <c:v>47.668455828055798</c:v>
                </c:pt>
                <c:pt idx="1221">
                  <c:v>44.315506003470702</c:v>
                </c:pt>
                <c:pt idx="1222">
                  <c:v>48.644108901421802</c:v>
                </c:pt>
                <c:pt idx="1223">
                  <c:v>57.262306088719797</c:v>
                </c:pt>
                <c:pt idx="1224">
                  <c:v>68.560491564157303</c:v>
                </c:pt>
                <c:pt idx="1225">
                  <c:v>43.6991071407056</c:v>
                </c:pt>
                <c:pt idx="1226">
                  <c:v>35.050903889881297</c:v>
                </c:pt>
                <c:pt idx="1227">
                  <c:v>42.0282544846362</c:v>
                </c:pt>
                <c:pt idx="1228">
                  <c:v>57.182338116531199</c:v>
                </c:pt>
                <c:pt idx="1229">
                  <c:v>34.290567087236603</c:v>
                </c:pt>
                <c:pt idx="1230">
                  <c:v>24.5533242351169</c:v>
                </c:pt>
                <c:pt idx="1231">
                  <c:v>34.932994771008502</c:v>
                </c:pt>
                <c:pt idx="1232">
                  <c:v>28.135669669780199</c:v>
                </c:pt>
                <c:pt idx="1233">
                  <c:v>26.0037258008647</c:v>
                </c:pt>
                <c:pt idx="1234">
                  <c:v>36.354786282968803</c:v>
                </c:pt>
                <c:pt idx="1235">
                  <c:v>48.334539531622497</c:v>
                </c:pt>
                <c:pt idx="1236">
                  <c:v>23.4983268450578</c:v>
                </c:pt>
                <c:pt idx="1237">
                  <c:v>28.0042785957354</c:v>
                </c:pt>
                <c:pt idx="1238">
                  <c:v>16.968609661451001</c:v>
                </c:pt>
                <c:pt idx="1239">
                  <c:v>35.564201696284101</c:v>
                </c:pt>
                <c:pt idx="1240">
                  <c:v>39.485642805536401</c:v>
                </c:pt>
                <c:pt idx="1241">
                  <c:v>35.889567049219302</c:v>
                </c:pt>
                <c:pt idx="1242">
                  <c:v>48.405974909555603</c:v>
                </c:pt>
                <c:pt idx="1243">
                  <c:v>29.667491957961101</c:v>
                </c:pt>
                <c:pt idx="1244">
                  <c:v>30.0616344954704</c:v>
                </c:pt>
                <c:pt idx="1245">
                  <c:v>43.5120098811256</c:v>
                </c:pt>
                <c:pt idx="1246">
                  <c:v>70.447084900552497</c:v>
                </c:pt>
                <c:pt idx="1247">
                  <c:v>55.980886349776803</c:v>
                </c:pt>
                <c:pt idx="1248">
                  <c:v>44.775012851512201</c:v>
                </c:pt>
                <c:pt idx="1249">
                  <c:v>28.435187957893699</c:v>
                </c:pt>
                <c:pt idx="1250">
                  <c:v>22.9905450079509</c:v>
                </c:pt>
                <c:pt idx="1251">
                  <c:v>31.185097615149001</c:v>
                </c:pt>
                <c:pt idx="1252">
                  <c:v>61.376059816872498</c:v>
                </c:pt>
                <c:pt idx="1253">
                  <c:v>78.944096694574398</c:v>
                </c:pt>
                <c:pt idx="1254">
                  <c:v>61.405315571025703</c:v>
                </c:pt>
                <c:pt idx="1255">
                  <c:v>46.159129613022998</c:v>
                </c:pt>
                <c:pt idx="1256">
                  <c:v>17.521930351592701</c:v>
                </c:pt>
                <c:pt idx="1257">
                  <c:v>18.807612106824902</c:v>
                </c:pt>
                <c:pt idx="1258">
                  <c:v>24.601575301277698</c:v>
                </c:pt>
                <c:pt idx="1259">
                  <c:v>31.919087473354601</c:v>
                </c:pt>
                <c:pt idx="1260">
                  <c:v>32.369737526108203</c:v>
                </c:pt>
                <c:pt idx="1261">
                  <c:v>28.735696081806299</c:v>
                </c:pt>
                <c:pt idx="1262">
                  <c:v>38.136006809857697</c:v>
                </c:pt>
                <c:pt idx="1263">
                  <c:v>51.712670229367703</c:v>
                </c:pt>
                <c:pt idx="1264">
                  <c:v>29.2793012451199</c:v>
                </c:pt>
                <c:pt idx="1265">
                  <c:v>44.229079150957297</c:v>
                </c:pt>
                <c:pt idx="1266">
                  <c:v>36.156145483831402</c:v>
                </c:pt>
                <c:pt idx="1267">
                  <c:v>22.844493710682801</c:v>
                </c:pt>
                <c:pt idx="1268">
                  <c:v>48.198995535365803</c:v>
                </c:pt>
                <c:pt idx="1269">
                  <c:v>36.736833350787798</c:v>
                </c:pt>
                <c:pt idx="1270">
                  <c:v>47.107057298834</c:v>
                </c:pt>
                <c:pt idx="1271">
                  <c:v>71.989230694924004</c:v>
                </c:pt>
                <c:pt idx="1272">
                  <c:v>88.436249561110301</c:v>
                </c:pt>
                <c:pt idx="1273">
                  <c:v>58.931265139700997</c:v>
                </c:pt>
                <c:pt idx="1274">
                  <c:v>47.644227087329703</c:v>
                </c:pt>
                <c:pt idx="1275">
                  <c:v>39.810126428794703</c:v>
                </c:pt>
                <c:pt idx="1276">
                  <c:v>57.574000616072702</c:v>
                </c:pt>
                <c:pt idx="1277">
                  <c:v>27.167519512833501</c:v>
                </c:pt>
                <c:pt idx="1278">
                  <c:v>22.946115813707401</c:v>
                </c:pt>
                <c:pt idx="1279">
                  <c:v>24.109028467375101</c:v>
                </c:pt>
                <c:pt idx="1280">
                  <c:v>62.120013619929601</c:v>
                </c:pt>
                <c:pt idx="1281">
                  <c:v>49.378843844706701</c:v>
                </c:pt>
                <c:pt idx="1282">
                  <c:v>59.259667486456799</c:v>
                </c:pt>
                <c:pt idx="1283">
                  <c:v>78.047461339181098</c:v>
                </c:pt>
                <c:pt idx="1284">
                  <c:v>55.574853953534898</c:v>
                </c:pt>
                <c:pt idx="1285">
                  <c:v>29.670992108829299</c:v>
                </c:pt>
                <c:pt idx="1286">
                  <c:v>26.785634401535599</c:v>
                </c:pt>
                <c:pt idx="1287">
                  <c:v>30.330622478448898</c:v>
                </c:pt>
                <c:pt idx="1288">
                  <c:v>35.616454255235503</c:v>
                </c:pt>
                <c:pt idx="1289">
                  <c:v>34.271513549503197</c:v>
                </c:pt>
                <c:pt idx="1290">
                  <c:v>47.226087970222899</c:v>
                </c:pt>
                <c:pt idx="1291">
                  <c:v>25.885829125867701</c:v>
                </c:pt>
                <c:pt idx="1292">
                  <c:v>18.4856205633101</c:v>
                </c:pt>
                <c:pt idx="1293">
                  <c:v>92.031233459275199</c:v>
                </c:pt>
                <c:pt idx="1294">
                  <c:v>92.112941868477407</c:v>
                </c:pt>
                <c:pt idx="1295">
                  <c:v>61.924436539394499</c:v>
                </c:pt>
                <c:pt idx="1296">
                  <c:v>61.413732866122103</c:v>
                </c:pt>
                <c:pt idx="1297">
                  <c:v>74.505326214001698</c:v>
                </c:pt>
                <c:pt idx="1298">
                  <c:v>67.857051505129206</c:v>
                </c:pt>
                <c:pt idx="1299">
                  <c:v>68.326852407937295</c:v>
                </c:pt>
                <c:pt idx="1300">
                  <c:v>77.7893703240739</c:v>
                </c:pt>
                <c:pt idx="1301">
                  <c:v>45.562799939707602</c:v>
                </c:pt>
                <c:pt idx="1302">
                  <c:v>47.3539875865646</c:v>
                </c:pt>
                <c:pt idx="1303">
                  <c:v>18.258825293182099</c:v>
                </c:pt>
                <c:pt idx="1304">
                  <c:v>12.6508584022567</c:v>
                </c:pt>
                <c:pt idx="1305">
                  <c:v>31.982231452334702</c:v>
                </c:pt>
                <c:pt idx="1306">
                  <c:v>41.0236583270312</c:v>
                </c:pt>
                <c:pt idx="1307">
                  <c:v>40.4429800698653</c:v>
                </c:pt>
                <c:pt idx="1308">
                  <c:v>38.463891455839999</c:v>
                </c:pt>
                <c:pt idx="1309">
                  <c:v>40.308112629415099</c:v>
                </c:pt>
                <c:pt idx="1310">
                  <c:v>49.541697134705601</c:v>
                </c:pt>
                <c:pt idx="1311">
                  <c:v>106.860415868309</c:v>
                </c:pt>
                <c:pt idx="1312">
                  <c:v>203.90466793040099</c:v>
                </c:pt>
                <c:pt idx="1313">
                  <c:v>253.844324359821</c:v>
                </c:pt>
                <c:pt idx="1314">
                  <c:v>121.356291207773</c:v>
                </c:pt>
                <c:pt idx="1315">
                  <c:v>52.965688736919802</c:v>
                </c:pt>
                <c:pt idx="1316">
                  <c:v>83.103570790656505</c:v>
                </c:pt>
                <c:pt idx="1317">
                  <c:v>154.31283893335299</c:v>
                </c:pt>
                <c:pt idx="1318">
                  <c:v>94.900662961585397</c:v>
                </c:pt>
                <c:pt idx="1319">
                  <c:v>49.853681252431898</c:v>
                </c:pt>
                <c:pt idx="1320">
                  <c:v>29.1686640810934</c:v>
                </c:pt>
                <c:pt idx="1321">
                  <c:v>110.22439710050401</c:v>
                </c:pt>
                <c:pt idx="1322">
                  <c:v>49.938620587044298</c:v>
                </c:pt>
                <c:pt idx="1323">
                  <c:v>48.361915939254999</c:v>
                </c:pt>
                <c:pt idx="1324">
                  <c:v>32.286266624741003</c:v>
                </c:pt>
                <c:pt idx="1325">
                  <c:v>86.278158532915697</c:v>
                </c:pt>
                <c:pt idx="1326">
                  <c:v>28.632128077054801</c:v>
                </c:pt>
                <c:pt idx="1327">
                  <c:v>45.295984448353899</c:v>
                </c:pt>
                <c:pt idx="1328">
                  <c:v>22.929036141244001</c:v>
                </c:pt>
                <c:pt idx="1329">
                  <c:v>21.7201743619881</c:v>
                </c:pt>
                <c:pt idx="1330">
                  <c:v>28.2623437594481</c:v>
                </c:pt>
                <c:pt idx="1331">
                  <c:v>38.816291456471198</c:v>
                </c:pt>
                <c:pt idx="1332">
                  <c:v>17.695604246023201</c:v>
                </c:pt>
                <c:pt idx="1333">
                  <c:v>12.827542328605601</c:v>
                </c:pt>
                <c:pt idx="1334">
                  <c:v>18.523808949119701</c:v>
                </c:pt>
                <c:pt idx="1335">
                  <c:v>21.9301154882729</c:v>
                </c:pt>
                <c:pt idx="1336">
                  <c:v>13.741690540711099</c:v>
                </c:pt>
                <c:pt idx="1337">
                  <c:v>24.887664703263098</c:v>
                </c:pt>
                <c:pt idx="1338">
                  <c:v>21.487637303520899</c:v>
                </c:pt>
                <c:pt idx="1339">
                  <c:v>16.6106153487077</c:v>
                </c:pt>
                <c:pt idx="1340">
                  <c:v>10.8588478041769</c:v>
                </c:pt>
                <c:pt idx="1341">
                  <c:v>8.1572076567313694</c:v>
                </c:pt>
                <c:pt idx="1342">
                  <c:v>25.522782183549499</c:v>
                </c:pt>
                <c:pt idx="1343">
                  <c:v>74.374769690438001</c:v>
                </c:pt>
                <c:pt idx="1344">
                  <c:v>40.879663232489001</c:v>
                </c:pt>
                <c:pt idx="1345">
                  <c:v>20.437800214595399</c:v>
                </c:pt>
                <c:pt idx="1346">
                  <c:v>32.599036032066998</c:v>
                </c:pt>
                <c:pt idx="1347">
                  <c:v>35.448003315324399</c:v>
                </c:pt>
                <c:pt idx="1348">
                  <c:v>38.502007708428799</c:v>
                </c:pt>
                <c:pt idx="1349">
                  <c:v>34.404383170300399</c:v>
                </c:pt>
                <c:pt idx="1350">
                  <c:v>63.988544929584599</c:v>
                </c:pt>
                <c:pt idx="1351">
                  <c:v>45.187664430947002</c:v>
                </c:pt>
                <c:pt idx="1352">
                  <c:v>52.641997673056999</c:v>
                </c:pt>
                <c:pt idx="1353">
                  <c:v>37.367506033021598</c:v>
                </c:pt>
                <c:pt idx="1354">
                  <c:v>42.752881800740298</c:v>
                </c:pt>
                <c:pt idx="1355">
                  <c:v>82.074918403804105</c:v>
                </c:pt>
                <c:pt idx="1356">
                  <c:v>136.07577847894001</c:v>
                </c:pt>
                <c:pt idx="1357">
                  <c:v>43.576637571194397</c:v>
                </c:pt>
                <c:pt idx="1358">
                  <c:v>46.5752128563634</c:v>
                </c:pt>
                <c:pt idx="1359">
                  <c:v>62.063646900452198</c:v>
                </c:pt>
                <c:pt idx="1360">
                  <c:v>56.289291390357697</c:v>
                </c:pt>
                <c:pt idx="1361">
                  <c:v>20.5816698277028</c:v>
                </c:pt>
                <c:pt idx="1362">
                  <c:v>17.771131796306602</c:v>
                </c:pt>
                <c:pt idx="1363">
                  <c:v>58.828538057397203</c:v>
                </c:pt>
                <c:pt idx="1364">
                  <c:v>83.764926331327601</c:v>
                </c:pt>
                <c:pt idx="1365">
                  <c:v>40.719448370072399</c:v>
                </c:pt>
                <c:pt idx="1366">
                  <c:v>35.125972465691802</c:v>
                </c:pt>
                <c:pt idx="1367">
                  <c:v>30.3696208279069</c:v>
                </c:pt>
                <c:pt idx="1368">
                  <c:v>26.634145388432898</c:v>
                </c:pt>
                <c:pt idx="1369">
                  <c:v>40.488202269892703</c:v>
                </c:pt>
                <c:pt idx="1370">
                  <c:v>15.603208664231399</c:v>
                </c:pt>
                <c:pt idx="1371">
                  <c:v>24.374876624230701</c:v>
                </c:pt>
                <c:pt idx="1372">
                  <c:v>23.0588377380803</c:v>
                </c:pt>
                <c:pt idx="1373">
                  <c:v>85.882814923193294</c:v>
                </c:pt>
                <c:pt idx="1374">
                  <c:v>93.497198345652095</c:v>
                </c:pt>
                <c:pt idx="1375">
                  <c:v>61.318111568072297</c:v>
                </c:pt>
                <c:pt idx="1376">
                  <c:v>36.187434083986801</c:v>
                </c:pt>
                <c:pt idx="1377">
                  <c:v>26.863136534142701</c:v>
                </c:pt>
                <c:pt idx="1378">
                  <c:v>21.7988753403469</c:v>
                </c:pt>
                <c:pt idx="1379">
                  <c:v>14.359151628622699</c:v>
                </c:pt>
                <c:pt idx="1380">
                  <c:v>10.4647834205067</c:v>
                </c:pt>
                <c:pt idx="1381">
                  <c:v>12.7734251456266</c:v>
                </c:pt>
                <c:pt idx="1382">
                  <c:v>8.8359552192510495</c:v>
                </c:pt>
                <c:pt idx="1383">
                  <c:v>6.3148874640182102</c:v>
                </c:pt>
                <c:pt idx="1384">
                  <c:v>26.8045237713463</c:v>
                </c:pt>
                <c:pt idx="1385">
                  <c:v>43.863202308803999</c:v>
                </c:pt>
                <c:pt idx="1386">
                  <c:v>40.851672627557299</c:v>
                </c:pt>
                <c:pt idx="1387">
                  <c:v>22.7009466640427</c:v>
                </c:pt>
                <c:pt idx="1388">
                  <c:v>33.294583070713799</c:v>
                </c:pt>
                <c:pt idx="1389">
                  <c:v>70.198427409106699</c:v>
                </c:pt>
                <c:pt idx="1390">
                  <c:v>45.758121000623497</c:v>
                </c:pt>
                <c:pt idx="1391">
                  <c:v>30.466109434744201</c:v>
                </c:pt>
                <c:pt idx="1392">
                  <c:v>31.8983151156982</c:v>
                </c:pt>
                <c:pt idx="1393">
                  <c:v>30.9259038452719</c:v>
                </c:pt>
                <c:pt idx="1394">
                  <c:v>33.0932905625559</c:v>
                </c:pt>
                <c:pt idx="1395">
                  <c:v>41.594232270384602</c:v>
                </c:pt>
                <c:pt idx="1396">
                  <c:v>84.058682863997205</c:v>
                </c:pt>
                <c:pt idx="1397">
                  <c:v>26.7317495006501</c:v>
                </c:pt>
                <c:pt idx="1398">
                  <c:v>31.856342602594001</c:v>
                </c:pt>
                <c:pt idx="1399">
                  <c:v>37.587661523554701</c:v>
                </c:pt>
                <c:pt idx="1400">
                  <c:v>40.859660026815</c:v>
                </c:pt>
                <c:pt idx="1401">
                  <c:v>74.037965875998694</c:v>
                </c:pt>
                <c:pt idx="1402">
                  <c:v>11.442602507692101</c:v>
                </c:pt>
                <c:pt idx="1403">
                  <c:v>15.579965588490399</c:v>
                </c:pt>
                <c:pt idx="1404">
                  <c:v>21.2756986405773</c:v>
                </c:pt>
                <c:pt idx="1405">
                  <c:v>104.700722207486</c:v>
                </c:pt>
                <c:pt idx="1406">
                  <c:v>116.00185377597801</c:v>
                </c:pt>
                <c:pt idx="1407">
                  <c:v>18.205313472117901</c:v>
                </c:pt>
                <c:pt idx="1408">
                  <c:v>42.533893502332198</c:v>
                </c:pt>
                <c:pt idx="1409">
                  <c:v>16.614166046795098</c:v>
                </c:pt>
                <c:pt idx="1410">
                  <c:v>11.438040378239901</c:v>
                </c:pt>
                <c:pt idx="1411">
                  <c:v>30.674871870391499</c:v>
                </c:pt>
                <c:pt idx="1412">
                  <c:v>24.829002455012599</c:v>
                </c:pt>
                <c:pt idx="1413">
                  <c:v>21.247400972661399</c:v>
                </c:pt>
                <c:pt idx="1414">
                  <c:v>24.016021893238499</c:v>
                </c:pt>
                <c:pt idx="1415">
                  <c:v>9.0278541132854109</c:v>
                </c:pt>
                <c:pt idx="1416">
                  <c:v>12.2269935254727</c:v>
                </c:pt>
                <c:pt idx="1417">
                  <c:v>19.9147780761947</c:v>
                </c:pt>
                <c:pt idx="1418">
                  <c:v>19.327454300215599</c:v>
                </c:pt>
                <c:pt idx="1419">
                  <c:v>61.162939475215303</c:v>
                </c:pt>
                <c:pt idx="1420">
                  <c:v>73.267910898188603</c:v>
                </c:pt>
                <c:pt idx="1421">
                  <c:v>59.869541549169703</c:v>
                </c:pt>
                <c:pt idx="1422">
                  <c:v>95.673758902088096</c:v>
                </c:pt>
                <c:pt idx="1423">
                  <c:v>77.964452247970996</c:v>
                </c:pt>
                <c:pt idx="1424">
                  <c:v>74.210326925883194</c:v>
                </c:pt>
                <c:pt idx="1425">
                  <c:v>31.818375466462001</c:v>
                </c:pt>
                <c:pt idx="1426">
                  <c:v>43.763516222411297</c:v>
                </c:pt>
                <c:pt idx="1427">
                  <c:v>87.669068280122204</c:v>
                </c:pt>
                <c:pt idx="1428">
                  <c:v>9.4001702956818391</c:v>
                </c:pt>
                <c:pt idx="1429">
                  <c:v>24.072464068259698</c:v>
                </c:pt>
                <c:pt idx="1430">
                  <c:v>33.404071324774797</c:v>
                </c:pt>
                <c:pt idx="1431">
                  <c:v>47.240818463765599</c:v>
                </c:pt>
                <c:pt idx="1432">
                  <c:v>66.320856379077796</c:v>
                </c:pt>
                <c:pt idx="1433">
                  <c:v>18.256516206623601</c:v>
                </c:pt>
                <c:pt idx="1434">
                  <c:v>38.501354472619703</c:v>
                </c:pt>
                <c:pt idx="1435">
                  <c:v>50.835939341062399</c:v>
                </c:pt>
                <c:pt idx="1436">
                  <c:v>17.094738741692801</c:v>
                </c:pt>
                <c:pt idx="1437">
                  <c:v>38.583607149258803</c:v>
                </c:pt>
                <c:pt idx="1438">
                  <c:v>100.121207284102</c:v>
                </c:pt>
                <c:pt idx="1439">
                  <c:v>60.506748053583998</c:v>
                </c:pt>
                <c:pt idx="1440">
                  <c:v>22.403048261701301</c:v>
                </c:pt>
                <c:pt idx="1441">
                  <c:v>17.5617341163011</c:v>
                </c:pt>
                <c:pt idx="1442">
                  <c:v>15.081033535850199</c:v>
                </c:pt>
                <c:pt idx="1443">
                  <c:v>9.02645459062947</c:v>
                </c:pt>
                <c:pt idx="1444">
                  <c:v>26.007575979315199</c:v>
                </c:pt>
                <c:pt idx="1445">
                  <c:v>23.967472643600399</c:v>
                </c:pt>
                <c:pt idx="1446">
                  <c:v>38.020321907988198</c:v>
                </c:pt>
                <c:pt idx="1447">
                  <c:v>30.8113607185647</c:v>
                </c:pt>
                <c:pt idx="1448">
                  <c:v>44.794320281852997</c:v>
                </c:pt>
                <c:pt idx="1449">
                  <c:v>50.488903964301002</c:v>
                </c:pt>
                <c:pt idx="1450">
                  <c:v>42.215168910993199</c:v>
                </c:pt>
                <c:pt idx="1451">
                  <c:v>22.7766787996473</c:v>
                </c:pt>
                <c:pt idx="1452">
                  <c:v>96.428082703116701</c:v>
                </c:pt>
                <c:pt idx="1453">
                  <c:v>33.139925314261703</c:v>
                </c:pt>
                <c:pt idx="1454">
                  <c:v>39.682948459974902</c:v>
                </c:pt>
                <c:pt idx="1455">
                  <c:v>45.682918905764403</c:v>
                </c:pt>
                <c:pt idx="1456">
                  <c:v>23.012584978212001</c:v>
                </c:pt>
                <c:pt idx="1457">
                  <c:v>19.355503026157301</c:v>
                </c:pt>
                <c:pt idx="1458">
                  <c:v>40.505379495785</c:v>
                </c:pt>
                <c:pt idx="1459">
                  <c:v>92.503372785693202</c:v>
                </c:pt>
              </c:numCache>
            </c:numRef>
          </c:yVal>
          <c:smooth val="0"/>
          <c:extLst>
            <c:ext xmlns:c16="http://schemas.microsoft.com/office/drawing/2014/chart" uri="{C3380CC4-5D6E-409C-BE32-E72D297353CC}">
              <c16:uniqueId val="{00000000-D153-4C34-BEAF-A442ED3EC4B8}"/>
            </c:ext>
          </c:extLst>
        </c:ser>
        <c:dLbls>
          <c:showLegendKey val="0"/>
          <c:showVal val="0"/>
          <c:showCatName val="0"/>
          <c:showSerName val="0"/>
          <c:showPercent val="0"/>
          <c:showBubbleSize val="0"/>
        </c:dLbls>
        <c:axId val="221324925"/>
        <c:axId val="449826011"/>
      </c:scatterChart>
      <c:valAx>
        <c:axId val="221324925"/>
        <c:scaling>
          <c:orientation val="minMax"/>
          <c:max val="43100"/>
          <c:min val="41640"/>
        </c:scaling>
        <c:delete val="0"/>
        <c:axPos val="b"/>
        <c:majorGridlines>
          <c:spPr>
            <a:ln w="9525" cap="flat" cmpd="sng" algn="ctr">
              <a:solidFill>
                <a:schemeClr val="tx1">
                  <a:lumMod val="15000"/>
                  <a:lumOff val="85000"/>
                </a:schemeClr>
              </a:solidFill>
              <a:prstDash val="solid"/>
              <a:round/>
            </a:ln>
            <a:effectLst/>
          </c:spPr>
        </c:majorGridlines>
        <c:numFmt formatCode="yyyy/m/d"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49826011"/>
        <c:crosses val="autoZero"/>
        <c:crossBetween val="midCat"/>
        <c:majorUnit val="365"/>
      </c:valAx>
      <c:valAx>
        <c:axId val="449826011"/>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21324925"/>
        <c:crosses val="autoZero"/>
        <c:crossBetween val="midCat"/>
        <c:majorUnit val="100"/>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wrap="square"/>
    <a:lstStyle/>
    <a:p>
      <a:pPr>
        <a:defRPr lang="zh-CN"/>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178969"/>
            <a:ext cx="8344754" cy="91"/>
          </a:xfrm>
          <a:prstGeom prst="line">
            <a:avLst/>
          </a:prstGeom>
          <a:ln w="12700">
            <a:solidFill>
              <a:srgbClr val="9A9A9A"/>
            </a:solidFill>
            <a:miter lim="400000"/>
          </a:ln>
        </p:spPr>
        <p:txBody>
          <a:bodyPr lIns="35719" tIns="35719" rIns="35719" bIns="35719" anchor="ctr"/>
          <a:lstStyle/>
          <a:p>
            <a:pPr algn="l" defTabSz="321310">
              <a:defRPr sz="1200">
                <a:latin typeface="Helvetica"/>
                <a:ea typeface="Helvetica"/>
                <a:cs typeface="Helvetica"/>
                <a:sym typeface="Helvetica"/>
              </a:defRPr>
            </a:pPr>
            <a:endParaRPr sz="845"/>
          </a:p>
        </p:txBody>
      </p:sp>
      <p:sp>
        <p:nvSpPr>
          <p:cNvPr id="13" name="Title Text"/>
          <p:cNvSpPr txBox="1">
            <a:spLocks noGrp="1"/>
          </p:cNvSpPr>
          <p:nvPr>
            <p:ph type="title"/>
          </p:nvPr>
        </p:nvSpPr>
        <p:spPr>
          <a:xfrm>
            <a:off x="401836" y="2123275"/>
            <a:ext cx="8161593" cy="1037834"/>
          </a:xfrm>
          <a:prstGeom prst="rect">
            <a:avLst/>
          </a:prstGeom>
        </p:spPr>
        <p:txBody>
          <a:bodyPr/>
          <a:lstStyle/>
          <a:p>
            <a:r>
              <a:rPr lang="zh-CN" altLang="en-US"/>
              <a:t>单击此处编辑母版标题样式</a:t>
            </a:r>
            <a:endParaRPr dirty="0"/>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30">
                <a:latin typeface="Helvetica Neue" panose="02000503000000020004"/>
                <a:ea typeface="Helvetica Neue" panose="02000503000000020004"/>
                <a:cs typeface="Helvetica Neue" panose="02000503000000020004"/>
                <a:sym typeface="Helvetica Neue" panose="02000503000000020004"/>
              </a:defRPr>
            </a:lvl1pPr>
            <a:lvl2pPr marL="0" indent="160655">
              <a:spcBef>
                <a:spcPts val="0"/>
              </a:spcBef>
              <a:buSzTx/>
              <a:buFontTx/>
              <a:buNone/>
              <a:defRPr sz="1830">
                <a:latin typeface="Helvetica Neue" panose="02000503000000020004"/>
                <a:ea typeface="Helvetica Neue" panose="02000503000000020004"/>
                <a:cs typeface="Helvetica Neue" panose="02000503000000020004"/>
                <a:sym typeface="Helvetica Neue" panose="02000503000000020004"/>
              </a:defRPr>
            </a:lvl2pPr>
            <a:lvl3pPr marL="0" indent="321310">
              <a:spcBef>
                <a:spcPts val="0"/>
              </a:spcBef>
              <a:buSzTx/>
              <a:buFontTx/>
              <a:buNone/>
              <a:defRPr sz="1830">
                <a:latin typeface="Helvetica Neue" panose="02000503000000020004"/>
                <a:ea typeface="Helvetica Neue" panose="02000503000000020004"/>
                <a:cs typeface="Helvetica Neue" panose="02000503000000020004"/>
                <a:sym typeface="Helvetica Neue" panose="02000503000000020004"/>
              </a:defRPr>
            </a:lvl3pPr>
            <a:lvl4pPr marL="0" indent="481965">
              <a:spcBef>
                <a:spcPts val="0"/>
              </a:spcBef>
              <a:buSzTx/>
              <a:buFontTx/>
              <a:buNone/>
              <a:defRPr sz="1830">
                <a:latin typeface="Helvetica Neue" panose="02000503000000020004"/>
                <a:ea typeface="Helvetica Neue" panose="02000503000000020004"/>
                <a:cs typeface="Helvetica Neue" panose="02000503000000020004"/>
                <a:sym typeface="Helvetica Neue" panose="02000503000000020004"/>
              </a:defRPr>
            </a:lvl4pPr>
            <a:lvl5pPr marL="0" indent="642620">
              <a:spcBef>
                <a:spcPts val="0"/>
              </a:spcBef>
              <a:buSzTx/>
              <a:buFontTx/>
              <a:buNone/>
              <a:defRPr sz="1830">
                <a:latin typeface="Helvetica Neue" panose="02000503000000020004"/>
                <a:ea typeface="Helvetica Neue" panose="02000503000000020004"/>
                <a:cs typeface="Helvetica Neue" panose="02000503000000020004"/>
                <a:sym typeface="Helvetica Neue" panose="02000503000000020004"/>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grpSp>
        <p:nvGrpSpPr>
          <p:cNvPr id="6" name="组合 5"/>
          <p:cNvGrpSpPr/>
          <p:nvPr/>
        </p:nvGrpSpPr>
        <p:grpSpPr>
          <a:xfrm>
            <a:off x="955" y="1117"/>
            <a:ext cx="9143047" cy="4301619"/>
            <a:chOff x="1358" y="1588"/>
            <a:chExt cx="13003444" cy="6117858"/>
          </a:xfrm>
        </p:grpSpPr>
        <p:pic>
          <p:nvPicPr>
            <p:cNvPr id="7" name="Picture 4" descr="C:\Users\Administrator\Desktop\财大ppt模板\B9PPT模板（一）-06.jpg"/>
            <p:cNvPicPr>
              <a:picLocks noChangeAspect="1" noChangeArrowheads="1"/>
            </p:cNvPicPr>
            <p:nvPr/>
          </p:nvPicPr>
          <p:blipFill rotWithShape="1">
            <a:blip r:embed="rId2"/>
            <a:srcRect t="55704" b="27707"/>
            <a:stretch>
              <a:fillRect/>
            </a:stretch>
          </p:blipFill>
          <p:spPr bwMode="auto">
            <a:xfrm>
              <a:off x="1358" y="4501660"/>
              <a:ext cx="13003442" cy="1617786"/>
            </a:xfrm>
            <a:prstGeom prst="rect">
              <a:avLst/>
            </a:prstGeom>
            <a:noFill/>
          </p:spPr>
        </p:pic>
        <p:grpSp>
          <p:nvGrpSpPr>
            <p:cNvPr id="8" name="Group 9"/>
            <p:cNvGrpSpPr/>
            <p:nvPr/>
          </p:nvGrpSpPr>
          <p:grpSpPr>
            <a:xfrm>
              <a:off x="10363201" y="1588"/>
              <a:ext cx="2641601" cy="2236043"/>
              <a:chOff x="8521360" y="1588"/>
              <a:chExt cx="2172040" cy="1733361"/>
            </a:xfrm>
          </p:grpSpPr>
          <p:pic>
            <p:nvPicPr>
              <p:cNvPr id="9" name="Picture 4" descr="C:\Users\Administrator\Desktop\财大ppt模板\B9PPT模板（一）-06.jpg"/>
              <p:cNvPicPr>
                <a:picLocks noChangeAspect="1" noChangeArrowheads="1"/>
              </p:cNvPicPr>
              <p:nvPr/>
            </p:nvPicPr>
            <p:blipFill rotWithShape="1">
              <a:blip r:embed="rId2"/>
              <a:srcRect l="79685" b="84864"/>
              <a:stretch>
                <a:fillRect/>
              </a:stretch>
            </p:blipFill>
            <p:spPr bwMode="auto">
              <a:xfrm>
                <a:off x="8521360" y="1588"/>
                <a:ext cx="2172040" cy="1144205"/>
              </a:xfrm>
              <a:prstGeom prst="rect">
                <a:avLst/>
              </a:prstGeom>
              <a:noFill/>
            </p:spPr>
          </p:pic>
          <p:sp>
            <p:nvSpPr>
              <p:cNvPr id="10" name="Rectangle 11"/>
              <p:cNvSpPr/>
              <p:nvPr/>
            </p:nvSpPr>
            <p:spPr>
              <a:xfrm>
                <a:off x="8803084" y="1145793"/>
                <a:ext cx="1368152" cy="589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5"/>
              </a:p>
            </p:txBody>
          </p:sp>
        </p:gr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grpSp>
        <p:nvGrpSpPr>
          <p:cNvPr id="7" name="组合 6"/>
          <p:cNvGrpSpPr/>
          <p:nvPr/>
        </p:nvGrpSpPr>
        <p:grpSpPr>
          <a:xfrm>
            <a:off x="6798075" y="0"/>
            <a:ext cx="2345925" cy="433088"/>
            <a:chOff x="6798075" y="0"/>
            <a:chExt cx="2345925" cy="433088"/>
          </a:xfrm>
        </p:grpSpPr>
        <p:pic>
          <p:nvPicPr>
            <p:cNvPr id="8" name="图片 7"/>
            <p:cNvPicPr>
              <a:picLocks noChangeAspect="1"/>
            </p:cNvPicPr>
            <p:nvPr/>
          </p:nvPicPr>
          <p:blipFill>
            <a:blip r:embed="rId2"/>
            <a:stretch>
              <a:fillRect/>
            </a:stretch>
          </p:blipFill>
          <p:spPr>
            <a:xfrm>
              <a:off x="7644630" y="0"/>
              <a:ext cx="1499370" cy="426808"/>
            </a:xfrm>
            <a:prstGeom prst="rect">
              <a:avLst/>
            </a:prstGeom>
          </p:spPr>
        </p:pic>
        <p:pic>
          <p:nvPicPr>
            <p:cNvPr id="9" name="图片 8"/>
            <p:cNvPicPr>
              <a:picLocks noChangeAspect="1"/>
            </p:cNvPicPr>
            <p:nvPr/>
          </p:nvPicPr>
          <p:blipFill>
            <a:blip r:embed="rId3"/>
            <a:stretch>
              <a:fillRect/>
            </a:stretch>
          </p:blipFill>
          <p:spPr>
            <a:xfrm>
              <a:off x="6798075" y="0"/>
              <a:ext cx="846555" cy="433088"/>
            </a:xfrm>
            <a:prstGeom prst="rect">
              <a:avLst/>
            </a:prstGeom>
          </p:spPr>
        </p:pic>
      </p:grpSp>
      <p:sp>
        <p:nvSpPr>
          <p:cNvPr id="10" name="日期占位符 9"/>
          <p:cNvSpPr>
            <a:spLocks noGrp="1"/>
          </p:cNvSpPr>
          <p:nvPr>
            <p:ph type="dt" sz="half" idx="10"/>
          </p:nvPr>
        </p:nvSpPr>
        <p:spPr/>
        <p:txBody>
          <a:bodyPr/>
          <a:lstStyle/>
          <a:p>
            <a:fld id="{49D07AA6-EDC4-46ED-8F75-6321B0DB27E0}" type="datetime1">
              <a:rPr lang="zh-CN" altLang="en-US" smtClean="0"/>
              <a:t>2023/1/19</a:t>
            </a:fld>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9860EDB8-5305-433F-BE41-D7A86D811DB3}" type="slidenum">
              <a:rPr lang="en-US" altLang="zh-CN" smtClean="0"/>
              <a:t>‹#›</a:t>
            </a:fld>
            <a:endParaRPr lang="zh-CN" altLang="en-US" dirty="0"/>
          </a:p>
        </p:txBody>
      </p:sp>
      <p:sp>
        <p:nvSpPr>
          <p:cNvPr id="13" name="标题 12"/>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6" name="组合 5"/>
          <p:cNvGrpSpPr/>
          <p:nvPr/>
        </p:nvGrpSpPr>
        <p:grpSpPr>
          <a:xfrm>
            <a:off x="2" y="0"/>
            <a:ext cx="9143998" cy="6567714"/>
            <a:chOff x="0" y="0"/>
            <a:chExt cx="9142643" cy="6464330"/>
          </a:xfrm>
        </p:grpSpPr>
        <p:pic>
          <p:nvPicPr>
            <p:cNvPr id="7" name="Picture 3" descr="C:\Users\Administrator\Desktop\财大ppt模板\B9PPT模板（一）-05.jpg"/>
            <p:cNvPicPr>
              <a:picLocks noChangeAspect="1" noChangeArrowheads="1"/>
            </p:cNvPicPr>
            <p:nvPr/>
          </p:nvPicPr>
          <p:blipFill>
            <a:blip r:embed="rId2"/>
            <a:srcRect/>
            <a:stretch>
              <a:fillRect/>
            </a:stretch>
          </p:blipFill>
          <p:spPr bwMode="auto">
            <a:xfrm>
              <a:off x="0" y="0"/>
              <a:ext cx="9142643" cy="6464330"/>
            </a:xfrm>
            <a:prstGeom prst="rect">
              <a:avLst/>
            </a:prstGeom>
            <a:noFill/>
          </p:spPr>
        </p:pic>
        <p:pic>
          <p:nvPicPr>
            <p:cNvPr id="8" name="图片 7"/>
            <p:cNvPicPr>
              <a:picLocks noChangeAspect="1"/>
            </p:cNvPicPr>
            <p:nvPr/>
          </p:nvPicPr>
          <p:blipFill>
            <a:blip r:embed="rId3"/>
            <a:stretch>
              <a:fillRect/>
            </a:stretch>
          </p:blipFill>
          <p:spPr>
            <a:xfrm>
              <a:off x="7008967" y="412770"/>
              <a:ext cx="2052408" cy="1194804"/>
            </a:xfrm>
            <a:prstGeom prst="rect">
              <a:avLst/>
            </a:prstGeom>
          </p:spPr>
        </p:pic>
      </p:grpSp>
      <p:sp>
        <p:nvSpPr>
          <p:cNvPr id="9" name="文本框 8"/>
          <p:cNvSpPr txBox="1"/>
          <p:nvPr/>
        </p:nvSpPr>
        <p:spPr>
          <a:xfrm>
            <a:off x="1" y="3177167"/>
            <a:ext cx="9144000" cy="930375"/>
          </a:xfrm>
          <a:prstGeom prst="rect">
            <a:avLst/>
          </a:prstGeom>
          <a:noFill/>
        </p:spPr>
        <p:txBody>
          <a:bodyPr wrap="square" rtlCol="0">
            <a:spAutoFit/>
          </a:bodyPr>
          <a:lstStyle/>
          <a:p>
            <a:pPr algn="ctr"/>
            <a:r>
              <a:rPr lang="zh-CN" altLang="en-US" sz="5400" dirty="0">
                <a:solidFill>
                  <a:srgbClr val="990000"/>
                </a:solidFill>
                <a:latin typeface="楷体" panose="02010609060101010101" pitchFamily="49" charset="-122"/>
                <a:ea typeface="楷体" panose="02010609060101010101" pitchFamily="49" charset="-122"/>
              </a:rPr>
              <a:t>谢 谢！</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196335" y="277751"/>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35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390905" y="448056"/>
            <a:ext cx="6946065" cy="719806"/>
          </a:xfrm>
          <a:prstGeom prst="rect">
            <a:avLst/>
          </a:prstGeom>
        </p:spPr>
        <p:txBody>
          <a:bodyPr vert="horz" lIns="91440" tIns="45720" rIns="91440" bIns="45720" rtlCol="0" anchor="b" anchorCtr="0">
            <a:noAutofit/>
          </a:bodyPr>
          <a:lstStyle/>
          <a:p>
            <a:pPr rtl="0"/>
            <a:r>
              <a:rPr lang="zh-CN" altLang="en-US" noProof="0" dirty="0"/>
              <a:t>单击此处编辑母版标题样式</a:t>
            </a:r>
          </a:p>
        </p:txBody>
      </p:sp>
      <p:sp>
        <p:nvSpPr>
          <p:cNvPr id="3" name="文本占位符 2"/>
          <p:cNvSpPr>
            <a:spLocks noGrp="1"/>
          </p:cNvSpPr>
          <p:nvPr>
            <p:ph type="body" idx="1"/>
          </p:nvPr>
        </p:nvSpPr>
        <p:spPr>
          <a:xfrm>
            <a:off x="404620" y="1435607"/>
            <a:ext cx="8286055" cy="489867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endParaRPr lang="zh-CN" altLang="en-US" noProof="0" dirty="0"/>
          </a:p>
        </p:txBody>
      </p:sp>
      <p:sp>
        <p:nvSpPr>
          <p:cNvPr id="4" name="日期占位符 3"/>
          <p:cNvSpPr>
            <a:spLocks noGrp="1"/>
          </p:cNvSpPr>
          <p:nvPr>
            <p:ph type="dt" sz="half" idx="2"/>
          </p:nvPr>
        </p:nvSpPr>
        <p:spPr>
          <a:xfrm>
            <a:off x="196335" y="6595216"/>
            <a:ext cx="1828408" cy="282714"/>
          </a:xfrm>
          <a:prstGeom prst="rect">
            <a:avLst/>
          </a:prstGeom>
        </p:spPr>
        <p:txBody>
          <a:bodyPr vert="horz" lIns="91440" tIns="45720" rIns="91440" bIns="45720" rtlCol="0" anchor="ctr"/>
          <a:lstStyle>
            <a:lvl1pPr algn="l">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8F12D1AE-F098-45E8-89A0-BB410433A330}" type="datetime1">
              <a:rPr lang="zh-CN" altLang="en-US" smtClean="0"/>
              <a:t>2023/1/19</a:t>
            </a:fld>
            <a:endParaRPr lang="zh-CN" altLang="en-US"/>
          </a:p>
        </p:txBody>
      </p:sp>
      <p:sp>
        <p:nvSpPr>
          <p:cNvPr id="5" name="页脚占位符 4"/>
          <p:cNvSpPr>
            <a:spLocks noGrp="1"/>
          </p:cNvSpPr>
          <p:nvPr>
            <p:ph type="ftr" sz="quarter" idx="3"/>
          </p:nvPr>
        </p:nvSpPr>
        <p:spPr>
          <a:xfrm>
            <a:off x="2931886" y="6610184"/>
            <a:ext cx="3127828" cy="260928"/>
          </a:xfrm>
          <a:prstGeom prst="rect">
            <a:avLst/>
          </a:prstGeom>
        </p:spPr>
        <p:txBody>
          <a:bodyPr vert="horz" lIns="91440" tIns="45720" rIns="91440" bIns="45720" rtlCol="0" anchor="ctr"/>
          <a:lstStyle>
            <a:lvl1pPr algn="ctr">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7130213" y="6588470"/>
            <a:ext cx="1828408" cy="282641"/>
          </a:xfrm>
          <a:prstGeom prst="rect">
            <a:avLst/>
          </a:prstGeom>
        </p:spPr>
        <p:txBody>
          <a:bodyPr vert="horz" lIns="91440" tIns="45720" rIns="91440" bIns="45720" rtlCol="0" anchor="ctr"/>
          <a:lstStyle>
            <a:lvl1pPr algn="r">
              <a:defRPr sz="9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t>‹#›</a:t>
            </a:fld>
            <a:endParaRPr lang="zh-CN" altLang="en-US"/>
          </a:p>
        </p:txBody>
      </p:sp>
      <p:cxnSp>
        <p:nvCxnSpPr>
          <p:cNvPr id="8" name="直接连接符 7"/>
          <p:cNvCxnSpPr/>
          <p:nvPr/>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798075" y="0"/>
            <a:ext cx="2345925" cy="433088"/>
            <a:chOff x="6798075" y="0"/>
            <a:chExt cx="2345925" cy="433088"/>
          </a:xfrm>
        </p:grpSpPr>
        <p:pic>
          <p:nvPicPr>
            <p:cNvPr id="10" name="图片 9"/>
            <p:cNvPicPr>
              <a:picLocks noChangeAspect="1"/>
            </p:cNvPicPr>
            <p:nvPr/>
          </p:nvPicPr>
          <p:blipFill>
            <a:blip r:embed="rId5"/>
            <a:stretch>
              <a:fillRect/>
            </a:stretch>
          </p:blipFill>
          <p:spPr>
            <a:xfrm>
              <a:off x="7644630" y="0"/>
              <a:ext cx="1499370" cy="426808"/>
            </a:xfrm>
            <a:prstGeom prst="rect">
              <a:avLst/>
            </a:prstGeom>
          </p:spPr>
        </p:pic>
        <p:pic>
          <p:nvPicPr>
            <p:cNvPr id="11" name="图片 10"/>
            <p:cNvPicPr>
              <a:picLocks noChangeAspect="1"/>
            </p:cNvPicPr>
            <p:nvPr/>
          </p:nvPicPr>
          <p:blipFill>
            <a:blip r:embed="rId6"/>
            <a:stretch>
              <a:fillRect/>
            </a:stretch>
          </p:blipFill>
          <p:spPr>
            <a:xfrm>
              <a:off x="6798075" y="0"/>
              <a:ext cx="846555" cy="433088"/>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defTabSz="685800" rtl="0" eaLnBrk="1" latinLnBrk="0" hangingPunct="1">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0" indent="0" algn="l" defTabSz="685800" rtl="0" eaLnBrk="1" latinLnBrk="0" hangingPunct="1">
        <a:lnSpc>
          <a:spcPct val="150000"/>
        </a:lnSpc>
        <a:spcBef>
          <a:spcPts val="750"/>
        </a:spcBef>
        <a:spcAft>
          <a:spcPts val="900"/>
        </a:spcAft>
        <a:buFontTx/>
        <a:buNone/>
        <a:defRPr lang="en-US" sz="2800" kern="1200" dirty="0">
          <a:solidFill>
            <a:schemeClr val="tx1"/>
          </a:solidFill>
          <a:latin typeface="楷体" panose="02010609060101010101" pitchFamily="49" charset="-122"/>
          <a:ea typeface="楷体" panose="02010609060101010101" pitchFamily="49" charset="-122"/>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2400" kern="1200" dirty="0">
          <a:solidFill>
            <a:schemeClr val="tx1"/>
          </a:solidFill>
          <a:latin typeface="楷体" panose="02010609060101010101" pitchFamily="49" charset="-122"/>
          <a:ea typeface="楷体" panose="02010609060101010101" pitchFamily="49" charset="-122"/>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2000" kern="1200" dirty="0">
          <a:solidFill>
            <a:schemeClr val="tx1"/>
          </a:solidFill>
          <a:latin typeface="楷体" panose="02010609060101010101" pitchFamily="49" charset="-122"/>
          <a:ea typeface="楷体" panose="02010609060101010101" pitchFamily="49" charset="-122"/>
          <a:cs typeface="+mn-cs"/>
        </a:defRPr>
      </a:lvl3pPr>
      <a:lvl4pPr marL="685800" indent="0" algn="l" defTabSz="685800" rtl="0" eaLnBrk="1" latinLnBrk="0" hangingPunct="1">
        <a:lnSpc>
          <a:spcPct val="150000"/>
        </a:lnSpc>
        <a:spcBef>
          <a:spcPts val="750"/>
        </a:spcBef>
        <a:spcAft>
          <a:spcPts val="900"/>
        </a:spcAft>
        <a:buFont typeface="Arial" panose="020B0604020202020204" pitchFamily="34" charset="0"/>
        <a:buNone/>
        <a:defRPr lang="en-US" sz="900" kern="1200" dirty="0" smtClean="0">
          <a:solidFill>
            <a:schemeClr val="tx1"/>
          </a:solidFill>
          <a:latin typeface="楷体" panose="02010609060101010101" pitchFamily="49" charset="-122"/>
          <a:ea typeface="楷体" panose="02010609060101010101" pitchFamily="49" charset="-122"/>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楷体" panose="02010609060101010101" pitchFamily="49" charset="-122"/>
          <a:ea typeface="楷体" panose="02010609060101010101" pitchFamily="49"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mpacts of abatement cost uncertainty on carbon market in China"/>
          <p:cNvSpPr txBox="1">
            <a:spLocks noGrp="1"/>
          </p:cNvSpPr>
          <p:nvPr>
            <p:ph type="title"/>
          </p:nvPr>
        </p:nvSpPr>
        <p:spPr>
          <a:xfrm>
            <a:off x="401836" y="2123275"/>
            <a:ext cx="8161593" cy="1037834"/>
          </a:xfrm>
          <a:prstGeom prst="rect">
            <a:avLst/>
          </a:prstGeom>
        </p:spPr>
        <p:txBody>
          <a:bodyPr anchor="ctr">
            <a:noAutofit/>
          </a:bodyPr>
          <a:lstStyle>
            <a:lvl1pPr algn="just">
              <a:lnSpc>
                <a:spcPct val="120000"/>
              </a:lnSpc>
              <a:defRPr>
                <a:latin typeface="Helvetica Neue" panose="02000503000000020004"/>
                <a:ea typeface="Helvetica Neue" panose="02000503000000020004"/>
                <a:cs typeface="Helvetica Neue" panose="02000503000000020004"/>
                <a:sym typeface="Helvetica Neue" panose="02000503000000020004"/>
              </a:defRPr>
            </a:lvl1pPr>
          </a:lstStyle>
          <a:p>
            <a:pPr algn="ctr" eaLnBrk="1" hangingPunct="1"/>
            <a:r>
              <a:rPr lang="zh-CN" altLang="en-US" sz="4220" b="1" dirty="0">
                <a:solidFill>
                  <a:srgbClr val="751718"/>
                </a:solidFill>
                <a:latin typeface="Franklin Gothic Book" panose="020B0503020102020204" charset="0"/>
                <a:ea typeface="华文楷体" panose="02010600040101010101" charset="-122"/>
              </a:rPr>
              <a:t>统计学</a:t>
            </a:r>
          </a:p>
        </p:txBody>
      </p:sp>
      <p:sp>
        <p:nvSpPr>
          <p:cNvPr id="5" name="Jie Wu…"/>
          <p:cNvSpPr txBox="1">
            <a:spLocks noGrp="1"/>
          </p:cNvSpPr>
          <p:nvPr>
            <p:ph type="body" sz="quarter" idx="1"/>
          </p:nvPr>
        </p:nvSpPr>
        <p:spPr>
          <a:xfrm>
            <a:off x="312468" y="3290062"/>
            <a:ext cx="8340328" cy="714375"/>
          </a:xfrm>
          <a:prstGeom prst="rect">
            <a:avLst/>
          </a:prstGeom>
        </p:spPr>
        <p:txBody>
          <a:bodyPr>
            <a:noAutofit/>
          </a:bodyPr>
          <a:lstStyle/>
          <a:p>
            <a:pPr>
              <a:lnSpc>
                <a:spcPct val="120000"/>
              </a:lnSpc>
              <a:defRPr sz="2400">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3795" b="1" dirty="0" smtClean="0">
                <a:solidFill>
                  <a:schemeClr val="tx1"/>
                </a:solidFill>
                <a:latin typeface="Franklin Gothic Book" panose="020B0503020102020204" charset="0"/>
                <a:ea typeface="华文楷体" panose="02010600040101010101" charset="-122"/>
              </a:rPr>
              <a:t>时间序列分析案例：</a:t>
            </a:r>
          </a:p>
          <a:p>
            <a:pPr>
              <a:lnSpc>
                <a:spcPct val="120000"/>
              </a:lnSpc>
              <a:defRPr sz="2400">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3200" b="1" dirty="0" smtClean="0">
                <a:solidFill>
                  <a:srgbClr val="FF0000"/>
                </a:solidFill>
                <a:latin typeface="Franklin Gothic Book" panose="020B0503020102020204" charset="0"/>
                <a:ea typeface="华文楷体" panose="02010600040101010101" charset="-122"/>
              </a:rPr>
              <a:t>PM2.5浓度时间序列分析及季节效应剥离</a:t>
            </a:r>
            <a:endParaRPr lang="zh-CN" altLang="en-US" sz="3795" b="1" dirty="0" smtClean="0">
              <a:solidFill>
                <a:schemeClr val="tx1"/>
              </a:solidFill>
              <a:latin typeface="Franklin Gothic Book" panose="020B0503020102020204" charset="0"/>
              <a:ea typeface="华文楷体" panose="02010600040101010101" charset="-122"/>
            </a:endParaRPr>
          </a:p>
          <a:p>
            <a:pPr>
              <a:lnSpc>
                <a:spcPct val="120000"/>
              </a:lnSpc>
              <a:defRPr sz="2400">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pPr>
            <a:endParaRPr lang="en-US" altLang="zh-CN" sz="197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defRPr sz="2400">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1970" dirty="0">
                <a:latin typeface="Times New Roman" panose="02020603050405020304" pitchFamily="18" charset="0"/>
                <a:ea typeface="楷体" panose="02010609060101010101" pitchFamily="49" charset="-122"/>
                <a:cs typeface="Times New Roman" panose="02020603050405020304" pitchFamily="18" charset="0"/>
              </a:rPr>
              <a:t>统计与管理学院</a:t>
            </a:r>
            <a:endParaRPr lang="en-US" altLang="zh-CN" sz="197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defRPr sz="2400">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en-US" sz="1685" dirty="0">
                <a:latin typeface="Times New Roman" panose="02020603050405020304" pitchFamily="18" charset="0"/>
                <a:ea typeface="楷体" panose="02010609060101010101" pitchFamily="49" charset="-122"/>
                <a:cs typeface="Times New Roman" panose="02020603050405020304" pitchFamily="18" charset="0"/>
              </a:rPr>
              <a:t>2022 </a:t>
            </a:r>
            <a:r>
              <a:rPr lang="zh-CN" altLang="en-US" sz="1685" dirty="0">
                <a:latin typeface="Times New Roman" panose="02020603050405020304" pitchFamily="18" charset="0"/>
                <a:ea typeface="楷体" panose="02010609060101010101" pitchFamily="49" charset="-122"/>
                <a:cs typeface="Times New Roman" panose="02020603050405020304" pitchFamily="18" charset="0"/>
              </a:rPr>
              <a:t>春季</a:t>
            </a:r>
            <a:endParaRPr lang="en-US" sz="1685"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10</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4 </a:t>
            </a:r>
            <a:r>
              <a:rPr lang="zh-CN" altLang="en-US" sz="4000" b="1" dirty="0">
                <a:solidFill>
                  <a:srgbClr val="751718"/>
                </a:solidFill>
                <a:latin typeface="黑体" panose="02010609060101010101" pitchFamily="49" charset="-122"/>
                <a:ea typeface="黑体" panose="02010609060101010101" pitchFamily="49" charset="-122"/>
              </a:rPr>
              <a:t>时间序列分解</a:t>
            </a:r>
          </a:p>
        </p:txBody>
      </p:sp>
      <p:sp>
        <p:nvSpPr>
          <p:cNvPr id="12" name="文本框 11"/>
          <p:cNvSpPr txBox="1"/>
          <p:nvPr/>
        </p:nvSpPr>
        <p:spPr>
          <a:xfrm>
            <a:off x="391160" y="1334135"/>
            <a:ext cx="8404225" cy="2196465"/>
          </a:xfrm>
          <a:prstGeom prst="rect">
            <a:avLst/>
          </a:prstGeom>
          <a:noFill/>
          <a:ln w="9525">
            <a:noFill/>
          </a:ln>
        </p:spPr>
        <p:txBody>
          <a:bodyPr wrap="square">
            <a:spAutoFit/>
          </a:bodyPr>
          <a:lstStyle/>
          <a:p>
            <a:pPr indent="355600">
              <a:lnSpc>
                <a:spcPct val="120000"/>
              </a:lnSpc>
              <a:spcBef>
                <a:spcPts val="0"/>
              </a:spcBef>
              <a:spcAft>
                <a:spcPts val="0"/>
              </a:spcAft>
            </a:pPr>
            <a:r>
              <a:rPr lang="en-US" sz="2400" b="1">
                <a:latin typeface="楷体" panose="02010609060101010101" pitchFamily="49" charset="-122"/>
                <a:ea typeface="楷体" panose="02010609060101010101" pitchFamily="49" charset="-122"/>
                <a:cs typeface="楷体" panose="02010609060101010101" pitchFamily="49" charset="-122"/>
              </a:rPr>
              <a:t>4.1 </a:t>
            </a:r>
            <a:r>
              <a:rPr lang="zh-CN" altLang="en-US" sz="2400" b="1">
                <a:latin typeface="楷体" panose="02010609060101010101" pitchFamily="49" charset="-122"/>
                <a:ea typeface="楷体" panose="02010609060101010101" pitchFamily="49" charset="-122"/>
                <a:cs typeface="楷体" panose="02010609060101010101" pitchFamily="49" charset="-122"/>
              </a:rPr>
              <a:t>时间序列成分确定</a:t>
            </a:r>
            <a:endParaRPr lang="zh-CN" altLang="en-US" sz="2400" b="0">
              <a:latin typeface="楷体" panose="02010609060101010101" pitchFamily="49" charset="-122"/>
              <a:ea typeface="楷体" panose="02010609060101010101" pitchFamily="49" charset="-122"/>
              <a:cs typeface="楷体" panose="02010609060101010101" pitchFamily="49" charset="-122"/>
            </a:endParaRPr>
          </a:p>
          <a:p>
            <a:pPr indent="355600">
              <a:lnSpc>
                <a:spcPct val="150000"/>
              </a:lnSpc>
              <a:spcBef>
                <a:spcPts val="0"/>
              </a:spcBef>
              <a:spcAft>
                <a:spcPts val="0"/>
              </a:spcAft>
            </a:pPr>
            <a:r>
              <a:rPr lang="zh-CN" altLang="en-US" sz="2400" b="0">
                <a:latin typeface="楷体" panose="02010609060101010101" pitchFamily="49" charset="-122"/>
                <a:ea typeface="楷体" panose="02010609060101010101" pitchFamily="49" charset="-122"/>
                <a:cs typeface="楷体" panose="02010609060101010101" pitchFamily="49" charset="-122"/>
              </a:rPr>
              <a:t>描述性分析指出，该时间序列存在较为明显的季节效应，但其趋势效应不太明显。进一步地，对PM2.5日浓度序列与时间进行回归拟合。</a:t>
            </a:r>
          </a:p>
        </p:txBody>
      </p:sp>
      <p:sp>
        <p:nvSpPr>
          <p:cNvPr id="100" name="文本框 99"/>
          <p:cNvSpPr txBox="1"/>
          <p:nvPr/>
        </p:nvSpPr>
        <p:spPr>
          <a:xfrm>
            <a:off x="1307465" y="3609975"/>
            <a:ext cx="2945130" cy="368300"/>
          </a:xfrm>
          <a:prstGeom prst="rect">
            <a:avLst/>
          </a:prstGeom>
          <a:noFill/>
          <a:ln w="9525">
            <a:noFill/>
          </a:ln>
        </p:spPr>
        <p:txBody>
          <a:bodyPr wrap="square">
            <a:spAutoFit/>
          </a:bodyPr>
          <a:lstStyle/>
          <a:p>
            <a:pPr indent="0" algn="ctr"/>
            <a:r>
              <a:rPr lang="zh-CN" b="1">
                <a:latin typeface="楷体" panose="02010609060101010101" pitchFamily="49" charset="-122"/>
                <a:ea typeface="楷体" panose="02010609060101010101" pitchFamily="49" charset="-122"/>
                <a:cs typeface="楷体" panose="02010609060101010101" pitchFamily="49" charset="-122"/>
              </a:rPr>
              <a:t>表</a:t>
            </a:r>
            <a:r>
              <a:rPr lang="en-US" b="1">
                <a:latin typeface="楷体" panose="02010609060101010101" pitchFamily="49" charset="-122"/>
                <a:ea typeface="楷体" panose="02010609060101010101" pitchFamily="49" charset="-122"/>
                <a:cs typeface="楷体" panose="02010609060101010101" pitchFamily="49" charset="-122"/>
              </a:rPr>
              <a:t>2:</a:t>
            </a:r>
            <a:r>
              <a:rPr lang="zh-CN" b="1">
                <a:latin typeface="楷体" panose="02010609060101010101" pitchFamily="49" charset="-122"/>
                <a:ea typeface="楷体" panose="02010609060101010101" pitchFamily="49" charset="-122"/>
                <a:cs typeface="楷体" panose="02010609060101010101" pitchFamily="49" charset="-122"/>
              </a:rPr>
              <a:t>回归拟合结果</a:t>
            </a:r>
            <a:endParaRPr lang="zh-CN" altLang="en-US" b="1">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 name="表格 1"/>
          <p:cNvGraphicFramePr/>
          <p:nvPr/>
        </p:nvGraphicFramePr>
        <p:xfrm>
          <a:off x="664845" y="3975100"/>
          <a:ext cx="4555490" cy="2740660"/>
        </p:xfrm>
        <a:graphic>
          <a:graphicData uri="http://schemas.openxmlformats.org/drawingml/2006/table">
            <a:tbl>
              <a:tblPr firstRow="1" bandRow="1">
                <a:tableStyleId>{5940675A-B579-460E-94D1-54222C63F5DA}</a:tableStyleId>
              </a:tblPr>
              <a:tblGrid>
                <a:gridCol w="1518920">
                  <a:extLst>
                    <a:ext uri="{9D8B030D-6E8A-4147-A177-3AD203B41FA5}">
                      <a16:colId xmlns:a16="http://schemas.microsoft.com/office/drawing/2014/main" val="20000"/>
                    </a:ext>
                  </a:extLst>
                </a:gridCol>
                <a:gridCol w="1517650">
                  <a:extLst>
                    <a:ext uri="{9D8B030D-6E8A-4147-A177-3AD203B41FA5}">
                      <a16:colId xmlns:a16="http://schemas.microsoft.com/office/drawing/2014/main" val="20001"/>
                    </a:ext>
                  </a:extLst>
                </a:gridCol>
                <a:gridCol w="1518920">
                  <a:extLst>
                    <a:ext uri="{9D8B030D-6E8A-4147-A177-3AD203B41FA5}">
                      <a16:colId xmlns:a16="http://schemas.microsoft.com/office/drawing/2014/main" val="20002"/>
                    </a:ext>
                  </a:extLst>
                </a:gridCol>
              </a:tblGrid>
              <a:tr h="319405">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 </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模型1</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模型2</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05">
                <a:tc>
                  <a:txBody>
                    <a:bodyPr/>
                    <a:lstStyle/>
                    <a:p>
                      <a:pPr indent="0" algn="ctr">
                        <a:buNone/>
                      </a:pPr>
                      <a:r>
                        <a:rPr lang="en-US" sz="1600" b="0">
                          <a:latin typeface="楷体" panose="02010609060101010101" pitchFamily="49" charset="-122"/>
                          <a:ea typeface="楷体" panose="02010609060101010101" pitchFamily="49" charset="-122"/>
                          <a:cs typeface="宋体" panose="02010600030101010101" pitchFamily="2" charset="-122"/>
                        </a:rPr>
                        <a:t>常数项</a:t>
                      </a:r>
                      <a:endParaRPr lang="en-US" altLang="en-US" sz="1600" b="0">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60.11***（1.59）</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56.39***（2.38）</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05">
                <a:tc>
                  <a:txBody>
                    <a:bodyPr/>
                    <a:lstStyle/>
                    <a:p>
                      <a:pPr indent="0" algn="ctr">
                        <a:buNone/>
                      </a:pPr>
                      <a:r>
                        <a:rPr lang="en-US" sz="1600" b="0">
                          <a:latin typeface="楷体" panose="02010609060101010101" pitchFamily="49" charset="-122"/>
                          <a:ea typeface="楷体" panose="02010609060101010101" pitchFamily="49" charset="-122"/>
                          <a:cs typeface="宋体" panose="02010600030101010101" pitchFamily="2" charset="-122"/>
                        </a:rPr>
                        <a:t>t</a:t>
                      </a:r>
                      <a:endParaRPr lang="en-US" altLang="en-US" sz="1600" b="0">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-0.0149***（0.0019）</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0.0004（0.0075）</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405">
                <a:tc>
                  <a:txBody>
                    <a:bodyPr/>
                    <a:lstStyle/>
                    <a:p>
                      <a:pPr indent="0" algn="ctr">
                        <a:buNone/>
                      </a:pPr>
                      <a:r>
                        <a:rPr lang="en-US" sz="1600" b="0">
                          <a:latin typeface="楷体" panose="02010609060101010101" pitchFamily="49" charset="-122"/>
                          <a:ea typeface="楷体" panose="02010609060101010101" pitchFamily="49" charset="-122"/>
                          <a:cs typeface="宋体" panose="02010600030101010101" pitchFamily="2" charset="-122"/>
                        </a:rPr>
                        <a:t>t</a:t>
                      </a:r>
                      <a:r>
                        <a:rPr lang="en-US" sz="1600" b="0" baseline="30000">
                          <a:latin typeface="楷体" panose="02010609060101010101" pitchFamily="49" charset="-122"/>
                          <a:ea typeface="楷体" panose="02010609060101010101" pitchFamily="49" charset="-122"/>
                          <a:cs typeface="Times New Roman" panose="02020603050405020304" pitchFamily="18" charset="0"/>
                        </a:rPr>
                        <a:t>2</a:t>
                      </a:r>
                      <a:endParaRPr lang="en-US" altLang="en-US" sz="1600" b="0" baseline="3000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-0.00001**（0.000005）</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405">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F统计量</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62</a:t>
                      </a:r>
                      <a:r>
                        <a:rPr lang="en-US" sz="1600" b="0">
                          <a:latin typeface="楷体" panose="02010609060101010101" pitchFamily="49" charset="-122"/>
                          <a:ea typeface="楷体" panose="02010609060101010101" pitchFamily="49" charset="-122"/>
                          <a:cs typeface="宋体" panose="02010600030101010101" pitchFamily="2" charset="-122"/>
                        </a:rPr>
                        <a:t>.</a:t>
                      </a:r>
                      <a:r>
                        <a:rPr lang="en-US" sz="1600" b="0">
                          <a:latin typeface="楷体" panose="02010609060101010101" pitchFamily="49" charset="-122"/>
                          <a:ea typeface="楷体" panose="02010609060101010101" pitchFamily="49" charset="-122"/>
                          <a:cs typeface="Times New Roman" panose="02020603050405020304" pitchFamily="18" charset="0"/>
                        </a:rPr>
                        <a:t>17</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33</a:t>
                      </a:r>
                      <a:r>
                        <a:rPr lang="en-US" sz="1600" b="0">
                          <a:latin typeface="楷体" panose="02010609060101010101" pitchFamily="49" charset="-122"/>
                          <a:ea typeface="楷体" panose="02010609060101010101" pitchFamily="49" charset="-122"/>
                          <a:cs typeface="宋体" panose="02010600030101010101" pitchFamily="2" charset="-122"/>
                        </a:rPr>
                        <a:t>.</a:t>
                      </a:r>
                      <a:r>
                        <a:rPr lang="en-US" sz="1600" b="0">
                          <a:latin typeface="楷体" panose="02010609060101010101" pitchFamily="49" charset="-122"/>
                          <a:ea typeface="楷体" panose="02010609060101010101" pitchFamily="49" charset="-122"/>
                          <a:cs typeface="Times New Roman" panose="02020603050405020304" pitchFamily="18" charset="0"/>
                        </a:rPr>
                        <a:t>35</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405">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R方</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0</a:t>
                      </a:r>
                      <a:r>
                        <a:rPr lang="en-US" sz="1600" b="0">
                          <a:latin typeface="楷体" panose="02010609060101010101" pitchFamily="49" charset="-122"/>
                          <a:ea typeface="楷体" panose="02010609060101010101" pitchFamily="49" charset="-122"/>
                          <a:cs typeface="宋体" panose="02010600030101010101" pitchFamily="2" charset="-122"/>
                        </a:rPr>
                        <a:t>.</a:t>
                      </a:r>
                      <a:r>
                        <a:rPr lang="en-US" sz="1600" b="0">
                          <a:latin typeface="楷体" panose="02010609060101010101" pitchFamily="49" charset="-122"/>
                          <a:ea typeface="楷体" panose="02010609060101010101" pitchFamily="49" charset="-122"/>
                          <a:cs typeface="Times New Roman" panose="02020603050405020304" pitchFamily="18" charset="0"/>
                        </a:rPr>
                        <a:t>0410</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0</a:t>
                      </a:r>
                      <a:r>
                        <a:rPr lang="en-US" sz="1600" b="0">
                          <a:latin typeface="楷体" panose="02010609060101010101" pitchFamily="49" charset="-122"/>
                          <a:ea typeface="楷体" panose="02010609060101010101" pitchFamily="49" charset="-122"/>
                          <a:cs typeface="宋体" panose="02010600030101010101" pitchFamily="2" charset="-122"/>
                        </a:rPr>
                        <a:t>.</a:t>
                      </a:r>
                      <a:r>
                        <a:rPr lang="en-US" sz="1600" b="0">
                          <a:latin typeface="楷体" panose="02010609060101010101" pitchFamily="49" charset="-122"/>
                          <a:ea typeface="楷体" panose="02010609060101010101" pitchFamily="49" charset="-122"/>
                          <a:cs typeface="Times New Roman" panose="02020603050405020304" pitchFamily="18" charset="0"/>
                        </a:rPr>
                        <a:t>0438</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405">
                <a:tc>
                  <a:txBody>
                    <a:bodyPr/>
                    <a:lstStyle/>
                    <a:p>
                      <a:pPr indent="0" algn="ctr">
                        <a:buNone/>
                      </a:pPr>
                      <a:r>
                        <a:rPr lang="en-US" sz="1600" b="0">
                          <a:latin typeface="楷体" panose="02010609060101010101" pitchFamily="49" charset="-122"/>
                          <a:ea typeface="楷体" panose="02010609060101010101" pitchFamily="49" charset="-122"/>
                          <a:cs typeface="楷体" panose="02010609060101010101" pitchFamily="49" charset="-122"/>
                        </a:rPr>
                        <a:t>调整R方</a:t>
                      </a:r>
                      <a:endParaRPr lang="en-US" altLang="en-US" sz="1600" b="0">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0</a:t>
                      </a:r>
                      <a:r>
                        <a:rPr lang="en-US" sz="1600" b="0">
                          <a:latin typeface="楷体" panose="02010609060101010101" pitchFamily="49" charset="-122"/>
                          <a:ea typeface="楷体" panose="02010609060101010101" pitchFamily="49" charset="-122"/>
                          <a:cs typeface="宋体" panose="02010600030101010101" pitchFamily="2" charset="-122"/>
                        </a:rPr>
                        <a:t>.</a:t>
                      </a:r>
                      <a:r>
                        <a:rPr lang="en-US" sz="1600" b="0">
                          <a:latin typeface="楷体" panose="02010609060101010101" pitchFamily="49" charset="-122"/>
                          <a:ea typeface="楷体" panose="02010609060101010101" pitchFamily="49" charset="-122"/>
                          <a:cs typeface="Times New Roman" panose="02020603050405020304" pitchFamily="18" charset="0"/>
                        </a:rPr>
                        <a:t>0403</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楷体" panose="02010609060101010101" pitchFamily="49" charset="-122"/>
                          <a:ea typeface="楷体" panose="02010609060101010101" pitchFamily="49" charset="-122"/>
                          <a:cs typeface="Times New Roman" panose="02020603050405020304" pitchFamily="18" charset="0"/>
                        </a:rPr>
                        <a:t>0</a:t>
                      </a:r>
                      <a:r>
                        <a:rPr lang="en-US" sz="1600" b="0">
                          <a:latin typeface="楷体" panose="02010609060101010101" pitchFamily="49" charset="-122"/>
                          <a:ea typeface="楷体" panose="02010609060101010101" pitchFamily="49" charset="-122"/>
                          <a:cs typeface="宋体" panose="02010600030101010101" pitchFamily="2" charset="-122"/>
                        </a:rPr>
                        <a:t>.</a:t>
                      </a:r>
                      <a:r>
                        <a:rPr lang="en-US" sz="1600" b="0">
                          <a:latin typeface="楷体" panose="02010609060101010101" pitchFamily="49" charset="-122"/>
                          <a:ea typeface="楷体" panose="02010609060101010101" pitchFamily="49" charset="-122"/>
                          <a:cs typeface="Times New Roman" panose="02020603050405020304" pitchFamily="18" charset="0"/>
                        </a:rPr>
                        <a:t>0425</a:t>
                      </a:r>
                      <a:endParaRPr lang="en-US" altLang="en-US" sz="1600" b="0">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文本框 2"/>
          <p:cNvSpPr txBox="1"/>
          <p:nvPr/>
        </p:nvSpPr>
        <p:spPr>
          <a:xfrm>
            <a:off x="5394325" y="3530600"/>
            <a:ext cx="3563620" cy="3322955"/>
          </a:xfrm>
          <a:prstGeom prst="rect">
            <a:avLst/>
          </a:prstGeom>
          <a:noFill/>
          <a:ln w="9525">
            <a:noFill/>
          </a:ln>
        </p:spPr>
        <p:txBody>
          <a:bodyPr wrap="square">
            <a:spAutoFit/>
          </a:bodyPr>
          <a:lstStyle/>
          <a:p>
            <a:pPr indent="355600">
              <a:lnSpc>
                <a:spcPct val="150000"/>
              </a:lnSpc>
            </a:pPr>
            <a:r>
              <a:rPr lang="zh-CN" sz="2000" b="0">
                <a:latin typeface="楷体" panose="02010609060101010101" pitchFamily="49" charset="-122"/>
                <a:ea typeface="楷体" panose="02010609060101010101" pitchFamily="49" charset="-122"/>
                <a:cs typeface="楷体" panose="02010609060101010101" pitchFamily="49" charset="-122"/>
              </a:rPr>
              <a:t>可以看到，尽管两个模型中回归系数和模型整体存在一定显著性，但模型的拟合优度较低，不足</a:t>
            </a:r>
            <a:r>
              <a:rPr lang="en-US" sz="2000" b="0">
                <a:latin typeface="楷体" panose="02010609060101010101" pitchFamily="49" charset="-122"/>
                <a:ea typeface="楷体" panose="02010609060101010101" pitchFamily="49" charset="-122"/>
                <a:cs typeface="楷体" panose="02010609060101010101" pitchFamily="49" charset="-122"/>
              </a:rPr>
              <a:t>5%</a:t>
            </a:r>
            <a:r>
              <a:rPr lang="zh-CN" altLang="en-US" sz="2000" b="0">
                <a:latin typeface="楷体" panose="02010609060101010101" pitchFamily="49" charset="-122"/>
                <a:ea typeface="楷体" panose="02010609060101010101" pitchFamily="49" charset="-122"/>
                <a:cs typeface="楷体" panose="02010609060101010101" pitchFamily="49" charset="-122"/>
              </a:rPr>
              <a:t>。</a:t>
            </a:r>
            <a:r>
              <a:rPr lang="zh-CN" sz="2000" b="0">
                <a:latin typeface="楷体" panose="02010609060101010101" pitchFamily="49" charset="-122"/>
                <a:ea typeface="楷体" panose="02010609060101010101" pitchFamily="49" charset="-122"/>
                <a:cs typeface="楷体" panose="02010609060101010101" pitchFamily="49" charset="-122"/>
              </a:rPr>
              <a:t>这可能是由于日浓度序列的随机扰动因素较强，使得趋势成分难以在回归结果中显著的缘故。</a:t>
            </a:r>
            <a:endParaRPr lang="zh-CN" altLang="en-US" sz="2000" b="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11</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4 </a:t>
            </a:r>
            <a:r>
              <a:rPr lang="zh-CN" altLang="en-US" sz="4000" b="1" dirty="0">
                <a:solidFill>
                  <a:srgbClr val="751718"/>
                </a:solidFill>
                <a:latin typeface="黑体" panose="02010609060101010101" pitchFamily="49" charset="-122"/>
                <a:ea typeface="黑体" panose="02010609060101010101" pitchFamily="49" charset="-122"/>
              </a:rPr>
              <a:t>时间序列分解</a:t>
            </a:r>
          </a:p>
        </p:txBody>
      </p:sp>
      <p:sp>
        <p:nvSpPr>
          <p:cNvPr id="12" name="文本框 11"/>
          <p:cNvSpPr txBox="1"/>
          <p:nvPr/>
        </p:nvSpPr>
        <p:spPr>
          <a:xfrm>
            <a:off x="391160" y="1334135"/>
            <a:ext cx="8404225" cy="2306320"/>
          </a:xfrm>
          <a:prstGeom prst="rect">
            <a:avLst/>
          </a:prstGeom>
          <a:noFill/>
          <a:ln w="9525">
            <a:noFill/>
          </a:ln>
        </p:spPr>
        <p:txBody>
          <a:bodyPr wrap="square">
            <a:spAutoFit/>
          </a:bodyPr>
          <a:lstStyle/>
          <a:p>
            <a:pPr indent="355600">
              <a:lnSpc>
                <a:spcPct val="120000"/>
              </a:lnSpc>
              <a:spcBef>
                <a:spcPts val="0"/>
              </a:spcBef>
              <a:spcAft>
                <a:spcPts val="0"/>
              </a:spcAft>
            </a:pPr>
            <a:r>
              <a:rPr sz="2400" b="0">
                <a:latin typeface="楷体" panose="02010609060101010101" pitchFamily="49" charset="-122"/>
                <a:ea typeface="楷体" panose="02010609060101010101" pitchFamily="49" charset="-122"/>
                <a:cs typeface="楷体" panose="02010609060101010101" pitchFamily="49" charset="-122"/>
              </a:rPr>
              <a:t>为便于进一步观察确认其趋势和季节成分，此处采用PM2.5月平均浓度（中位数）绘制分年度的叠加时序图。可以见得，各年度折线走势非常接近，且有所交叉，说明该序列可能既存在季节成分，也存在趋势成分。因此，下面将考虑对该站点PM2.5日浓度的复合序列进行分解。</a:t>
            </a:r>
          </a:p>
        </p:txBody>
      </p:sp>
      <p:graphicFrame>
        <p:nvGraphicFramePr>
          <p:cNvPr id="2" name="图表 1"/>
          <p:cNvGraphicFramePr/>
          <p:nvPr/>
        </p:nvGraphicFramePr>
        <p:xfrm>
          <a:off x="1636713" y="3640138"/>
          <a:ext cx="5493385" cy="2261235"/>
        </p:xfrm>
        <a:graphic>
          <a:graphicData uri="http://schemas.openxmlformats.org/drawingml/2006/chart">
            <c:chart xmlns:c="http://schemas.openxmlformats.org/drawingml/2006/chart" xmlns:r="http://schemas.openxmlformats.org/officeDocument/2006/relationships" r:id="rId2"/>
          </a:graphicData>
        </a:graphic>
      </p:graphicFrame>
      <p:sp>
        <p:nvSpPr>
          <p:cNvPr id="101" name="文本框 100"/>
          <p:cNvSpPr txBox="1"/>
          <p:nvPr/>
        </p:nvSpPr>
        <p:spPr>
          <a:xfrm>
            <a:off x="1158240" y="6013450"/>
            <a:ext cx="6326505" cy="398780"/>
          </a:xfrm>
          <a:prstGeom prst="rect">
            <a:avLst/>
          </a:prstGeom>
          <a:noFill/>
          <a:ln w="9525">
            <a:noFill/>
          </a:ln>
        </p:spPr>
        <p:txBody>
          <a:bodyPr wrap="square">
            <a:spAutoFit/>
          </a:bodyPr>
          <a:lstStyle/>
          <a:p>
            <a:pPr marL="0" indent="0" algn="ctr"/>
            <a:r>
              <a:rPr lang="zh-CN" altLang="en-US" sz="2000" b="1">
                <a:latin typeface="楷体" panose="02010609060101010101" pitchFamily="49" charset="-122"/>
                <a:ea typeface="楷体" panose="02010609060101010101" pitchFamily="49" charset="-122"/>
                <a:cs typeface="楷体" panose="02010609060101010101" pitchFamily="49" charset="-122"/>
              </a:rPr>
              <a:t>图</a:t>
            </a:r>
            <a:r>
              <a:rPr lang="en-US" altLang="zh-CN" sz="2000" b="1">
                <a:latin typeface="楷体" panose="02010609060101010101" pitchFamily="49" charset="-122"/>
                <a:ea typeface="楷体" panose="02010609060101010101" pitchFamily="49" charset="-122"/>
                <a:cs typeface="楷体" panose="02010609060101010101" pitchFamily="49" charset="-122"/>
              </a:rPr>
              <a:t>2</a:t>
            </a:r>
            <a:r>
              <a:rPr lang="zh-CN" altLang="en-US" sz="2000" b="1">
                <a:latin typeface="楷体" panose="02010609060101010101" pitchFamily="49" charset="-122"/>
                <a:ea typeface="楷体" panose="02010609060101010101" pitchFamily="49" charset="-122"/>
                <a:cs typeface="楷体" panose="02010609060101010101" pitchFamily="49" charset="-122"/>
              </a:rPr>
              <a:t>：</a:t>
            </a:r>
            <a:r>
              <a:rPr lang="en-US" altLang="zh-CN" sz="2000" b="1">
                <a:latin typeface="楷体" panose="02010609060101010101" pitchFamily="49" charset="-122"/>
                <a:ea typeface="楷体" panose="02010609060101010101" pitchFamily="49" charset="-122"/>
                <a:cs typeface="楷体" panose="02010609060101010101" pitchFamily="49" charset="-122"/>
              </a:rPr>
              <a:t>2014-2017</a:t>
            </a:r>
            <a:r>
              <a:rPr lang="zh-CN" altLang="en-US" sz="2000" b="1">
                <a:latin typeface="楷体" panose="02010609060101010101" pitchFamily="49" charset="-122"/>
                <a:ea typeface="楷体" panose="02010609060101010101" pitchFamily="49" charset="-122"/>
                <a:cs typeface="楷体" panose="02010609060101010101" pitchFamily="49" charset="-122"/>
              </a:rPr>
              <a:t>年</a:t>
            </a:r>
            <a:r>
              <a:rPr lang="en-US" altLang="zh-CN" sz="2000" b="1">
                <a:latin typeface="楷体" panose="02010609060101010101" pitchFamily="49" charset="-122"/>
                <a:ea typeface="楷体" panose="02010609060101010101" pitchFamily="49" charset="-122"/>
                <a:cs typeface="楷体" panose="02010609060101010101" pitchFamily="49" charset="-122"/>
              </a:rPr>
              <a:t>PM2.5</a:t>
            </a:r>
            <a:r>
              <a:rPr lang="zh-CN" altLang="en-US" sz="2000" b="1">
                <a:latin typeface="楷体" panose="02010609060101010101" pitchFamily="49" charset="-122"/>
                <a:ea typeface="楷体" panose="02010609060101010101" pitchFamily="49" charset="-122"/>
                <a:cs typeface="楷体" panose="02010609060101010101" pitchFamily="49" charset="-122"/>
              </a:rPr>
              <a:t>月平均浓度（中位数）序列图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12</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4 </a:t>
            </a:r>
            <a:r>
              <a:rPr lang="zh-CN" altLang="en-US" sz="4000" b="1" dirty="0">
                <a:solidFill>
                  <a:srgbClr val="751718"/>
                </a:solidFill>
                <a:latin typeface="黑体" panose="02010609060101010101" pitchFamily="49" charset="-122"/>
                <a:ea typeface="黑体" panose="02010609060101010101" pitchFamily="49" charset="-122"/>
              </a:rPr>
              <a:t>时间序列分解</a:t>
            </a:r>
          </a:p>
        </p:txBody>
      </p:sp>
      <mc:AlternateContent xmlns:mc="http://schemas.openxmlformats.org/markup-compatibility/2006" xmlns:a14="http://schemas.microsoft.com/office/drawing/2010/main">
        <mc:Choice Requires="a14">
          <p:sp>
            <p:nvSpPr>
              <p:cNvPr id="12" name="文本框 11"/>
              <p:cNvSpPr txBox="1"/>
              <p:nvPr/>
            </p:nvSpPr>
            <p:spPr>
              <a:xfrm>
                <a:off x="391160" y="1334135"/>
                <a:ext cx="8404225" cy="3954145"/>
              </a:xfrm>
              <a:prstGeom prst="rect">
                <a:avLst/>
              </a:prstGeom>
              <a:noFill/>
              <a:ln w="9525">
                <a:noFill/>
              </a:ln>
            </p:spPr>
            <p:txBody>
              <a:bodyPr wrap="square">
                <a:spAutoFit/>
              </a:bodyPr>
              <a:lstStyle/>
              <a:p>
                <a:pPr marL="0" indent="355600" algn="l">
                  <a:lnSpc>
                    <a:spcPct val="120000"/>
                  </a:lnSpc>
                  <a:spcBef>
                    <a:spcPts val="0"/>
                  </a:spcBef>
                  <a:spcAft>
                    <a:spcPts val="0"/>
                  </a:spcAft>
                </a:pPr>
                <a:r>
                  <a:rPr lang="en-US" sz="2400" b="1">
                    <a:latin typeface="楷体" panose="02010609060101010101" pitchFamily="49" charset="-122"/>
                    <a:ea typeface="楷体" panose="02010609060101010101" pitchFamily="49" charset="-122"/>
                    <a:cs typeface="楷体" panose="02010609060101010101" pitchFamily="49" charset="-122"/>
                  </a:rPr>
                  <a:t>4.2 </a:t>
                </a:r>
                <a:r>
                  <a:rPr lang="zh-CN" altLang="en-US" sz="2400" b="1">
                    <a:latin typeface="楷体" panose="02010609060101010101" pitchFamily="49" charset="-122"/>
                    <a:ea typeface="楷体" panose="02010609060101010101" pitchFamily="49" charset="-122"/>
                    <a:cs typeface="楷体" panose="02010609060101010101" pitchFamily="49" charset="-122"/>
                  </a:rPr>
                  <a:t>季节成分分解</a:t>
                </a:r>
                <a:endParaRPr lang="zh-CN" altLang="en-US" sz="2400" b="0">
                  <a:latin typeface="楷体" panose="02010609060101010101" pitchFamily="49" charset="-122"/>
                  <a:ea typeface="楷体" panose="02010609060101010101" pitchFamily="49" charset="-122"/>
                  <a:cs typeface="楷体" panose="02010609060101010101" pitchFamily="49" charset="-122"/>
                </a:endParaRPr>
              </a:p>
              <a:p>
                <a:pPr marL="0" indent="355600" algn="l">
                  <a:lnSpc>
                    <a:spcPct val="150000"/>
                  </a:lnSpc>
                  <a:spcBef>
                    <a:spcPts val="0"/>
                  </a:spcBef>
                  <a:spcAft>
                    <a:spcPts val="0"/>
                  </a:spcAft>
                </a:pPr>
                <a:r>
                  <a:rPr lang="zh-CN" altLang="en-US" sz="2400" b="0">
                    <a:latin typeface="楷体" panose="02010609060101010101" pitchFamily="49" charset="-122"/>
                    <a:ea typeface="楷体" panose="02010609060101010101" pitchFamily="49" charset="-122"/>
                    <a:cs typeface="楷体" panose="02010609060101010101" pitchFamily="49" charset="-122"/>
                  </a:rPr>
                  <a:t>本案例采用乘法模型进行分解，即：</a:t>
                </a:r>
              </a:p>
              <a:p>
                <a:pPr marL="0" indent="355600" algn="l">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charset="0"/>
                          <a:ea typeface="楷体" panose="02010609060101010101" pitchFamily="49" charset="-122"/>
                          <a:cs typeface="Cambria Math" panose="02040503050406030204" charset="0"/>
                        </a:rPr>
                        <m:t>𝑌</m:t>
                      </m:r>
                      <m:r>
                        <a:rPr lang="en-US" altLang="zh-CN" sz="2400" b="0" i="1">
                          <a:latin typeface="Cambria Math" panose="02040503050406030204" charset="0"/>
                          <a:ea typeface="楷体" panose="02010609060101010101" pitchFamily="49" charset="-122"/>
                          <a:cs typeface="Cambria Math" panose="02040503050406030204" charset="0"/>
                        </a:rPr>
                        <m:t>=</m:t>
                      </m:r>
                      <m:r>
                        <a:rPr lang="en-US" altLang="zh-CN" sz="2400" b="0" i="1">
                          <a:latin typeface="Cambria Math" panose="02040503050406030204" charset="0"/>
                          <a:ea typeface="楷体" panose="02010609060101010101" pitchFamily="49" charset="-122"/>
                          <a:cs typeface="Cambria Math" panose="02040503050406030204" charset="0"/>
                        </a:rPr>
                        <m:t>𝑇</m:t>
                      </m:r>
                      <m:r>
                        <a:rPr lang="en-US" altLang="zh-CN" sz="2400" i="1">
                          <a:latin typeface="Cambria Math" panose="02040503050406030204" charset="0"/>
                          <a:ea typeface="楷体" panose="02010609060101010101" pitchFamily="49" charset="-122"/>
                          <a:cs typeface="Cambria Math" panose="02040503050406030204" charset="0"/>
                        </a:rPr>
                        <m:t>×</m:t>
                      </m:r>
                      <m:r>
                        <a:rPr lang="en-US" altLang="zh-CN" sz="2400" i="1">
                          <a:latin typeface="Cambria Math" panose="02040503050406030204" charset="0"/>
                          <a:ea typeface="楷体" panose="02010609060101010101" pitchFamily="49" charset="-122"/>
                          <a:cs typeface="Cambria Math" panose="02040503050406030204" charset="0"/>
                        </a:rPr>
                        <m:t>𝑆</m:t>
                      </m:r>
                      <m:r>
                        <a:rPr lang="en-US" altLang="zh-CN" sz="2400" i="1">
                          <a:latin typeface="Cambria Math" panose="02040503050406030204" charset="0"/>
                          <a:ea typeface="楷体" panose="02010609060101010101" pitchFamily="49" charset="-122"/>
                          <a:cs typeface="Cambria Math" panose="02040503050406030204" charset="0"/>
                        </a:rPr>
                        <m:t>×</m:t>
                      </m:r>
                      <m:r>
                        <a:rPr lang="en-US" altLang="zh-CN" sz="2400" i="1">
                          <a:latin typeface="Cambria Math" panose="02040503050406030204" charset="0"/>
                          <a:ea typeface="楷体" panose="02010609060101010101" pitchFamily="49" charset="-122"/>
                          <a:cs typeface="Cambria Math" panose="02040503050406030204" charset="0"/>
                        </a:rPr>
                        <m:t>𝐼</m:t>
                      </m:r>
                    </m:oMath>
                  </m:oMathPara>
                </a14:m>
                <a:endParaRPr lang="en-US" altLang="zh-CN" sz="2400" b="0" i="1">
                  <a:latin typeface="Cambria Math" panose="02040503050406030204" charset="0"/>
                  <a:ea typeface="楷体" panose="02010609060101010101" pitchFamily="49" charset="-122"/>
                  <a:cs typeface="Cambria Math" panose="02040503050406030204" charset="0"/>
                </a:endParaRPr>
              </a:p>
              <a:p>
                <a:pPr marL="0" indent="355600" algn="l">
                  <a:lnSpc>
                    <a:spcPct val="150000"/>
                  </a:lnSpc>
                  <a:spcBef>
                    <a:spcPts val="0"/>
                  </a:spcBef>
                  <a:spcAft>
                    <a:spcPts val="0"/>
                  </a:spcAft>
                </a:pPr>
                <a:r>
                  <a:rPr lang="en-US" altLang="zh-CN" sz="2400" b="0">
                    <a:latin typeface="Cambria Math" panose="02040503050406030204" charset="0"/>
                    <a:ea typeface="楷体" panose="02010609060101010101" pitchFamily="49" charset="-122"/>
                    <a:cs typeface="Cambria Math" panose="02040503050406030204" charset="0"/>
                  </a:rPr>
                  <a:t>其中，</a:t>
                </a:r>
                <a:r>
                  <a:rPr lang="en-US" altLang="zh-CN" sz="2400" b="0" i="1">
                    <a:latin typeface="Cambria Math" panose="02040503050406030204" charset="0"/>
                    <a:ea typeface="楷体" panose="02010609060101010101" pitchFamily="49" charset="-122"/>
                    <a:cs typeface="Cambria Math" panose="02040503050406030204" charset="0"/>
                  </a:rPr>
                  <a:t>Y</a:t>
                </a:r>
                <a:r>
                  <a:rPr lang="en-US" altLang="zh-CN" sz="2400" b="0">
                    <a:latin typeface="Cambria Math" panose="02040503050406030204" charset="0"/>
                    <a:ea typeface="楷体" panose="02010609060101010101" pitchFamily="49" charset="-122"/>
                    <a:cs typeface="Cambria Math" panose="02040503050406030204" charset="0"/>
                  </a:rPr>
                  <a:t>为原始复合序列，</a:t>
                </a:r>
                <a:r>
                  <a:rPr lang="en-US" altLang="zh-CN" sz="2400" b="0" i="1">
                    <a:latin typeface="Cambria Math" panose="02040503050406030204" charset="0"/>
                    <a:ea typeface="楷体" panose="02010609060101010101" pitchFamily="49" charset="-122"/>
                    <a:cs typeface="Cambria Math" panose="02040503050406030204" charset="0"/>
                  </a:rPr>
                  <a:t>T</a:t>
                </a:r>
                <a:r>
                  <a:rPr lang="en-US" altLang="zh-CN" sz="2400" b="0">
                    <a:latin typeface="Cambria Math" panose="02040503050406030204" charset="0"/>
                    <a:ea typeface="楷体" panose="02010609060101010101" pitchFamily="49" charset="-122"/>
                    <a:cs typeface="Cambria Math" panose="02040503050406030204" charset="0"/>
                  </a:rPr>
                  <a:t>为趋势成分，</a:t>
                </a:r>
                <a:r>
                  <a:rPr lang="en-US" altLang="zh-CN" sz="2400" b="0" i="1">
                    <a:latin typeface="Cambria Math" panose="02040503050406030204" charset="0"/>
                    <a:ea typeface="楷体" panose="02010609060101010101" pitchFamily="49" charset="-122"/>
                    <a:cs typeface="Cambria Math" panose="02040503050406030204" charset="0"/>
                  </a:rPr>
                  <a:t>S</a:t>
                </a:r>
                <a:r>
                  <a:rPr lang="en-US" altLang="zh-CN" sz="2400" b="0">
                    <a:latin typeface="Cambria Math" panose="02040503050406030204" charset="0"/>
                    <a:ea typeface="楷体" panose="02010609060101010101" pitchFamily="49" charset="-122"/>
                    <a:cs typeface="Cambria Math" panose="02040503050406030204" charset="0"/>
                  </a:rPr>
                  <a:t>为季节成分，</a:t>
                </a:r>
                <a:r>
                  <a:rPr lang="en-US" altLang="zh-CN" sz="2400" b="0" i="1">
                    <a:latin typeface="Cambria Math" panose="02040503050406030204" charset="0"/>
                    <a:ea typeface="楷体" panose="02010609060101010101" pitchFamily="49" charset="-122"/>
                    <a:cs typeface="Cambria Math" panose="02040503050406030204" charset="0"/>
                  </a:rPr>
                  <a:t>I</a:t>
                </a:r>
                <a:r>
                  <a:rPr lang="en-US" altLang="zh-CN" sz="2400" b="0">
                    <a:latin typeface="Cambria Math" panose="02040503050406030204" charset="0"/>
                    <a:ea typeface="楷体" panose="02010609060101010101" pitchFamily="49" charset="-122"/>
                    <a:cs typeface="Cambria Math" panose="02040503050406030204" charset="0"/>
                  </a:rPr>
                  <a:t>为随机扰动成分。</a:t>
                </a:r>
              </a:p>
              <a:p>
                <a:pPr marL="0" indent="355600" algn="l">
                  <a:lnSpc>
                    <a:spcPct val="150000"/>
                  </a:lnSpc>
                  <a:spcBef>
                    <a:spcPts val="0"/>
                  </a:spcBef>
                  <a:spcAft>
                    <a:spcPts val="0"/>
                  </a:spcAft>
                </a:pPr>
                <a:r>
                  <a:rPr lang="zh-CN" altLang="en-US" sz="2400">
                    <a:latin typeface="楷体" panose="02010609060101010101" pitchFamily="49" charset="-122"/>
                    <a:ea typeface="楷体" panose="02010609060101010101" pitchFamily="49" charset="-122"/>
                    <a:cs typeface="楷体" panose="02010609060101010101" pitchFamily="49" charset="-122"/>
                    <a:sym typeface="+mn-ea"/>
                  </a:rPr>
                  <a:t>本案例采用移动平均趋势剔除法计算季节指数（即季节成分S）。</a:t>
                </a:r>
                <a:endParaRPr lang="zh-CN" altLang="en-US" sz="2400" b="0">
                  <a:latin typeface="楷体" panose="02010609060101010101" pitchFamily="49" charset="-122"/>
                  <a:ea typeface="楷体" panose="02010609060101010101" pitchFamily="49" charset="-122"/>
                  <a:cs typeface="楷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91160" y="1334135"/>
                <a:ext cx="8404225" cy="3954145"/>
              </a:xfrm>
              <a:prstGeom prst="rect">
                <a:avLst/>
              </a:prstGeom>
              <a:blipFill rotWithShape="1">
                <a:blip r:embed="rId2"/>
                <a:stretch>
                  <a:fillRect/>
                </a:stretch>
              </a:blipFill>
              <a:ln w="9525">
                <a:noFill/>
              </a:ln>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13</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4 </a:t>
            </a:r>
            <a:r>
              <a:rPr lang="zh-CN" altLang="en-US" sz="4000" b="1" dirty="0">
                <a:solidFill>
                  <a:srgbClr val="751718"/>
                </a:solidFill>
                <a:latin typeface="黑体" panose="02010609060101010101" pitchFamily="49" charset="-122"/>
                <a:ea typeface="黑体" panose="02010609060101010101" pitchFamily="49" charset="-122"/>
              </a:rPr>
              <a:t>时间序列分解</a:t>
            </a:r>
          </a:p>
        </p:txBody>
      </p:sp>
      <p:sp>
        <p:nvSpPr>
          <p:cNvPr id="12" name="文本框 11"/>
          <p:cNvSpPr txBox="1"/>
          <p:nvPr/>
        </p:nvSpPr>
        <p:spPr>
          <a:xfrm>
            <a:off x="391160" y="1334135"/>
            <a:ext cx="8404225" cy="534035"/>
          </a:xfrm>
          <a:prstGeom prst="rect">
            <a:avLst/>
          </a:prstGeom>
          <a:noFill/>
          <a:ln w="9525">
            <a:noFill/>
          </a:ln>
        </p:spPr>
        <p:txBody>
          <a:bodyPr wrap="square">
            <a:spAutoFit/>
          </a:bodyPr>
          <a:lstStyle/>
          <a:p>
            <a:pPr marL="0" indent="355600" algn="l">
              <a:lnSpc>
                <a:spcPct val="120000"/>
              </a:lnSpc>
              <a:spcBef>
                <a:spcPts val="0"/>
              </a:spcBef>
              <a:spcAft>
                <a:spcPts val="0"/>
              </a:spcAft>
            </a:pPr>
            <a:r>
              <a:rPr lang="zh-CN" altLang="en-US" sz="2400" b="0">
                <a:latin typeface="楷体" panose="02010609060101010101" pitchFamily="49" charset="-122"/>
                <a:ea typeface="楷体" panose="02010609060101010101" pitchFamily="49" charset="-122"/>
                <a:cs typeface="楷体" panose="02010609060101010101" pitchFamily="49" charset="-122"/>
              </a:rPr>
              <a:t>季节成分的计算过程：</a:t>
            </a:r>
          </a:p>
        </p:txBody>
      </p:sp>
      <p:pic>
        <p:nvPicPr>
          <p:cNvPr id="7" name="图片 6"/>
          <p:cNvPicPr>
            <a:picLocks noChangeAspect="1"/>
          </p:cNvPicPr>
          <p:nvPr/>
        </p:nvPicPr>
        <p:blipFill>
          <a:blip r:embed="rId2"/>
          <a:stretch>
            <a:fillRect/>
          </a:stretch>
        </p:blipFill>
        <p:spPr>
          <a:xfrm>
            <a:off x="921385" y="1868170"/>
            <a:ext cx="6089650" cy="4723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14</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4 </a:t>
            </a:r>
            <a:r>
              <a:rPr lang="zh-CN" altLang="en-US" sz="4000" b="1" dirty="0">
                <a:solidFill>
                  <a:srgbClr val="751718"/>
                </a:solidFill>
                <a:latin typeface="黑体" panose="02010609060101010101" pitchFamily="49" charset="-122"/>
                <a:ea typeface="黑体" panose="02010609060101010101" pitchFamily="49" charset="-122"/>
              </a:rPr>
              <a:t>时间序列分解</a:t>
            </a:r>
          </a:p>
        </p:txBody>
      </p:sp>
      <p:sp>
        <p:nvSpPr>
          <p:cNvPr id="101" name="文本框 100"/>
          <p:cNvSpPr txBox="1"/>
          <p:nvPr/>
        </p:nvSpPr>
        <p:spPr>
          <a:xfrm>
            <a:off x="1323975" y="4185285"/>
            <a:ext cx="6389370" cy="398780"/>
          </a:xfrm>
          <a:prstGeom prst="rect">
            <a:avLst/>
          </a:prstGeom>
          <a:noFill/>
          <a:ln w="9525">
            <a:noFill/>
          </a:ln>
        </p:spPr>
        <p:txBody>
          <a:bodyPr wrap="square">
            <a:spAutoFit/>
          </a:bodyPr>
          <a:lstStyle/>
          <a:p>
            <a:pPr indent="0" algn="ctr"/>
            <a:r>
              <a:rPr lang="zh-CN" altLang="en-US" sz="2000" b="1">
                <a:latin typeface="楷体" panose="02010609060101010101" pitchFamily="49" charset="-122"/>
                <a:ea typeface="楷体" panose="02010609060101010101" pitchFamily="49" charset="-122"/>
                <a:cs typeface="楷体" panose="02010609060101010101" pitchFamily="49" charset="-122"/>
              </a:rPr>
              <a:t>图</a:t>
            </a:r>
            <a:r>
              <a:rPr lang="en-US" altLang="zh-CN" sz="2000" b="1">
                <a:latin typeface="楷体" panose="02010609060101010101" pitchFamily="49" charset="-122"/>
                <a:ea typeface="楷体" panose="02010609060101010101" pitchFamily="49" charset="-122"/>
                <a:cs typeface="楷体" panose="02010609060101010101" pitchFamily="49" charset="-122"/>
              </a:rPr>
              <a:t>3</a:t>
            </a:r>
            <a:r>
              <a:rPr lang="zh-CN" altLang="en-US" sz="2000" b="1">
                <a:latin typeface="楷体" panose="02010609060101010101" pitchFamily="49" charset="-122"/>
                <a:ea typeface="楷体" panose="02010609060101010101" pitchFamily="49" charset="-122"/>
                <a:cs typeface="楷体" panose="02010609060101010101" pitchFamily="49" charset="-122"/>
              </a:rPr>
              <a:t>：</a:t>
            </a:r>
            <a:r>
              <a:rPr sz="2000" b="1">
                <a:latin typeface="楷体" panose="02010609060101010101" pitchFamily="49" charset="-122"/>
                <a:ea typeface="楷体" panose="02010609060101010101" pitchFamily="49" charset="-122"/>
                <a:cs typeface="楷体" panose="02010609060101010101" pitchFamily="49" charset="-122"/>
              </a:rPr>
              <a:t>季节成分趋势图</a:t>
            </a:r>
          </a:p>
        </p:txBody>
      </p:sp>
      <p:sp>
        <p:nvSpPr>
          <p:cNvPr id="2" name="文本框 1"/>
          <p:cNvSpPr txBox="1"/>
          <p:nvPr/>
        </p:nvSpPr>
        <p:spPr>
          <a:xfrm>
            <a:off x="584835" y="4635500"/>
            <a:ext cx="8155305" cy="1476375"/>
          </a:xfrm>
          <a:prstGeom prst="rect">
            <a:avLst/>
          </a:prstGeom>
          <a:noFill/>
          <a:ln w="9525">
            <a:noFill/>
          </a:ln>
        </p:spPr>
        <p:txBody>
          <a:bodyPr wrap="square">
            <a:spAutoFit/>
          </a:bodyPr>
          <a:lstStyle/>
          <a:p>
            <a:pPr marL="0" indent="355600" algn="l">
              <a:lnSpc>
                <a:spcPct val="150000"/>
              </a:lnSpc>
            </a:pPr>
            <a:r>
              <a:rPr lang="zh-CN" sz="2000" b="0">
                <a:latin typeface="楷体" panose="02010609060101010101" pitchFamily="49" charset="-122"/>
                <a:ea typeface="楷体" panose="02010609060101010101" pitchFamily="49" charset="-122"/>
                <a:cs typeface="楷体" panose="02010609060101010101" pitchFamily="49" charset="-122"/>
              </a:rPr>
              <a:t>整体上看，年初和年末的季节成分存在较为明显的震荡上扬趋势，波动幅度也明显提高；年中</a:t>
            </a:r>
            <a:r>
              <a:rPr lang="en-US" altLang="zh-CN" sz="2000" b="0">
                <a:latin typeface="楷体" panose="02010609060101010101" pitchFamily="49" charset="-122"/>
                <a:ea typeface="楷体" panose="02010609060101010101" pitchFamily="49" charset="-122"/>
                <a:cs typeface="楷体" panose="02010609060101010101" pitchFamily="49" charset="-122"/>
              </a:rPr>
              <a:t>4</a:t>
            </a:r>
            <a:r>
              <a:rPr lang="zh-CN" altLang="en-US" sz="2000" b="0">
                <a:latin typeface="楷体" panose="02010609060101010101" pitchFamily="49" charset="-122"/>
                <a:ea typeface="楷体" panose="02010609060101010101" pitchFamily="49" charset="-122"/>
                <a:cs typeface="楷体" panose="02010609060101010101" pitchFamily="49" charset="-122"/>
              </a:rPr>
              <a:t>月份左右的季节成分相对高于其余月份的水平。</a:t>
            </a:r>
          </a:p>
        </p:txBody>
      </p:sp>
      <p:graphicFrame>
        <p:nvGraphicFramePr>
          <p:cNvPr id="3" name="图表 4"/>
          <p:cNvGraphicFramePr/>
          <p:nvPr/>
        </p:nvGraphicFramePr>
        <p:xfrm>
          <a:off x="584835" y="1273810"/>
          <a:ext cx="7976235" cy="27946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15</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4 </a:t>
            </a:r>
            <a:r>
              <a:rPr lang="zh-CN" altLang="en-US" sz="4000" b="1" dirty="0">
                <a:solidFill>
                  <a:srgbClr val="751718"/>
                </a:solidFill>
                <a:latin typeface="黑体" panose="02010609060101010101" pitchFamily="49" charset="-122"/>
                <a:ea typeface="黑体" panose="02010609060101010101" pitchFamily="49" charset="-122"/>
              </a:rPr>
              <a:t>时间序列分解</a:t>
            </a:r>
          </a:p>
        </p:txBody>
      </p:sp>
      <p:graphicFrame>
        <p:nvGraphicFramePr>
          <p:cNvPr id="4103" name="图表 2"/>
          <p:cNvGraphicFramePr/>
          <p:nvPr/>
        </p:nvGraphicFramePr>
        <p:xfrm>
          <a:off x="390525" y="1456690"/>
          <a:ext cx="8568055" cy="2573020"/>
        </p:xfrm>
        <a:graphic>
          <a:graphicData uri="http://schemas.openxmlformats.org/drawingml/2006/chart">
            <c:chart xmlns:c="http://schemas.openxmlformats.org/drawingml/2006/chart" xmlns:r="http://schemas.openxmlformats.org/officeDocument/2006/relationships" r:id="rId2"/>
          </a:graphicData>
        </a:graphic>
      </p:graphicFrame>
      <p:sp>
        <p:nvSpPr>
          <p:cNvPr id="101" name="文本框 100"/>
          <p:cNvSpPr txBox="1"/>
          <p:nvPr/>
        </p:nvSpPr>
        <p:spPr>
          <a:xfrm>
            <a:off x="1323975" y="4185285"/>
            <a:ext cx="6389370" cy="398780"/>
          </a:xfrm>
          <a:prstGeom prst="rect">
            <a:avLst/>
          </a:prstGeom>
          <a:noFill/>
          <a:ln w="9525">
            <a:noFill/>
          </a:ln>
        </p:spPr>
        <p:txBody>
          <a:bodyPr wrap="square">
            <a:spAutoFit/>
          </a:bodyPr>
          <a:lstStyle/>
          <a:p>
            <a:pPr indent="0" algn="ctr"/>
            <a:r>
              <a:rPr lang="zh-CN" altLang="en-US" sz="2000" b="1">
                <a:latin typeface="楷体" panose="02010609060101010101" pitchFamily="49" charset="-122"/>
                <a:ea typeface="楷体" panose="02010609060101010101" pitchFamily="49" charset="-122"/>
                <a:cs typeface="楷体" panose="02010609060101010101" pitchFamily="49" charset="-122"/>
              </a:rPr>
              <a:t>图</a:t>
            </a:r>
            <a:r>
              <a:rPr lang="en-US" altLang="zh-CN" sz="2000" b="1">
                <a:latin typeface="楷体" panose="02010609060101010101" pitchFamily="49" charset="-122"/>
                <a:ea typeface="楷体" panose="02010609060101010101" pitchFamily="49" charset="-122"/>
                <a:cs typeface="楷体" panose="02010609060101010101" pitchFamily="49" charset="-122"/>
              </a:rPr>
              <a:t>4</a:t>
            </a:r>
            <a:r>
              <a:rPr lang="zh-CN" altLang="en-US" sz="2000" b="1">
                <a:latin typeface="楷体" panose="02010609060101010101" pitchFamily="49" charset="-122"/>
                <a:ea typeface="楷体" panose="02010609060101010101" pitchFamily="49" charset="-122"/>
                <a:cs typeface="楷体" panose="02010609060101010101" pitchFamily="49" charset="-122"/>
              </a:rPr>
              <a:t>：剔除季节成分后的</a:t>
            </a:r>
            <a:r>
              <a:rPr lang="en-US" altLang="zh-CN" sz="2000" b="1">
                <a:latin typeface="楷体" panose="02010609060101010101" pitchFamily="49" charset="-122"/>
                <a:ea typeface="楷体" panose="02010609060101010101" pitchFamily="49" charset="-122"/>
                <a:cs typeface="楷体" panose="02010609060101010101" pitchFamily="49" charset="-122"/>
              </a:rPr>
              <a:t>PM2.5</a:t>
            </a:r>
            <a:r>
              <a:rPr lang="zh-CN" altLang="en-US" sz="2000" b="1">
                <a:latin typeface="楷体" panose="02010609060101010101" pitchFamily="49" charset="-122"/>
                <a:ea typeface="楷体" panose="02010609060101010101" pitchFamily="49" charset="-122"/>
                <a:cs typeface="楷体" panose="02010609060101010101" pitchFamily="49" charset="-122"/>
              </a:rPr>
              <a:t>日浓度序列图</a:t>
            </a:r>
          </a:p>
        </p:txBody>
      </p:sp>
      <p:sp>
        <p:nvSpPr>
          <p:cNvPr id="2" name="文本框 1"/>
          <p:cNvSpPr txBox="1"/>
          <p:nvPr/>
        </p:nvSpPr>
        <p:spPr>
          <a:xfrm>
            <a:off x="584835" y="4635500"/>
            <a:ext cx="8155305" cy="1476375"/>
          </a:xfrm>
          <a:prstGeom prst="rect">
            <a:avLst/>
          </a:prstGeom>
          <a:noFill/>
          <a:ln w="9525">
            <a:noFill/>
          </a:ln>
        </p:spPr>
        <p:txBody>
          <a:bodyPr wrap="square">
            <a:spAutoFit/>
          </a:bodyPr>
          <a:lstStyle/>
          <a:p>
            <a:pPr marL="0" indent="355600" algn="l">
              <a:lnSpc>
                <a:spcPct val="150000"/>
              </a:lnSpc>
            </a:pPr>
            <a:r>
              <a:rPr lang="zh-CN" altLang="en-US" sz="2000" b="0">
                <a:latin typeface="楷体" panose="02010609060101010101" pitchFamily="49" charset="-122"/>
                <a:ea typeface="楷体" panose="02010609060101010101" pitchFamily="49" charset="-122"/>
                <a:cs typeface="楷体" panose="02010609060101010101" pitchFamily="49" charset="-122"/>
              </a:rPr>
              <a:t>相比于</a:t>
            </a:r>
            <a:r>
              <a:rPr lang="zh-CN" sz="2000" b="0">
                <a:latin typeface="楷体" panose="02010609060101010101" pitchFamily="49" charset="-122"/>
                <a:ea typeface="楷体" panose="02010609060101010101" pitchFamily="49" charset="-122"/>
                <a:cs typeface="楷体" panose="02010609060101010101" pitchFamily="49" charset="-122"/>
              </a:rPr>
              <a:t>原始序列</a:t>
            </a:r>
            <a:r>
              <a:rPr lang="zh-CN" altLang="en-US" sz="2000" b="0">
                <a:latin typeface="楷体" panose="02010609060101010101" pitchFamily="49" charset="-122"/>
                <a:ea typeface="楷体" panose="02010609060101010101" pitchFamily="49" charset="-122"/>
                <a:cs typeface="楷体" panose="02010609060101010101" pitchFamily="49" charset="-122"/>
              </a:rPr>
              <a:t>，容易看到，剔除季节成分后的新序列走势更加平稳，能够适用于更多的时间序列分析模型，且它保留了</a:t>
            </a:r>
            <a:r>
              <a:rPr lang="en-US" altLang="zh-CN" sz="2000" b="0">
                <a:latin typeface="楷体" panose="02010609060101010101" pitchFamily="49" charset="-122"/>
                <a:ea typeface="楷体" panose="02010609060101010101" pitchFamily="49" charset="-122"/>
                <a:cs typeface="楷体" panose="02010609060101010101" pitchFamily="49" charset="-122"/>
              </a:rPr>
              <a:t>PM2.5</a:t>
            </a:r>
            <a:r>
              <a:rPr lang="zh-CN" altLang="en-US" sz="2000" b="0">
                <a:latin typeface="楷体" panose="02010609060101010101" pitchFamily="49" charset="-122"/>
                <a:ea typeface="楷体" panose="02010609060101010101" pitchFamily="49" charset="-122"/>
                <a:cs typeface="楷体" panose="02010609060101010101" pitchFamily="49" charset="-122"/>
              </a:rPr>
              <a:t>日浓度的趋势性数据信息，可根据实际需要进一步展开分析或预测。</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gn="just" defTabSz="584200">
              <a:lnSpc>
                <a:spcPct val="150000"/>
              </a:lnSpc>
              <a:spcBef>
                <a:spcPts val="0"/>
              </a:spcBef>
              <a:spcAft>
                <a:spcPts val="1200"/>
              </a:spcAft>
              <a:buSzTx/>
              <a:buNone/>
              <a:defRPr/>
            </a:pPr>
            <a:r>
              <a:rPr lang="en-US" altLang="zh-CN" sz="2800" dirty="0" smtClean="0">
                <a:solidFill>
                  <a:srgbClr val="000000"/>
                </a:solidFill>
                <a:latin typeface="楷体" panose="02010609060101010101" pitchFamily="49" charset="-122"/>
                <a:ea typeface="楷体" panose="02010609060101010101" pitchFamily="49" charset="-122"/>
              </a:rPr>
              <a:t>1 </a:t>
            </a:r>
            <a:r>
              <a:rPr lang="zh-CN" altLang="en-US" dirty="0" smtClean="0">
                <a:solidFill>
                  <a:srgbClr val="000000"/>
                </a:solidFill>
              </a:rPr>
              <a:t>案例背景</a:t>
            </a:r>
            <a:endParaRPr lang="en-US" altLang="zh-CN" sz="2800" dirty="0">
              <a:solidFill>
                <a:srgbClr val="000000"/>
              </a:solidFill>
              <a:latin typeface="楷体" panose="02010609060101010101" pitchFamily="49" charset="-122"/>
              <a:ea typeface="楷体" panose="02010609060101010101" pitchFamily="49" charset="-122"/>
            </a:endParaRPr>
          </a:p>
          <a:p>
            <a:pPr marL="0" indent="0" algn="just" defTabSz="584200">
              <a:lnSpc>
                <a:spcPct val="150000"/>
              </a:lnSpc>
              <a:spcBef>
                <a:spcPts val="0"/>
              </a:spcBef>
              <a:spcAft>
                <a:spcPts val="1200"/>
              </a:spcAft>
              <a:buSzTx/>
              <a:buNone/>
              <a:defRPr/>
            </a:pPr>
            <a:r>
              <a:rPr lang="en-US" altLang="zh-CN" sz="2800" dirty="0" smtClean="0">
                <a:solidFill>
                  <a:srgbClr val="000000"/>
                </a:solidFill>
                <a:latin typeface="楷体" panose="02010609060101010101" pitchFamily="49" charset="-122"/>
                <a:ea typeface="楷体" panose="02010609060101010101" pitchFamily="49" charset="-122"/>
              </a:rPr>
              <a:t>2 </a:t>
            </a:r>
            <a:r>
              <a:rPr lang="zh-CN" altLang="en-US" sz="2800" dirty="0" smtClean="0">
                <a:solidFill>
                  <a:srgbClr val="000000"/>
                </a:solidFill>
                <a:latin typeface="楷体" panose="02010609060101010101" pitchFamily="49" charset="-122"/>
                <a:ea typeface="楷体" panose="02010609060101010101" pitchFamily="49" charset="-122"/>
              </a:rPr>
              <a:t>数据来源</a:t>
            </a:r>
            <a:endParaRPr lang="en-US" altLang="zh-CN" sz="2800" dirty="0">
              <a:solidFill>
                <a:srgbClr val="000000"/>
              </a:solidFill>
              <a:latin typeface="楷体" panose="02010609060101010101" pitchFamily="49" charset="-122"/>
              <a:ea typeface="楷体" panose="02010609060101010101" pitchFamily="49" charset="-122"/>
            </a:endParaRPr>
          </a:p>
          <a:p>
            <a:pPr marL="0" indent="0" algn="just" defTabSz="584200">
              <a:lnSpc>
                <a:spcPct val="150000"/>
              </a:lnSpc>
              <a:spcBef>
                <a:spcPts val="0"/>
              </a:spcBef>
              <a:spcAft>
                <a:spcPts val="1200"/>
              </a:spcAft>
              <a:buSzTx/>
              <a:buNone/>
              <a:defRPr/>
            </a:pPr>
            <a:r>
              <a:rPr lang="en-US" altLang="zh-CN" sz="2800" dirty="0" smtClean="0">
                <a:solidFill>
                  <a:srgbClr val="000000"/>
                </a:solidFill>
                <a:latin typeface="楷体" panose="02010609060101010101" pitchFamily="49" charset="-122"/>
                <a:ea typeface="楷体" panose="02010609060101010101" pitchFamily="49" charset="-122"/>
              </a:rPr>
              <a:t>3 </a:t>
            </a:r>
            <a:r>
              <a:rPr lang="zh-CN" altLang="en-US" sz="2800" dirty="0" smtClean="0">
                <a:solidFill>
                  <a:srgbClr val="000000"/>
                </a:solidFill>
                <a:latin typeface="楷体" panose="02010609060101010101" pitchFamily="49" charset="-122"/>
                <a:ea typeface="楷体" panose="02010609060101010101" pitchFamily="49" charset="-122"/>
              </a:rPr>
              <a:t>描述性分析</a:t>
            </a:r>
            <a:endParaRPr lang="en-US" altLang="zh-CN" sz="2800" dirty="0">
              <a:solidFill>
                <a:srgbClr val="000000"/>
              </a:solidFill>
              <a:latin typeface="楷体" panose="02010609060101010101" pitchFamily="49" charset="-122"/>
              <a:ea typeface="楷体" panose="02010609060101010101" pitchFamily="49" charset="-122"/>
            </a:endParaRPr>
          </a:p>
          <a:p>
            <a:pPr marL="0" indent="0" algn="just" defTabSz="584200">
              <a:lnSpc>
                <a:spcPct val="150000"/>
              </a:lnSpc>
              <a:spcBef>
                <a:spcPts val="0"/>
              </a:spcBef>
              <a:spcAft>
                <a:spcPts val="1200"/>
              </a:spcAft>
              <a:buSzTx/>
              <a:buNone/>
              <a:defRPr/>
            </a:pPr>
            <a:r>
              <a:rPr lang="en-US" altLang="zh-CN" dirty="0" smtClean="0">
                <a:solidFill>
                  <a:srgbClr val="000000"/>
                </a:solidFill>
              </a:rPr>
              <a:t>4 </a:t>
            </a:r>
            <a:r>
              <a:rPr lang="zh-CN" altLang="en-US" dirty="0" smtClean="0">
                <a:solidFill>
                  <a:srgbClr val="000000"/>
                </a:solidFill>
              </a:rPr>
              <a:t>时间序列分解</a:t>
            </a:r>
            <a:endParaRPr lang="en-US" altLang="zh-CN" dirty="0" smtClean="0">
              <a:solidFill>
                <a:srgbClr val="000000"/>
              </a:solidFill>
            </a:endParaRPr>
          </a:p>
          <a:p>
            <a:pPr algn="just" defTabSz="584200">
              <a:spcBef>
                <a:spcPts val="0"/>
              </a:spcBef>
              <a:spcAft>
                <a:spcPts val="1200"/>
              </a:spcAft>
              <a:defRPr/>
            </a:pPr>
            <a:endParaRPr lang="zh-CN" altLang="en-US" sz="2800" dirty="0"/>
          </a:p>
        </p:txBody>
      </p:sp>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2</a:t>
            </a:fld>
            <a:endParaRPr lang="zh-CN" altLang="en-US" dirty="0"/>
          </a:p>
        </p:txBody>
      </p:sp>
      <p:sp>
        <p:nvSpPr>
          <p:cNvPr id="6" name="标题 5"/>
          <p:cNvSpPr>
            <a:spLocks noGrp="1"/>
          </p:cNvSpPr>
          <p:nvPr>
            <p:ph type="title"/>
          </p:nvPr>
        </p:nvSpPr>
        <p:spPr>
          <a:xfrm>
            <a:off x="390905" y="448056"/>
            <a:ext cx="7732678" cy="719806"/>
          </a:xfrm>
        </p:spPr>
        <p:txBody>
          <a:bodyPr/>
          <a:lstStyle/>
          <a:p>
            <a:r>
              <a:rPr lang="zh-CN" altLang="en-US" b="1" dirty="0">
                <a:solidFill>
                  <a:srgbClr val="751718"/>
                </a:solidFill>
                <a:latin typeface="黑体" panose="02010609060101010101" pitchFamily="49" charset="-122"/>
                <a:ea typeface="黑体" panose="02010609060101010101" pitchFamily="49" charset="-122"/>
              </a:rPr>
              <a:t>时间序列分析案例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772" y="1439683"/>
            <a:ext cx="8605849" cy="5170501"/>
          </a:xfrm>
        </p:spPr>
        <p:txBody>
          <a:bodyPr>
            <a:normAutofit/>
          </a:bodyPr>
          <a:lstStyle/>
          <a:p>
            <a:pPr>
              <a:lnSpc>
                <a:spcPct val="120000"/>
              </a:lnSpc>
              <a:spcAft>
                <a:spcPts val="1200"/>
              </a:spcAft>
            </a:pPr>
            <a:r>
              <a:rPr sz="2400" b="1">
                <a:solidFill>
                  <a:srgbClr val="0070C0"/>
                </a:solidFill>
                <a:latin typeface="黑体" panose="02010609060101010101" pitchFamily="49" charset="-122"/>
                <a:ea typeface="黑体" panose="02010609060101010101" pitchFamily="49" charset="-122"/>
                <a:cs typeface="黑体" panose="02010609060101010101" pitchFamily="49" charset="-122"/>
              </a:rPr>
              <a:t>PM2.5</a:t>
            </a:r>
            <a:r>
              <a:rPr lang="zh-CN" altLang="en-US" sz="2400" b="1">
                <a:solidFill>
                  <a:srgbClr val="0070C0"/>
                </a:solidFill>
                <a:latin typeface="黑体" panose="02010609060101010101" pitchFamily="49" charset="-122"/>
                <a:ea typeface="黑体" panose="02010609060101010101" pitchFamily="49" charset="-122"/>
                <a:cs typeface="黑体" panose="02010609060101010101" pitchFamily="49" charset="-122"/>
              </a:rPr>
              <a:t>（</a:t>
            </a:r>
            <a:r>
              <a:rPr sz="2400" b="1">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细颗粒物</a:t>
            </a:r>
            <a:r>
              <a:rPr lang="zh-CN" altLang="en-US" sz="2400" b="1">
                <a:solidFill>
                  <a:srgbClr val="0070C0"/>
                </a:solidFill>
                <a:latin typeface="黑体" panose="02010609060101010101" pitchFamily="49" charset="-122"/>
                <a:ea typeface="黑体" panose="02010609060101010101" pitchFamily="49" charset="-122"/>
                <a:cs typeface="黑体" panose="02010609060101010101" pitchFamily="49" charset="-122"/>
              </a:rPr>
              <a:t>）</a:t>
            </a:r>
            <a:r>
              <a:rPr sz="2400"/>
              <a:t>:空气中当量直径小于等于2.5微米的颗粒物</a:t>
            </a:r>
            <a:r>
              <a:rPr lang="zh-CN" altLang="en-US" sz="2400"/>
              <a:t>，其来源有：</a:t>
            </a:r>
            <a:endParaRPr sz="2400"/>
          </a:p>
          <a:p>
            <a:pPr marL="48895" lvl="2" indent="283845">
              <a:lnSpc>
                <a:spcPct val="120000"/>
              </a:lnSpc>
              <a:spcAft>
                <a:spcPts val="1200"/>
              </a:spcAft>
            </a:pPr>
            <a:r>
              <a:rPr lang="zh-CN" altLang="en-US">
                <a:solidFill>
                  <a:srgbClr val="C00000"/>
                </a:solidFill>
              </a:rPr>
              <a:t>自然源：土壤扬尘、海盐、植物花粉、孢子、细菌等</a:t>
            </a:r>
          </a:p>
          <a:p>
            <a:pPr marL="48895" lvl="2" indent="283845">
              <a:lnSpc>
                <a:spcPct val="120000"/>
              </a:lnSpc>
              <a:spcAft>
                <a:spcPts val="1200"/>
              </a:spcAft>
            </a:pPr>
            <a:r>
              <a:rPr lang="zh-CN" altLang="en-US">
                <a:solidFill>
                  <a:srgbClr val="C00000"/>
                </a:solidFill>
              </a:rPr>
              <a:t>人为源：各种工业过程、供热、烹调过程中燃煤与燃气或燃油排放的烟尘，以及各类交通工具使用燃料时向大气中排放的尾气。</a:t>
            </a:r>
            <a:endParaRPr lang="zh-CN" altLang="en-US"/>
          </a:p>
          <a:p>
            <a:pPr>
              <a:lnSpc>
                <a:spcPct val="120000"/>
              </a:lnSpc>
              <a:spcAft>
                <a:spcPts val="1200"/>
              </a:spcAft>
            </a:pPr>
            <a:r>
              <a:rPr lang="zh-CN" altLang="en-US" sz="2400" dirty="0" smtClean="0"/>
              <a:t>细颗粒物影响大气环境质量，</a:t>
            </a:r>
            <a:r>
              <a:rPr lang="zh-CN" altLang="en-US" sz="2400" smtClean="0">
                <a:sym typeface="+mn-ea"/>
              </a:rPr>
              <a:t>对人体健康有害</a:t>
            </a:r>
            <a:r>
              <a:rPr lang="zh-CN" altLang="en-US" sz="2000" smtClean="0">
                <a:solidFill>
                  <a:schemeClr val="tx1"/>
                </a:solidFill>
                <a:sym typeface="+mn-ea"/>
              </a:rPr>
              <a:t>（</a:t>
            </a:r>
            <a:r>
              <a:rPr lang="zh-CN" altLang="en-US" sz="2400" smtClean="0">
                <a:solidFill>
                  <a:schemeClr val="tx1"/>
                </a:solidFill>
                <a:sym typeface="+mn-ea"/>
              </a:rPr>
              <a:t>伦敦毒雾事件、世卫组织认定致癌物等）</a:t>
            </a:r>
            <a:endParaRPr lang="zh-CN" altLang="en-US" sz="1710" dirty="0" smtClean="0">
              <a:solidFill>
                <a:srgbClr val="C00000"/>
              </a:solidFill>
              <a:sym typeface="+mn-ea"/>
            </a:endParaRPr>
          </a:p>
          <a:p>
            <a:pPr>
              <a:lnSpc>
                <a:spcPct val="120000"/>
              </a:lnSpc>
              <a:spcAft>
                <a:spcPts val="1200"/>
              </a:spcAft>
            </a:pPr>
            <a:r>
              <a:rPr lang="zh-CN" altLang="en-US" sz="2400" dirty="0" smtClean="0">
                <a:sym typeface="+mn-ea"/>
              </a:rPr>
              <a:t>人们对监测大气中细颗粒物浓度的需求越来越多。</a:t>
            </a:r>
            <a:endParaRPr altLang="zh-CN" sz="2400" dirty="0" smtClean="0">
              <a:sym typeface="+mn-ea"/>
            </a:endParaRPr>
          </a:p>
        </p:txBody>
      </p:sp>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3</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1 </a:t>
            </a:r>
            <a:r>
              <a:rPr lang="zh-CN" altLang="en-US" sz="4000" b="1" dirty="0">
                <a:solidFill>
                  <a:srgbClr val="751718"/>
                </a:solidFill>
                <a:latin typeface="黑体" panose="02010609060101010101" pitchFamily="49" charset="-122"/>
                <a:ea typeface="黑体" panose="02010609060101010101" pitchFamily="49" charset="-122"/>
              </a:rPr>
              <a:t>案例背景</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772" y="1439683"/>
            <a:ext cx="8605849" cy="5170501"/>
          </a:xfrm>
        </p:spPr>
        <p:txBody>
          <a:bodyPr>
            <a:normAutofit fontScale="90000"/>
          </a:bodyPr>
          <a:lstStyle/>
          <a:p>
            <a:pPr>
              <a:lnSpc>
                <a:spcPct val="120000"/>
              </a:lnSpc>
              <a:spcAft>
                <a:spcPts val="1200"/>
              </a:spcAft>
            </a:pPr>
            <a:r>
              <a:rPr sz="2400"/>
              <a:t>细颗粒物浓度指数已经成为一个重要的测控空气污染程度的指数。</a:t>
            </a:r>
          </a:p>
          <a:p>
            <a:pPr>
              <a:lnSpc>
                <a:spcPct val="120000"/>
              </a:lnSpc>
              <a:spcAft>
                <a:spcPts val="1200"/>
              </a:spcAft>
            </a:pPr>
            <a:r>
              <a:rPr lang="zh-CN" altLang="en-US" sz="2400" dirty="0" smtClean="0"/>
              <a:t>我国在空气环境质量监测领域的进展：</a:t>
            </a:r>
            <a:endParaRPr lang="zh-CN" altLang="en-US" sz="2400" smtClean="0">
              <a:sym typeface="+mn-ea"/>
            </a:endParaRPr>
          </a:p>
          <a:p>
            <a:pPr lvl="2">
              <a:lnSpc>
                <a:spcPct val="120000"/>
              </a:lnSpc>
              <a:spcAft>
                <a:spcPts val="1200"/>
              </a:spcAft>
            </a:pPr>
            <a:r>
              <a:rPr lang="zh-CN" altLang="en-US" sz="2200" smtClean="0">
                <a:solidFill>
                  <a:srgbClr val="0432FF"/>
                </a:solidFill>
                <a:sym typeface="+mn-ea"/>
              </a:rPr>
              <a:t>2011年1月1日发布实施《环境空气PM10和PM2.5的测定重量法》，首次对PM2.5的测定进行了规范</a:t>
            </a:r>
          </a:p>
          <a:p>
            <a:pPr lvl="2">
              <a:lnSpc>
                <a:spcPct val="120000"/>
              </a:lnSpc>
              <a:spcAft>
                <a:spcPts val="1200"/>
              </a:spcAft>
            </a:pPr>
            <a:r>
              <a:rPr lang="zh-CN" altLang="en-US" sz="2200" smtClean="0">
                <a:solidFill>
                  <a:srgbClr val="0432FF"/>
                </a:solidFill>
                <a:sym typeface="+mn-ea"/>
              </a:rPr>
              <a:t>2012年05月24日，环保部公布了《空气质量新标准第一阶段监测实施方案》</a:t>
            </a:r>
          </a:p>
          <a:p>
            <a:pPr lvl="2">
              <a:lnSpc>
                <a:spcPct val="120000"/>
              </a:lnSpc>
              <a:spcAft>
                <a:spcPts val="1200"/>
              </a:spcAft>
            </a:pPr>
            <a:r>
              <a:rPr lang="zh-CN" altLang="en-US" sz="2200" smtClean="0">
                <a:solidFill>
                  <a:srgbClr val="0432FF"/>
                </a:solidFill>
                <a:sym typeface="+mn-ea"/>
              </a:rPr>
              <a:t>京津冀、长三角、珠三角等重点区域以及直辖市、计划单列市和省会城市要按新标准开展监测并发布数据</a:t>
            </a:r>
          </a:p>
          <a:p>
            <a:pPr lvl="2">
              <a:lnSpc>
                <a:spcPct val="120000"/>
              </a:lnSpc>
              <a:spcAft>
                <a:spcPts val="1200"/>
              </a:spcAft>
            </a:pPr>
            <a:r>
              <a:rPr lang="zh-CN" altLang="en-US" sz="2200" smtClean="0">
                <a:solidFill>
                  <a:srgbClr val="0432FF"/>
                </a:solidFill>
                <a:sym typeface="+mn-ea"/>
              </a:rPr>
              <a:t>目前，我国生态环境部已开始正式PM2.5监测并在其官方网站上实时发布数据。</a:t>
            </a:r>
            <a:endParaRPr lang="zh-CN" altLang="en-US" sz="2200" dirty="0" smtClean="0">
              <a:solidFill>
                <a:srgbClr val="0432FF"/>
              </a:solidFill>
              <a:sym typeface="+mn-ea"/>
            </a:endParaRPr>
          </a:p>
        </p:txBody>
      </p:sp>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4</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1 </a:t>
            </a:r>
            <a:r>
              <a:rPr lang="zh-CN" altLang="en-US" sz="4000" b="1" dirty="0">
                <a:solidFill>
                  <a:srgbClr val="751718"/>
                </a:solidFill>
                <a:latin typeface="黑体" panose="02010609060101010101" pitchFamily="49" charset="-122"/>
                <a:ea typeface="黑体" panose="02010609060101010101" pitchFamily="49" charset="-122"/>
              </a:rPr>
              <a:t>案例背景</a:t>
            </a:r>
            <a:endParaRPr lang="zh-CN" alt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772" y="1439683"/>
            <a:ext cx="8605849" cy="5170501"/>
          </a:xfrm>
        </p:spPr>
        <p:txBody>
          <a:bodyPr>
            <a:normAutofit/>
          </a:bodyPr>
          <a:lstStyle/>
          <a:p>
            <a:pPr>
              <a:lnSpc>
                <a:spcPct val="120000"/>
              </a:lnSpc>
              <a:spcAft>
                <a:spcPts val="1200"/>
              </a:spcAft>
            </a:pPr>
            <a:r>
              <a:rPr sz="2400"/>
              <a:t>受人类生活和生产活动的季节性影响，PM2.5浓度时间序列极易存在季节效应而具有非平稳特性，导致时间序列分析模型和预测方法不可用</a:t>
            </a:r>
            <a:r>
              <a:rPr lang="zh-CN" altLang="en-US" sz="2400"/>
              <a:t>或失效。</a:t>
            </a:r>
          </a:p>
          <a:p>
            <a:pPr>
              <a:lnSpc>
                <a:spcPct val="120000"/>
              </a:lnSpc>
              <a:spcAft>
                <a:spcPts val="1200"/>
              </a:spcAft>
            </a:pPr>
            <a:r>
              <a:rPr lang="zh-CN" altLang="en-US" sz="2400" dirty="0" smtClean="0">
                <a:sym typeface="+mn-ea"/>
              </a:rPr>
              <a:t>本案例目标：对PM2.5浓度时间序列进行季节效应分解和剔除。</a:t>
            </a:r>
          </a:p>
          <a:p>
            <a:pPr lvl="2">
              <a:lnSpc>
                <a:spcPct val="120000"/>
              </a:lnSpc>
              <a:spcAft>
                <a:spcPts val="1200"/>
              </a:spcAft>
            </a:pPr>
            <a:r>
              <a:rPr lang="zh-CN" altLang="en-US" dirty="0" smtClean="0">
                <a:sym typeface="+mn-ea"/>
              </a:rPr>
              <a:t>选取上海市一个监测站点（站点名称：十五厂）作为样本，对该站点一段时间内的PM2.5浓度日度时间序列数据进行简单描述性分析，观察其时序特征及其趋势和季节效应的显著性，并尝试采用移动平均法分解季节效应，得到相对平稳的PM2.5日浓度时间序列，便于后续的数据分析和模型应用。</a:t>
            </a:r>
          </a:p>
        </p:txBody>
      </p:sp>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5</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1 </a:t>
            </a:r>
            <a:r>
              <a:rPr lang="zh-CN" altLang="en-US" sz="4000" b="1" dirty="0">
                <a:solidFill>
                  <a:srgbClr val="751718"/>
                </a:solidFill>
                <a:latin typeface="黑体" panose="02010609060101010101" pitchFamily="49" charset="-122"/>
                <a:ea typeface="黑体" panose="02010609060101010101" pitchFamily="49" charset="-122"/>
              </a:rPr>
              <a:t>案例背景</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772" y="1439683"/>
            <a:ext cx="8605849" cy="5170501"/>
          </a:xfrm>
        </p:spPr>
        <p:txBody>
          <a:bodyPr>
            <a:normAutofit/>
          </a:bodyPr>
          <a:lstStyle/>
          <a:p>
            <a:pPr>
              <a:lnSpc>
                <a:spcPct val="120000"/>
              </a:lnSpc>
              <a:spcAft>
                <a:spcPts val="1200"/>
              </a:spcAft>
            </a:pPr>
            <a:r>
              <a:rPr lang="zh-CN" altLang="en-US" sz="2400" dirty="0" smtClean="0">
                <a:sym typeface="+mn-ea"/>
              </a:rPr>
              <a:t>本案例所用数据下载自网站http://quotsoft.net/air/，该网站数据的直接来源为中国环境监测总站的全国城市空气质量实时发布平台。</a:t>
            </a:r>
          </a:p>
          <a:p>
            <a:pPr>
              <a:lnSpc>
                <a:spcPct val="120000"/>
              </a:lnSpc>
              <a:spcAft>
                <a:spcPts val="1200"/>
              </a:spcAft>
            </a:pPr>
            <a:r>
              <a:rPr lang="zh-CN" altLang="en-US" sz="2400" dirty="0" smtClean="0">
                <a:sym typeface="+mn-ea"/>
              </a:rPr>
              <a:t>数据集记录了全国所有监测站点的空气质量实时数据，包括AQI、PM2.5、PM10、SO2、NO2、O3、CO各类型数据。</a:t>
            </a:r>
          </a:p>
          <a:p>
            <a:pPr>
              <a:lnSpc>
                <a:spcPct val="120000"/>
              </a:lnSpc>
              <a:spcAft>
                <a:spcPts val="1200"/>
              </a:spcAft>
            </a:pPr>
            <a:r>
              <a:rPr lang="zh-CN" altLang="en-US" sz="2400" dirty="0" smtClean="0">
                <a:sym typeface="+mn-ea"/>
              </a:rPr>
              <a:t>选取其中一个站点（上海市，十五厂）作为样本，并对其</a:t>
            </a:r>
            <a:r>
              <a:rPr altLang="zh-CN" sz="2400" dirty="0" smtClean="0">
                <a:sym typeface="+mn-ea"/>
              </a:rPr>
              <a:t>2014</a:t>
            </a:r>
            <a:r>
              <a:rPr lang="zh-CN" altLang="en-US" sz="2400" dirty="0" smtClean="0">
                <a:sym typeface="+mn-ea"/>
              </a:rPr>
              <a:t>年</a:t>
            </a:r>
            <a:r>
              <a:rPr altLang="zh-CN" sz="2400" dirty="0" smtClean="0">
                <a:sym typeface="+mn-ea"/>
              </a:rPr>
              <a:t>1</a:t>
            </a:r>
            <a:r>
              <a:rPr lang="zh-CN" altLang="en-US" sz="2400" dirty="0" smtClean="0">
                <a:sym typeface="+mn-ea"/>
              </a:rPr>
              <a:t>月</a:t>
            </a:r>
            <a:r>
              <a:rPr altLang="zh-CN" sz="2400" dirty="0" smtClean="0">
                <a:sym typeface="+mn-ea"/>
              </a:rPr>
              <a:t>1</a:t>
            </a:r>
            <a:r>
              <a:rPr lang="zh-CN" altLang="en-US" sz="2400" dirty="0" smtClean="0">
                <a:sym typeface="+mn-ea"/>
              </a:rPr>
              <a:t>日至</a:t>
            </a:r>
            <a:r>
              <a:rPr altLang="zh-CN" sz="2400" dirty="0" smtClean="0">
                <a:sym typeface="+mn-ea"/>
              </a:rPr>
              <a:t>2017</a:t>
            </a:r>
            <a:r>
              <a:rPr lang="zh-CN" altLang="en-US" sz="2400" dirty="0" smtClean="0">
                <a:sym typeface="+mn-ea"/>
              </a:rPr>
              <a:t>年</a:t>
            </a:r>
            <a:r>
              <a:rPr altLang="zh-CN" sz="2400" dirty="0" smtClean="0">
                <a:sym typeface="+mn-ea"/>
              </a:rPr>
              <a:t>12</a:t>
            </a:r>
            <a:r>
              <a:rPr lang="zh-CN" altLang="en-US" sz="2400" dirty="0" smtClean="0">
                <a:sym typeface="+mn-ea"/>
              </a:rPr>
              <a:t>月</a:t>
            </a:r>
            <a:r>
              <a:rPr altLang="zh-CN" sz="2400" dirty="0" smtClean="0">
                <a:sym typeface="+mn-ea"/>
              </a:rPr>
              <a:t>31</a:t>
            </a:r>
            <a:r>
              <a:rPr lang="zh-CN" altLang="en-US" sz="2400" dirty="0" smtClean="0">
                <a:sym typeface="+mn-ea"/>
              </a:rPr>
              <a:t>日期间</a:t>
            </a:r>
            <a:r>
              <a:rPr altLang="zh-CN" sz="2400" dirty="0" smtClean="0">
                <a:sym typeface="+mn-ea"/>
              </a:rPr>
              <a:t>PM2.5</a:t>
            </a:r>
            <a:r>
              <a:rPr lang="zh-CN" altLang="en-US" sz="2400" dirty="0" smtClean="0">
                <a:sym typeface="+mn-ea"/>
              </a:rPr>
              <a:t>日浓度展开分析。</a:t>
            </a:r>
          </a:p>
          <a:p>
            <a:pPr>
              <a:lnSpc>
                <a:spcPct val="120000"/>
              </a:lnSpc>
              <a:spcAft>
                <a:spcPts val="1200"/>
              </a:spcAft>
            </a:pPr>
            <a:endParaRPr lang="zh-CN" altLang="en-US" sz="2400" dirty="0" smtClean="0">
              <a:sym typeface="+mn-ea"/>
            </a:endParaRPr>
          </a:p>
        </p:txBody>
      </p:sp>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6</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2 </a:t>
            </a:r>
            <a:r>
              <a:rPr lang="zh-CN" altLang="en-US" sz="4000" b="1" dirty="0">
                <a:solidFill>
                  <a:srgbClr val="751718"/>
                </a:solidFill>
                <a:latin typeface="黑体" panose="02010609060101010101" pitchFamily="49" charset="-122"/>
                <a:ea typeface="黑体" panose="02010609060101010101" pitchFamily="49" charset="-122"/>
              </a:rPr>
              <a:t>数据来源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772" y="1439683"/>
            <a:ext cx="8605849" cy="5170501"/>
          </a:xfrm>
        </p:spPr>
        <p:txBody>
          <a:bodyPr>
            <a:normAutofit/>
          </a:bodyPr>
          <a:lstStyle/>
          <a:p>
            <a:pPr>
              <a:lnSpc>
                <a:spcPct val="120000"/>
              </a:lnSpc>
              <a:spcAft>
                <a:spcPts val="1200"/>
              </a:spcAft>
            </a:pPr>
            <a:r>
              <a:rPr lang="zh-CN" altLang="en-US" dirty="0" smtClean="0">
                <a:sym typeface="+mn-ea"/>
              </a:rPr>
              <a:t>数据处理：</a:t>
            </a:r>
          </a:p>
          <a:p>
            <a:pPr>
              <a:lnSpc>
                <a:spcPct val="120000"/>
              </a:lnSpc>
              <a:spcAft>
                <a:spcPts val="1200"/>
              </a:spcAft>
            </a:pPr>
            <a:r>
              <a:rPr altLang="zh-CN" dirty="0" smtClean="0">
                <a:sym typeface="+mn-ea"/>
              </a:rPr>
              <a:t>	</a:t>
            </a:r>
            <a:r>
              <a:rPr lang="zh-CN" altLang="en-US" dirty="0" smtClean="0">
                <a:sym typeface="+mn-ea"/>
              </a:rPr>
              <a:t>简单算术平均：将分时数据转化为日度</a:t>
            </a:r>
            <a:r>
              <a:rPr altLang="zh-CN" dirty="0" smtClean="0">
                <a:sym typeface="+mn-ea"/>
              </a:rPr>
              <a:t>PM2.5</a:t>
            </a:r>
            <a:r>
              <a:rPr lang="zh-CN" altLang="en-US" dirty="0" smtClean="0">
                <a:sym typeface="+mn-ea"/>
              </a:rPr>
              <a:t>浓度数据；</a:t>
            </a:r>
          </a:p>
          <a:p>
            <a:pPr>
              <a:lnSpc>
                <a:spcPct val="120000"/>
              </a:lnSpc>
              <a:spcAft>
                <a:spcPts val="1200"/>
              </a:spcAft>
            </a:pPr>
            <a:r>
              <a:rPr altLang="zh-CN" dirty="0" smtClean="0">
                <a:sym typeface="+mn-ea"/>
              </a:rPr>
              <a:t>	</a:t>
            </a:r>
            <a:r>
              <a:rPr lang="zh-CN" altLang="en-US" dirty="0" smtClean="0">
                <a:sym typeface="+mn-ea"/>
              </a:rPr>
              <a:t>插值：</a:t>
            </a:r>
            <a:r>
              <a:rPr altLang="zh-CN" dirty="0" smtClean="0">
                <a:sym typeface="+mn-ea"/>
              </a:rPr>
              <a:t>2014</a:t>
            </a:r>
            <a:r>
              <a:rPr lang="zh-CN" altLang="en-US" dirty="0" smtClean="0">
                <a:sym typeface="+mn-ea"/>
              </a:rPr>
              <a:t>年</a:t>
            </a:r>
            <a:r>
              <a:rPr altLang="zh-CN" dirty="0" smtClean="0">
                <a:sym typeface="+mn-ea"/>
              </a:rPr>
              <a:t>12</a:t>
            </a:r>
            <a:r>
              <a:rPr lang="zh-CN" altLang="en-US" dirty="0" smtClean="0">
                <a:sym typeface="+mn-ea"/>
              </a:rPr>
              <a:t>月</a:t>
            </a:r>
            <a:r>
              <a:rPr altLang="zh-CN" dirty="0" smtClean="0">
                <a:sym typeface="+mn-ea"/>
              </a:rPr>
              <a:t>17</a:t>
            </a:r>
            <a:r>
              <a:rPr lang="zh-CN" altLang="en-US" dirty="0" smtClean="0">
                <a:sym typeface="+mn-ea"/>
              </a:rPr>
              <a:t>、</a:t>
            </a:r>
            <a:r>
              <a:rPr altLang="zh-CN" dirty="0" smtClean="0">
                <a:sym typeface="+mn-ea"/>
              </a:rPr>
              <a:t>18</a:t>
            </a:r>
            <a:r>
              <a:rPr lang="zh-CN" altLang="en-US" dirty="0" smtClean="0">
                <a:sym typeface="+mn-ea"/>
              </a:rPr>
              <a:t>日，</a:t>
            </a:r>
            <a:r>
              <a:rPr altLang="zh-CN" dirty="0" smtClean="0">
                <a:sym typeface="+mn-ea"/>
              </a:rPr>
              <a:t>2015</a:t>
            </a:r>
            <a:r>
              <a:rPr lang="zh-CN" altLang="en-US" dirty="0" smtClean="0">
                <a:sym typeface="+mn-ea"/>
              </a:rPr>
              <a:t>年</a:t>
            </a:r>
            <a:r>
              <a:rPr altLang="zh-CN" dirty="0" smtClean="0">
                <a:sym typeface="+mn-ea"/>
              </a:rPr>
              <a:t>7</a:t>
            </a:r>
            <a:r>
              <a:rPr lang="zh-CN" altLang="en-US" dirty="0" smtClean="0">
                <a:sym typeface="+mn-ea"/>
              </a:rPr>
              <a:t>月</a:t>
            </a:r>
            <a:r>
              <a:rPr altLang="zh-CN" dirty="0" smtClean="0">
                <a:sym typeface="+mn-ea"/>
              </a:rPr>
              <a:t>12</a:t>
            </a:r>
            <a:r>
              <a:rPr lang="zh-CN" altLang="en-US" dirty="0" smtClean="0">
                <a:sym typeface="+mn-ea"/>
              </a:rPr>
              <a:t>日</a:t>
            </a:r>
          </a:p>
          <a:p>
            <a:pPr>
              <a:lnSpc>
                <a:spcPct val="120000"/>
              </a:lnSpc>
              <a:spcAft>
                <a:spcPts val="1200"/>
              </a:spcAft>
            </a:pPr>
            <a:r>
              <a:rPr altLang="zh-CN" dirty="0" smtClean="0">
                <a:sym typeface="+mn-ea"/>
              </a:rPr>
              <a:t>	</a:t>
            </a:r>
            <a:r>
              <a:rPr lang="zh-CN" altLang="en-US" dirty="0" smtClean="0">
                <a:sym typeface="+mn-ea"/>
              </a:rPr>
              <a:t>删除：</a:t>
            </a:r>
            <a:r>
              <a:rPr altLang="zh-CN" dirty="0" smtClean="0">
                <a:sym typeface="+mn-ea"/>
              </a:rPr>
              <a:t>2016</a:t>
            </a:r>
            <a:r>
              <a:rPr lang="zh-CN" altLang="en-US" dirty="0" smtClean="0">
                <a:sym typeface="+mn-ea"/>
              </a:rPr>
              <a:t>年</a:t>
            </a:r>
            <a:r>
              <a:rPr altLang="zh-CN" dirty="0" smtClean="0">
                <a:sym typeface="+mn-ea"/>
              </a:rPr>
              <a:t>2</a:t>
            </a:r>
            <a:r>
              <a:rPr lang="zh-CN" altLang="en-US" dirty="0" smtClean="0">
                <a:sym typeface="+mn-ea"/>
              </a:rPr>
              <a:t>月</a:t>
            </a:r>
            <a:r>
              <a:rPr altLang="zh-CN" dirty="0" smtClean="0">
                <a:sym typeface="+mn-ea"/>
              </a:rPr>
              <a:t>29</a:t>
            </a:r>
            <a:r>
              <a:rPr lang="zh-CN" altLang="en-US" dirty="0" smtClean="0">
                <a:sym typeface="+mn-ea"/>
              </a:rPr>
              <a:t>日（保持周期长度一致）</a:t>
            </a:r>
          </a:p>
        </p:txBody>
      </p:sp>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7</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2 </a:t>
            </a:r>
            <a:r>
              <a:rPr lang="zh-CN" altLang="en-US" sz="4000" b="1" dirty="0">
                <a:solidFill>
                  <a:srgbClr val="751718"/>
                </a:solidFill>
                <a:latin typeface="黑体" panose="02010609060101010101" pitchFamily="49" charset="-122"/>
                <a:ea typeface="黑体" panose="02010609060101010101" pitchFamily="49" charset="-122"/>
              </a:rPr>
              <a:t>数据来源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8</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3 </a:t>
            </a:r>
            <a:r>
              <a:rPr lang="zh-CN" altLang="en-US" sz="4000" b="1" dirty="0">
                <a:solidFill>
                  <a:srgbClr val="751718"/>
                </a:solidFill>
                <a:latin typeface="黑体" panose="02010609060101010101" pitchFamily="49" charset="-122"/>
                <a:ea typeface="黑体" panose="02010609060101010101" pitchFamily="49" charset="-122"/>
              </a:rPr>
              <a:t>描述性分析</a:t>
            </a:r>
          </a:p>
        </p:txBody>
      </p:sp>
      <p:graphicFrame>
        <p:nvGraphicFramePr>
          <p:cNvPr id="3" name="图表 1"/>
          <p:cNvGraphicFramePr>
            <a:graphicFrameLocks noGrp="1"/>
          </p:cNvGraphicFramePr>
          <p:nvPr>
            <p:ph idx="1"/>
            <p:extLst>
              <p:ext uri="{D42A27DB-BD31-4B8C-83A1-F6EECF244321}">
                <p14:modId xmlns:p14="http://schemas.microsoft.com/office/powerpoint/2010/main" val="1725423666"/>
              </p:ext>
            </p:extLst>
          </p:nvPr>
        </p:nvGraphicFramePr>
        <p:xfrm>
          <a:off x="391160" y="1513840"/>
          <a:ext cx="8415655" cy="2594610"/>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p:cNvSpPr txBox="1"/>
          <p:nvPr/>
        </p:nvSpPr>
        <p:spPr>
          <a:xfrm>
            <a:off x="1595755" y="4108450"/>
            <a:ext cx="6658610" cy="398780"/>
          </a:xfrm>
          <a:prstGeom prst="rect">
            <a:avLst/>
          </a:prstGeom>
          <a:noFill/>
          <a:ln w="9525">
            <a:noFill/>
          </a:ln>
        </p:spPr>
        <p:txBody>
          <a:bodyPr wrap="square">
            <a:spAutoFit/>
          </a:bodyPr>
          <a:lstStyle/>
          <a:p>
            <a:pPr indent="355600"/>
            <a:r>
              <a:rPr lang="zh-CN" altLang="en-US" sz="2000" b="1">
                <a:latin typeface="楷体" panose="02010609060101010101" pitchFamily="49" charset="-122"/>
                <a:ea typeface="楷体" panose="02010609060101010101" pitchFamily="49" charset="-122"/>
                <a:cs typeface="楷体" panose="02010609060101010101" pitchFamily="49" charset="-122"/>
              </a:rPr>
              <a:t>图</a:t>
            </a:r>
            <a:r>
              <a:rPr lang="en-US" altLang="zh-CN" sz="2000" b="1">
                <a:latin typeface="楷体" panose="02010609060101010101" pitchFamily="49" charset="-122"/>
                <a:ea typeface="楷体" panose="02010609060101010101" pitchFamily="49" charset="-122"/>
                <a:cs typeface="楷体" panose="02010609060101010101" pitchFamily="49" charset="-122"/>
              </a:rPr>
              <a:t>1:2014-2017</a:t>
            </a:r>
            <a:r>
              <a:rPr lang="zh-CN" altLang="en-US" sz="2000" b="1">
                <a:latin typeface="楷体" panose="02010609060101010101" pitchFamily="49" charset="-122"/>
                <a:ea typeface="楷体" panose="02010609060101010101" pitchFamily="49" charset="-122"/>
                <a:cs typeface="楷体" panose="02010609060101010101" pitchFamily="49" charset="-122"/>
              </a:rPr>
              <a:t>年上海市某地</a:t>
            </a:r>
            <a:r>
              <a:rPr lang="en-US" altLang="zh-CN" sz="2000" b="1">
                <a:latin typeface="楷体" panose="02010609060101010101" pitchFamily="49" charset="-122"/>
                <a:ea typeface="楷体" panose="02010609060101010101" pitchFamily="49" charset="-122"/>
                <a:cs typeface="楷体" panose="02010609060101010101" pitchFamily="49" charset="-122"/>
              </a:rPr>
              <a:t>PM2.5</a:t>
            </a:r>
            <a:r>
              <a:rPr lang="zh-CN" altLang="en-US" sz="2000" b="1">
                <a:latin typeface="楷体" panose="02010609060101010101" pitchFamily="49" charset="-122"/>
                <a:ea typeface="楷体" panose="02010609060101010101" pitchFamily="49" charset="-122"/>
                <a:cs typeface="楷体" panose="02010609060101010101" pitchFamily="49" charset="-122"/>
              </a:rPr>
              <a:t>日浓度时间序列图</a:t>
            </a:r>
          </a:p>
        </p:txBody>
      </p:sp>
      <p:sp>
        <p:nvSpPr>
          <p:cNvPr id="8" name="文本框 7"/>
          <p:cNvSpPr txBox="1"/>
          <p:nvPr/>
        </p:nvSpPr>
        <p:spPr>
          <a:xfrm>
            <a:off x="609600" y="4727575"/>
            <a:ext cx="8197215" cy="1938020"/>
          </a:xfrm>
          <a:prstGeom prst="rect">
            <a:avLst/>
          </a:prstGeom>
          <a:noFill/>
          <a:ln w="9525">
            <a:noFill/>
          </a:ln>
        </p:spPr>
        <p:txBody>
          <a:bodyPr wrap="square">
            <a:spAutoFit/>
          </a:bodyPr>
          <a:lstStyle/>
          <a:p>
            <a:pPr marL="0" indent="355600" algn="l">
              <a:lnSpc>
                <a:spcPct val="150000"/>
              </a:lnSpc>
            </a:pPr>
            <a:r>
              <a:rPr lang="zh-CN" altLang="en-US" sz="2000" b="0">
                <a:latin typeface="楷体" panose="02010609060101010101" pitchFamily="49" charset="-122"/>
                <a:ea typeface="楷体" panose="02010609060101010101" pitchFamily="49" charset="-122"/>
                <a:cs typeface="楷体" panose="02010609060101010101" pitchFamily="49" charset="-122"/>
              </a:rPr>
              <a:t>从图</a:t>
            </a:r>
            <a:r>
              <a:rPr lang="en-US" altLang="zh-CN" sz="2000" b="0">
                <a:latin typeface="楷体" panose="02010609060101010101" pitchFamily="49" charset="-122"/>
                <a:ea typeface="楷体" panose="02010609060101010101" pitchFamily="49" charset="-122"/>
                <a:cs typeface="楷体" panose="02010609060101010101" pitchFamily="49" charset="-122"/>
              </a:rPr>
              <a:t>1</a:t>
            </a:r>
            <a:r>
              <a:rPr lang="zh-CN" altLang="en-US" sz="2000" b="0">
                <a:latin typeface="楷体" panose="02010609060101010101" pitchFamily="49" charset="-122"/>
                <a:ea typeface="楷体" panose="02010609060101010101" pitchFamily="49" charset="-122"/>
                <a:cs typeface="楷体" panose="02010609060101010101" pitchFamily="49" charset="-122"/>
              </a:rPr>
              <a:t>可以看出，该地</a:t>
            </a:r>
            <a:r>
              <a:rPr lang="en-US" altLang="zh-CN" sz="2000" b="0">
                <a:latin typeface="楷体" panose="02010609060101010101" pitchFamily="49" charset="-122"/>
                <a:ea typeface="楷体" panose="02010609060101010101" pitchFamily="49" charset="-122"/>
                <a:cs typeface="楷体" panose="02010609060101010101" pitchFamily="49" charset="-122"/>
              </a:rPr>
              <a:t>PM2.5</a:t>
            </a:r>
            <a:r>
              <a:rPr lang="zh-CN" altLang="en-US" sz="2000" b="0">
                <a:latin typeface="楷体" panose="02010609060101010101" pitchFamily="49" charset="-122"/>
                <a:ea typeface="楷体" panose="02010609060101010101" pitchFamily="49" charset="-122"/>
                <a:cs typeface="楷体" panose="02010609060101010101" pitchFamily="49" charset="-122"/>
              </a:rPr>
              <a:t>日浓度随时间略有下降，但并没有呈现出特别明显的趋势；分年度看，年初和年末的</a:t>
            </a:r>
            <a:r>
              <a:rPr lang="en-US" altLang="zh-CN" sz="2000" b="0">
                <a:latin typeface="楷体" panose="02010609060101010101" pitchFamily="49" charset="-122"/>
                <a:ea typeface="楷体" panose="02010609060101010101" pitchFamily="49" charset="-122"/>
                <a:cs typeface="楷体" panose="02010609060101010101" pitchFamily="49" charset="-122"/>
              </a:rPr>
              <a:t>PM2.5</a:t>
            </a:r>
            <a:r>
              <a:rPr lang="zh-CN" altLang="en-US" sz="2000" b="0">
                <a:latin typeface="楷体" panose="02010609060101010101" pitchFamily="49" charset="-122"/>
                <a:ea typeface="楷体" panose="02010609060101010101" pitchFamily="49" charset="-122"/>
                <a:cs typeface="楷体" panose="02010609060101010101" pitchFamily="49" charset="-122"/>
              </a:rPr>
              <a:t>日浓度值的波动幅度比年中相对较高，呈现一定的季节波动特征。而且，受季节性等因素影响，该时间序列的平稳性受到了较大影响。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统计学第七版</a:t>
            </a:r>
          </a:p>
        </p:txBody>
      </p:sp>
      <p:sp>
        <p:nvSpPr>
          <p:cNvPr id="5" name="灯片编号占位符 4"/>
          <p:cNvSpPr>
            <a:spLocks noGrp="1"/>
          </p:cNvSpPr>
          <p:nvPr>
            <p:ph type="sldNum" sz="quarter" idx="12"/>
          </p:nvPr>
        </p:nvSpPr>
        <p:spPr/>
        <p:txBody>
          <a:bodyPr/>
          <a:lstStyle/>
          <a:p>
            <a:fld id="{9860EDB8-5305-433F-BE41-D7A86D811DB3}" type="slidenum">
              <a:rPr lang="en-US" altLang="zh-CN" smtClean="0"/>
              <a:t>9</a:t>
            </a:fld>
            <a:endParaRPr lang="zh-CN" altLang="en-US" dirty="0"/>
          </a:p>
        </p:txBody>
      </p:sp>
      <p:sp>
        <p:nvSpPr>
          <p:cNvPr id="6" name="标题 5"/>
          <p:cNvSpPr>
            <a:spLocks noGrp="1"/>
          </p:cNvSpPr>
          <p:nvPr>
            <p:ph type="title"/>
          </p:nvPr>
        </p:nvSpPr>
        <p:spPr/>
        <p:txBody>
          <a:bodyPr/>
          <a:lstStyle/>
          <a:p>
            <a:r>
              <a:rPr lang="en-US" altLang="zh-CN" sz="4000" b="1" dirty="0">
                <a:solidFill>
                  <a:srgbClr val="751718"/>
                </a:solidFill>
                <a:latin typeface="黑体" panose="02010609060101010101" pitchFamily="49" charset="-122"/>
                <a:ea typeface="黑体" panose="02010609060101010101" pitchFamily="49" charset="-122"/>
              </a:rPr>
              <a:t>3 </a:t>
            </a:r>
            <a:r>
              <a:rPr lang="zh-CN" altLang="en-US" sz="4000" b="1" dirty="0">
                <a:solidFill>
                  <a:srgbClr val="751718"/>
                </a:solidFill>
                <a:latin typeface="黑体" panose="02010609060101010101" pitchFamily="49" charset="-122"/>
                <a:ea typeface="黑体" panose="02010609060101010101" pitchFamily="49" charset="-122"/>
              </a:rPr>
              <a:t>描述性分析</a:t>
            </a:r>
          </a:p>
        </p:txBody>
      </p:sp>
      <p:sp>
        <p:nvSpPr>
          <p:cNvPr id="12" name="文本框 11"/>
          <p:cNvSpPr txBox="1"/>
          <p:nvPr/>
        </p:nvSpPr>
        <p:spPr>
          <a:xfrm>
            <a:off x="4560570" y="1451610"/>
            <a:ext cx="4100195" cy="5292725"/>
          </a:xfrm>
          <a:prstGeom prst="rect">
            <a:avLst/>
          </a:prstGeom>
          <a:noFill/>
          <a:ln w="9525">
            <a:noFill/>
          </a:ln>
        </p:spPr>
        <p:txBody>
          <a:bodyPr wrap="square">
            <a:spAutoFit/>
          </a:bodyPr>
          <a:lstStyle/>
          <a:p>
            <a:pPr indent="355600">
              <a:lnSpc>
                <a:spcPct val="130000"/>
              </a:lnSpc>
              <a:spcBef>
                <a:spcPts val="0"/>
              </a:spcBef>
              <a:spcAft>
                <a:spcPts val="0"/>
              </a:spcAft>
            </a:pPr>
            <a:r>
              <a:rPr lang="zh-CN" altLang="en-US" sz="2000" b="0">
                <a:latin typeface="楷体" panose="02010609060101010101" pitchFamily="49" charset="-122"/>
                <a:ea typeface="楷体" panose="02010609060101010101" pitchFamily="49" charset="-122"/>
                <a:cs typeface="楷体" panose="02010609060101010101" pitchFamily="49" charset="-122"/>
              </a:rPr>
              <a:t>从年度角度看，</a:t>
            </a:r>
            <a:r>
              <a:rPr lang="en-US" altLang="zh-CN" sz="2000" b="0">
                <a:latin typeface="楷体" panose="02010609060101010101" pitchFamily="49" charset="-122"/>
                <a:ea typeface="楷体" panose="02010609060101010101" pitchFamily="49" charset="-122"/>
                <a:cs typeface="楷体" panose="02010609060101010101" pitchFamily="49" charset="-122"/>
              </a:rPr>
              <a:t>2014</a:t>
            </a:r>
            <a:r>
              <a:rPr lang="zh-CN" altLang="en-US" sz="2000" b="0">
                <a:latin typeface="楷体" panose="02010609060101010101" pitchFamily="49" charset="-122"/>
                <a:ea typeface="楷体" panose="02010609060101010101" pitchFamily="49" charset="-122"/>
                <a:cs typeface="楷体" panose="02010609060101010101" pitchFamily="49" charset="-122"/>
              </a:rPr>
              <a:t>至</a:t>
            </a:r>
            <a:r>
              <a:rPr lang="en-US" altLang="zh-CN" sz="2000" b="0">
                <a:latin typeface="楷体" panose="02010609060101010101" pitchFamily="49" charset="-122"/>
                <a:ea typeface="楷体" panose="02010609060101010101" pitchFamily="49" charset="-122"/>
                <a:cs typeface="楷体" panose="02010609060101010101" pitchFamily="49" charset="-122"/>
              </a:rPr>
              <a:t>2017</a:t>
            </a:r>
            <a:r>
              <a:rPr lang="zh-CN" altLang="en-US" sz="2000" b="0">
                <a:latin typeface="楷体" panose="02010609060101010101" pitchFamily="49" charset="-122"/>
                <a:ea typeface="楷体" panose="02010609060101010101" pitchFamily="49" charset="-122"/>
                <a:cs typeface="楷体" panose="02010609060101010101" pitchFamily="49" charset="-122"/>
              </a:rPr>
              <a:t>年的日浓度中位数在</a:t>
            </a:r>
            <a:r>
              <a:rPr lang="en-US" altLang="zh-CN" sz="2000" b="0">
                <a:latin typeface="楷体" panose="02010609060101010101" pitchFamily="49" charset="-122"/>
                <a:ea typeface="楷体" panose="02010609060101010101" pitchFamily="49" charset="-122"/>
                <a:cs typeface="楷体" panose="02010609060101010101" pitchFamily="49" charset="-122"/>
              </a:rPr>
              <a:t>2015</a:t>
            </a:r>
            <a:r>
              <a:rPr lang="zh-CN" altLang="en-US" sz="2000" b="0">
                <a:latin typeface="楷体" panose="02010609060101010101" pitchFamily="49" charset="-122"/>
                <a:ea typeface="楷体" panose="02010609060101010101" pitchFamily="49" charset="-122"/>
                <a:cs typeface="楷体" panose="02010609060101010101" pitchFamily="49" charset="-122"/>
              </a:rPr>
              <a:t>年略有反弹后开始呈现下降趋势，</a:t>
            </a:r>
            <a:r>
              <a:rPr lang="en-US" altLang="zh-CN" sz="2000" b="0">
                <a:latin typeface="楷体" panose="02010609060101010101" pitchFamily="49" charset="-122"/>
                <a:ea typeface="楷体" panose="02010609060101010101" pitchFamily="49" charset="-122"/>
                <a:cs typeface="楷体" panose="02010609060101010101" pitchFamily="49" charset="-122"/>
              </a:rPr>
              <a:t>2015-2017</a:t>
            </a:r>
            <a:r>
              <a:rPr lang="zh-CN" altLang="en-US" sz="2000" b="0">
                <a:latin typeface="楷体" panose="02010609060101010101" pitchFamily="49" charset="-122"/>
                <a:ea typeface="楷体" panose="02010609060101010101" pitchFamily="49" charset="-122"/>
                <a:cs typeface="楷体" panose="02010609060101010101" pitchFamily="49" charset="-122"/>
              </a:rPr>
              <a:t>年的年度增长率分别为</a:t>
            </a:r>
            <a:r>
              <a:rPr lang="en-US" altLang="zh-CN" sz="2000" b="0">
                <a:latin typeface="楷体" panose="02010609060101010101" pitchFamily="49" charset="-122"/>
                <a:ea typeface="楷体" panose="02010609060101010101" pitchFamily="49" charset="-122"/>
                <a:cs typeface="楷体" panose="02010609060101010101" pitchFamily="49" charset="-122"/>
              </a:rPr>
              <a:t>0.2%</a:t>
            </a:r>
            <a:r>
              <a:rPr lang="zh-CN" altLang="en-US" sz="2000" b="0">
                <a:latin typeface="楷体" panose="02010609060101010101" pitchFamily="49" charset="-122"/>
                <a:ea typeface="楷体" panose="02010609060101010101" pitchFamily="49" charset="-122"/>
                <a:cs typeface="楷体" panose="02010609060101010101" pitchFamily="49" charset="-122"/>
              </a:rPr>
              <a:t>、</a:t>
            </a:r>
            <a:r>
              <a:rPr lang="en-US" altLang="zh-CN" sz="2000" b="0">
                <a:latin typeface="楷体" panose="02010609060101010101" pitchFamily="49" charset="-122"/>
                <a:ea typeface="楷体" panose="02010609060101010101" pitchFamily="49" charset="-122"/>
                <a:cs typeface="楷体" panose="02010609060101010101" pitchFamily="49" charset="-122"/>
              </a:rPr>
              <a:t>-12.2</a:t>
            </a:r>
            <a:r>
              <a:rPr lang="zh-CN" altLang="en-US" sz="2000" b="0">
                <a:latin typeface="楷体" panose="02010609060101010101" pitchFamily="49" charset="-122"/>
                <a:ea typeface="楷体" panose="02010609060101010101" pitchFamily="49" charset="-122"/>
                <a:cs typeface="楷体" panose="02010609060101010101" pitchFamily="49" charset="-122"/>
              </a:rPr>
              <a:t>、</a:t>
            </a:r>
            <a:r>
              <a:rPr lang="en-US" altLang="zh-CN" sz="2000" b="0">
                <a:latin typeface="楷体" panose="02010609060101010101" pitchFamily="49" charset="-122"/>
                <a:ea typeface="楷体" panose="02010609060101010101" pitchFamily="49" charset="-122"/>
                <a:cs typeface="楷体" panose="02010609060101010101" pitchFamily="49" charset="-122"/>
              </a:rPr>
              <a:t>-12.7</a:t>
            </a:r>
            <a:r>
              <a:rPr lang="zh-CN" altLang="en-US" sz="2000" b="0">
                <a:latin typeface="楷体" panose="02010609060101010101" pitchFamily="49" charset="-122"/>
                <a:ea typeface="楷体" panose="02010609060101010101" pitchFamily="49" charset="-122"/>
                <a:cs typeface="楷体" panose="02010609060101010101" pitchFamily="49" charset="-122"/>
              </a:rPr>
              <a:t>，后两年的降幅较为明显；同时，年度标准差也呈现类似趋势，说明</a:t>
            </a:r>
            <a:r>
              <a:rPr lang="en-US" altLang="zh-CN" sz="2000" b="0">
                <a:latin typeface="楷体" panose="02010609060101010101" pitchFamily="49" charset="-122"/>
                <a:ea typeface="楷体" panose="02010609060101010101" pitchFamily="49" charset="-122"/>
                <a:cs typeface="楷体" panose="02010609060101010101" pitchFamily="49" charset="-122"/>
              </a:rPr>
              <a:t>2014</a:t>
            </a:r>
            <a:r>
              <a:rPr lang="zh-CN" altLang="en-US" sz="2000" b="0">
                <a:latin typeface="楷体" panose="02010609060101010101" pitchFamily="49" charset="-122"/>
                <a:ea typeface="楷体" panose="02010609060101010101" pitchFamily="49" charset="-122"/>
                <a:cs typeface="楷体" panose="02010609060101010101" pitchFamily="49" charset="-122"/>
              </a:rPr>
              <a:t>至</a:t>
            </a:r>
            <a:r>
              <a:rPr lang="en-US" altLang="zh-CN" sz="2000" b="0">
                <a:latin typeface="楷体" panose="02010609060101010101" pitchFamily="49" charset="-122"/>
                <a:ea typeface="楷体" panose="02010609060101010101" pitchFamily="49" charset="-122"/>
                <a:cs typeface="楷体" panose="02010609060101010101" pitchFamily="49" charset="-122"/>
              </a:rPr>
              <a:t>2017</a:t>
            </a:r>
            <a:r>
              <a:rPr lang="zh-CN" altLang="en-US" sz="2000" b="0">
                <a:latin typeface="楷体" panose="02010609060101010101" pitchFamily="49" charset="-122"/>
                <a:ea typeface="楷体" panose="02010609060101010101" pitchFamily="49" charset="-122"/>
                <a:cs typeface="楷体" panose="02010609060101010101" pitchFamily="49" charset="-122"/>
              </a:rPr>
              <a:t>年期间</a:t>
            </a:r>
            <a:r>
              <a:rPr lang="en-US" altLang="zh-CN" sz="2000" b="0">
                <a:latin typeface="楷体" panose="02010609060101010101" pitchFamily="49" charset="-122"/>
                <a:ea typeface="楷体" panose="02010609060101010101" pitchFamily="49" charset="-122"/>
                <a:cs typeface="楷体" panose="02010609060101010101" pitchFamily="49" charset="-122"/>
              </a:rPr>
              <a:t>PM2.5</a:t>
            </a:r>
            <a:r>
              <a:rPr lang="zh-CN" altLang="en-US" sz="2000" b="0">
                <a:latin typeface="楷体" panose="02010609060101010101" pitchFamily="49" charset="-122"/>
                <a:ea typeface="楷体" panose="02010609060101010101" pitchFamily="49" charset="-122"/>
                <a:cs typeface="楷体" panose="02010609060101010101" pitchFamily="49" charset="-122"/>
              </a:rPr>
              <a:t>的日浓度值波幅有所收窄。从月度角度看，每年</a:t>
            </a:r>
            <a:r>
              <a:rPr lang="en-US" altLang="zh-CN" sz="2000" b="0">
                <a:latin typeface="楷体" panose="02010609060101010101" pitchFamily="49" charset="-122"/>
                <a:ea typeface="楷体" panose="02010609060101010101" pitchFamily="49" charset="-122"/>
                <a:cs typeface="楷体" panose="02010609060101010101" pitchFamily="49" charset="-122"/>
              </a:rPr>
              <a:t>1</a:t>
            </a:r>
            <a:r>
              <a:rPr lang="zh-CN" altLang="en-US" sz="2000" b="0">
                <a:latin typeface="楷体" panose="02010609060101010101" pitchFamily="49" charset="-122"/>
                <a:ea typeface="楷体" panose="02010609060101010101" pitchFamily="49" charset="-122"/>
                <a:cs typeface="楷体" panose="02010609060101010101" pitchFamily="49" charset="-122"/>
              </a:rPr>
              <a:t>月和</a:t>
            </a:r>
            <a:r>
              <a:rPr lang="en-US" altLang="zh-CN" sz="2000" b="0">
                <a:latin typeface="楷体" panose="02010609060101010101" pitchFamily="49" charset="-122"/>
                <a:ea typeface="楷体" panose="02010609060101010101" pitchFamily="49" charset="-122"/>
                <a:cs typeface="楷体" panose="02010609060101010101" pitchFamily="49" charset="-122"/>
              </a:rPr>
              <a:t>12</a:t>
            </a:r>
            <a:r>
              <a:rPr lang="zh-CN" altLang="en-US" sz="2000" b="0">
                <a:latin typeface="楷体" panose="02010609060101010101" pitchFamily="49" charset="-122"/>
                <a:ea typeface="楷体" panose="02010609060101010101" pitchFamily="49" charset="-122"/>
                <a:cs typeface="楷体" panose="02010609060101010101" pitchFamily="49" charset="-122"/>
              </a:rPr>
              <a:t>月的中位数均高于年度中位数，且这两个月份的标准差一般较高（波动幅度较大）；每年</a:t>
            </a:r>
            <a:r>
              <a:rPr lang="en-US" altLang="zh-CN" sz="2000" b="0">
                <a:latin typeface="楷体" panose="02010609060101010101" pitchFamily="49" charset="-122"/>
                <a:ea typeface="楷体" panose="02010609060101010101" pitchFamily="49" charset="-122"/>
                <a:cs typeface="楷体" panose="02010609060101010101" pitchFamily="49" charset="-122"/>
              </a:rPr>
              <a:t>4</a:t>
            </a:r>
            <a:r>
              <a:rPr lang="zh-CN" altLang="en-US" sz="2000" b="0">
                <a:latin typeface="楷体" panose="02010609060101010101" pitchFamily="49" charset="-122"/>
                <a:ea typeface="楷体" panose="02010609060101010101" pitchFamily="49" charset="-122"/>
                <a:cs typeface="楷体" panose="02010609060101010101" pitchFamily="49" charset="-122"/>
              </a:rPr>
              <a:t>月左右将再迎来一次日浓度高峰。</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sp>
        <p:nvSpPr>
          <p:cNvPr id="100" name="文本框 99"/>
          <p:cNvSpPr txBox="1"/>
          <p:nvPr/>
        </p:nvSpPr>
        <p:spPr>
          <a:xfrm>
            <a:off x="391795" y="1451610"/>
            <a:ext cx="3649980" cy="398780"/>
          </a:xfrm>
          <a:prstGeom prst="rect">
            <a:avLst/>
          </a:prstGeom>
          <a:noFill/>
          <a:ln w="9525">
            <a:noFill/>
          </a:ln>
        </p:spPr>
        <p:txBody>
          <a:bodyPr wrap="square">
            <a:spAutoFit/>
          </a:bodyPr>
          <a:lstStyle/>
          <a:p>
            <a:pPr indent="0" algn="ctr"/>
            <a:r>
              <a:rPr lang="zh-CN" sz="2000" b="1">
                <a:latin typeface="楷体" panose="02010609060101010101" pitchFamily="49" charset="-122"/>
                <a:ea typeface="楷体" panose="02010609060101010101" pitchFamily="49" charset="-122"/>
                <a:cs typeface="楷体" panose="02010609060101010101" pitchFamily="49" charset="-122"/>
              </a:rPr>
              <a:t>表</a:t>
            </a:r>
            <a:r>
              <a:rPr lang="en-US" sz="2000" b="1">
                <a:latin typeface="楷体" panose="02010609060101010101" pitchFamily="49" charset="-122"/>
                <a:ea typeface="楷体" panose="02010609060101010101" pitchFamily="49" charset="-122"/>
                <a:cs typeface="楷体" panose="02010609060101010101" pitchFamily="49" charset="-122"/>
              </a:rPr>
              <a:t>1:PM2.5</a:t>
            </a:r>
            <a:r>
              <a:rPr lang="zh-CN" sz="2000" b="1">
                <a:latin typeface="楷体" panose="02010609060101010101" pitchFamily="49" charset="-122"/>
                <a:ea typeface="楷体" panose="02010609060101010101" pitchFamily="49" charset="-122"/>
                <a:cs typeface="楷体" panose="02010609060101010101" pitchFamily="49" charset="-122"/>
              </a:rPr>
              <a:t>日浓度的汇总统计</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2" name="表格 1"/>
          <p:cNvGraphicFramePr/>
          <p:nvPr>
            <p:custDataLst>
              <p:tags r:id="rId1"/>
            </p:custDataLst>
          </p:nvPr>
        </p:nvGraphicFramePr>
        <p:xfrm>
          <a:off x="269875" y="2017395"/>
          <a:ext cx="3771900" cy="4425950"/>
        </p:xfrm>
        <a:graphic>
          <a:graphicData uri="http://schemas.openxmlformats.org/drawingml/2006/table">
            <a:tbl>
              <a:tblPr firstRow="1" bandRow="1">
                <a:tableStyleId>{5940675A-B579-460E-94D1-54222C63F5DA}</a:tableStyleId>
              </a:tblPr>
              <a:tblGrid>
                <a:gridCol w="419735">
                  <a:extLst>
                    <a:ext uri="{9D8B030D-6E8A-4147-A177-3AD203B41FA5}">
                      <a16:colId xmlns:a16="http://schemas.microsoft.com/office/drawing/2014/main" val="20000"/>
                    </a:ext>
                  </a:extLst>
                </a:gridCol>
                <a:gridCol w="418465">
                  <a:extLst>
                    <a:ext uri="{9D8B030D-6E8A-4147-A177-3AD203B41FA5}">
                      <a16:colId xmlns:a16="http://schemas.microsoft.com/office/drawing/2014/main" val="20001"/>
                    </a:ext>
                  </a:extLst>
                </a:gridCol>
                <a:gridCol w="419735">
                  <a:extLst>
                    <a:ext uri="{9D8B030D-6E8A-4147-A177-3AD203B41FA5}">
                      <a16:colId xmlns:a16="http://schemas.microsoft.com/office/drawing/2014/main" val="20002"/>
                    </a:ext>
                  </a:extLst>
                </a:gridCol>
                <a:gridCol w="418465">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735">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8465">
                  <a:extLst>
                    <a:ext uri="{9D8B030D-6E8A-4147-A177-3AD203B41FA5}">
                      <a16:colId xmlns:a16="http://schemas.microsoft.com/office/drawing/2014/main" val="20008"/>
                    </a:ext>
                  </a:extLst>
                </a:gridCol>
              </a:tblGrid>
              <a:tr h="288925">
                <a:tc rowSpan="2">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年份/月份</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gridSpan="2">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2014</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2015</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2016</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2017</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78130">
                <a:tc vMerge="1">
                  <a:txBody>
                    <a:bodyPr/>
                    <a:lstStyle/>
                    <a:p>
                      <a:endParaRPr lang="zh-CN"/>
                    </a:p>
                  </a:txBody>
                  <a:tcPr>
                    <a:lnR w="12700" cap="flat" cmpd="sng">
                      <a:solidFill>
                        <a:srgbClr val="080000"/>
                      </a:solidFill>
                      <a:prstDash val="solid"/>
                      <a:headEnd type="none" w="med" len="med"/>
                      <a:tailEnd type="none" w="med" len="med"/>
                    </a:lnR>
                    <a:lnB w="12700" cap="flat">
                      <a:solidFill>
                        <a:schemeClr val="tx1"/>
                      </a:solidFill>
                      <a:prstDash val="solid"/>
                    </a:lnB>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中位数</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标准差</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中位数</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标准差</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中位数</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标准差</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中位数</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标准差</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88290">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1月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52.4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52.3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85.5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48.4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60</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a:solidFill>
                        <a:schemeClr val="tx1"/>
                      </a:solidFill>
                      <a:prstDash val="solid"/>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25.6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w="12700" cap="flat">
                      <a:solidFill>
                        <a:schemeClr val="tx1"/>
                      </a:solidFill>
                      <a:prstDash val="solid"/>
                    </a:lnT>
                    <a:lnB cap="flat">
                      <a:noFill/>
                    </a:lnB>
                    <a:lnTlToBr>
                      <a:noFill/>
                    </a:lnTlToBr>
                    <a:lnBlToTr>
                      <a:noFill/>
                    </a:lnBlToTr>
                    <a:noFill/>
                  </a:tcPr>
                </a:tc>
                <a:extLst>
                  <a:ext uri="{0D108BD9-81ED-4DB2-BD59-A6C34878D82A}">
                    <a16:rowId xmlns:a16="http://schemas.microsoft.com/office/drawing/2014/main" val="10002"/>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2月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42.8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42.2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54.2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44.9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64.4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24.5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47.3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27.4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3月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51.8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32.5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38.8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29.3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51.3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27.3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43.5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17.9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88290">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4月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53.7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23.6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25.8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53.6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30.5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48.6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15.7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88290">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5月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59.7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33.7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41.9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15.1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49.9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23.4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29.9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15.8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88290">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6月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42.2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22.5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47.1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19.3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37.3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17.6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34.3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25.4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7月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39.6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28.6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39.6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23.2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40.3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19.3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31.7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13.3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8月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37.3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39.8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24.4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19.3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6.4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20.5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288290">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9月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32.9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21.9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34.2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17.2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33.7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15.1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10月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35.1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44.8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25.1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11.1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22.8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13.1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11月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42.9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31.4</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51.2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32.5</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40.6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25.3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33.1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26.2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288290">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12月</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74.2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31.7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73.3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47.3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46</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39.2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45.3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32.3</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indent="0" algn="ctr">
                        <a:buNone/>
                      </a:pPr>
                      <a:r>
                        <a:rPr lang="en-US" sz="1200" b="0">
                          <a:solidFill>
                            <a:srgbClr val="000000"/>
                          </a:solidFill>
                          <a:latin typeface="Times New Roman Uni" panose="02020603050405020304" charset="-122"/>
                          <a:ea typeface="Times New Roman Uni" panose="02020603050405020304" charset="-122"/>
                          <a:cs typeface="Times New Roman Uni" panose="02020603050405020304" charset="-122"/>
                        </a:rPr>
                        <a:t>全年</a:t>
                      </a:r>
                      <a:endParaRPr lang="en-US" altLang="en-US" sz="1200" b="0">
                        <a:solidFill>
                          <a:srgbClr val="000000"/>
                        </a:solidFill>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45.7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33.7</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45.8</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33.9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40.2</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29.9</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35.1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w="12700" cap="flat" cmpd="sng">
                      <a:solidFill>
                        <a:srgbClr val="08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Uni" panose="02020603050405020304" charset="-122"/>
                          <a:ea typeface="Times New Roman Uni" panose="02020603050405020304" charset="-122"/>
                          <a:cs typeface="Times New Roman Uni" panose="02020603050405020304" charset="-122"/>
                        </a:rPr>
                        <a:t>23.1</a:t>
                      </a:r>
                      <a:endParaRPr lang="en-US" altLang="en-US" sz="1200" b="0">
                        <a:latin typeface="Times New Roman Uni" panose="02020603050405020304" charset="-122"/>
                        <a:ea typeface="Times New Roman Uni" panose="02020603050405020304" charset="-122"/>
                        <a:cs typeface="Times New Roman Uni" panose="02020603050405020304" charset="-122"/>
                      </a:endParaRPr>
                    </a:p>
                  </a:txBody>
                  <a:tcPr marL="9525" marR="9525" marT="9525" marB="9525"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1a583e4c-9ad7-4d60-bec7-5252e3042834}"/>
  <p:tag name="TABLE_ENDDRAG_ORIGIN_RECT" val="297*340"/>
  <p:tag name="TABLE_ENDDRAG_RECT" val="21*158*297*340"/>
</p:tagLst>
</file>

<file path=ppt/theme/theme1.xml><?xml version="1.0" encoding="utf-8"?>
<a:theme xmlns:a="http://schemas.openxmlformats.org/drawingml/2006/main" name="上财校徽院名">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上财校徽院名</Template>
  <TotalTime>6</TotalTime>
  <Words>1276</Words>
  <Application>Microsoft Office PowerPoint</Application>
  <PresentationFormat>全屏显示(4:3)</PresentationFormat>
  <Paragraphs>244</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Cambria Math</vt:lpstr>
      <vt:lpstr>华文楷体</vt:lpstr>
      <vt:lpstr>Helvetica Neue</vt:lpstr>
      <vt:lpstr>宋体</vt:lpstr>
      <vt:lpstr>Times New Roman Uni</vt:lpstr>
      <vt:lpstr>Helvetica Neue Medium</vt:lpstr>
      <vt:lpstr>Microsoft YaHei UI</vt:lpstr>
      <vt:lpstr>黑体</vt:lpstr>
      <vt:lpstr>Franklin Gothic Book</vt:lpstr>
      <vt:lpstr>Helvetica</vt:lpstr>
      <vt:lpstr>Segoe UI</vt:lpstr>
      <vt:lpstr>Arial</vt:lpstr>
      <vt:lpstr>Times New Roman</vt:lpstr>
      <vt:lpstr>楷体</vt:lpstr>
      <vt:lpstr>上财校徽院名</vt:lpstr>
      <vt:lpstr>统计学</vt:lpstr>
      <vt:lpstr>时间序列分析案例</vt:lpstr>
      <vt:lpstr>1 案例背景</vt:lpstr>
      <vt:lpstr>1 案例背景</vt:lpstr>
      <vt:lpstr>1 案例背景</vt:lpstr>
      <vt:lpstr>2 数据来源</vt:lpstr>
      <vt:lpstr>2 数据来源</vt:lpstr>
      <vt:lpstr>3 描述性分析</vt:lpstr>
      <vt:lpstr>3 描述性分析</vt:lpstr>
      <vt:lpstr>4 时间序列分解</vt:lpstr>
      <vt:lpstr>4 时间序列分解</vt:lpstr>
      <vt:lpstr>4 时间序列分解</vt:lpstr>
      <vt:lpstr>4 时间序列分解</vt:lpstr>
      <vt:lpstr>4 时间序列分解</vt:lpstr>
      <vt:lpstr>4 时间序列分解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俞 梦熠</dc:creator>
  <cp:lastModifiedBy>user</cp:lastModifiedBy>
  <cp:revision>127</cp:revision>
  <dcterms:created xsi:type="dcterms:W3CDTF">2022-01-24T16:36:00Z</dcterms:created>
  <dcterms:modified xsi:type="dcterms:W3CDTF">2023-01-19T07:44:29Z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081F9317D71A46379AC68E7E9DFEEB74</vt:lpwstr>
  </property>
  <property fmtid="{D5CDD505-2E9C-101B-9397-08002B2CF9AE}" pid="3" name="KSOProductBuildVer">
    <vt:lpwstr>2052-11.1.0.11294</vt:lpwstr>
  </property>
</Properties>
</file>