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257" r:id="rId3"/>
    <p:sldId id="258" r:id="rId4"/>
    <p:sldId id="263" r:id="rId5"/>
    <p:sldId id="265" r:id="rId6"/>
    <p:sldId id="264"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314" r:id="rId24"/>
    <p:sldId id="299" r:id="rId25"/>
    <p:sldId id="315" r:id="rId26"/>
    <p:sldId id="300" r:id="rId27"/>
    <p:sldId id="316" r:id="rId28"/>
    <p:sldId id="301" r:id="rId29"/>
    <p:sldId id="302" r:id="rId30"/>
    <p:sldId id="303" r:id="rId31"/>
    <p:sldId id="304" r:id="rId32"/>
    <p:sldId id="305" r:id="rId33"/>
    <p:sldId id="306" r:id="rId34"/>
    <p:sldId id="307" r:id="rId35"/>
    <p:sldId id="308" r:id="rId36"/>
    <p:sldId id="309" r:id="rId37"/>
    <p:sldId id="310" r:id="rId38"/>
    <p:sldId id="317" r:id="rId39"/>
    <p:sldId id="311" r:id="rId40"/>
    <p:sldId id="312" r:id="rId41"/>
    <p:sldId id="313" r:id="rId42"/>
    <p:sldId id="318" r:id="rId43"/>
    <p:sldId id="282" r:id="rId44"/>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1718"/>
    <a:srgbClr val="0432FF"/>
    <a:srgbClr val="3762F5"/>
    <a:srgbClr val="744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1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user\Desktop\&#32447;&#24615;&#22238;&#24402;&#31034;&#20363;\Boston%20dataset.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32447;&#24615;&#22238;&#24402;&#31034;&#20363;\Boston%20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40638870297726"/>
          <c:y val="5.0749711649365627E-2"/>
          <c:w val="0.83863671266952455"/>
          <c:h val="0.7812996212843637"/>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Sheet4!$A$2:$A$507</c:f>
              <c:numCache>
                <c:formatCode>General</c:formatCode>
                <c:ptCount val="506"/>
                <c:pt idx="0">
                  <c:v>6.3200000000000001E-3</c:v>
                </c:pt>
                <c:pt idx="1">
                  <c:v>2.7310000000000001E-2</c:v>
                </c:pt>
                <c:pt idx="2">
                  <c:v>2.7289999999999998E-2</c:v>
                </c:pt>
                <c:pt idx="3">
                  <c:v>3.2370000000000003E-2</c:v>
                </c:pt>
                <c:pt idx="4">
                  <c:v>6.905E-2</c:v>
                </c:pt>
                <c:pt idx="5">
                  <c:v>2.9850000000000002E-2</c:v>
                </c:pt>
                <c:pt idx="6">
                  <c:v>8.8289999999999993E-2</c:v>
                </c:pt>
                <c:pt idx="7">
                  <c:v>0.14455000000000001</c:v>
                </c:pt>
                <c:pt idx="8">
                  <c:v>0.21124000000000001</c:v>
                </c:pt>
                <c:pt idx="9">
                  <c:v>0.17004</c:v>
                </c:pt>
                <c:pt idx="10">
                  <c:v>0.22489000000000001</c:v>
                </c:pt>
                <c:pt idx="11">
                  <c:v>0.11747</c:v>
                </c:pt>
                <c:pt idx="12">
                  <c:v>9.3780000000000002E-2</c:v>
                </c:pt>
                <c:pt idx="13">
                  <c:v>0.62975999999999999</c:v>
                </c:pt>
                <c:pt idx="14">
                  <c:v>0.63795999999999997</c:v>
                </c:pt>
                <c:pt idx="15">
                  <c:v>0.62739</c:v>
                </c:pt>
                <c:pt idx="16">
                  <c:v>1.05393</c:v>
                </c:pt>
                <c:pt idx="17">
                  <c:v>0.78420000000000001</c:v>
                </c:pt>
                <c:pt idx="18">
                  <c:v>0.80271000000000003</c:v>
                </c:pt>
                <c:pt idx="19">
                  <c:v>0.7258</c:v>
                </c:pt>
                <c:pt idx="20">
                  <c:v>1.25179</c:v>
                </c:pt>
                <c:pt idx="21">
                  <c:v>0.85204000000000002</c:v>
                </c:pt>
                <c:pt idx="22">
                  <c:v>1.23247</c:v>
                </c:pt>
                <c:pt idx="23">
                  <c:v>0.98843000000000003</c:v>
                </c:pt>
                <c:pt idx="24">
                  <c:v>0.75026000000000004</c:v>
                </c:pt>
                <c:pt idx="25">
                  <c:v>0.84053999999999995</c:v>
                </c:pt>
                <c:pt idx="26">
                  <c:v>0.67191000000000001</c:v>
                </c:pt>
                <c:pt idx="27">
                  <c:v>0.95577000000000001</c:v>
                </c:pt>
                <c:pt idx="28">
                  <c:v>0.77298999999999995</c:v>
                </c:pt>
                <c:pt idx="29">
                  <c:v>1.0024500000000001</c:v>
                </c:pt>
                <c:pt idx="30">
                  <c:v>1.1308100000000001</c:v>
                </c:pt>
                <c:pt idx="31">
                  <c:v>1.3547199999999999</c:v>
                </c:pt>
                <c:pt idx="32">
                  <c:v>1.3879900000000001</c:v>
                </c:pt>
                <c:pt idx="33">
                  <c:v>1.1517200000000001</c:v>
                </c:pt>
                <c:pt idx="34">
                  <c:v>1.6128199999999999</c:v>
                </c:pt>
                <c:pt idx="35">
                  <c:v>6.4170000000000005E-2</c:v>
                </c:pt>
                <c:pt idx="36">
                  <c:v>9.7439999999999999E-2</c:v>
                </c:pt>
                <c:pt idx="37">
                  <c:v>8.0140000000000003E-2</c:v>
                </c:pt>
                <c:pt idx="38">
                  <c:v>0.17505000000000001</c:v>
                </c:pt>
                <c:pt idx="39">
                  <c:v>2.7629999999999998E-2</c:v>
                </c:pt>
                <c:pt idx="40">
                  <c:v>3.3590000000000002E-2</c:v>
                </c:pt>
                <c:pt idx="41">
                  <c:v>0.12744</c:v>
                </c:pt>
                <c:pt idx="42">
                  <c:v>0.14149999999999999</c:v>
                </c:pt>
                <c:pt idx="43">
                  <c:v>0.15936</c:v>
                </c:pt>
                <c:pt idx="44">
                  <c:v>0.12268999999999999</c:v>
                </c:pt>
                <c:pt idx="45">
                  <c:v>0.17141999999999999</c:v>
                </c:pt>
                <c:pt idx="46">
                  <c:v>0.18836</c:v>
                </c:pt>
                <c:pt idx="47">
                  <c:v>0.22927</c:v>
                </c:pt>
                <c:pt idx="48">
                  <c:v>0.25386999999999998</c:v>
                </c:pt>
                <c:pt idx="49">
                  <c:v>0.21976999999999999</c:v>
                </c:pt>
                <c:pt idx="50">
                  <c:v>8.8730000000000003E-2</c:v>
                </c:pt>
                <c:pt idx="51">
                  <c:v>4.3369999999999999E-2</c:v>
                </c:pt>
                <c:pt idx="52">
                  <c:v>5.3600000000000002E-2</c:v>
                </c:pt>
                <c:pt idx="53">
                  <c:v>4.981E-2</c:v>
                </c:pt>
                <c:pt idx="54">
                  <c:v>1.3599999999999999E-2</c:v>
                </c:pt>
                <c:pt idx="55">
                  <c:v>1.311E-2</c:v>
                </c:pt>
                <c:pt idx="56">
                  <c:v>2.0549999999999999E-2</c:v>
                </c:pt>
                <c:pt idx="57">
                  <c:v>1.4319999999999999E-2</c:v>
                </c:pt>
                <c:pt idx="58">
                  <c:v>0.15445</c:v>
                </c:pt>
                <c:pt idx="59">
                  <c:v>0.10328</c:v>
                </c:pt>
                <c:pt idx="60">
                  <c:v>0.14932000000000001</c:v>
                </c:pt>
                <c:pt idx="61">
                  <c:v>0.17171</c:v>
                </c:pt>
                <c:pt idx="62">
                  <c:v>0.11027000000000001</c:v>
                </c:pt>
                <c:pt idx="63">
                  <c:v>0.1265</c:v>
                </c:pt>
                <c:pt idx="64">
                  <c:v>1.951E-2</c:v>
                </c:pt>
                <c:pt idx="65">
                  <c:v>3.5839999999999997E-2</c:v>
                </c:pt>
                <c:pt idx="66">
                  <c:v>4.3790000000000003E-2</c:v>
                </c:pt>
                <c:pt idx="67">
                  <c:v>5.7889999999999997E-2</c:v>
                </c:pt>
                <c:pt idx="68">
                  <c:v>0.13553999999999999</c:v>
                </c:pt>
                <c:pt idx="69">
                  <c:v>0.12816</c:v>
                </c:pt>
                <c:pt idx="70">
                  <c:v>8.8260000000000005E-2</c:v>
                </c:pt>
                <c:pt idx="71">
                  <c:v>0.15876000000000001</c:v>
                </c:pt>
                <c:pt idx="72">
                  <c:v>9.1639999999999999E-2</c:v>
                </c:pt>
                <c:pt idx="73">
                  <c:v>0.19539000000000001</c:v>
                </c:pt>
                <c:pt idx="74">
                  <c:v>7.8960000000000002E-2</c:v>
                </c:pt>
                <c:pt idx="75">
                  <c:v>9.5119999999999996E-2</c:v>
                </c:pt>
                <c:pt idx="76">
                  <c:v>0.10153</c:v>
                </c:pt>
                <c:pt idx="77">
                  <c:v>8.7069999999999995E-2</c:v>
                </c:pt>
                <c:pt idx="78">
                  <c:v>5.6460000000000003E-2</c:v>
                </c:pt>
                <c:pt idx="79">
                  <c:v>8.387E-2</c:v>
                </c:pt>
                <c:pt idx="80">
                  <c:v>4.113E-2</c:v>
                </c:pt>
                <c:pt idx="81">
                  <c:v>4.462E-2</c:v>
                </c:pt>
                <c:pt idx="82">
                  <c:v>3.6589999999999998E-2</c:v>
                </c:pt>
                <c:pt idx="83">
                  <c:v>3.551E-2</c:v>
                </c:pt>
                <c:pt idx="84">
                  <c:v>5.0590000000000003E-2</c:v>
                </c:pt>
                <c:pt idx="85">
                  <c:v>5.7349999999999998E-2</c:v>
                </c:pt>
                <c:pt idx="86">
                  <c:v>5.1880000000000003E-2</c:v>
                </c:pt>
                <c:pt idx="87">
                  <c:v>7.1510000000000004E-2</c:v>
                </c:pt>
                <c:pt idx="88">
                  <c:v>5.6599999999999998E-2</c:v>
                </c:pt>
                <c:pt idx="89">
                  <c:v>5.3019999999999998E-2</c:v>
                </c:pt>
                <c:pt idx="90">
                  <c:v>4.684E-2</c:v>
                </c:pt>
                <c:pt idx="91">
                  <c:v>3.9320000000000001E-2</c:v>
                </c:pt>
                <c:pt idx="92">
                  <c:v>4.2029999999999998E-2</c:v>
                </c:pt>
                <c:pt idx="93">
                  <c:v>2.8750000000000001E-2</c:v>
                </c:pt>
                <c:pt idx="94">
                  <c:v>4.2939999999999999E-2</c:v>
                </c:pt>
                <c:pt idx="95">
                  <c:v>0.12204</c:v>
                </c:pt>
                <c:pt idx="96">
                  <c:v>0.11504</c:v>
                </c:pt>
                <c:pt idx="97">
                  <c:v>0.12083000000000001</c:v>
                </c:pt>
                <c:pt idx="98">
                  <c:v>8.1869999999999998E-2</c:v>
                </c:pt>
                <c:pt idx="99">
                  <c:v>6.8599999999999994E-2</c:v>
                </c:pt>
                <c:pt idx="100">
                  <c:v>0.14865999999999999</c:v>
                </c:pt>
                <c:pt idx="101">
                  <c:v>0.11432</c:v>
                </c:pt>
                <c:pt idx="102">
                  <c:v>0.22875999999999999</c:v>
                </c:pt>
                <c:pt idx="103">
                  <c:v>0.21160999999999999</c:v>
                </c:pt>
                <c:pt idx="104">
                  <c:v>0.1396</c:v>
                </c:pt>
                <c:pt idx="105">
                  <c:v>0.13261999999999999</c:v>
                </c:pt>
                <c:pt idx="106">
                  <c:v>0.17119999999999999</c:v>
                </c:pt>
                <c:pt idx="107">
                  <c:v>0.13117000000000001</c:v>
                </c:pt>
                <c:pt idx="108">
                  <c:v>0.12801999999999999</c:v>
                </c:pt>
                <c:pt idx="109">
                  <c:v>0.26362999999999998</c:v>
                </c:pt>
                <c:pt idx="110">
                  <c:v>0.10793</c:v>
                </c:pt>
                <c:pt idx="111">
                  <c:v>0.10084</c:v>
                </c:pt>
                <c:pt idx="112">
                  <c:v>0.12329</c:v>
                </c:pt>
                <c:pt idx="113">
                  <c:v>0.22212000000000001</c:v>
                </c:pt>
                <c:pt idx="114">
                  <c:v>0.14230999999999999</c:v>
                </c:pt>
                <c:pt idx="115">
                  <c:v>0.17133999999999999</c:v>
                </c:pt>
                <c:pt idx="116">
                  <c:v>0.13158</c:v>
                </c:pt>
                <c:pt idx="117">
                  <c:v>0.15098</c:v>
                </c:pt>
                <c:pt idx="118">
                  <c:v>0.13058</c:v>
                </c:pt>
                <c:pt idx="119">
                  <c:v>0.14476</c:v>
                </c:pt>
                <c:pt idx="120">
                  <c:v>6.8989999999999996E-2</c:v>
                </c:pt>
                <c:pt idx="121">
                  <c:v>7.1650000000000005E-2</c:v>
                </c:pt>
                <c:pt idx="122">
                  <c:v>9.2990000000000003E-2</c:v>
                </c:pt>
                <c:pt idx="123">
                  <c:v>0.15038000000000001</c:v>
                </c:pt>
                <c:pt idx="124">
                  <c:v>9.8489999999999994E-2</c:v>
                </c:pt>
                <c:pt idx="125">
                  <c:v>0.16902</c:v>
                </c:pt>
                <c:pt idx="126">
                  <c:v>0.38735000000000003</c:v>
                </c:pt>
                <c:pt idx="127">
                  <c:v>0.25914999999999999</c:v>
                </c:pt>
                <c:pt idx="128">
                  <c:v>0.32543</c:v>
                </c:pt>
                <c:pt idx="129">
                  <c:v>0.88124999999999998</c:v>
                </c:pt>
                <c:pt idx="130">
                  <c:v>0.34005999999999997</c:v>
                </c:pt>
                <c:pt idx="131">
                  <c:v>1.1929399999999999</c:v>
                </c:pt>
                <c:pt idx="132">
                  <c:v>0.59004999999999996</c:v>
                </c:pt>
                <c:pt idx="133">
                  <c:v>0.32982</c:v>
                </c:pt>
                <c:pt idx="134">
                  <c:v>0.97616999999999998</c:v>
                </c:pt>
                <c:pt idx="135">
                  <c:v>0.55778000000000005</c:v>
                </c:pt>
                <c:pt idx="136">
                  <c:v>0.32263999999999998</c:v>
                </c:pt>
                <c:pt idx="137">
                  <c:v>0.35232999999999998</c:v>
                </c:pt>
                <c:pt idx="138">
                  <c:v>0.24979999999999999</c:v>
                </c:pt>
                <c:pt idx="139">
                  <c:v>0.54452</c:v>
                </c:pt>
                <c:pt idx="140">
                  <c:v>0.29089999999999999</c:v>
                </c:pt>
                <c:pt idx="141">
                  <c:v>1.6286400000000001</c:v>
                </c:pt>
                <c:pt idx="142">
                  <c:v>3.3210500000000001</c:v>
                </c:pt>
                <c:pt idx="143">
                  <c:v>4.0974000000000004</c:v>
                </c:pt>
                <c:pt idx="144">
                  <c:v>2.7797399999999999</c:v>
                </c:pt>
                <c:pt idx="145">
                  <c:v>2.37934</c:v>
                </c:pt>
                <c:pt idx="146">
                  <c:v>2.1550500000000001</c:v>
                </c:pt>
                <c:pt idx="147">
                  <c:v>2.3686199999999999</c:v>
                </c:pt>
                <c:pt idx="148">
                  <c:v>2.3309899999999999</c:v>
                </c:pt>
                <c:pt idx="149">
                  <c:v>2.7339699999999998</c:v>
                </c:pt>
                <c:pt idx="150">
                  <c:v>1.6566000000000001</c:v>
                </c:pt>
                <c:pt idx="151">
                  <c:v>1.4963200000000001</c:v>
                </c:pt>
                <c:pt idx="152">
                  <c:v>1.1265799999999999</c:v>
                </c:pt>
                <c:pt idx="153">
                  <c:v>2.1491799999999999</c:v>
                </c:pt>
                <c:pt idx="154">
                  <c:v>1.4138500000000001</c:v>
                </c:pt>
                <c:pt idx="155">
                  <c:v>3.5350100000000002</c:v>
                </c:pt>
                <c:pt idx="156">
                  <c:v>2.4466800000000002</c:v>
                </c:pt>
                <c:pt idx="157">
                  <c:v>1.2235799999999999</c:v>
                </c:pt>
                <c:pt idx="158">
                  <c:v>1.34284</c:v>
                </c:pt>
                <c:pt idx="159">
                  <c:v>1.42502</c:v>
                </c:pt>
                <c:pt idx="160">
                  <c:v>1.27346</c:v>
                </c:pt>
                <c:pt idx="161">
                  <c:v>1.46336</c:v>
                </c:pt>
                <c:pt idx="162">
                  <c:v>1.8337699999999999</c:v>
                </c:pt>
                <c:pt idx="163">
                  <c:v>1.51902</c:v>
                </c:pt>
                <c:pt idx="164">
                  <c:v>2.2423600000000001</c:v>
                </c:pt>
                <c:pt idx="165">
                  <c:v>2.9239999999999999</c:v>
                </c:pt>
                <c:pt idx="166">
                  <c:v>2.0101900000000001</c:v>
                </c:pt>
                <c:pt idx="167">
                  <c:v>1.8002800000000001</c:v>
                </c:pt>
                <c:pt idx="168">
                  <c:v>2.3003999999999998</c:v>
                </c:pt>
                <c:pt idx="169">
                  <c:v>2.4495300000000002</c:v>
                </c:pt>
                <c:pt idx="170">
                  <c:v>1.2074199999999999</c:v>
                </c:pt>
                <c:pt idx="171">
                  <c:v>2.3138999999999998</c:v>
                </c:pt>
                <c:pt idx="172">
                  <c:v>0.13914000000000001</c:v>
                </c:pt>
                <c:pt idx="173">
                  <c:v>9.178E-2</c:v>
                </c:pt>
                <c:pt idx="174">
                  <c:v>8.4470000000000003E-2</c:v>
                </c:pt>
                <c:pt idx="175">
                  <c:v>6.6640000000000005E-2</c:v>
                </c:pt>
                <c:pt idx="176">
                  <c:v>7.0220000000000005E-2</c:v>
                </c:pt>
                <c:pt idx="177">
                  <c:v>5.425E-2</c:v>
                </c:pt>
                <c:pt idx="178">
                  <c:v>6.6420000000000007E-2</c:v>
                </c:pt>
                <c:pt idx="179">
                  <c:v>5.7799999999999997E-2</c:v>
                </c:pt>
                <c:pt idx="180">
                  <c:v>6.5879999999999994E-2</c:v>
                </c:pt>
                <c:pt idx="181">
                  <c:v>6.8879999999999997E-2</c:v>
                </c:pt>
                <c:pt idx="182">
                  <c:v>9.103E-2</c:v>
                </c:pt>
                <c:pt idx="183">
                  <c:v>0.10008</c:v>
                </c:pt>
                <c:pt idx="184">
                  <c:v>8.3080000000000001E-2</c:v>
                </c:pt>
                <c:pt idx="185">
                  <c:v>6.0470000000000003E-2</c:v>
                </c:pt>
                <c:pt idx="186">
                  <c:v>5.602E-2</c:v>
                </c:pt>
                <c:pt idx="187">
                  <c:v>7.8750000000000001E-2</c:v>
                </c:pt>
                <c:pt idx="188">
                  <c:v>0.12579000000000001</c:v>
                </c:pt>
                <c:pt idx="189">
                  <c:v>8.3699999999999997E-2</c:v>
                </c:pt>
                <c:pt idx="190">
                  <c:v>9.0679999999999997E-2</c:v>
                </c:pt>
                <c:pt idx="191">
                  <c:v>6.9110000000000005E-2</c:v>
                </c:pt>
                <c:pt idx="192">
                  <c:v>8.6639999999999995E-2</c:v>
                </c:pt>
                <c:pt idx="193">
                  <c:v>2.1870000000000001E-2</c:v>
                </c:pt>
                <c:pt idx="194">
                  <c:v>1.439E-2</c:v>
                </c:pt>
                <c:pt idx="195">
                  <c:v>1.3809999999999999E-2</c:v>
                </c:pt>
                <c:pt idx="196">
                  <c:v>4.011E-2</c:v>
                </c:pt>
                <c:pt idx="197">
                  <c:v>4.666E-2</c:v>
                </c:pt>
                <c:pt idx="198">
                  <c:v>3.7679999999999998E-2</c:v>
                </c:pt>
                <c:pt idx="199">
                  <c:v>3.15E-2</c:v>
                </c:pt>
                <c:pt idx="200">
                  <c:v>1.7780000000000001E-2</c:v>
                </c:pt>
                <c:pt idx="201">
                  <c:v>3.4450000000000001E-2</c:v>
                </c:pt>
                <c:pt idx="202">
                  <c:v>2.1770000000000001E-2</c:v>
                </c:pt>
                <c:pt idx="203">
                  <c:v>3.5099999999999999E-2</c:v>
                </c:pt>
                <c:pt idx="204">
                  <c:v>2.009E-2</c:v>
                </c:pt>
                <c:pt idx="205">
                  <c:v>0.13642000000000001</c:v>
                </c:pt>
                <c:pt idx="206">
                  <c:v>0.22969000000000001</c:v>
                </c:pt>
                <c:pt idx="207">
                  <c:v>0.25198999999999999</c:v>
                </c:pt>
                <c:pt idx="208">
                  <c:v>0.13586999999999999</c:v>
                </c:pt>
                <c:pt idx="209">
                  <c:v>0.43570999999999999</c:v>
                </c:pt>
                <c:pt idx="210">
                  <c:v>0.17446</c:v>
                </c:pt>
                <c:pt idx="211">
                  <c:v>0.37578</c:v>
                </c:pt>
                <c:pt idx="212">
                  <c:v>0.21718999999999999</c:v>
                </c:pt>
                <c:pt idx="213">
                  <c:v>0.14052000000000001</c:v>
                </c:pt>
                <c:pt idx="214">
                  <c:v>0.28954999999999997</c:v>
                </c:pt>
                <c:pt idx="215">
                  <c:v>0.19802</c:v>
                </c:pt>
                <c:pt idx="216">
                  <c:v>4.5600000000000002E-2</c:v>
                </c:pt>
                <c:pt idx="217">
                  <c:v>7.0129999999999998E-2</c:v>
                </c:pt>
                <c:pt idx="218">
                  <c:v>0.11069</c:v>
                </c:pt>
                <c:pt idx="219">
                  <c:v>0.11425</c:v>
                </c:pt>
                <c:pt idx="220">
                  <c:v>0.35809000000000002</c:v>
                </c:pt>
                <c:pt idx="221">
                  <c:v>0.40771000000000002</c:v>
                </c:pt>
                <c:pt idx="222">
                  <c:v>0.62356</c:v>
                </c:pt>
                <c:pt idx="223">
                  <c:v>0.61470000000000002</c:v>
                </c:pt>
                <c:pt idx="224">
                  <c:v>0.31533</c:v>
                </c:pt>
                <c:pt idx="225">
                  <c:v>0.52693000000000001</c:v>
                </c:pt>
                <c:pt idx="226">
                  <c:v>0.38213999999999998</c:v>
                </c:pt>
                <c:pt idx="227">
                  <c:v>0.41238000000000002</c:v>
                </c:pt>
                <c:pt idx="228">
                  <c:v>0.29819000000000001</c:v>
                </c:pt>
                <c:pt idx="229">
                  <c:v>0.44178000000000001</c:v>
                </c:pt>
                <c:pt idx="230">
                  <c:v>0.53700000000000003</c:v>
                </c:pt>
                <c:pt idx="231">
                  <c:v>0.46295999999999998</c:v>
                </c:pt>
                <c:pt idx="232">
                  <c:v>0.57528999999999997</c:v>
                </c:pt>
                <c:pt idx="233">
                  <c:v>0.33146999999999999</c:v>
                </c:pt>
                <c:pt idx="234">
                  <c:v>0.44790999999999997</c:v>
                </c:pt>
                <c:pt idx="235">
                  <c:v>0.33045000000000002</c:v>
                </c:pt>
                <c:pt idx="236">
                  <c:v>0.52058000000000004</c:v>
                </c:pt>
                <c:pt idx="237">
                  <c:v>0.51183000000000001</c:v>
                </c:pt>
                <c:pt idx="238">
                  <c:v>8.2439999999999999E-2</c:v>
                </c:pt>
                <c:pt idx="239">
                  <c:v>9.2520000000000005E-2</c:v>
                </c:pt>
                <c:pt idx="240">
                  <c:v>0.11329</c:v>
                </c:pt>
                <c:pt idx="241">
                  <c:v>0.10612000000000001</c:v>
                </c:pt>
                <c:pt idx="242">
                  <c:v>0.10290000000000001</c:v>
                </c:pt>
                <c:pt idx="243">
                  <c:v>0.12756999999999999</c:v>
                </c:pt>
                <c:pt idx="244">
                  <c:v>0.20608000000000001</c:v>
                </c:pt>
                <c:pt idx="245">
                  <c:v>0.19133</c:v>
                </c:pt>
                <c:pt idx="246">
                  <c:v>0.33983000000000002</c:v>
                </c:pt>
                <c:pt idx="247">
                  <c:v>0.19656999999999999</c:v>
                </c:pt>
                <c:pt idx="248">
                  <c:v>0.16439000000000001</c:v>
                </c:pt>
                <c:pt idx="249">
                  <c:v>0.19073000000000001</c:v>
                </c:pt>
                <c:pt idx="250">
                  <c:v>0.14030000000000001</c:v>
                </c:pt>
                <c:pt idx="251">
                  <c:v>0.21409</c:v>
                </c:pt>
                <c:pt idx="252">
                  <c:v>8.2210000000000005E-2</c:v>
                </c:pt>
                <c:pt idx="253">
                  <c:v>0.36893999999999999</c:v>
                </c:pt>
                <c:pt idx="254">
                  <c:v>4.8189999999999997E-2</c:v>
                </c:pt>
                <c:pt idx="255">
                  <c:v>3.5479999999999998E-2</c:v>
                </c:pt>
                <c:pt idx="256">
                  <c:v>1.538E-2</c:v>
                </c:pt>
                <c:pt idx="257">
                  <c:v>0.61153999999999997</c:v>
                </c:pt>
                <c:pt idx="258">
                  <c:v>0.66351000000000004</c:v>
                </c:pt>
                <c:pt idx="259">
                  <c:v>0.65664999999999996</c:v>
                </c:pt>
                <c:pt idx="260">
                  <c:v>0.54010999999999998</c:v>
                </c:pt>
                <c:pt idx="261">
                  <c:v>0.53412000000000004</c:v>
                </c:pt>
                <c:pt idx="262">
                  <c:v>0.52014000000000005</c:v>
                </c:pt>
                <c:pt idx="263">
                  <c:v>0.82525999999999999</c:v>
                </c:pt>
                <c:pt idx="264">
                  <c:v>0.55006999999999995</c:v>
                </c:pt>
                <c:pt idx="265">
                  <c:v>0.76161999999999996</c:v>
                </c:pt>
                <c:pt idx="266">
                  <c:v>0.78569999999999995</c:v>
                </c:pt>
                <c:pt idx="267">
                  <c:v>0.57833999999999997</c:v>
                </c:pt>
                <c:pt idx="268">
                  <c:v>0.54049999999999998</c:v>
                </c:pt>
                <c:pt idx="269">
                  <c:v>9.0649999999999994E-2</c:v>
                </c:pt>
                <c:pt idx="270">
                  <c:v>0.29915999999999998</c:v>
                </c:pt>
                <c:pt idx="271">
                  <c:v>0.16211</c:v>
                </c:pt>
                <c:pt idx="272">
                  <c:v>0.11459999999999999</c:v>
                </c:pt>
                <c:pt idx="273">
                  <c:v>0.22187999999999999</c:v>
                </c:pt>
                <c:pt idx="274">
                  <c:v>5.6439999999999997E-2</c:v>
                </c:pt>
                <c:pt idx="275">
                  <c:v>9.604E-2</c:v>
                </c:pt>
                <c:pt idx="276">
                  <c:v>0.10469000000000001</c:v>
                </c:pt>
                <c:pt idx="277">
                  <c:v>6.1269999999999998E-2</c:v>
                </c:pt>
                <c:pt idx="278">
                  <c:v>7.9780000000000004E-2</c:v>
                </c:pt>
                <c:pt idx="279">
                  <c:v>0.21038000000000001</c:v>
                </c:pt>
                <c:pt idx="280">
                  <c:v>3.5779999999999999E-2</c:v>
                </c:pt>
                <c:pt idx="281">
                  <c:v>3.705E-2</c:v>
                </c:pt>
                <c:pt idx="282">
                  <c:v>6.1289999999999997E-2</c:v>
                </c:pt>
                <c:pt idx="283">
                  <c:v>1.5010000000000001E-2</c:v>
                </c:pt>
                <c:pt idx="284">
                  <c:v>9.0600000000000003E-3</c:v>
                </c:pt>
                <c:pt idx="285">
                  <c:v>1.0959999999999999E-2</c:v>
                </c:pt>
                <c:pt idx="286">
                  <c:v>1.9650000000000001E-2</c:v>
                </c:pt>
                <c:pt idx="287">
                  <c:v>3.8710000000000001E-2</c:v>
                </c:pt>
                <c:pt idx="288">
                  <c:v>4.5900000000000003E-2</c:v>
                </c:pt>
                <c:pt idx="289">
                  <c:v>4.2970000000000001E-2</c:v>
                </c:pt>
                <c:pt idx="290">
                  <c:v>3.5020000000000003E-2</c:v>
                </c:pt>
                <c:pt idx="291">
                  <c:v>7.886E-2</c:v>
                </c:pt>
                <c:pt idx="292">
                  <c:v>3.6150000000000002E-2</c:v>
                </c:pt>
                <c:pt idx="293">
                  <c:v>8.2650000000000001E-2</c:v>
                </c:pt>
                <c:pt idx="294">
                  <c:v>8.1989999999999993E-2</c:v>
                </c:pt>
                <c:pt idx="295">
                  <c:v>0.12931999999999999</c:v>
                </c:pt>
                <c:pt idx="296">
                  <c:v>5.3719999999999997E-2</c:v>
                </c:pt>
                <c:pt idx="297">
                  <c:v>0.14102999999999999</c:v>
                </c:pt>
                <c:pt idx="298">
                  <c:v>6.4659999999999995E-2</c:v>
                </c:pt>
                <c:pt idx="299">
                  <c:v>5.561E-2</c:v>
                </c:pt>
                <c:pt idx="300">
                  <c:v>4.4170000000000001E-2</c:v>
                </c:pt>
                <c:pt idx="301">
                  <c:v>3.5369999999999999E-2</c:v>
                </c:pt>
                <c:pt idx="302">
                  <c:v>9.2660000000000006E-2</c:v>
                </c:pt>
                <c:pt idx="303">
                  <c:v>0.1</c:v>
                </c:pt>
                <c:pt idx="304">
                  <c:v>5.5149999999999998E-2</c:v>
                </c:pt>
                <c:pt idx="305">
                  <c:v>5.4789999999999998E-2</c:v>
                </c:pt>
                <c:pt idx="306">
                  <c:v>7.5029999999999999E-2</c:v>
                </c:pt>
                <c:pt idx="307">
                  <c:v>4.9320000000000003E-2</c:v>
                </c:pt>
                <c:pt idx="308">
                  <c:v>0.49297999999999997</c:v>
                </c:pt>
                <c:pt idx="309">
                  <c:v>0.34939999999999999</c:v>
                </c:pt>
                <c:pt idx="310">
                  <c:v>2.6354799999999998</c:v>
                </c:pt>
                <c:pt idx="311">
                  <c:v>0.79040999999999995</c:v>
                </c:pt>
                <c:pt idx="312">
                  <c:v>0.26168999999999998</c:v>
                </c:pt>
                <c:pt idx="313">
                  <c:v>0.26938000000000001</c:v>
                </c:pt>
                <c:pt idx="314">
                  <c:v>0.36919999999999997</c:v>
                </c:pt>
                <c:pt idx="315">
                  <c:v>0.25356000000000001</c:v>
                </c:pt>
                <c:pt idx="316">
                  <c:v>0.31827</c:v>
                </c:pt>
                <c:pt idx="317">
                  <c:v>0.24521999999999999</c:v>
                </c:pt>
                <c:pt idx="318">
                  <c:v>0.40201999999999999</c:v>
                </c:pt>
                <c:pt idx="319">
                  <c:v>0.47547</c:v>
                </c:pt>
                <c:pt idx="320">
                  <c:v>0.1676</c:v>
                </c:pt>
                <c:pt idx="321">
                  <c:v>0.18159</c:v>
                </c:pt>
                <c:pt idx="322">
                  <c:v>0.35114000000000001</c:v>
                </c:pt>
                <c:pt idx="323">
                  <c:v>0.28392000000000001</c:v>
                </c:pt>
                <c:pt idx="324">
                  <c:v>0.34109</c:v>
                </c:pt>
                <c:pt idx="325">
                  <c:v>0.19186</c:v>
                </c:pt>
                <c:pt idx="326">
                  <c:v>0.30347000000000002</c:v>
                </c:pt>
                <c:pt idx="327">
                  <c:v>0.24102999999999999</c:v>
                </c:pt>
                <c:pt idx="328">
                  <c:v>6.6170000000000007E-2</c:v>
                </c:pt>
                <c:pt idx="329">
                  <c:v>6.7239999999999994E-2</c:v>
                </c:pt>
                <c:pt idx="330">
                  <c:v>4.5440000000000001E-2</c:v>
                </c:pt>
                <c:pt idx="331">
                  <c:v>5.0229999999999997E-2</c:v>
                </c:pt>
                <c:pt idx="332">
                  <c:v>3.4660000000000003E-2</c:v>
                </c:pt>
                <c:pt idx="333">
                  <c:v>5.083E-2</c:v>
                </c:pt>
                <c:pt idx="334">
                  <c:v>3.7379999999999997E-2</c:v>
                </c:pt>
                <c:pt idx="335">
                  <c:v>3.9609999999999999E-2</c:v>
                </c:pt>
                <c:pt idx="336">
                  <c:v>3.4270000000000002E-2</c:v>
                </c:pt>
                <c:pt idx="337">
                  <c:v>3.041E-2</c:v>
                </c:pt>
                <c:pt idx="338">
                  <c:v>3.3059999999999999E-2</c:v>
                </c:pt>
                <c:pt idx="339">
                  <c:v>5.4969999999999998E-2</c:v>
                </c:pt>
                <c:pt idx="340">
                  <c:v>6.1510000000000002E-2</c:v>
                </c:pt>
                <c:pt idx="341">
                  <c:v>1.3010000000000001E-2</c:v>
                </c:pt>
                <c:pt idx="342">
                  <c:v>2.4979999999999999E-2</c:v>
                </c:pt>
                <c:pt idx="343">
                  <c:v>2.5430000000000001E-2</c:v>
                </c:pt>
                <c:pt idx="344">
                  <c:v>3.049E-2</c:v>
                </c:pt>
                <c:pt idx="345">
                  <c:v>3.1130000000000001E-2</c:v>
                </c:pt>
                <c:pt idx="346">
                  <c:v>6.1620000000000001E-2</c:v>
                </c:pt>
                <c:pt idx="347">
                  <c:v>1.8700000000000001E-2</c:v>
                </c:pt>
                <c:pt idx="348">
                  <c:v>1.5010000000000001E-2</c:v>
                </c:pt>
                <c:pt idx="349">
                  <c:v>2.8989999999999998E-2</c:v>
                </c:pt>
                <c:pt idx="350">
                  <c:v>6.2109999999999999E-2</c:v>
                </c:pt>
                <c:pt idx="351">
                  <c:v>7.9500000000000001E-2</c:v>
                </c:pt>
                <c:pt idx="352">
                  <c:v>7.2440000000000004E-2</c:v>
                </c:pt>
                <c:pt idx="353">
                  <c:v>1.7090000000000001E-2</c:v>
                </c:pt>
                <c:pt idx="354">
                  <c:v>4.301E-2</c:v>
                </c:pt>
                <c:pt idx="355">
                  <c:v>0.10659</c:v>
                </c:pt>
                <c:pt idx="356">
                  <c:v>8.9829600000000003</c:v>
                </c:pt>
                <c:pt idx="357">
                  <c:v>3.8496999999999999</c:v>
                </c:pt>
                <c:pt idx="358">
                  <c:v>5.2017699999999998</c:v>
                </c:pt>
                <c:pt idx="359">
                  <c:v>4.2613099999999999</c:v>
                </c:pt>
                <c:pt idx="360">
                  <c:v>4.5419200000000002</c:v>
                </c:pt>
                <c:pt idx="361">
                  <c:v>3.83684</c:v>
                </c:pt>
                <c:pt idx="362">
                  <c:v>3.67822</c:v>
                </c:pt>
                <c:pt idx="363">
                  <c:v>4.2223899999999999</c:v>
                </c:pt>
                <c:pt idx="364">
                  <c:v>3.4742799999999998</c:v>
                </c:pt>
                <c:pt idx="365">
                  <c:v>4.5558699999999996</c:v>
                </c:pt>
                <c:pt idx="366">
                  <c:v>3.6969500000000002</c:v>
                </c:pt>
                <c:pt idx="367">
                  <c:v>13.5222</c:v>
                </c:pt>
                <c:pt idx="368">
                  <c:v>4.8982200000000002</c:v>
                </c:pt>
                <c:pt idx="369">
                  <c:v>5.6699799999999998</c:v>
                </c:pt>
                <c:pt idx="370">
                  <c:v>6.5387599999999999</c:v>
                </c:pt>
                <c:pt idx="371">
                  <c:v>9.2323000000000004</c:v>
                </c:pt>
                <c:pt idx="372">
                  <c:v>8.2672500000000007</c:v>
                </c:pt>
                <c:pt idx="373">
                  <c:v>11.1081</c:v>
                </c:pt>
                <c:pt idx="374">
                  <c:v>18.498200000000001</c:v>
                </c:pt>
                <c:pt idx="375">
                  <c:v>19.609100000000002</c:v>
                </c:pt>
                <c:pt idx="376">
                  <c:v>15.288</c:v>
                </c:pt>
                <c:pt idx="377">
                  <c:v>9.8234899999999996</c:v>
                </c:pt>
                <c:pt idx="378">
                  <c:v>23.648199999999999</c:v>
                </c:pt>
                <c:pt idx="379">
                  <c:v>17.866700000000002</c:v>
                </c:pt>
                <c:pt idx="380">
                  <c:v>88.976200000000006</c:v>
                </c:pt>
                <c:pt idx="381">
                  <c:v>15.8744</c:v>
                </c:pt>
                <c:pt idx="382">
                  <c:v>9.1870200000000004</c:v>
                </c:pt>
                <c:pt idx="383">
                  <c:v>7.9924799999999996</c:v>
                </c:pt>
                <c:pt idx="384">
                  <c:v>20.084900000000001</c:v>
                </c:pt>
                <c:pt idx="385">
                  <c:v>16.811800000000002</c:v>
                </c:pt>
                <c:pt idx="386">
                  <c:v>24.393799999999999</c:v>
                </c:pt>
                <c:pt idx="387">
                  <c:v>22.597100000000001</c:v>
                </c:pt>
                <c:pt idx="388">
                  <c:v>14.3337</c:v>
                </c:pt>
                <c:pt idx="389">
                  <c:v>8.1517400000000002</c:v>
                </c:pt>
                <c:pt idx="390">
                  <c:v>6.9621500000000003</c:v>
                </c:pt>
                <c:pt idx="391">
                  <c:v>5.29305</c:v>
                </c:pt>
                <c:pt idx="392">
                  <c:v>11.5779</c:v>
                </c:pt>
                <c:pt idx="393">
                  <c:v>8.6447599999999998</c:v>
                </c:pt>
                <c:pt idx="394">
                  <c:v>13.3598</c:v>
                </c:pt>
                <c:pt idx="395">
                  <c:v>8.7167499999999993</c:v>
                </c:pt>
                <c:pt idx="396">
                  <c:v>5.8720499999999998</c:v>
                </c:pt>
                <c:pt idx="397">
                  <c:v>7.6720199999999998</c:v>
                </c:pt>
                <c:pt idx="398">
                  <c:v>38.351799999999997</c:v>
                </c:pt>
                <c:pt idx="399">
                  <c:v>9.9165500000000009</c:v>
                </c:pt>
                <c:pt idx="400">
                  <c:v>25.046099999999999</c:v>
                </c:pt>
                <c:pt idx="401">
                  <c:v>14.2362</c:v>
                </c:pt>
                <c:pt idx="402">
                  <c:v>9.5957100000000004</c:v>
                </c:pt>
                <c:pt idx="403">
                  <c:v>24.8017</c:v>
                </c:pt>
                <c:pt idx="404">
                  <c:v>41.529200000000003</c:v>
                </c:pt>
                <c:pt idx="405">
                  <c:v>67.9208</c:v>
                </c:pt>
                <c:pt idx="406">
                  <c:v>20.716200000000001</c:v>
                </c:pt>
                <c:pt idx="407">
                  <c:v>11.9511</c:v>
                </c:pt>
                <c:pt idx="408">
                  <c:v>7.4038899999999996</c:v>
                </c:pt>
                <c:pt idx="409">
                  <c:v>14.4383</c:v>
                </c:pt>
                <c:pt idx="410">
                  <c:v>51.135800000000003</c:v>
                </c:pt>
                <c:pt idx="411">
                  <c:v>14.050700000000001</c:v>
                </c:pt>
                <c:pt idx="412">
                  <c:v>18.811</c:v>
                </c:pt>
                <c:pt idx="413">
                  <c:v>28.655799999999999</c:v>
                </c:pt>
                <c:pt idx="414">
                  <c:v>45.746099999999998</c:v>
                </c:pt>
                <c:pt idx="415">
                  <c:v>18.084599999999998</c:v>
                </c:pt>
                <c:pt idx="416">
                  <c:v>10.834199999999999</c:v>
                </c:pt>
                <c:pt idx="417">
                  <c:v>25.9406</c:v>
                </c:pt>
                <c:pt idx="418">
                  <c:v>73.534099999999995</c:v>
                </c:pt>
                <c:pt idx="419">
                  <c:v>11.8123</c:v>
                </c:pt>
                <c:pt idx="420">
                  <c:v>11.087400000000001</c:v>
                </c:pt>
                <c:pt idx="421">
                  <c:v>7.0225900000000001</c:v>
                </c:pt>
                <c:pt idx="422">
                  <c:v>12.0482</c:v>
                </c:pt>
                <c:pt idx="423">
                  <c:v>7.0504199999999999</c:v>
                </c:pt>
                <c:pt idx="424">
                  <c:v>8.7921200000000006</c:v>
                </c:pt>
                <c:pt idx="425">
                  <c:v>15.860300000000001</c:v>
                </c:pt>
                <c:pt idx="426">
                  <c:v>12.247199999999999</c:v>
                </c:pt>
                <c:pt idx="427">
                  <c:v>37.661900000000003</c:v>
                </c:pt>
                <c:pt idx="428">
                  <c:v>7.3671100000000003</c:v>
                </c:pt>
                <c:pt idx="429">
                  <c:v>9.3388899999999992</c:v>
                </c:pt>
                <c:pt idx="430">
                  <c:v>8.4921299999999995</c:v>
                </c:pt>
                <c:pt idx="431">
                  <c:v>10.0623</c:v>
                </c:pt>
                <c:pt idx="432">
                  <c:v>6.4440499999999998</c:v>
                </c:pt>
                <c:pt idx="433">
                  <c:v>5.5810700000000004</c:v>
                </c:pt>
                <c:pt idx="434">
                  <c:v>13.913399999999999</c:v>
                </c:pt>
                <c:pt idx="435">
                  <c:v>11.160399999999999</c:v>
                </c:pt>
                <c:pt idx="436">
                  <c:v>14.4208</c:v>
                </c:pt>
                <c:pt idx="437">
                  <c:v>15.177199999999999</c:v>
                </c:pt>
                <c:pt idx="438">
                  <c:v>13.678100000000001</c:v>
                </c:pt>
                <c:pt idx="439">
                  <c:v>9.3906299999999998</c:v>
                </c:pt>
                <c:pt idx="440">
                  <c:v>22.051100000000002</c:v>
                </c:pt>
                <c:pt idx="441">
                  <c:v>9.7241800000000005</c:v>
                </c:pt>
                <c:pt idx="442">
                  <c:v>5.6663699999999997</c:v>
                </c:pt>
                <c:pt idx="443">
                  <c:v>9.9665400000000002</c:v>
                </c:pt>
                <c:pt idx="444">
                  <c:v>12.802300000000001</c:v>
                </c:pt>
                <c:pt idx="445">
                  <c:v>10.671799999999999</c:v>
                </c:pt>
                <c:pt idx="446">
                  <c:v>6.2880700000000003</c:v>
                </c:pt>
                <c:pt idx="447">
                  <c:v>9.9248499999999993</c:v>
                </c:pt>
                <c:pt idx="448">
                  <c:v>9.3290900000000008</c:v>
                </c:pt>
                <c:pt idx="449">
                  <c:v>7.5260100000000003</c:v>
                </c:pt>
                <c:pt idx="450">
                  <c:v>6.7177199999999999</c:v>
                </c:pt>
                <c:pt idx="451">
                  <c:v>5.4411399999999999</c:v>
                </c:pt>
                <c:pt idx="452">
                  <c:v>5.0901699999999996</c:v>
                </c:pt>
                <c:pt idx="453">
                  <c:v>8.2480899999999995</c:v>
                </c:pt>
                <c:pt idx="454">
                  <c:v>9.5136299999999991</c:v>
                </c:pt>
                <c:pt idx="455">
                  <c:v>4.75237</c:v>
                </c:pt>
                <c:pt idx="456">
                  <c:v>4.6688299999999998</c:v>
                </c:pt>
                <c:pt idx="457">
                  <c:v>8.2005800000000004</c:v>
                </c:pt>
                <c:pt idx="458">
                  <c:v>7.75223</c:v>
                </c:pt>
                <c:pt idx="459">
                  <c:v>6.8011699999999999</c:v>
                </c:pt>
                <c:pt idx="460">
                  <c:v>4.8121299999999998</c:v>
                </c:pt>
                <c:pt idx="461">
                  <c:v>3.6931099999999999</c:v>
                </c:pt>
                <c:pt idx="462">
                  <c:v>6.6549199999999997</c:v>
                </c:pt>
                <c:pt idx="463">
                  <c:v>5.8211500000000003</c:v>
                </c:pt>
                <c:pt idx="464">
                  <c:v>7.8393199999999998</c:v>
                </c:pt>
                <c:pt idx="465">
                  <c:v>3.1636000000000002</c:v>
                </c:pt>
                <c:pt idx="466">
                  <c:v>3.7749799999999998</c:v>
                </c:pt>
                <c:pt idx="467">
                  <c:v>4.4222799999999998</c:v>
                </c:pt>
                <c:pt idx="468">
                  <c:v>15.575699999999999</c:v>
                </c:pt>
                <c:pt idx="469">
                  <c:v>13.075100000000001</c:v>
                </c:pt>
                <c:pt idx="470">
                  <c:v>4.3487900000000002</c:v>
                </c:pt>
                <c:pt idx="471">
                  <c:v>4.0384099999999998</c:v>
                </c:pt>
                <c:pt idx="472">
                  <c:v>3.5686800000000001</c:v>
                </c:pt>
                <c:pt idx="473">
                  <c:v>4.64689</c:v>
                </c:pt>
                <c:pt idx="474">
                  <c:v>8.05579</c:v>
                </c:pt>
                <c:pt idx="475">
                  <c:v>6.3931199999999997</c:v>
                </c:pt>
                <c:pt idx="476">
                  <c:v>4.87141</c:v>
                </c:pt>
                <c:pt idx="477">
                  <c:v>15.023400000000001</c:v>
                </c:pt>
                <c:pt idx="478">
                  <c:v>10.233000000000001</c:v>
                </c:pt>
                <c:pt idx="479">
                  <c:v>14.3337</c:v>
                </c:pt>
                <c:pt idx="480">
                  <c:v>5.8240100000000004</c:v>
                </c:pt>
                <c:pt idx="481">
                  <c:v>5.7081799999999996</c:v>
                </c:pt>
                <c:pt idx="482">
                  <c:v>5.73116</c:v>
                </c:pt>
                <c:pt idx="483">
                  <c:v>2.8183799999999999</c:v>
                </c:pt>
                <c:pt idx="484">
                  <c:v>2.3785699999999999</c:v>
                </c:pt>
                <c:pt idx="485">
                  <c:v>3.67367</c:v>
                </c:pt>
                <c:pt idx="486">
                  <c:v>5.6917499999999999</c:v>
                </c:pt>
                <c:pt idx="487">
                  <c:v>4.8356700000000004</c:v>
                </c:pt>
                <c:pt idx="488">
                  <c:v>0.15085999999999999</c:v>
                </c:pt>
                <c:pt idx="489">
                  <c:v>0.18337000000000001</c:v>
                </c:pt>
                <c:pt idx="490">
                  <c:v>0.20746000000000001</c:v>
                </c:pt>
                <c:pt idx="491">
                  <c:v>0.10574</c:v>
                </c:pt>
                <c:pt idx="492">
                  <c:v>0.11132</c:v>
                </c:pt>
                <c:pt idx="493">
                  <c:v>0.17330999999999999</c:v>
                </c:pt>
                <c:pt idx="494">
                  <c:v>0.27956999999999999</c:v>
                </c:pt>
                <c:pt idx="495">
                  <c:v>0.17899000000000001</c:v>
                </c:pt>
                <c:pt idx="496">
                  <c:v>0.28960000000000002</c:v>
                </c:pt>
                <c:pt idx="497">
                  <c:v>0.26838000000000001</c:v>
                </c:pt>
                <c:pt idx="498">
                  <c:v>0.23912</c:v>
                </c:pt>
                <c:pt idx="499">
                  <c:v>0.17782999999999999</c:v>
                </c:pt>
                <c:pt idx="500">
                  <c:v>0.22438</c:v>
                </c:pt>
                <c:pt idx="501">
                  <c:v>6.2630000000000005E-2</c:v>
                </c:pt>
                <c:pt idx="502">
                  <c:v>4.5269999999999998E-2</c:v>
                </c:pt>
                <c:pt idx="503">
                  <c:v>6.0760000000000002E-2</c:v>
                </c:pt>
                <c:pt idx="504">
                  <c:v>0.10959000000000001</c:v>
                </c:pt>
                <c:pt idx="505">
                  <c:v>4.7410000000000001E-2</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922E-42EC-8EC9-6EDDA6DCB8A0}"/>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CRIM</a:t>
                </a:r>
                <a:endParaRPr lang="zh-CN" altLang="en-US"/>
              </a:p>
            </c:rich>
          </c:tx>
          <c:layout>
            <c:manualLayout>
              <c:xMode val="edge"/>
              <c:yMode val="edge"/>
              <c:x val="0.4994029550784842"/>
              <c:y val="0.902168215132277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manualLayout>
              <c:xMode val="edge"/>
              <c:yMode val="edge"/>
              <c:x val="2.6486876956417049E-2"/>
              <c:y val="0.369288614009753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solidFill>
          <a:schemeClr val="bg1"/>
        </a:solid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Sheet4!$H$2:$H$507</c:f>
              <c:numCache>
                <c:formatCode>General</c:formatCode>
                <c:ptCount val="506"/>
                <c:pt idx="0">
                  <c:v>1</c:v>
                </c:pt>
                <c:pt idx="1">
                  <c:v>2</c:v>
                </c:pt>
                <c:pt idx="2">
                  <c:v>2</c:v>
                </c:pt>
                <c:pt idx="3">
                  <c:v>3</c:v>
                </c:pt>
                <c:pt idx="4">
                  <c:v>3</c:v>
                </c:pt>
                <c:pt idx="5">
                  <c:v>3</c:v>
                </c:pt>
                <c:pt idx="6">
                  <c:v>5</c:v>
                </c:pt>
                <c:pt idx="7">
                  <c:v>5</c:v>
                </c:pt>
                <c:pt idx="8">
                  <c:v>5</c:v>
                </c:pt>
                <c:pt idx="9">
                  <c:v>5</c:v>
                </c:pt>
                <c:pt idx="10">
                  <c:v>5</c:v>
                </c:pt>
                <c:pt idx="11">
                  <c:v>5</c:v>
                </c:pt>
                <c:pt idx="12">
                  <c:v>5</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5</c:v>
                </c:pt>
                <c:pt idx="36">
                  <c:v>5</c:v>
                </c:pt>
                <c:pt idx="37">
                  <c:v>5</c:v>
                </c:pt>
                <c:pt idx="38">
                  <c:v>5</c:v>
                </c:pt>
                <c:pt idx="39">
                  <c:v>3</c:v>
                </c:pt>
                <c:pt idx="40">
                  <c:v>3</c:v>
                </c:pt>
                <c:pt idx="41">
                  <c:v>3</c:v>
                </c:pt>
                <c:pt idx="42">
                  <c:v>3</c:v>
                </c:pt>
                <c:pt idx="43">
                  <c:v>3</c:v>
                </c:pt>
                <c:pt idx="44">
                  <c:v>3</c:v>
                </c:pt>
                <c:pt idx="45">
                  <c:v>3</c:v>
                </c:pt>
                <c:pt idx="46">
                  <c:v>3</c:v>
                </c:pt>
                <c:pt idx="47">
                  <c:v>3</c:v>
                </c:pt>
                <c:pt idx="48">
                  <c:v>3</c:v>
                </c:pt>
                <c:pt idx="49">
                  <c:v>3</c:v>
                </c:pt>
                <c:pt idx="50">
                  <c:v>4</c:v>
                </c:pt>
                <c:pt idx="51">
                  <c:v>4</c:v>
                </c:pt>
                <c:pt idx="52">
                  <c:v>4</c:v>
                </c:pt>
                <c:pt idx="53">
                  <c:v>4</c:v>
                </c:pt>
                <c:pt idx="54">
                  <c:v>3</c:v>
                </c:pt>
                <c:pt idx="55">
                  <c:v>5</c:v>
                </c:pt>
                <c:pt idx="56">
                  <c:v>2</c:v>
                </c:pt>
                <c:pt idx="57">
                  <c:v>5</c:v>
                </c:pt>
                <c:pt idx="58">
                  <c:v>8</c:v>
                </c:pt>
                <c:pt idx="59">
                  <c:v>8</c:v>
                </c:pt>
                <c:pt idx="60">
                  <c:v>8</c:v>
                </c:pt>
                <c:pt idx="61">
                  <c:v>8</c:v>
                </c:pt>
                <c:pt idx="62">
                  <c:v>8</c:v>
                </c:pt>
                <c:pt idx="63">
                  <c:v>8</c:v>
                </c:pt>
                <c:pt idx="64">
                  <c:v>3</c:v>
                </c:pt>
                <c:pt idx="65">
                  <c:v>4</c:v>
                </c:pt>
                <c:pt idx="66">
                  <c:v>4</c:v>
                </c:pt>
                <c:pt idx="67">
                  <c:v>4</c:v>
                </c:pt>
                <c:pt idx="68">
                  <c:v>4</c:v>
                </c:pt>
                <c:pt idx="69">
                  <c:v>4</c:v>
                </c:pt>
                <c:pt idx="70">
                  <c:v>4</c:v>
                </c:pt>
                <c:pt idx="71">
                  <c:v>4</c:v>
                </c:pt>
                <c:pt idx="72">
                  <c:v>4</c:v>
                </c:pt>
                <c:pt idx="73">
                  <c:v>4</c:v>
                </c:pt>
                <c:pt idx="74">
                  <c:v>5</c:v>
                </c:pt>
                <c:pt idx="75">
                  <c:v>5</c:v>
                </c:pt>
                <c:pt idx="76">
                  <c:v>5</c:v>
                </c:pt>
                <c:pt idx="77">
                  <c:v>5</c:v>
                </c:pt>
                <c:pt idx="78">
                  <c:v>5</c:v>
                </c:pt>
                <c:pt idx="79">
                  <c:v>5</c:v>
                </c:pt>
                <c:pt idx="80">
                  <c:v>4</c:v>
                </c:pt>
                <c:pt idx="81">
                  <c:v>4</c:v>
                </c:pt>
                <c:pt idx="82">
                  <c:v>4</c:v>
                </c:pt>
                <c:pt idx="83">
                  <c:v>4</c:v>
                </c:pt>
                <c:pt idx="84">
                  <c:v>3</c:v>
                </c:pt>
                <c:pt idx="85">
                  <c:v>3</c:v>
                </c:pt>
                <c:pt idx="86">
                  <c:v>3</c:v>
                </c:pt>
                <c:pt idx="87">
                  <c:v>3</c:v>
                </c:pt>
                <c:pt idx="88">
                  <c:v>2</c:v>
                </c:pt>
                <c:pt idx="89">
                  <c:v>2</c:v>
                </c:pt>
                <c:pt idx="90">
                  <c:v>2</c:v>
                </c:pt>
                <c:pt idx="91">
                  <c:v>2</c:v>
                </c:pt>
                <c:pt idx="92">
                  <c:v>4</c:v>
                </c:pt>
                <c:pt idx="93">
                  <c:v>4</c:v>
                </c:pt>
                <c:pt idx="94">
                  <c:v>4</c:v>
                </c:pt>
                <c:pt idx="95">
                  <c:v>2</c:v>
                </c:pt>
                <c:pt idx="96">
                  <c:v>2</c:v>
                </c:pt>
                <c:pt idx="97">
                  <c:v>2</c:v>
                </c:pt>
                <c:pt idx="98">
                  <c:v>2</c:v>
                </c:pt>
                <c:pt idx="99">
                  <c:v>2</c:v>
                </c:pt>
                <c:pt idx="100">
                  <c:v>5</c:v>
                </c:pt>
                <c:pt idx="101">
                  <c:v>5</c:v>
                </c:pt>
                <c:pt idx="102">
                  <c:v>5</c:v>
                </c:pt>
                <c:pt idx="103">
                  <c:v>5</c:v>
                </c:pt>
                <c:pt idx="104">
                  <c:v>5</c:v>
                </c:pt>
                <c:pt idx="105">
                  <c:v>5</c:v>
                </c:pt>
                <c:pt idx="106">
                  <c:v>5</c:v>
                </c:pt>
                <c:pt idx="107">
                  <c:v>5</c:v>
                </c:pt>
                <c:pt idx="108">
                  <c:v>5</c:v>
                </c:pt>
                <c:pt idx="109">
                  <c:v>5</c:v>
                </c:pt>
                <c:pt idx="110">
                  <c:v>5</c:v>
                </c:pt>
                <c:pt idx="111">
                  <c:v>6</c:v>
                </c:pt>
                <c:pt idx="112">
                  <c:v>6</c:v>
                </c:pt>
                <c:pt idx="113">
                  <c:v>6</c:v>
                </c:pt>
                <c:pt idx="114">
                  <c:v>6</c:v>
                </c:pt>
                <c:pt idx="115">
                  <c:v>6</c:v>
                </c:pt>
                <c:pt idx="116">
                  <c:v>6</c:v>
                </c:pt>
                <c:pt idx="117">
                  <c:v>6</c:v>
                </c:pt>
                <c:pt idx="118">
                  <c:v>6</c:v>
                </c:pt>
                <c:pt idx="119">
                  <c:v>6</c:v>
                </c:pt>
                <c:pt idx="120">
                  <c:v>2</c:v>
                </c:pt>
                <c:pt idx="121">
                  <c:v>2</c:v>
                </c:pt>
                <c:pt idx="122">
                  <c:v>2</c:v>
                </c:pt>
                <c:pt idx="123">
                  <c:v>2</c:v>
                </c:pt>
                <c:pt idx="124">
                  <c:v>2</c:v>
                </c:pt>
                <c:pt idx="125">
                  <c:v>2</c:v>
                </c:pt>
                <c:pt idx="126">
                  <c:v>2</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5</c:v>
                </c:pt>
                <c:pt idx="143">
                  <c:v>5</c:v>
                </c:pt>
                <c:pt idx="144">
                  <c:v>5</c:v>
                </c:pt>
                <c:pt idx="145">
                  <c:v>5</c:v>
                </c:pt>
                <c:pt idx="146">
                  <c:v>5</c:v>
                </c:pt>
                <c:pt idx="147">
                  <c:v>5</c:v>
                </c:pt>
                <c:pt idx="148">
                  <c:v>5</c:v>
                </c:pt>
                <c:pt idx="149">
                  <c:v>5</c:v>
                </c:pt>
                <c:pt idx="150">
                  <c:v>5</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3</c:v>
                </c:pt>
                <c:pt idx="180">
                  <c:v>3</c:v>
                </c:pt>
                <c:pt idx="181">
                  <c:v>3</c:v>
                </c:pt>
                <c:pt idx="182">
                  <c:v>3</c:v>
                </c:pt>
                <c:pt idx="183">
                  <c:v>3</c:v>
                </c:pt>
                <c:pt idx="184">
                  <c:v>3</c:v>
                </c:pt>
                <c:pt idx="185">
                  <c:v>3</c:v>
                </c:pt>
                <c:pt idx="186">
                  <c:v>3</c:v>
                </c:pt>
                <c:pt idx="187">
                  <c:v>5</c:v>
                </c:pt>
                <c:pt idx="188">
                  <c:v>5</c:v>
                </c:pt>
                <c:pt idx="189">
                  <c:v>5</c:v>
                </c:pt>
                <c:pt idx="190">
                  <c:v>5</c:v>
                </c:pt>
                <c:pt idx="191">
                  <c:v>5</c:v>
                </c:pt>
                <c:pt idx="192">
                  <c:v>5</c:v>
                </c:pt>
                <c:pt idx="193">
                  <c:v>1</c:v>
                </c:pt>
                <c:pt idx="194">
                  <c:v>1</c:v>
                </c:pt>
                <c:pt idx="195">
                  <c:v>4</c:v>
                </c:pt>
                <c:pt idx="196">
                  <c:v>2</c:v>
                </c:pt>
                <c:pt idx="197">
                  <c:v>2</c:v>
                </c:pt>
                <c:pt idx="198">
                  <c:v>2</c:v>
                </c:pt>
                <c:pt idx="199">
                  <c:v>3</c:v>
                </c:pt>
                <c:pt idx="200">
                  <c:v>3</c:v>
                </c:pt>
                <c:pt idx="201">
                  <c:v>2</c:v>
                </c:pt>
                <c:pt idx="202">
                  <c:v>2</c:v>
                </c:pt>
                <c:pt idx="203">
                  <c:v>4</c:v>
                </c:pt>
                <c:pt idx="204">
                  <c:v>4</c:v>
                </c:pt>
                <c:pt idx="205">
                  <c:v>4</c:v>
                </c:pt>
                <c:pt idx="206">
                  <c:v>4</c:v>
                </c:pt>
                <c:pt idx="207">
                  <c:v>4</c:v>
                </c:pt>
                <c:pt idx="208">
                  <c:v>4</c:v>
                </c:pt>
                <c:pt idx="209">
                  <c:v>4</c:v>
                </c:pt>
                <c:pt idx="210">
                  <c:v>4</c:v>
                </c:pt>
                <c:pt idx="211">
                  <c:v>4</c:v>
                </c:pt>
                <c:pt idx="212">
                  <c:v>4</c:v>
                </c:pt>
                <c:pt idx="213">
                  <c:v>4</c:v>
                </c:pt>
                <c:pt idx="214">
                  <c:v>4</c:v>
                </c:pt>
                <c:pt idx="215">
                  <c:v>4</c:v>
                </c:pt>
                <c:pt idx="216">
                  <c:v>5</c:v>
                </c:pt>
                <c:pt idx="217">
                  <c:v>5</c:v>
                </c:pt>
                <c:pt idx="218">
                  <c:v>5</c:v>
                </c:pt>
                <c:pt idx="219">
                  <c:v>5</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6</c:v>
                </c:pt>
                <c:pt idx="239">
                  <c:v>6</c:v>
                </c:pt>
                <c:pt idx="240">
                  <c:v>6</c:v>
                </c:pt>
                <c:pt idx="241">
                  <c:v>6</c:v>
                </c:pt>
                <c:pt idx="242">
                  <c:v>6</c:v>
                </c:pt>
                <c:pt idx="243">
                  <c:v>6</c:v>
                </c:pt>
                <c:pt idx="244">
                  <c:v>7</c:v>
                </c:pt>
                <c:pt idx="245">
                  <c:v>7</c:v>
                </c:pt>
                <c:pt idx="246">
                  <c:v>7</c:v>
                </c:pt>
                <c:pt idx="247">
                  <c:v>7</c:v>
                </c:pt>
                <c:pt idx="248">
                  <c:v>7</c:v>
                </c:pt>
                <c:pt idx="249">
                  <c:v>7</c:v>
                </c:pt>
                <c:pt idx="250">
                  <c:v>7</c:v>
                </c:pt>
                <c:pt idx="251">
                  <c:v>7</c:v>
                </c:pt>
                <c:pt idx="252">
                  <c:v>7</c:v>
                </c:pt>
                <c:pt idx="253">
                  <c:v>7</c:v>
                </c:pt>
                <c:pt idx="254">
                  <c:v>1</c:v>
                </c:pt>
                <c:pt idx="255">
                  <c:v>1</c:v>
                </c:pt>
                <c:pt idx="256">
                  <c:v>3</c:v>
                </c:pt>
                <c:pt idx="257">
                  <c:v>5</c:v>
                </c:pt>
                <c:pt idx="258">
                  <c:v>5</c:v>
                </c:pt>
                <c:pt idx="259">
                  <c:v>5</c:v>
                </c:pt>
                <c:pt idx="260">
                  <c:v>5</c:v>
                </c:pt>
                <c:pt idx="261">
                  <c:v>5</c:v>
                </c:pt>
                <c:pt idx="262">
                  <c:v>5</c:v>
                </c:pt>
                <c:pt idx="263">
                  <c:v>5</c:v>
                </c:pt>
                <c:pt idx="264">
                  <c:v>5</c:v>
                </c:pt>
                <c:pt idx="265">
                  <c:v>5</c:v>
                </c:pt>
                <c:pt idx="266">
                  <c:v>5</c:v>
                </c:pt>
                <c:pt idx="267">
                  <c:v>5</c:v>
                </c:pt>
                <c:pt idx="268">
                  <c:v>5</c:v>
                </c:pt>
                <c:pt idx="269">
                  <c:v>3</c:v>
                </c:pt>
                <c:pt idx="270">
                  <c:v>3</c:v>
                </c:pt>
                <c:pt idx="271">
                  <c:v>3</c:v>
                </c:pt>
                <c:pt idx="272">
                  <c:v>3</c:v>
                </c:pt>
                <c:pt idx="273">
                  <c:v>3</c:v>
                </c:pt>
                <c:pt idx="274">
                  <c:v>4</c:v>
                </c:pt>
                <c:pt idx="275">
                  <c:v>4</c:v>
                </c:pt>
                <c:pt idx="276">
                  <c:v>4</c:v>
                </c:pt>
                <c:pt idx="277">
                  <c:v>4</c:v>
                </c:pt>
                <c:pt idx="278">
                  <c:v>4</c:v>
                </c:pt>
                <c:pt idx="279">
                  <c:v>5</c:v>
                </c:pt>
                <c:pt idx="280">
                  <c:v>5</c:v>
                </c:pt>
                <c:pt idx="281">
                  <c:v>5</c:v>
                </c:pt>
                <c:pt idx="282">
                  <c:v>5</c:v>
                </c:pt>
                <c:pt idx="283">
                  <c:v>1</c:v>
                </c:pt>
                <c:pt idx="284">
                  <c:v>1</c:v>
                </c:pt>
                <c:pt idx="285">
                  <c:v>1</c:v>
                </c:pt>
                <c:pt idx="286">
                  <c:v>1</c:v>
                </c:pt>
                <c:pt idx="287">
                  <c:v>6</c:v>
                </c:pt>
                <c:pt idx="288">
                  <c:v>6</c:v>
                </c:pt>
                <c:pt idx="289">
                  <c:v>6</c:v>
                </c:pt>
                <c:pt idx="290">
                  <c:v>4</c:v>
                </c:pt>
                <c:pt idx="291">
                  <c:v>4</c:v>
                </c:pt>
                <c:pt idx="292">
                  <c:v>4</c:v>
                </c:pt>
                <c:pt idx="293">
                  <c:v>4</c:v>
                </c:pt>
                <c:pt idx="294">
                  <c:v>4</c:v>
                </c:pt>
                <c:pt idx="295">
                  <c:v>4</c:v>
                </c:pt>
                <c:pt idx="296">
                  <c:v>4</c:v>
                </c:pt>
                <c:pt idx="297">
                  <c:v>4</c:v>
                </c:pt>
                <c:pt idx="298">
                  <c:v>5</c:v>
                </c:pt>
                <c:pt idx="299">
                  <c:v>5</c:v>
                </c:pt>
                <c:pt idx="300">
                  <c:v>5</c:v>
                </c:pt>
                <c:pt idx="301">
                  <c:v>7</c:v>
                </c:pt>
                <c:pt idx="302">
                  <c:v>7</c:v>
                </c:pt>
                <c:pt idx="303">
                  <c:v>7</c:v>
                </c:pt>
                <c:pt idx="304">
                  <c:v>7</c:v>
                </c:pt>
                <c:pt idx="305">
                  <c:v>7</c:v>
                </c:pt>
                <c:pt idx="306">
                  <c:v>7</c:v>
                </c:pt>
                <c:pt idx="307">
                  <c:v>7</c:v>
                </c:pt>
                <c:pt idx="308">
                  <c:v>4</c:v>
                </c:pt>
                <c:pt idx="309">
                  <c:v>4</c:v>
                </c:pt>
                <c:pt idx="310">
                  <c:v>4</c:v>
                </c:pt>
                <c:pt idx="311">
                  <c:v>4</c:v>
                </c:pt>
                <c:pt idx="312">
                  <c:v>4</c:v>
                </c:pt>
                <c:pt idx="313">
                  <c:v>4</c:v>
                </c:pt>
                <c:pt idx="314">
                  <c:v>4</c:v>
                </c:pt>
                <c:pt idx="315">
                  <c:v>4</c:v>
                </c:pt>
                <c:pt idx="316">
                  <c:v>4</c:v>
                </c:pt>
                <c:pt idx="317">
                  <c:v>4</c:v>
                </c:pt>
                <c:pt idx="318">
                  <c:v>4</c:v>
                </c:pt>
                <c:pt idx="319">
                  <c:v>4</c:v>
                </c:pt>
                <c:pt idx="320">
                  <c:v>5</c:v>
                </c:pt>
                <c:pt idx="321">
                  <c:v>5</c:v>
                </c:pt>
                <c:pt idx="322">
                  <c:v>5</c:v>
                </c:pt>
                <c:pt idx="323">
                  <c:v>5</c:v>
                </c:pt>
                <c:pt idx="324">
                  <c:v>5</c:v>
                </c:pt>
                <c:pt idx="325">
                  <c:v>5</c:v>
                </c:pt>
                <c:pt idx="326">
                  <c:v>5</c:v>
                </c:pt>
                <c:pt idx="327">
                  <c:v>5</c:v>
                </c:pt>
                <c:pt idx="328">
                  <c:v>4</c:v>
                </c:pt>
                <c:pt idx="329">
                  <c:v>4</c:v>
                </c:pt>
                <c:pt idx="330">
                  <c:v>4</c:v>
                </c:pt>
                <c:pt idx="331">
                  <c:v>1</c:v>
                </c:pt>
                <c:pt idx="332">
                  <c:v>1</c:v>
                </c:pt>
                <c:pt idx="333">
                  <c:v>5</c:v>
                </c:pt>
                <c:pt idx="334">
                  <c:v>5</c:v>
                </c:pt>
                <c:pt idx="335">
                  <c:v>5</c:v>
                </c:pt>
                <c:pt idx="336">
                  <c:v>5</c:v>
                </c:pt>
                <c:pt idx="337">
                  <c:v>5</c:v>
                </c:pt>
                <c:pt idx="338">
                  <c:v>5</c:v>
                </c:pt>
                <c:pt idx="339">
                  <c:v>5</c:v>
                </c:pt>
                <c:pt idx="340">
                  <c:v>5</c:v>
                </c:pt>
                <c:pt idx="341">
                  <c:v>1</c:v>
                </c:pt>
                <c:pt idx="342">
                  <c:v>1</c:v>
                </c:pt>
                <c:pt idx="343">
                  <c:v>5</c:v>
                </c:pt>
                <c:pt idx="344">
                  <c:v>5</c:v>
                </c:pt>
                <c:pt idx="345">
                  <c:v>3</c:v>
                </c:pt>
                <c:pt idx="346">
                  <c:v>3</c:v>
                </c:pt>
                <c:pt idx="347">
                  <c:v>4</c:v>
                </c:pt>
                <c:pt idx="348">
                  <c:v>4</c:v>
                </c:pt>
                <c:pt idx="349">
                  <c:v>1</c:v>
                </c:pt>
                <c:pt idx="350">
                  <c:v>1</c:v>
                </c:pt>
                <c:pt idx="351">
                  <c:v>4</c:v>
                </c:pt>
                <c:pt idx="352">
                  <c:v>4</c:v>
                </c:pt>
                <c:pt idx="353">
                  <c:v>5</c:v>
                </c:pt>
                <c:pt idx="354">
                  <c:v>4</c:v>
                </c:pt>
                <c:pt idx="355">
                  <c:v>4</c:v>
                </c:pt>
                <c:pt idx="356">
                  <c:v>24</c:v>
                </c:pt>
                <c:pt idx="357">
                  <c:v>24</c:v>
                </c:pt>
                <c:pt idx="358">
                  <c:v>24</c:v>
                </c:pt>
                <c:pt idx="359">
                  <c:v>24</c:v>
                </c:pt>
                <c:pt idx="360">
                  <c:v>24</c:v>
                </c:pt>
                <c:pt idx="361">
                  <c:v>24</c:v>
                </c:pt>
                <c:pt idx="362">
                  <c:v>24</c:v>
                </c:pt>
                <c:pt idx="363">
                  <c:v>24</c:v>
                </c:pt>
                <c:pt idx="364">
                  <c:v>24</c:v>
                </c:pt>
                <c:pt idx="365">
                  <c:v>24</c:v>
                </c:pt>
                <c:pt idx="366">
                  <c:v>24</c:v>
                </c:pt>
                <c:pt idx="367">
                  <c:v>24</c:v>
                </c:pt>
                <c:pt idx="368">
                  <c:v>24</c:v>
                </c:pt>
                <c:pt idx="369">
                  <c:v>24</c:v>
                </c:pt>
                <c:pt idx="370">
                  <c:v>24</c:v>
                </c:pt>
                <c:pt idx="371">
                  <c:v>24</c:v>
                </c:pt>
                <c:pt idx="372">
                  <c:v>24</c:v>
                </c:pt>
                <c:pt idx="373">
                  <c:v>24</c:v>
                </c:pt>
                <c:pt idx="374">
                  <c:v>24</c:v>
                </c:pt>
                <c:pt idx="375">
                  <c:v>24</c:v>
                </c:pt>
                <c:pt idx="376">
                  <c:v>24</c:v>
                </c:pt>
                <c:pt idx="377">
                  <c:v>24</c:v>
                </c:pt>
                <c:pt idx="378">
                  <c:v>24</c:v>
                </c:pt>
                <c:pt idx="379">
                  <c:v>24</c:v>
                </c:pt>
                <c:pt idx="380">
                  <c:v>24</c:v>
                </c:pt>
                <c:pt idx="381">
                  <c:v>24</c:v>
                </c:pt>
                <c:pt idx="382">
                  <c:v>24</c:v>
                </c:pt>
                <c:pt idx="383">
                  <c:v>24</c:v>
                </c:pt>
                <c:pt idx="384">
                  <c:v>24</c:v>
                </c:pt>
                <c:pt idx="385">
                  <c:v>24</c:v>
                </c:pt>
                <c:pt idx="386">
                  <c:v>24</c:v>
                </c:pt>
                <c:pt idx="387">
                  <c:v>24</c:v>
                </c:pt>
                <c:pt idx="388">
                  <c:v>24</c:v>
                </c:pt>
                <c:pt idx="389">
                  <c:v>24</c:v>
                </c:pt>
                <c:pt idx="390">
                  <c:v>24</c:v>
                </c:pt>
                <c:pt idx="391">
                  <c:v>24</c:v>
                </c:pt>
                <c:pt idx="392">
                  <c:v>24</c:v>
                </c:pt>
                <c:pt idx="393">
                  <c:v>24</c:v>
                </c:pt>
                <c:pt idx="394">
                  <c:v>24</c:v>
                </c:pt>
                <c:pt idx="395">
                  <c:v>24</c:v>
                </c:pt>
                <c:pt idx="396">
                  <c:v>24</c:v>
                </c:pt>
                <c:pt idx="397">
                  <c:v>24</c:v>
                </c:pt>
                <c:pt idx="398">
                  <c:v>24</c:v>
                </c:pt>
                <c:pt idx="399">
                  <c:v>24</c:v>
                </c:pt>
                <c:pt idx="400">
                  <c:v>24</c:v>
                </c:pt>
                <c:pt idx="401">
                  <c:v>24</c:v>
                </c:pt>
                <c:pt idx="402">
                  <c:v>24</c:v>
                </c:pt>
                <c:pt idx="403">
                  <c:v>24</c:v>
                </c:pt>
                <c:pt idx="404">
                  <c:v>24</c:v>
                </c:pt>
                <c:pt idx="405">
                  <c:v>24</c:v>
                </c:pt>
                <c:pt idx="406">
                  <c:v>24</c:v>
                </c:pt>
                <c:pt idx="407">
                  <c:v>24</c:v>
                </c:pt>
                <c:pt idx="408">
                  <c:v>24</c:v>
                </c:pt>
                <c:pt idx="409">
                  <c:v>24</c:v>
                </c:pt>
                <c:pt idx="410">
                  <c:v>24</c:v>
                </c:pt>
                <c:pt idx="411">
                  <c:v>24</c:v>
                </c:pt>
                <c:pt idx="412">
                  <c:v>24</c:v>
                </c:pt>
                <c:pt idx="413">
                  <c:v>24</c:v>
                </c:pt>
                <c:pt idx="414">
                  <c:v>24</c:v>
                </c:pt>
                <c:pt idx="415">
                  <c:v>24</c:v>
                </c:pt>
                <c:pt idx="416">
                  <c:v>24</c:v>
                </c:pt>
                <c:pt idx="417">
                  <c:v>24</c:v>
                </c:pt>
                <c:pt idx="418">
                  <c:v>24</c:v>
                </c:pt>
                <c:pt idx="419">
                  <c:v>24</c:v>
                </c:pt>
                <c:pt idx="420">
                  <c:v>24</c:v>
                </c:pt>
                <c:pt idx="421">
                  <c:v>24</c:v>
                </c:pt>
                <c:pt idx="422">
                  <c:v>24</c:v>
                </c:pt>
                <c:pt idx="423">
                  <c:v>24</c:v>
                </c:pt>
                <c:pt idx="424">
                  <c:v>24</c:v>
                </c:pt>
                <c:pt idx="425">
                  <c:v>24</c:v>
                </c:pt>
                <c:pt idx="426">
                  <c:v>24</c:v>
                </c:pt>
                <c:pt idx="427">
                  <c:v>24</c:v>
                </c:pt>
                <c:pt idx="428">
                  <c:v>24</c:v>
                </c:pt>
                <c:pt idx="429">
                  <c:v>24</c:v>
                </c:pt>
                <c:pt idx="430">
                  <c:v>24</c:v>
                </c:pt>
                <c:pt idx="431">
                  <c:v>24</c:v>
                </c:pt>
                <c:pt idx="432">
                  <c:v>24</c:v>
                </c:pt>
                <c:pt idx="433">
                  <c:v>24</c:v>
                </c:pt>
                <c:pt idx="434">
                  <c:v>24</c:v>
                </c:pt>
                <c:pt idx="435">
                  <c:v>24</c:v>
                </c:pt>
                <c:pt idx="436">
                  <c:v>24</c:v>
                </c:pt>
                <c:pt idx="437">
                  <c:v>24</c:v>
                </c:pt>
                <c:pt idx="438">
                  <c:v>24</c:v>
                </c:pt>
                <c:pt idx="439">
                  <c:v>24</c:v>
                </c:pt>
                <c:pt idx="440">
                  <c:v>24</c:v>
                </c:pt>
                <c:pt idx="441">
                  <c:v>24</c:v>
                </c:pt>
                <c:pt idx="442">
                  <c:v>24</c:v>
                </c:pt>
                <c:pt idx="443">
                  <c:v>24</c:v>
                </c:pt>
                <c:pt idx="444">
                  <c:v>24</c:v>
                </c:pt>
                <c:pt idx="445">
                  <c:v>24</c:v>
                </c:pt>
                <c:pt idx="446">
                  <c:v>24</c:v>
                </c:pt>
                <c:pt idx="447">
                  <c:v>24</c:v>
                </c:pt>
                <c:pt idx="448">
                  <c:v>24</c:v>
                </c:pt>
                <c:pt idx="449">
                  <c:v>24</c:v>
                </c:pt>
                <c:pt idx="450">
                  <c:v>24</c:v>
                </c:pt>
                <c:pt idx="451">
                  <c:v>24</c:v>
                </c:pt>
                <c:pt idx="452">
                  <c:v>24</c:v>
                </c:pt>
                <c:pt idx="453">
                  <c:v>24</c:v>
                </c:pt>
                <c:pt idx="454">
                  <c:v>24</c:v>
                </c:pt>
                <c:pt idx="455">
                  <c:v>24</c:v>
                </c:pt>
                <c:pt idx="456">
                  <c:v>24</c:v>
                </c:pt>
                <c:pt idx="457">
                  <c:v>24</c:v>
                </c:pt>
                <c:pt idx="458">
                  <c:v>24</c:v>
                </c:pt>
                <c:pt idx="459">
                  <c:v>24</c:v>
                </c:pt>
                <c:pt idx="460">
                  <c:v>24</c:v>
                </c:pt>
                <c:pt idx="461">
                  <c:v>24</c:v>
                </c:pt>
                <c:pt idx="462">
                  <c:v>24</c:v>
                </c:pt>
                <c:pt idx="463">
                  <c:v>24</c:v>
                </c:pt>
                <c:pt idx="464">
                  <c:v>24</c:v>
                </c:pt>
                <c:pt idx="465">
                  <c:v>24</c:v>
                </c:pt>
                <c:pt idx="466">
                  <c:v>24</c:v>
                </c:pt>
                <c:pt idx="467">
                  <c:v>24</c:v>
                </c:pt>
                <c:pt idx="468">
                  <c:v>24</c:v>
                </c:pt>
                <c:pt idx="469">
                  <c:v>24</c:v>
                </c:pt>
                <c:pt idx="470">
                  <c:v>24</c:v>
                </c:pt>
                <c:pt idx="471">
                  <c:v>24</c:v>
                </c:pt>
                <c:pt idx="472">
                  <c:v>24</c:v>
                </c:pt>
                <c:pt idx="473">
                  <c:v>24</c:v>
                </c:pt>
                <c:pt idx="474">
                  <c:v>24</c:v>
                </c:pt>
                <c:pt idx="475">
                  <c:v>24</c:v>
                </c:pt>
                <c:pt idx="476">
                  <c:v>24</c:v>
                </c:pt>
                <c:pt idx="477">
                  <c:v>24</c:v>
                </c:pt>
                <c:pt idx="478">
                  <c:v>24</c:v>
                </c:pt>
                <c:pt idx="479">
                  <c:v>24</c:v>
                </c:pt>
                <c:pt idx="480">
                  <c:v>24</c:v>
                </c:pt>
                <c:pt idx="481">
                  <c:v>24</c:v>
                </c:pt>
                <c:pt idx="482">
                  <c:v>24</c:v>
                </c:pt>
                <c:pt idx="483">
                  <c:v>24</c:v>
                </c:pt>
                <c:pt idx="484">
                  <c:v>24</c:v>
                </c:pt>
                <c:pt idx="485">
                  <c:v>24</c:v>
                </c:pt>
                <c:pt idx="486">
                  <c:v>24</c:v>
                </c:pt>
                <c:pt idx="487">
                  <c:v>24</c:v>
                </c:pt>
                <c:pt idx="488">
                  <c:v>4</c:v>
                </c:pt>
                <c:pt idx="489">
                  <c:v>4</c:v>
                </c:pt>
                <c:pt idx="490">
                  <c:v>4</c:v>
                </c:pt>
                <c:pt idx="491">
                  <c:v>4</c:v>
                </c:pt>
                <c:pt idx="492">
                  <c:v>4</c:v>
                </c:pt>
                <c:pt idx="493">
                  <c:v>6</c:v>
                </c:pt>
                <c:pt idx="494">
                  <c:v>6</c:v>
                </c:pt>
                <c:pt idx="495">
                  <c:v>6</c:v>
                </c:pt>
                <c:pt idx="496">
                  <c:v>6</c:v>
                </c:pt>
                <c:pt idx="497">
                  <c:v>6</c:v>
                </c:pt>
                <c:pt idx="498">
                  <c:v>6</c:v>
                </c:pt>
                <c:pt idx="499">
                  <c:v>6</c:v>
                </c:pt>
                <c:pt idx="500">
                  <c:v>6</c:v>
                </c:pt>
                <c:pt idx="501">
                  <c:v>1</c:v>
                </c:pt>
                <c:pt idx="502">
                  <c:v>1</c:v>
                </c:pt>
                <c:pt idx="503">
                  <c:v>1</c:v>
                </c:pt>
                <c:pt idx="504">
                  <c:v>1</c:v>
                </c:pt>
                <c:pt idx="505">
                  <c:v>1</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3A14-4CA6-8FE2-E276D02E297A}"/>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RAD</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150531033672E-2"/>
          <c:y val="3.9013334070593188E-2"/>
          <c:w val="0.89883649830866308"/>
          <c:h val="0.84663068056624913"/>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Sheet4!$I$2:$I$507</c:f>
              <c:numCache>
                <c:formatCode>General</c:formatCode>
                <c:ptCount val="506"/>
                <c:pt idx="0">
                  <c:v>296</c:v>
                </c:pt>
                <c:pt idx="1">
                  <c:v>242</c:v>
                </c:pt>
                <c:pt idx="2">
                  <c:v>242</c:v>
                </c:pt>
                <c:pt idx="3">
                  <c:v>222</c:v>
                </c:pt>
                <c:pt idx="4">
                  <c:v>222</c:v>
                </c:pt>
                <c:pt idx="5">
                  <c:v>222</c:v>
                </c:pt>
                <c:pt idx="6">
                  <c:v>311</c:v>
                </c:pt>
                <c:pt idx="7">
                  <c:v>311</c:v>
                </c:pt>
                <c:pt idx="8">
                  <c:v>311</c:v>
                </c:pt>
                <c:pt idx="9">
                  <c:v>311</c:v>
                </c:pt>
                <c:pt idx="10">
                  <c:v>311</c:v>
                </c:pt>
                <c:pt idx="11">
                  <c:v>311</c:v>
                </c:pt>
                <c:pt idx="12">
                  <c:v>311</c:v>
                </c:pt>
                <c:pt idx="13">
                  <c:v>307</c:v>
                </c:pt>
                <c:pt idx="14">
                  <c:v>307</c:v>
                </c:pt>
                <c:pt idx="15">
                  <c:v>307</c:v>
                </c:pt>
                <c:pt idx="16">
                  <c:v>307</c:v>
                </c:pt>
                <c:pt idx="17">
                  <c:v>307</c:v>
                </c:pt>
                <c:pt idx="18">
                  <c:v>307</c:v>
                </c:pt>
                <c:pt idx="19">
                  <c:v>307</c:v>
                </c:pt>
                <c:pt idx="20">
                  <c:v>307</c:v>
                </c:pt>
                <c:pt idx="21">
                  <c:v>307</c:v>
                </c:pt>
                <c:pt idx="22">
                  <c:v>307</c:v>
                </c:pt>
                <c:pt idx="23">
                  <c:v>307</c:v>
                </c:pt>
                <c:pt idx="24">
                  <c:v>307</c:v>
                </c:pt>
                <c:pt idx="25">
                  <c:v>307</c:v>
                </c:pt>
                <c:pt idx="26">
                  <c:v>307</c:v>
                </c:pt>
                <c:pt idx="27">
                  <c:v>307</c:v>
                </c:pt>
                <c:pt idx="28">
                  <c:v>307</c:v>
                </c:pt>
                <c:pt idx="29">
                  <c:v>307</c:v>
                </c:pt>
                <c:pt idx="30">
                  <c:v>307</c:v>
                </c:pt>
                <c:pt idx="31">
                  <c:v>307</c:v>
                </c:pt>
                <c:pt idx="32">
                  <c:v>307</c:v>
                </c:pt>
                <c:pt idx="33">
                  <c:v>307</c:v>
                </c:pt>
                <c:pt idx="34">
                  <c:v>307</c:v>
                </c:pt>
                <c:pt idx="35">
                  <c:v>279</c:v>
                </c:pt>
                <c:pt idx="36">
                  <c:v>279</c:v>
                </c:pt>
                <c:pt idx="37">
                  <c:v>279</c:v>
                </c:pt>
                <c:pt idx="38">
                  <c:v>279</c:v>
                </c:pt>
                <c:pt idx="39">
                  <c:v>252</c:v>
                </c:pt>
                <c:pt idx="40">
                  <c:v>252</c:v>
                </c:pt>
                <c:pt idx="41">
                  <c:v>233</c:v>
                </c:pt>
                <c:pt idx="42">
                  <c:v>233</c:v>
                </c:pt>
                <c:pt idx="43">
                  <c:v>233</c:v>
                </c:pt>
                <c:pt idx="44">
                  <c:v>233</c:v>
                </c:pt>
                <c:pt idx="45">
                  <c:v>233</c:v>
                </c:pt>
                <c:pt idx="46">
                  <c:v>233</c:v>
                </c:pt>
                <c:pt idx="47">
                  <c:v>233</c:v>
                </c:pt>
                <c:pt idx="48">
                  <c:v>233</c:v>
                </c:pt>
                <c:pt idx="49">
                  <c:v>233</c:v>
                </c:pt>
                <c:pt idx="50">
                  <c:v>243</c:v>
                </c:pt>
                <c:pt idx="51">
                  <c:v>243</c:v>
                </c:pt>
                <c:pt idx="52">
                  <c:v>243</c:v>
                </c:pt>
                <c:pt idx="53">
                  <c:v>243</c:v>
                </c:pt>
                <c:pt idx="54">
                  <c:v>469</c:v>
                </c:pt>
                <c:pt idx="55">
                  <c:v>226</c:v>
                </c:pt>
                <c:pt idx="56">
                  <c:v>313</c:v>
                </c:pt>
                <c:pt idx="57">
                  <c:v>256</c:v>
                </c:pt>
                <c:pt idx="58">
                  <c:v>284</c:v>
                </c:pt>
                <c:pt idx="59">
                  <c:v>284</c:v>
                </c:pt>
                <c:pt idx="60">
                  <c:v>284</c:v>
                </c:pt>
                <c:pt idx="61">
                  <c:v>284</c:v>
                </c:pt>
                <c:pt idx="62">
                  <c:v>284</c:v>
                </c:pt>
                <c:pt idx="63">
                  <c:v>284</c:v>
                </c:pt>
                <c:pt idx="64">
                  <c:v>216</c:v>
                </c:pt>
                <c:pt idx="65">
                  <c:v>337</c:v>
                </c:pt>
                <c:pt idx="66">
                  <c:v>337</c:v>
                </c:pt>
                <c:pt idx="67">
                  <c:v>345</c:v>
                </c:pt>
                <c:pt idx="68">
                  <c:v>345</c:v>
                </c:pt>
                <c:pt idx="69">
                  <c:v>345</c:v>
                </c:pt>
                <c:pt idx="70">
                  <c:v>305</c:v>
                </c:pt>
                <c:pt idx="71">
                  <c:v>305</c:v>
                </c:pt>
                <c:pt idx="72">
                  <c:v>305</c:v>
                </c:pt>
                <c:pt idx="73">
                  <c:v>305</c:v>
                </c:pt>
                <c:pt idx="74">
                  <c:v>398</c:v>
                </c:pt>
                <c:pt idx="75">
                  <c:v>398</c:v>
                </c:pt>
                <c:pt idx="76">
                  <c:v>398</c:v>
                </c:pt>
                <c:pt idx="77">
                  <c:v>398</c:v>
                </c:pt>
                <c:pt idx="78">
                  <c:v>398</c:v>
                </c:pt>
                <c:pt idx="79">
                  <c:v>398</c:v>
                </c:pt>
                <c:pt idx="80">
                  <c:v>281</c:v>
                </c:pt>
                <c:pt idx="81">
                  <c:v>281</c:v>
                </c:pt>
                <c:pt idx="82">
                  <c:v>281</c:v>
                </c:pt>
                <c:pt idx="83">
                  <c:v>281</c:v>
                </c:pt>
                <c:pt idx="84">
                  <c:v>247</c:v>
                </c:pt>
                <c:pt idx="85">
                  <c:v>247</c:v>
                </c:pt>
                <c:pt idx="86">
                  <c:v>247</c:v>
                </c:pt>
                <c:pt idx="87">
                  <c:v>247</c:v>
                </c:pt>
                <c:pt idx="88">
                  <c:v>270</c:v>
                </c:pt>
                <c:pt idx="89">
                  <c:v>270</c:v>
                </c:pt>
                <c:pt idx="90">
                  <c:v>270</c:v>
                </c:pt>
                <c:pt idx="91">
                  <c:v>270</c:v>
                </c:pt>
                <c:pt idx="92">
                  <c:v>270</c:v>
                </c:pt>
                <c:pt idx="93">
                  <c:v>270</c:v>
                </c:pt>
                <c:pt idx="94">
                  <c:v>270</c:v>
                </c:pt>
                <c:pt idx="95">
                  <c:v>276</c:v>
                </c:pt>
                <c:pt idx="96">
                  <c:v>276</c:v>
                </c:pt>
                <c:pt idx="97">
                  <c:v>276</c:v>
                </c:pt>
                <c:pt idx="98">
                  <c:v>276</c:v>
                </c:pt>
                <c:pt idx="99">
                  <c:v>276</c:v>
                </c:pt>
                <c:pt idx="100">
                  <c:v>384</c:v>
                </c:pt>
                <c:pt idx="101">
                  <c:v>384</c:v>
                </c:pt>
                <c:pt idx="102">
                  <c:v>384</c:v>
                </c:pt>
                <c:pt idx="103">
                  <c:v>384</c:v>
                </c:pt>
                <c:pt idx="104">
                  <c:v>384</c:v>
                </c:pt>
                <c:pt idx="105">
                  <c:v>384</c:v>
                </c:pt>
                <c:pt idx="106">
                  <c:v>384</c:v>
                </c:pt>
                <c:pt idx="107">
                  <c:v>384</c:v>
                </c:pt>
                <c:pt idx="108">
                  <c:v>384</c:v>
                </c:pt>
                <c:pt idx="109">
                  <c:v>384</c:v>
                </c:pt>
                <c:pt idx="110">
                  <c:v>384</c:v>
                </c:pt>
                <c:pt idx="111">
                  <c:v>432</c:v>
                </c:pt>
                <c:pt idx="112">
                  <c:v>432</c:v>
                </c:pt>
                <c:pt idx="113">
                  <c:v>432</c:v>
                </c:pt>
                <c:pt idx="114">
                  <c:v>432</c:v>
                </c:pt>
                <c:pt idx="115">
                  <c:v>432</c:v>
                </c:pt>
                <c:pt idx="116">
                  <c:v>432</c:v>
                </c:pt>
                <c:pt idx="117">
                  <c:v>432</c:v>
                </c:pt>
                <c:pt idx="118">
                  <c:v>432</c:v>
                </c:pt>
                <c:pt idx="119">
                  <c:v>432</c:v>
                </c:pt>
                <c:pt idx="120">
                  <c:v>188</c:v>
                </c:pt>
                <c:pt idx="121">
                  <c:v>188</c:v>
                </c:pt>
                <c:pt idx="122">
                  <c:v>188</c:v>
                </c:pt>
                <c:pt idx="123">
                  <c:v>188</c:v>
                </c:pt>
                <c:pt idx="124">
                  <c:v>188</c:v>
                </c:pt>
                <c:pt idx="125">
                  <c:v>188</c:v>
                </c:pt>
                <c:pt idx="126">
                  <c:v>188</c:v>
                </c:pt>
                <c:pt idx="127">
                  <c:v>437</c:v>
                </c:pt>
                <c:pt idx="128">
                  <c:v>437</c:v>
                </c:pt>
                <c:pt idx="129">
                  <c:v>437</c:v>
                </c:pt>
                <c:pt idx="130">
                  <c:v>437</c:v>
                </c:pt>
                <c:pt idx="131">
                  <c:v>437</c:v>
                </c:pt>
                <c:pt idx="132">
                  <c:v>437</c:v>
                </c:pt>
                <c:pt idx="133">
                  <c:v>437</c:v>
                </c:pt>
                <c:pt idx="134">
                  <c:v>437</c:v>
                </c:pt>
                <c:pt idx="135">
                  <c:v>437</c:v>
                </c:pt>
                <c:pt idx="136">
                  <c:v>437</c:v>
                </c:pt>
                <c:pt idx="137">
                  <c:v>437</c:v>
                </c:pt>
                <c:pt idx="138">
                  <c:v>437</c:v>
                </c:pt>
                <c:pt idx="139">
                  <c:v>437</c:v>
                </c:pt>
                <c:pt idx="140">
                  <c:v>437</c:v>
                </c:pt>
                <c:pt idx="141">
                  <c:v>437</c:v>
                </c:pt>
                <c:pt idx="142">
                  <c:v>403</c:v>
                </c:pt>
                <c:pt idx="143">
                  <c:v>403</c:v>
                </c:pt>
                <c:pt idx="144">
                  <c:v>403</c:v>
                </c:pt>
                <c:pt idx="145">
                  <c:v>403</c:v>
                </c:pt>
                <c:pt idx="146">
                  <c:v>403</c:v>
                </c:pt>
                <c:pt idx="147">
                  <c:v>403</c:v>
                </c:pt>
                <c:pt idx="148">
                  <c:v>403</c:v>
                </c:pt>
                <c:pt idx="149">
                  <c:v>403</c:v>
                </c:pt>
                <c:pt idx="150">
                  <c:v>403</c:v>
                </c:pt>
                <c:pt idx="151">
                  <c:v>403</c:v>
                </c:pt>
                <c:pt idx="152">
                  <c:v>403</c:v>
                </c:pt>
                <c:pt idx="153">
                  <c:v>403</c:v>
                </c:pt>
                <c:pt idx="154">
                  <c:v>403</c:v>
                </c:pt>
                <c:pt idx="155">
                  <c:v>403</c:v>
                </c:pt>
                <c:pt idx="156">
                  <c:v>403</c:v>
                </c:pt>
                <c:pt idx="157">
                  <c:v>403</c:v>
                </c:pt>
                <c:pt idx="158">
                  <c:v>403</c:v>
                </c:pt>
                <c:pt idx="159">
                  <c:v>403</c:v>
                </c:pt>
                <c:pt idx="160">
                  <c:v>403</c:v>
                </c:pt>
                <c:pt idx="161">
                  <c:v>403</c:v>
                </c:pt>
                <c:pt idx="162">
                  <c:v>403</c:v>
                </c:pt>
                <c:pt idx="163">
                  <c:v>403</c:v>
                </c:pt>
                <c:pt idx="164">
                  <c:v>403</c:v>
                </c:pt>
                <c:pt idx="165">
                  <c:v>403</c:v>
                </c:pt>
                <c:pt idx="166">
                  <c:v>403</c:v>
                </c:pt>
                <c:pt idx="167">
                  <c:v>403</c:v>
                </c:pt>
                <c:pt idx="168">
                  <c:v>403</c:v>
                </c:pt>
                <c:pt idx="169">
                  <c:v>403</c:v>
                </c:pt>
                <c:pt idx="170">
                  <c:v>403</c:v>
                </c:pt>
                <c:pt idx="171">
                  <c:v>403</c:v>
                </c:pt>
                <c:pt idx="172">
                  <c:v>296</c:v>
                </c:pt>
                <c:pt idx="173">
                  <c:v>296</c:v>
                </c:pt>
                <c:pt idx="174">
                  <c:v>296</c:v>
                </c:pt>
                <c:pt idx="175">
                  <c:v>296</c:v>
                </c:pt>
                <c:pt idx="176">
                  <c:v>296</c:v>
                </c:pt>
                <c:pt idx="177">
                  <c:v>296</c:v>
                </c:pt>
                <c:pt idx="178">
                  <c:v>296</c:v>
                </c:pt>
                <c:pt idx="179">
                  <c:v>193</c:v>
                </c:pt>
                <c:pt idx="180">
                  <c:v>193</c:v>
                </c:pt>
                <c:pt idx="181">
                  <c:v>193</c:v>
                </c:pt>
                <c:pt idx="182">
                  <c:v>193</c:v>
                </c:pt>
                <c:pt idx="183">
                  <c:v>193</c:v>
                </c:pt>
                <c:pt idx="184">
                  <c:v>193</c:v>
                </c:pt>
                <c:pt idx="185">
                  <c:v>193</c:v>
                </c:pt>
                <c:pt idx="186">
                  <c:v>193</c:v>
                </c:pt>
                <c:pt idx="187">
                  <c:v>398</c:v>
                </c:pt>
                <c:pt idx="188">
                  <c:v>398</c:v>
                </c:pt>
                <c:pt idx="189">
                  <c:v>398</c:v>
                </c:pt>
                <c:pt idx="190">
                  <c:v>398</c:v>
                </c:pt>
                <c:pt idx="191">
                  <c:v>398</c:v>
                </c:pt>
                <c:pt idx="192">
                  <c:v>398</c:v>
                </c:pt>
                <c:pt idx="193">
                  <c:v>265</c:v>
                </c:pt>
                <c:pt idx="194">
                  <c:v>265</c:v>
                </c:pt>
                <c:pt idx="195">
                  <c:v>255</c:v>
                </c:pt>
                <c:pt idx="196">
                  <c:v>329</c:v>
                </c:pt>
                <c:pt idx="197">
                  <c:v>329</c:v>
                </c:pt>
                <c:pt idx="198">
                  <c:v>329</c:v>
                </c:pt>
                <c:pt idx="199">
                  <c:v>402</c:v>
                </c:pt>
                <c:pt idx="200">
                  <c:v>402</c:v>
                </c:pt>
                <c:pt idx="201">
                  <c:v>348</c:v>
                </c:pt>
                <c:pt idx="202">
                  <c:v>348</c:v>
                </c:pt>
                <c:pt idx="203">
                  <c:v>224</c:v>
                </c:pt>
                <c:pt idx="204">
                  <c:v>224</c:v>
                </c:pt>
                <c:pt idx="205">
                  <c:v>277</c:v>
                </c:pt>
                <c:pt idx="206">
                  <c:v>277</c:v>
                </c:pt>
                <c:pt idx="207">
                  <c:v>277</c:v>
                </c:pt>
                <c:pt idx="208">
                  <c:v>277</c:v>
                </c:pt>
                <c:pt idx="209">
                  <c:v>277</c:v>
                </c:pt>
                <c:pt idx="210">
                  <c:v>277</c:v>
                </c:pt>
                <c:pt idx="211">
                  <c:v>277</c:v>
                </c:pt>
                <c:pt idx="212">
                  <c:v>277</c:v>
                </c:pt>
                <c:pt idx="213">
                  <c:v>277</c:v>
                </c:pt>
                <c:pt idx="214">
                  <c:v>277</c:v>
                </c:pt>
                <c:pt idx="215">
                  <c:v>277</c:v>
                </c:pt>
                <c:pt idx="216">
                  <c:v>276</c:v>
                </c:pt>
                <c:pt idx="217">
                  <c:v>276</c:v>
                </c:pt>
                <c:pt idx="218">
                  <c:v>276</c:v>
                </c:pt>
                <c:pt idx="219">
                  <c:v>276</c:v>
                </c:pt>
                <c:pt idx="220">
                  <c:v>307</c:v>
                </c:pt>
                <c:pt idx="221">
                  <c:v>307</c:v>
                </c:pt>
                <c:pt idx="222">
                  <c:v>307</c:v>
                </c:pt>
                <c:pt idx="223">
                  <c:v>307</c:v>
                </c:pt>
                <c:pt idx="224">
                  <c:v>307</c:v>
                </c:pt>
                <c:pt idx="225">
                  <c:v>307</c:v>
                </c:pt>
                <c:pt idx="226">
                  <c:v>307</c:v>
                </c:pt>
                <c:pt idx="227">
                  <c:v>307</c:v>
                </c:pt>
                <c:pt idx="228">
                  <c:v>307</c:v>
                </c:pt>
                <c:pt idx="229">
                  <c:v>307</c:v>
                </c:pt>
                <c:pt idx="230">
                  <c:v>307</c:v>
                </c:pt>
                <c:pt idx="231">
                  <c:v>307</c:v>
                </c:pt>
                <c:pt idx="232">
                  <c:v>307</c:v>
                </c:pt>
                <c:pt idx="233">
                  <c:v>307</c:v>
                </c:pt>
                <c:pt idx="234">
                  <c:v>307</c:v>
                </c:pt>
                <c:pt idx="235">
                  <c:v>307</c:v>
                </c:pt>
                <c:pt idx="236">
                  <c:v>307</c:v>
                </c:pt>
                <c:pt idx="237">
                  <c:v>307</c:v>
                </c:pt>
                <c:pt idx="238">
                  <c:v>300</c:v>
                </c:pt>
                <c:pt idx="239">
                  <c:v>300</c:v>
                </c:pt>
                <c:pt idx="240">
                  <c:v>300</c:v>
                </c:pt>
                <c:pt idx="241">
                  <c:v>300</c:v>
                </c:pt>
                <c:pt idx="242">
                  <c:v>300</c:v>
                </c:pt>
                <c:pt idx="243">
                  <c:v>300</c:v>
                </c:pt>
                <c:pt idx="244">
                  <c:v>330</c:v>
                </c:pt>
                <c:pt idx="245">
                  <c:v>330</c:v>
                </c:pt>
                <c:pt idx="246">
                  <c:v>330</c:v>
                </c:pt>
                <c:pt idx="247">
                  <c:v>330</c:v>
                </c:pt>
                <c:pt idx="248">
                  <c:v>330</c:v>
                </c:pt>
                <c:pt idx="249">
                  <c:v>330</c:v>
                </c:pt>
                <c:pt idx="250">
                  <c:v>330</c:v>
                </c:pt>
                <c:pt idx="251">
                  <c:v>330</c:v>
                </c:pt>
                <c:pt idx="252">
                  <c:v>330</c:v>
                </c:pt>
                <c:pt idx="253">
                  <c:v>330</c:v>
                </c:pt>
                <c:pt idx="254">
                  <c:v>315</c:v>
                </c:pt>
                <c:pt idx="255">
                  <c:v>315</c:v>
                </c:pt>
                <c:pt idx="256">
                  <c:v>244</c:v>
                </c:pt>
                <c:pt idx="257">
                  <c:v>264</c:v>
                </c:pt>
                <c:pt idx="258">
                  <c:v>264</c:v>
                </c:pt>
                <c:pt idx="259">
                  <c:v>264</c:v>
                </c:pt>
                <c:pt idx="260">
                  <c:v>264</c:v>
                </c:pt>
                <c:pt idx="261">
                  <c:v>264</c:v>
                </c:pt>
                <c:pt idx="262">
                  <c:v>264</c:v>
                </c:pt>
                <c:pt idx="263">
                  <c:v>264</c:v>
                </c:pt>
                <c:pt idx="264">
                  <c:v>264</c:v>
                </c:pt>
                <c:pt idx="265">
                  <c:v>264</c:v>
                </c:pt>
                <c:pt idx="266">
                  <c:v>264</c:v>
                </c:pt>
                <c:pt idx="267">
                  <c:v>264</c:v>
                </c:pt>
                <c:pt idx="268">
                  <c:v>264</c:v>
                </c:pt>
                <c:pt idx="269">
                  <c:v>223</c:v>
                </c:pt>
                <c:pt idx="270">
                  <c:v>223</c:v>
                </c:pt>
                <c:pt idx="271">
                  <c:v>223</c:v>
                </c:pt>
                <c:pt idx="272">
                  <c:v>223</c:v>
                </c:pt>
                <c:pt idx="273">
                  <c:v>223</c:v>
                </c:pt>
                <c:pt idx="274">
                  <c:v>254</c:v>
                </c:pt>
                <c:pt idx="275">
                  <c:v>254</c:v>
                </c:pt>
                <c:pt idx="276">
                  <c:v>254</c:v>
                </c:pt>
                <c:pt idx="277">
                  <c:v>254</c:v>
                </c:pt>
                <c:pt idx="278">
                  <c:v>254</c:v>
                </c:pt>
                <c:pt idx="279">
                  <c:v>216</c:v>
                </c:pt>
                <c:pt idx="280">
                  <c:v>216</c:v>
                </c:pt>
                <c:pt idx="281">
                  <c:v>216</c:v>
                </c:pt>
                <c:pt idx="282">
                  <c:v>216</c:v>
                </c:pt>
                <c:pt idx="283">
                  <c:v>198</c:v>
                </c:pt>
                <c:pt idx="284">
                  <c:v>285</c:v>
                </c:pt>
                <c:pt idx="285">
                  <c:v>300</c:v>
                </c:pt>
                <c:pt idx="286">
                  <c:v>241</c:v>
                </c:pt>
                <c:pt idx="287">
                  <c:v>293</c:v>
                </c:pt>
                <c:pt idx="288">
                  <c:v>293</c:v>
                </c:pt>
                <c:pt idx="289">
                  <c:v>293</c:v>
                </c:pt>
                <c:pt idx="290">
                  <c:v>245</c:v>
                </c:pt>
                <c:pt idx="291">
                  <c:v>245</c:v>
                </c:pt>
                <c:pt idx="292">
                  <c:v>245</c:v>
                </c:pt>
                <c:pt idx="293">
                  <c:v>289</c:v>
                </c:pt>
                <c:pt idx="294">
                  <c:v>289</c:v>
                </c:pt>
                <c:pt idx="295">
                  <c:v>289</c:v>
                </c:pt>
                <c:pt idx="296">
                  <c:v>289</c:v>
                </c:pt>
                <c:pt idx="297">
                  <c:v>289</c:v>
                </c:pt>
                <c:pt idx="298">
                  <c:v>358</c:v>
                </c:pt>
                <c:pt idx="299">
                  <c:v>358</c:v>
                </c:pt>
                <c:pt idx="300">
                  <c:v>358</c:v>
                </c:pt>
                <c:pt idx="301">
                  <c:v>329</c:v>
                </c:pt>
                <c:pt idx="302">
                  <c:v>329</c:v>
                </c:pt>
                <c:pt idx="303">
                  <c:v>329</c:v>
                </c:pt>
                <c:pt idx="304">
                  <c:v>222</c:v>
                </c:pt>
                <c:pt idx="305">
                  <c:v>222</c:v>
                </c:pt>
                <c:pt idx="306">
                  <c:v>222</c:v>
                </c:pt>
                <c:pt idx="307">
                  <c:v>222</c:v>
                </c:pt>
                <c:pt idx="308">
                  <c:v>304</c:v>
                </c:pt>
                <c:pt idx="309">
                  <c:v>304</c:v>
                </c:pt>
                <c:pt idx="310">
                  <c:v>304</c:v>
                </c:pt>
                <c:pt idx="311">
                  <c:v>304</c:v>
                </c:pt>
                <c:pt idx="312">
                  <c:v>304</c:v>
                </c:pt>
                <c:pt idx="313">
                  <c:v>304</c:v>
                </c:pt>
                <c:pt idx="314">
                  <c:v>304</c:v>
                </c:pt>
                <c:pt idx="315">
                  <c:v>304</c:v>
                </c:pt>
                <c:pt idx="316">
                  <c:v>304</c:v>
                </c:pt>
                <c:pt idx="317">
                  <c:v>304</c:v>
                </c:pt>
                <c:pt idx="318">
                  <c:v>304</c:v>
                </c:pt>
                <c:pt idx="319">
                  <c:v>304</c:v>
                </c:pt>
                <c:pt idx="320">
                  <c:v>287</c:v>
                </c:pt>
                <c:pt idx="321">
                  <c:v>287</c:v>
                </c:pt>
                <c:pt idx="322">
                  <c:v>287</c:v>
                </c:pt>
                <c:pt idx="323">
                  <c:v>287</c:v>
                </c:pt>
                <c:pt idx="324">
                  <c:v>287</c:v>
                </c:pt>
                <c:pt idx="325">
                  <c:v>287</c:v>
                </c:pt>
                <c:pt idx="326">
                  <c:v>287</c:v>
                </c:pt>
                <c:pt idx="327">
                  <c:v>287</c:v>
                </c:pt>
                <c:pt idx="328">
                  <c:v>430</c:v>
                </c:pt>
                <c:pt idx="329">
                  <c:v>430</c:v>
                </c:pt>
                <c:pt idx="330">
                  <c:v>430</c:v>
                </c:pt>
                <c:pt idx="331">
                  <c:v>304</c:v>
                </c:pt>
                <c:pt idx="332">
                  <c:v>304</c:v>
                </c:pt>
                <c:pt idx="333">
                  <c:v>224</c:v>
                </c:pt>
                <c:pt idx="334">
                  <c:v>224</c:v>
                </c:pt>
                <c:pt idx="335">
                  <c:v>224</c:v>
                </c:pt>
                <c:pt idx="336">
                  <c:v>224</c:v>
                </c:pt>
                <c:pt idx="337">
                  <c:v>224</c:v>
                </c:pt>
                <c:pt idx="338">
                  <c:v>224</c:v>
                </c:pt>
                <c:pt idx="339">
                  <c:v>224</c:v>
                </c:pt>
                <c:pt idx="340">
                  <c:v>224</c:v>
                </c:pt>
                <c:pt idx="341">
                  <c:v>284</c:v>
                </c:pt>
                <c:pt idx="342">
                  <c:v>422</c:v>
                </c:pt>
                <c:pt idx="343">
                  <c:v>370</c:v>
                </c:pt>
                <c:pt idx="344">
                  <c:v>370</c:v>
                </c:pt>
                <c:pt idx="345">
                  <c:v>352</c:v>
                </c:pt>
                <c:pt idx="346">
                  <c:v>352</c:v>
                </c:pt>
                <c:pt idx="347">
                  <c:v>351</c:v>
                </c:pt>
                <c:pt idx="348">
                  <c:v>280</c:v>
                </c:pt>
                <c:pt idx="349">
                  <c:v>335</c:v>
                </c:pt>
                <c:pt idx="350">
                  <c:v>335</c:v>
                </c:pt>
                <c:pt idx="351">
                  <c:v>411</c:v>
                </c:pt>
                <c:pt idx="352">
                  <c:v>411</c:v>
                </c:pt>
                <c:pt idx="353">
                  <c:v>187</c:v>
                </c:pt>
                <c:pt idx="354">
                  <c:v>334</c:v>
                </c:pt>
                <c:pt idx="355">
                  <c:v>334</c:v>
                </c:pt>
                <c:pt idx="356">
                  <c:v>666</c:v>
                </c:pt>
                <c:pt idx="357">
                  <c:v>666</c:v>
                </c:pt>
                <c:pt idx="358">
                  <c:v>666</c:v>
                </c:pt>
                <c:pt idx="359">
                  <c:v>666</c:v>
                </c:pt>
                <c:pt idx="360">
                  <c:v>666</c:v>
                </c:pt>
                <c:pt idx="361">
                  <c:v>666</c:v>
                </c:pt>
                <c:pt idx="362">
                  <c:v>666</c:v>
                </c:pt>
                <c:pt idx="363">
                  <c:v>666</c:v>
                </c:pt>
                <c:pt idx="364">
                  <c:v>666</c:v>
                </c:pt>
                <c:pt idx="365">
                  <c:v>666</c:v>
                </c:pt>
                <c:pt idx="366">
                  <c:v>666</c:v>
                </c:pt>
                <c:pt idx="367">
                  <c:v>666</c:v>
                </c:pt>
                <c:pt idx="368">
                  <c:v>666</c:v>
                </c:pt>
                <c:pt idx="369">
                  <c:v>666</c:v>
                </c:pt>
                <c:pt idx="370">
                  <c:v>666</c:v>
                </c:pt>
                <c:pt idx="371">
                  <c:v>666</c:v>
                </c:pt>
                <c:pt idx="372">
                  <c:v>666</c:v>
                </c:pt>
                <c:pt idx="373">
                  <c:v>666</c:v>
                </c:pt>
                <c:pt idx="374">
                  <c:v>666</c:v>
                </c:pt>
                <c:pt idx="375">
                  <c:v>666</c:v>
                </c:pt>
                <c:pt idx="376">
                  <c:v>666</c:v>
                </c:pt>
                <c:pt idx="377">
                  <c:v>666</c:v>
                </c:pt>
                <c:pt idx="378">
                  <c:v>666</c:v>
                </c:pt>
                <c:pt idx="379">
                  <c:v>666</c:v>
                </c:pt>
                <c:pt idx="380">
                  <c:v>666</c:v>
                </c:pt>
                <c:pt idx="381">
                  <c:v>666</c:v>
                </c:pt>
                <c:pt idx="382">
                  <c:v>666</c:v>
                </c:pt>
                <c:pt idx="383">
                  <c:v>666</c:v>
                </c:pt>
                <c:pt idx="384">
                  <c:v>666</c:v>
                </c:pt>
                <c:pt idx="385">
                  <c:v>666</c:v>
                </c:pt>
                <c:pt idx="386">
                  <c:v>666</c:v>
                </c:pt>
                <c:pt idx="387">
                  <c:v>666</c:v>
                </c:pt>
                <c:pt idx="388">
                  <c:v>666</c:v>
                </c:pt>
                <c:pt idx="389">
                  <c:v>666</c:v>
                </c:pt>
                <c:pt idx="390">
                  <c:v>666</c:v>
                </c:pt>
                <c:pt idx="391">
                  <c:v>666</c:v>
                </c:pt>
                <c:pt idx="392">
                  <c:v>666</c:v>
                </c:pt>
                <c:pt idx="393">
                  <c:v>666</c:v>
                </c:pt>
                <c:pt idx="394">
                  <c:v>666</c:v>
                </c:pt>
                <c:pt idx="395">
                  <c:v>666</c:v>
                </c:pt>
                <c:pt idx="396">
                  <c:v>666</c:v>
                </c:pt>
                <c:pt idx="397">
                  <c:v>666</c:v>
                </c:pt>
                <c:pt idx="398">
                  <c:v>666</c:v>
                </c:pt>
                <c:pt idx="399">
                  <c:v>666</c:v>
                </c:pt>
                <c:pt idx="400">
                  <c:v>666</c:v>
                </c:pt>
                <c:pt idx="401">
                  <c:v>666</c:v>
                </c:pt>
                <c:pt idx="402">
                  <c:v>666</c:v>
                </c:pt>
                <c:pt idx="403">
                  <c:v>666</c:v>
                </c:pt>
                <c:pt idx="404">
                  <c:v>666</c:v>
                </c:pt>
                <c:pt idx="405">
                  <c:v>666</c:v>
                </c:pt>
                <c:pt idx="406">
                  <c:v>666</c:v>
                </c:pt>
                <c:pt idx="407">
                  <c:v>666</c:v>
                </c:pt>
                <c:pt idx="408">
                  <c:v>666</c:v>
                </c:pt>
                <c:pt idx="409">
                  <c:v>666</c:v>
                </c:pt>
                <c:pt idx="410">
                  <c:v>666</c:v>
                </c:pt>
                <c:pt idx="411">
                  <c:v>666</c:v>
                </c:pt>
                <c:pt idx="412">
                  <c:v>666</c:v>
                </c:pt>
                <c:pt idx="413">
                  <c:v>666</c:v>
                </c:pt>
                <c:pt idx="414">
                  <c:v>666</c:v>
                </c:pt>
                <c:pt idx="415">
                  <c:v>666</c:v>
                </c:pt>
                <c:pt idx="416">
                  <c:v>666</c:v>
                </c:pt>
                <c:pt idx="417">
                  <c:v>666</c:v>
                </c:pt>
                <c:pt idx="418">
                  <c:v>666</c:v>
                </c:pt>
                <c:pt idx="419">
                  <c:v>666</c:v>
                </c:pt>
                <c:pt idx="420">
                  <c:v>666</c:v>
                </c:pt>
                <c:pt idx="421">
                  <c:v>666</c:v>
                </c:pt>
                <c:pt idx="422">
                  <c:v>666</c:v>
                </c:pt>
                <c:pt idx="423">
                  <c:v>666</c:v>
                </c:pt>
                <c:pt idx="424">
                  <c:v>666</c:v>
                </c:pt>
                <c:pt idx="425">
                  <c:v>666</c:v>
                </c:pt>
                <c:pt idx="426">
                  <c:v>666</c:v>
                </c:pt>
                <c:pt idx="427">
                  <c:v>666</c:v>
                </c:pt>
                <c:pt idx="428">
                  <c:v>666</c:v>
                </c:pt>
                <c:pt idx="429">
                  <c:v>666</c:v>
                </c:pt>
                <c:pt idx="430">
                  <c:v>666</c:v>
                </c:pt>
                <c:pt idx="431">
                  <c:v>666</c:v>
                </c:pt>
                <c:pt idx="432">
                  <c:v>666</c:v>
                </c:pt>
                <c:pt idx="433">
                  <c:v>666</c:v>
                </c:pt>
                <c:pt idx="434">
                  <c:v>666</c:v>
                </c:pt>
                <c:pt idx="435">
                  <c:v>666</c:v>
                </c:pt>
                <c:pt idx="436">
                  <c:v>666</c:v>
                </c:pt>
                <c:pt idx="437">
                  <c:v>666</c:v>
                </c:pt>
                <c:pt idx="438">
                  <c:v>666</c:v>
                </c:pt>
                <c:pt idx="439">
                  <c:v>666</c:v>
                </c:pt>
                <c:pt idx="440">
                  <c:v>666</c:v>
                </c:pt>
                <c:pt idx="441">
                  <c:v>666</c:v>
                </c:pt>
                <c:pt idx="442">
                  <c:v>666</c:v>
                </c:pt>
                <c:pt idx="443">
                  <c:v>666</c:v>
                </c:pt>
                <c:pt idx="444">
                  <c:v>666</c:v>
                </c:pt>
                <c:pt idx="445">
                  <c:v>666</c:v>
                </c:pt>
                <c:pt idx="446">
                  <c:v>666</c:v>
                </c:pt>
                <c:pt idx="447">
                  <c:v>666</c:v>
                </c:pt>
                <c:pt idx="448">
                  <c:v>666</c:v>
                </c:pt>
                <c:pt idx="449">
                  <c:v>666</c:v>
                </c:pt>
                <c:pt idx="450">
                  <c:v>666</c:v>
                </c:pt>
                <c:pt idx="451">
                  <c:v>666</c:v>
                </c:pt>
                <c:pt idx="452">
                  <c:v>666</c:v>
                </c:pt>
                <c:pt idx="453">
                  <c:v>666</c:v>
                </c:pt>
                <c:pt idx="454">
                  <c:v>666</c:v>
                </c:pt>
                <c:pt idx="455">
                  <c:v>666</c:v>
                </c:pt>
                <c:pt idx="456">
                  <c:v>666</c:v>
                </c:pt>
                <c:pt idx="457">
                  <c:v>666</c:v>
                </c:pt>
                <c:pt idx="458">
                  <c:v>666</c:v>
                </c:pt>
                <c:pt idx="459">
                  <c:v>666</c:v>
                </c:pt>
                <c:pt idx="460">
                  <c:v>666</c:v>
                </c:pt>
                <c:pt idx="461">
                  <c:v>666</c:v>
                </c:pt>
                <c:pt idx="462">
                  <c:v>666</c:v>
                </c:pt>
                <c:pt idx="463">
                  <c:v>666</c:v>
                </c:pt>
                <c:pt idx="464">
                  <c:v>666</c:v>
                </c:pt>
                <c:pt idx="465">
                  <c:v>666</c:v>
                </c:pt>
                <c:pt idx="466">
                  <c:v>666</c:v>
                </c:pt>
                <c:pt idx="467">
                  <c:v>666</c:v>
                </c:pt>
                <c:pt idx="468">
                  <c:v>666</c:v>
                </c:pt>
                <c:pt idx="469">
                  <c:v>666</c:v>
                </c:pt>
                <c:pt idx="470">
                  <c:v>666</c:v>
                </c:pt>
                <c:pt idx="471">
                  <c:v>666</c:v>
                </c:pt>
                <c:pt idx="472">
                  <c:v>666</c:v>
                </c:pt>
                <c:pt idx="473">
                  <c:v>666</c:v>
                </c:pt>
                <c:pt idx="474">
                  <c:v>666</c:v>
                </c:pt>
                <c:pt idx="475">
                  <c:v>666</c:v>
                </c:pt>
                <c:pt idx="476">
                  <c:v>666</c:v>
                </c:pt>
                <c:pt idx="477">
                  <c:v>666</c:v>
                </c:pt>
                <c:pt idx="478">
                  <c:v>666</c:v>
                </c:pt>
                <c:pt idx="479">
                  <c:v>666</c:v>
                </c:pt>
                <c:pt idx="480">
                  <c:v>666</c:v>
                </c:pt>
                <c:pt idx="481">
                  <c:v>666</c:v>
                </c:pt>
                <c:pt idx="482">
                  <c:v>666</c:v>
                </c:pt>
                <c:pt idx="483">
                  <c:v>666</c:v>
                </c:pt>
                <c:pt idx="484">
                  <c:v>666</c:v>
                </c:pt>
                <c:pt idx="485">
                  <c:v>666</c:v>
                </c:pt>
                <c:pt idx="486">
                  <c:v>666</c:v>
                </c:pt>
                <c:pt idx="487">
                  <c:v>666</c:v>
                </c:pt>
                <c:pt idx="488">
                  <c:v>711</c:v>
                </c:pt>
                <c:pt idx="489">
                  <c:v>711</c:v>
                </c:pt>
                <c:pt idx="490">
                  <c:v>711</c:v>
                </c:pt>
                <c:pt idx="491">
                  <c:v>711</c:v>
                </c:pt>
                <c:pt idx="492">
                  <c:v>711</c:v>
                </c:pt>
                <c:pt idx="493">
                  <c:v>391</c:v>
                </c:pt>
                <c:pt idx="494">
                  <c:v>391</c:v>
                </c:pt>
                <c:pt idx="495">
                  <c:v>391</c:v>
                </c:pt>
                <c:pt idx="496">
                  <c:v>391</c:v>
                </c:pt>
                <c:pt idx="497">
                  <c:v>391</c:v>
                </c:pt>
                <c:pt idx="498">
                  <c:v>391</c:v>
                </c:pt>
                <c:pt idx="499">
                  <c:v>391</c:v>
                </c:pt>
                <c:pt idx="500">
                  <c:v>391</c:v>
                </c:pt>
                <c:pt idx="501">
                  <c:v>273</c:v>
                </c:pt>
                <c:pt idx="502">
                  <c:v>273</c:v>
                </c:pt>
                <c:pt idx="503">
                  <c:v>273</c:v>
                </c:pt>
                <c:pt idx="504">
                  <c:v>273</c:v>
                </c:pt>
                <c:pt idx="505">
                  <c:v>273</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F3F6-4C28-AD0C-CD72C8C5DDF4}"/>
            </c:ext>
          </c:extLst>
        </c:ser>
        <c:dLbls>
          <c:showLegendKey val="0"/>
          <c:showVal val="0"/>
          <c:showCatName val="0"/>
          <c:showSerName val="0"/>
          <c:showPercent val="0"/>
          <c:showBubbleSize val="0"/>
        </c:dLbls>
        <c:axId val="273186352"/>
        <c:axId val="273175536"/>
      </c:scatterChart>
      <c:valAx>
        <c:axId val="273186352"/>
        <c:scaling>
          <c:orientation val="minMax"/>
          <c:min val="1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TAX</a:t>
                </a:r>
                <a:endParaRPr lang="zh-CN" altLang="en-US"/>
              </a:p>
            </c:rich>
          </c:tx>
          <c:layout>
            <c:manualLayout>
              <c:xMode val="edge"/>
              <c:yMode val="edge"/>
              <c:x val="0.50142290518881838"/>
              <c:y val="0.9209093318387064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150531033672E-2"/>
          <c:y val="3.9649101197164451E-2"/>
          <c:w val="0.90255362538475414"/>
          <c:h val="0.84413135119993166"/>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Sheet4!$J$2:$J$507</c:f>
              <c:numCache>
                <c:formatCode>General</c:formatCode>
                <c:ptCount val="506"/>
                <c:pt idx="0">
                  <c:v>15.3</c:v>
                </c:pt>
                <c:pt idx="1">
                  <c:v>17.8</c:v>
                </c:pt>
                <c:pt idx="2">
                  <c:v>17.8</c:v>
                </c:pt>
                <c:pt idx="3">
                  <c:v>18.7</c:v>
                </c:pt>
                <c:pt idx="4">
                  <c:v>18.7</c:v>
                </c:pt>
                <c:pt idx="5">
                  <c:v>18.7</c:v>
                </c:pt>
                <c:pt idx="6">
                  <c:v>15.2</c:v>
                </c:pt>
                <c:pt idx="7">
                  <c:v>15.2</c:v>
                </c:pt>
                <c:pt idx="8">
                  <c:v>15.2</c:v>
                </c:pt>
                <c:pt idx="9">
                  <c:v>15.2</c:v>
                </c:pt>
                <c:pt idx="10">
                  <c:v>15.2</c:v>
                </c:pt>
                <c:pt idx="11">
                  <c:v>15.2</c:v>
                </c:pt>
                <c:pt idx="12">
                  <c:v>15.2</c:v>
                </c:pt>
                <c:pt idx="13">
                  <c:v>21</c:v>
                </c:pt>
                <c:pt idx="14">
                  <c:v>21</c:v>
                </c:pt>
                <c:pt idx="15">
                  <c:v>21</c:v>
                </c:pt>
                <c:pt idx="16">
                  <c:v>21</c:v>
                </c:pt>
                <c:pt idx="17">
                  <c:v>21</c:v>
                </c:pt>
                <c:pt idx="18">
                  <c:v>21</c:v>
                </c:pt>
                <c:pt idx="19">
                  <c:v>21</c:v>
                </c:pt>
                <c:pt idx="20">
                  <c:v>21</c:v>
                </c:pt>
                <c:pt idx="21">
                  <c:v>21</c:v>
                </c:pt>
                <c:pt idx="22">
                  <c:v>21</c:v>
                </c:pt>
                <c:pt idx="23">
                  <c:v>21</c:v>
                </c:pt>
                <c:pt idx="24">
                  <c:v>21</c:v>
                </c:pt>
                <c:pt idx="25">
                  <c:v>21</c:v>
                </c:pt>
                <c:pt idx="26">
                  <c:v>21</c:v>
                </c:pt>
                <c:pt idx="27">
                  <c:v>21</c:v>
                </c:pt>
                <c:pt idx="28">
                  <c:v>21</c:v>
                </c:pt>
                <c:pt idx="29">
                  <c:v>21</c:v>
                </c:pt>
                <c:pt idx="30">
                  <c:v>21</c:v>
                </c:pt>
                <c:pt idx="31">
                  <c:v>21</c:v>
                </c:pt>
                <c:pt idx="32">
                  <c:v>21</c:v>
                </c:pt>
                <c:pt idx="33">
                  <c:v>21</c:v>
                </c:pt>
                <c:pt idx="34">
                  <c:v>21</c:v>
                </c:pt>
                <c:pt idx="35">
                  <c:v>19.2</c:v>
                </c:pt>
                <c:pt idx="36">
                  <c:v>19.2</c:v>
                </c:pt>
                <c:pt idx="37">
                  <c:v>19.2</c:v>
                </c:pt>
                <c:pt idx="38">
                  <c:v>19.2</c:v>
                </c:pt>
                <c:pt idx="39">
                  <c:v>18.3</c:v>
                </c:pt>
                <c:pt idx="40">
                  <c:v>18.3</c:v>
                </c:pt>
                <c:pt idx="41">
                  <c:v>17.899999999999999</c:v>
                </c:pt>
                <c:pt idx="42">
                  <c:v>17.899999999999999</c:v>
                </c:pt>
                <c:pt idx="43">
                  <c:v>17.899999999999999</c:v>
                </c:pt>
                <c:pt idx="44">
                  <c:v>17.899999999999999</c:v>
                </c:pt>
                <c:pt idx="45">
                  <c:v>17.899999999999999</c:v>
                </c:pt>
                <c:pt idx="46">
                  <c:v>17.899999999999999</c:v>
                </c:pt>
                <c:pt idx="47">
                  <c:v>17.899999999999999</c:v>
                </c:pt>
                <c:pt idx="48">
                  <c:v>17.899999999999999</c:v>
                </c:pt>
                <c:pt idx="49">
                  <c:v>17.899999999999999</c:v>
                </c:pt>
                <c:pt idx="50">
                  <c:v>16.8</c:v>
                </c:pt>
                <c:pt idx="51">
                  <c:v>16.8</c:v>
                </c:pt>
                <c:pt idx="52">
                  <c:v>16.8</c:v>
                </c:pt>
                <c:pt idx="53">
                  <c:v>16.8</c:v>
                </c:pt>
                <c:pt idx="54">
                  <c:v>21.1</c:v>
                </c:pt>
                <c:pt idx="55">
                  <c:v>17.899999999999999</c:v>
                </c:pt>
                <c:pt idx="56">
                  <c:v>17.3</c:v>
                </c:pt>
                <c:pt idx="57">
                  <c:v>15.1</c:v>
                </c:pt>
                <c:pt idx="58">
                  <c:v>19.7</c:v>
                </c:pt>
                <c:pt idx="59">
                  <c:v>19.7</c:v>
                </c:pt>
                <c:pt idx="60">
                  <c:v>19.7</c:v>
                </c:pt>
                <c:pt idx="61">
                  <c:v>19.7</c:v>
                </c:pt>
                <c:pt idx="62">
                  <c:v>19.7</c:v>
                </c:pt>
                <c:pt idx="63">
                  <c:v>19.7</c:v>
                </c:pt>
                <c:pt idx="64">
                  <c:v>18.600000000000001</c:v>
                </c:pt>
                <c:pt idx="65">
                  <c:v>16.100000000000001</c:v>
                </c:pt>
                <c:pt idx="66">
                  <c:v>16.100000000000001</c:v>
                </c:pt>
                <c:pt idx="67">
                  <c:v>18.899999999999999</c:v>
                </c:pt>
                <c:pt idx="68">
                  <c:v>18.899999999999999</c:v>
                </c:pt>
                <c:pt idx="69">
                  <c:v>18.899999999999999</c:v>
                </c:pt>
                <c:pt idx="70">
                  <c:v>19.2</c:v>
                </c:pt>
                <c:pt idx="71">
                  <c:v>19.2</c:v>
                </c:pt>
                <c:pt idx="72">
                  <c:v>19.2</c:v>
                </c:pt>
                <c:pt idx="73">
                  <c:v>19.2</c:v>
                </c:pt>
                <c:pt idx="74">
                  <c:v>18.7</c:v>
                </c:pt>
                <c:pt idx="75">
                  <c:v>18.7</c:v>
                </c:pt>
                <c:pt idx="76">
                  <c:v>18.7</c:v>
                </c:pt>
                <c:pt idx="77">
                  <c:v>18.7</c:v>
                </c:pt>
                <c:pt idx="78">
                  <c:v>18.7</c:v>
                </c:pt>
                <c:pt idx="79">
                  <c:v>18.7</c:v>
                </c:pt>
                <c:pt idx="80">
                  <c:v>19</c:v>
                </c:pt>
                <c:pt idx="81">
                  <c:v>19</c:v>
                </c:pt>
                <c:pt idx="82">
                  <c:v>19</c:v>
                </c:pt>
                <c:pt idx="83">
                  <c:v>19</c:v>
                </c:pt>
                <c:pt idx="84">
                  <c:v>18.5</c:v>
                </c:pt>
                <c:pt idx="85">
                  <c:v>18.5</c:v>
                </c:pt>
                <c:pt idx="86">
                  <c:v>18.5</c:v>
                </c:pt>
                <c:pt idx="87">
                  <c:v>18.5</c:v>
                </c:pt>
                <c:pt idx="88">
                  <c:v>17.8</c:v>
                </c:pt>
                <c:pt idx="89">
                  <c:v>17.8</c:v>
                </c:pt>
                <c:pt idx="90">
                  <c:v>17.8</c:v>
                </c:pt>
                <c:pt idx="91">
                  <c:v>17.8</c:v>
                </c:pt>
                <c:pt idx="92">
                  <c:v>18.2</c:v>
                </c:pt>
                <c:pt idx="93">
                  <c:v>18.2</c:v>
                </c:pt>
                <c:pt idx="94">
                  <c:v>18.2</c:v>
                </c:pt>
                <c:pt idx="95">
                  <c:v>18</c:v>
                </c:pt>
                <c:pt idx="96">
                  <c:v>18</c:v>
                </c:pt>
                <c:pt idx="97">
                  <c:v>18</c:v>
                </c:pt>
                <c:pt idx="98">
                  <c:v>18</c:v>
                </c:pt>
                <c:pt idx="99">
                  <c:v>18</c:v>
                </c:pt>
                <c:pt idx="100">
                  <c:v>20.9</c:v>
                </c:pt>
                <c:pt idx="101">
                  <c:v>20.9</c:v>
                </c:pt>
                <c:pt idx="102">
                  <c:v>20.9</c:v>
                </c:pt>
                <c:pt idx="103">
                  <c:v>20.9</c:v>
                </c:pt>
                <c:pt idx="104">
                  <c:v>20.9</c:v>
                </c:pt>
                <c:pt idx="105">
                  <c:v>20.9</c:v>
                </c:pt>
                <c:pt idx="106">
                  <c:v>20.9</c:v>
                </c:pt>
                <c:pt idx="107">
                  <c:v>20.9</c:v>
                </c:pt>
                <c:pt idx="108">
                  <c:v>20.9</c:v>
                </c:pt>
                <c:pt idx="109">
                  <c:v>20.9</c:v>
                </c:pt>
                <c:pt idx="110">
                  <c:v>20.9</c:v>
                </c:pt>
                <c:pt idx="111">
                  <c:v>17.8</c:v>
                </c:pt>
                <c:pt idx="112">
                  <c:v>17.8</c:v>
                </c:pt>
                <c:pt idx="113">
                  <c:v>17.8</c:v>
                </c:pt>
                <c:pt idx="114">
                  <c:v>17.8</c:v>
                </c:pt>
                <c:pt idx="115">
                  <c:v>17.8</c:v>
                </c:pt>
                <c:pt idx="116">
                  <c:v>17.8</c:v>
                </c:pt>
                <c:pt idx="117">
                  <c:v>17.8</c:v>
                </c:pt>
                <c:pt idx="118">
                  <c:v>17.8</c:v>
                </c:pt>
                <c:pt idx="119">
                  <c:v>17.8</c:v>
                </c:pt>
                <c:pt idx="120">
                  <c:v>19.100000000000001</c:v>
                </c:pt>
                <c:pt idx="121">
                  <c:v>19.100000000000001</c:v>
                </c:pt>
                <c:pt idx="122">
                  <c:v>19.100000000000001</c:v>
                </c:pt>
                <c:pt idx="123">
                  <c:v>19.100000000000001</c:v>
                </c:pt>
                <c:pt idx="124">
                  <c:v>19.100000000000001</c:v>
                </c:pt>
                <c:pt idx="125">
                  <c:v>19.100000000000001</c:v>
                </c:pt>
                <c:pt idx="126">
                  <c:v>19.100000000000001</c:v>
                </c:pt>
                <c:pt idx="127">
                  <c:v>21.2</c:v>
                </c:pt>
                <c:pt idx="128">
                  <c:v>21.2</c:v>
                </c:pt>
                <c:pt idx="129">
                  <c:v>21.2</c:v>
                </c:pt>
                <c:pt idx="130">
                  <c:v>21.2</c:v>
                </c:pt>
                <c:pt idx="131">
                  <c:v>21.2</c:v>
                </c:pt>
                <c:pt idx="132">
                  <c:v>21.2</c:v>
                </c:pt>
                <c:pt idx="133">
                  <c:v>21.2</c:v>
                </c:pt>
                <c:pt idx="134">
                  <c:v>21.2</c:v>
                </c:pt>
                <c:pt idx="135">
                  <c:v>21.2</c:v>
                </c:pt>
                <c:pt idx="136">
                  <c:v>21.2</c:v>
                </c:pt>
                <c:pt idx="137">
                  <c:v>21.2</c:v>
                </c:pt>
                <c:pt idx="138">
                  <c:v>21.2</c:v>
                </c:pt>
                <c:pt idx="139">
                  <c:v>21.2</c:v>
                </c:pt>
                <c:pt idx="140">
                  <c:v>21.2</c:v>
                </c:pt>
                <c:pt idx="141">
                  <c:v>21.2</c:v>
                </c:pt>
                <c:pt idx="142">
                  <c:v>14.7</c:v>
                </c:pt>
                <c:pt idx="143">
                  <c:v>14.7</c:v>
                </c:pt>
                <c:pt idx="144">
                  <c:v>14.7</c:v>
                </c:pt>
                <c:pt idx="145">
                  <c:v>14.7</c:v>
                </c:pt>
                <c:pt idx="146">
                  <c:v>14.7</c:v>
                </c:pt>
                <c:pt idx="147">
                  <c:v>14.7</c:v>
                </c:pt>
                <c:pt idx="148">
                  <c:v>14.7</c:v>
                </c:pt>
                <c:pt idx="149">
                  <c:v>14.7</c:v>
                </c:pt>
                <c:pt idx="150">
                  <c:v>14.7</c:v>
                </c:pt>
                <c:pt idx="151">
                  <c:v>14.7</c:v>
                </c:pt>
                <c:pt idx="152">
                  <c:v>14.7</c:v>
                </c:pt>
                <c:pt idx="153">
                  <c:v>14.7</c:v>
                </c:pt>
                <c:pt idx="154">
                  <c:v>14.7</c:v>
                </c:pt>
                <c:pt idx="155">
                  <c:v>14.7</c:v>
                </c:pt>
                <c:pt idx="156">
                  <c:v>14.7</c:v>
                </c:pt>
                <c:pt idx="157">
                  <c:v>14.7</c:v>
                </c:pt>
                <c:pt idx="158">
                  <c:v>14.7</c:v>
                </c:pt>
                <c:pt idx="159">
                  <c:v>14.7</c:v>
                </c:pt>
                <c:pt idx="160">
                  <c:v>14.7</c:v>
                </c:pt>
                <c:pt idx="161">
                  <c:v>14.7</c:v>
                </c:pt>
                <c:pt idx="162">
                  <c:v>14.7</c:v>
                </c:pt>
                <c:pt idx="163">
                  <c:v>14.7</c:v>
                </c:pt>
                <c:pt idx="164">
                  <c:v>14.7</c:v>
                </c:pt>
                <c:pt idx="165">
                  <c:v>14.7</c:v>
                </c:pt>
                <c:pt idx="166">
                  <c:v>14.7</c:v>
                </c:pt>
                <c:pt idx="167">
                  <c:v>14.7</c:v>
                </c:pt>
                <c:pt idx="168">
                  <c:v>14.7</c:v>
                </c:pt>
                <c:pt idx="169">
                  <c:v>14.7</c:v>
                </c:pt>
                <c:pt idx="170">
                  <c:v>14.7</c:v>
                </c:pt>
                <c:pt idx="171">
                  <c:v>14.7</c:v>
                </c:pt>
                <c:pt idx="172">
                  <c:v>16.600000000000001</c:v>
                </c:pt>
                <c:pt idx="173">
                  <c:v>16.600000000000001</c:v>
                </c:pt>
                <c:pt idx="174">
                  <c:v>16.600000000000001</c:v>
                </c:pt>
                <c:pt idx="175">
                  <c:v>16.600000000000001</c:v>
                </c:pt>
                <c:pt idx="176">
                  <c:v>16.600000000000001</c:v>
                </c:pt>
                <c:pt idx="177">
                  <c:v>16.600000000000001</c:v>
                </c:pt>
                <c:pt idx="178">
                  <c:v>16.600000000000001</c:v>
                </c:pt>
                <c:pt idx="179">
                  <c:v>17.8</c:v>
                </c:pt>
                <c:pt idx="180">
                  <c:v>17.8</c:v>
                </c:pt>
                <c:pt idx="181">
                  <c:v>17.8</c:v>
                </c:pt>
                <c:pt idx="182">
                  <c:v>17.8</c:v>
                </c:pt>
                <c:pt idx="183">
                  <c:v>17.8</c:v>
                </c:pt>
                <c:pt idx="184">
                  <c:v>17.8</c:v>
                </c:pt>
                <c:pt idx="185">
                  <c:v>17.8</c:v>
                </c:pt>
                <c:pt idx="186">
                  <c:v>17.8</c:v>
                </c:pt>
                <c:pt idx="187">
                  <c:v>15.2</c:v>
                </c:pt>
                <c:pt idx="188">
                  <c:v>15.2</c:v>
                </c:pt>
                <c:pt idx="189">
                  <c:v>15.2</c:v>
                </c:pt>
                <c:pt idx="190">
                  <c:v>15.2</c:v>
                </c:pt>
                <c:pt idx="191">
                  <c:v>15.2</c:v>
                </c:pt>
                <c:pt idx="192">
                  <c:v>15.2</c:v>
                </c:pt>
                <c:pt idx="193">
                  <c:v>15.6</c:v>
                </c:pt>
                <c:pt idx="194">
                  <c:v>15.6</c:v>
                </c:pt>
                <c:pt idx="195">
                  <c:v>14.4</c:v>
                </c:pt>
                <c:pt idx="196">
                  <c:v>12.6</c:v>
                </c:pt>
                <c:pt idx="197">
                  <c:v>12.6</c:v>
                </c:pt>
                <c:pt idx="198">
                  <c:v>12.6</c:v>
                </c:pt>
                <c:pt idx="199">
                  <c:v>17</c:v>
                </c:pt>
                <c:pt idx="200">
                  <c:v>17</c:v>
                </c:pt>
                <c:pt idx="201">
                  <c:v>14.7</c:v>
                </c:pt>
                <c:pt idx="202">
                  <c:v>14.7</c:v>
                </c:pt>
                <c:pt idx="203">
                  <c:v>14.7</c:v>
                </c:pt>
                <c:pt idx="204">
                  <c:v>14.7</c:v>
                </c:pt>
                <c:pt idx="205">
                  <c:v>18.600000000000001</c:v>
                </c:pt>
                <c:pt idx="206">
                  <c:v>18.600000000000001</c:v>
                </c:pt>
                <c:pt idx="207">
                  <c:v>18.600000000000001</c:v>
                </c:pt>
                <c:pt idx="208">
                  <c:v>18.600000000000001</c:v>
                </c:pt>
                <c:pt idx="209">
                  <c:v>18.600000000000001</c:v>
                </c:pt>
                <c:pt idx="210">
                  <c:v>18.600000000000001</c:v>
                </c:pt>
                <c:pt idx="211">
                  <c:v>18.600000000000001</c:v>
                </c:pt>
                <c:pt idx="212">
                  <c:v>18.600000000000001</c:v>
                </c:pt>
                <c:pt idx="213">
                  <c:v>18.600000000000001</c:v>
                </c:pt>
                <c:pt idx="214">
                  <c:v>18.600000000000001</c:v>
                </c:pt>
                <c:pt idx="215">
                  <c:v>18.600000000000001</c:v>
                </c:pt>
                <c:pt idx="216">
                  <c:v>16.399999999999999</c:v>
                </c:pt>
                <c:pt idx="217">
                  <c:v>16.399999999999999</c:v>
                </c:pt>
                <c:pt idx="218">
                  <c:v>16.399999999999999</c:v>
                </c:pt>
                <c:pt idx="219">
                  <c:v>16.399999999999999</c:v>
                </c:pt>
                <c:pt idx="220">
                  <c:v>17.399999999999999</c:v>
                </c:pt>
                <c:pt idx="221">
                  <c:v>17.399999999999999</c:v>
                </c:pt>
                <c:pt idx="222">
                  <c:v>17.399999999999999</c:v>
                </c:pt>
                <c:pt idx="223">
                  <c:v>17.399999999999999</c:v>
                </c:pt>
                <c:pt idx="224">
                  <c:v>17.399999999999999</c:v>
                </c:pt>
                <c:pt idx="225">
                  <c:v>17.399999999999999</c:v>
                </c:pt>
                <c:pt idx="226">
                  <c:v>17.399999999999999</c:v>
                </c:pt>
                <c:pt idx="227">
                  <c:v>17.399999999999999</c:v>
                </c:pt>
                <c:pt idx="228">
                  <c:v>17.399999999999999</c:v>
                </c:pt>
                <c:pt idx="229">
                  <c:v>17.399999999999999</c:v>
                </c:pt>
                <c:pt idx="230">
                  <c:v>17.399999999999999</c:v>
                </c:pt>
                <c:pt idx="231">
                  <c:v>17.399999999999999</c:v>
                </c:pt>
                <c:pt idx="232">
                  <c:v>17.399999999999999</c:v>
                </c:pt>
                <c:pt idx="233">
                  <c:v>17.399999999999999</c:v>
                </c:pt>
                <c:pt idx="234">
                  <c:v>17.399999999999999</c:v>
                </c:pt>
                <c:pt idx="235">
                  <c:v>17.399999999999999</c:v>
                </c:pt>
                <c:pt idx="236">
                  <c:v>17.399999999999999</c:v>
                </c:pt>
                <c:pt idx="237">
                  <c:v>17.399999999999999</c:v>
                </c:pt>
                <c:pt idx="238">
                  <c:v>16.600000000000001</c:v>
                </c:pt>
                <c:pt idx="239">
                  <c:v>16.600000000000001</c:v>
                </c:pt>
                <c:pt idx="240">
                  <c:v>16.600000000000001</c:v>
                </c:pt>
                <c:pt idx="241">
                  <c:v>16.600000000000001</c:v>
                </c:pt>
                <c:pt idx="242">
                  <c:v>16.600000000000001</c:v>
                </c:pt>
                <c:pt idx="243">
                  <c:v>16.600000000000001</c:v>
                </c:pt>
                <c:pt idx="244">
                  <c:v>19.100000000000001</c:v>
                </c:pt>
                <c:pt idx="245">
                  <c:v>19.100000000000001</c:v>
                </c:pt>
                <c:pt idx="246">
                  <c:v>19.100000000000001</c:v>
                </c:pt>
                <c:pt idx="247">
                  <c:v>19.100000000000001</c:v>
                </c:pt>
                <c:pt idx="248">
                  <c:v>19.100000000000001</c:v>
                </c:pt>
                <c:pt idx="249">
                  <c:v>19.100000000000001</c:v>
                </c:pt>
                <c:pt idx="250">
                  <c:v>19.100000000000001</c:v>
                </c:pt>
                <c:pt idx="251">
                  <c:v>19.100000000000001</c:v>
                </c:pt>
                <c:pt idx="252">
                  <c:v>19.100000000000001</c:v>
                </c:pt>
                <c:pt idx="253">
                  <c:v>19.100000000000001</c:v>
                </c:pt>
                <c:pt idx="254">
                  <c:v>16.399999999999999</c:v>
                </c:pt>
                <c:pt idx="255">
                  <c:v>16.399999999999999</c:v>
                </c:pt>
                <c:pt idx="256">
                  <c:v>15.9</c:v>
                </c:pt>
                <c:pt idx="257">
                  <c:v>13</c:v>
                </c:pt>
                <c:pt idx="258">
                  <c:v>13</c:v>
                </c:pt>
                <c:pt idx="259">
                  <c:v>13</c:v>
                </c:pt>
                <c:pt idx="260">
                  <c:v>13</c:v>
                </c:pt>
                <c:pt idx="261">
                  <c:v>13</c:v>
                </c:pt>
                <c:pt idx="262">
                  <c:v>13</c:v>
                </c:pt>
                <c:pt idx="263">
                  <c:v>13</c:v>
                </c:pt>
                <c:pt idx="264">
                  <c:v>13</c:v>
                </c:pt>
                <c:pt idx="265">
                  <c:v>13</c:v>
                </c:pt>
                <c:pt idx="266">
                  <c:v>13</c:v>
                </c:pt>
                <c:pt idx="267">
                  <c:v>13</c:v>
                </c:pt>
                <c:pt idx="268">
                  <c:v>13</c:v>
                </c:pt>
                <c:pt idx="269">
                  <c:v>18.600000000000001</c:v>
                </c:pt>
                <c:pt idx="270">
                  <c:v>18.600000000000001</c:v>
                </c:pt>
                <c:pt idx="271">
                  <c:v>18.600000000000001</c:v>
                </c:pt>
                <c:pt idx="272">
                  <c:v>18.600000000000001</c:v>
                </c:pt>
                <c:pt idx="273">
                  <c:v>18.600000000000001</c:v>
                </c:pt>
                <c:pt idx="274">
                  <c:v>17.600000000000001</c:v>
                </c:pt>
                <c:pt idx="275">
                  <c:v>17.600000000000001</c:v>
                </c:pt>
                <c:pt idx="276">
                  <c:v>17.600000000000001</c:v>
                </c:pt>
                <c:pt idx="277">
                  <c:v>17.600000000000001</c:v>
                </c:pt>
                <c:pt idx="278">
                  <c:v>17.600000000000001</c:v>
                </c:pt>
                <c:pt idx="279">
                  <c:v>14.9</c:v>
                </c:pt>
                <c:pt idx="280">
                  <c:v>14.9</c:v>
                </c:pt>
                <c:pt idx="281">
                  <c:v>14.9</c:v>
                </c:pt>
                <c:pt idx="282">
                  <c:v>14.9</c:v>
                </c:pt>
                <c:pt idx="283">
                  <c:v>13.6</c:v>
                </c:pt>
                <c:pt idx="284">
                  <c:v>15.3</c:v>
                </c:pt>
                <c:pt idx="285">
                  <c:v>15.3</c:v>
                </c:pt>
                <c:pt idx="286">
                  <c:v>18.2</c:v>
                </c:pt>
                <c:pt idx="287">
                  <c:v>16.600000000000001</c:v>
                </c:pt>
                <c:pt idx="288">
                  <c:v>16.600000000000001</c:v>
                </c:pt>
                <c:pt idx="289">
                  <c:v>16.600000000000001</c:v>
                </c:pt>
                <c:pt idx="290">
                  <c:v>19.2</c:v>
                </c:pt>
                <c:pt idx="291">
                  <c:v>19.2</c:v>
                </c:pt>
                <c:pt idx="292">
                  <c:v>19.2</c:v>
                </c:pt>
                <c:pt idx="293">
                  <c:v>16</c:v>
                </c:pt>
                <c:pt idx="294">
                  <c:v>16</c:v>
                </c:pt>
                <c:pt idx="295">
                  <c:v>16</c:v>
                </c:pt>
                <c:pt idx="296">
                  <c:v>16</c:v>
                </c:pt>
                <c:pt idx="297">
                  <c:v>16</c:v>
                </c:pt>
                <c:pt idx="298">
                  <c:v>14.8</c:v>
                </c:pt>
                <c:pt idx="299">
                  <c:v>14.8</c:v>
                </c:pt>
                <c:pt idx="300">
                  <c:v>14.8</c:v>
                </c:pt>
                <c:pt idx="301">
                  <c:v>16.100000000000001</c:v>
                </c:pt>
                <c:pt idx="302">
                  <c:v>16.100000000000001</c:v>
                </c:pt>
                <c:pt idx="303">
                  <c:v>16.100000000000001</c:v>
                </c:pt>
                <c:pt idx="304">
                  <c:v>18.399999999999999</c:v>
                </c:pt>
                <c:pt idx="305">
                  <c:v>18.399999999999999</c:v>
                </c:pt>
                <c:pt idx="306">
                  <c:v>18.399999999999999</c:v>
                </c:pt>
                <c:pt idx="307">
                  <c:v>18.399999999999999</c:v>
                </c:pt>
                <c:pt idx="308">
                  <c:v>18.399999999999999</c:v>
                </c:pt>
                <c:pt idx="309">
                  <c:v>18.399999999999999</c:v>
                </c:pt>
                <c:pt idx="310">
                  <c:v>18.399999999999999</c:v>
                </c:pt>
                <c:pt idx="311">
                  <c:v>18.399999999999999</c:v>
                </c:pt>
                <c:pt idx="312">
                  <c:v>18.399999999999999</c:v>
                </c:pt>
                <c:pt idx="313">
                  <c:v>18.399999999999999</c:v>
                </c:pt>
                <c:pt idx="314">
                  <c:v>18.399999999999999</c:v>
                </c:pt>
                <c:pt idx="315">
                  <c:v>18.399999999999999</c:v>
                </c:pt>
                <c:pt idx="316">
                  <c:v>18.399999999999999</c:v>
                </c:pt>
                <c:pt idx="317">
                  <c:v>18.399999999999999</c:v>
                </c:pt>
                <c:pt idx="318">
                  <c:v>18.399999999999999</c:v>
                </c:pt>
                <c:pt idx="319">
                  <c:v>18.399999999999999</c:v>
                </c:pt>
                <c:pt idx="320">
                  <c:v>19.600000000000001</c:v>
                </c:pt>
                <c:pt idx="321">
                  <c:v>19.600000000000001</c:v>
                </c:pt>
                <c:pt idx="322">
                  <c:v>19.600000000000001</c:v>
                </c:pt>
                <c:pt idx="323">
                  <c:v>19.600000000000001</c:v>
                </c:pt>
                <c:pt idx="324">
                  <c:v>19.600000000000001</c:v>
                </c:pt>
                <c:pt idx="325">
                  <c:v>19.600000000000001</c:v>
                </c:pt>
                <c:pt idx="326">
                  <c:v>19.600000000000001</c:v>
                </c:pt>
                <c:pt idx="327">
                  <c:v>19.600000000000001</c:v>
                </c:pt>
                <c:pt idx="328">
                  <c:v>16.899999999999999</c:v>
                </c:pt>
                <c:pt idx="329">
                  <c:v>16.899999999999999</c:v>
                </c:pt>
                <c:pt idx="330">
                  <c:v>16.899999999999999</c:v>
                </c:pt>
                <c:pt idx="331">
                  <c:v>16.899999999999999</c:v>
                </c:pt>
                <c:pt idx="332">
                  <c:v>16.899999999999999</c:v>
                </c:pt>
                <c:pt idx="333">
                  <c:v>20.2</c:v>
                </c:pt>
                <c:pt idx="334">
                  <c:v>20.2</c:v>
                </c:pt>
                <c:pt idx="335">
                  <c:v>20.2</c:v>
                </c:pt>
                <c:pt idx="336">
                  <c:v>20.2</c:v>
                </c:pt>
                <c:pt idx="337">
                  <c:v>20.2</c:v>
                </c:pt>
                <c:pt idx="338">
                  <c:v>20.2</c:v>
                </c:pt>
                <c:pt idx="339">
                  <c:v>20.2</c:v>
                </c:pt>
                <c:pt idx="340">
                  <c:v>20.2</c:v>
                </c:pt>
                <c:pt idx="341">
                  <c:v>15.5</c:v>
                </c:pt>
                <c:pt idx="342">
                  <c:v>15.9</c:v>
                </c:pt>
                <c:pt idx="343">
                  <c:v>17.600000000000001</c:v>
                </c:pt>
                <c:pt idx="344">
                  <c:v>17.600000000000001</c:v>
                </c:pt>
                <c:pt idx="345">
                  <c:v>18.8</c:v>
                </c:pt>
                <c:pt idx="346">
                  <c:v>18.8</c:v>
                </c:pt>
                <c:pt idx="347">
                  <c:v>17.899999999999999</c:v>
                </c:pt>
                <c:pt idx="348">
                  <c:v>17</c:v>
                </c:pt>
                <c:pt idx="349">
                  <c:v>19.7</c:v>
                </c:pt>
                <c:pt idx="350">
                  <c:v>19.7</c:v>
                </c:pt>
                <c:pt idx="351">
                  <c:v>18.3</c:v>
                </c:pt>
                <c:pt idx="352">
                  <c:v>18.3</c:v>
                </c:pt>
                <c:pt idx="353">
                  <c:v>17</c:v>
                </c:pt>
                <c:pt idx="354">
                  <c:v>22</c:v>
                </c:pt>
                <c:pt idx="355">
                  <c:v>22</c:v>
                </c:pt>
                <c:pt idx="356">
                  <c:v>20.2</c:v>
                </c:pt>
                <c:pt idx="357">
                  <c:v>20.2</c:v>
                </c:pt>
                <c:pt idx="358">
                  <c:v>20.2</c:v>
                </c:pt>
                <c:pt idx="359">
                  <c:v>20.2</c:v>
                </c:pt>
                <c:pt idx="360">
                  <c:v>20.2</c:v>
                </c:pt>
                <c:pt idx="361">
                  <c:v>20.2</c:v>
                </c:pt>
                <c:pt idx="362">
                  <c:v>20.2</c:v>
                </c:pt>
                <c:pt idx="363">
                  <c:v>20.2</c:v>
                </c:pt>
                <c:pt idx="364">
                  <c:v>20.2</c:v>
                </c:pt>
                <c:pt idx="365">
                  <c:v>20.2</c:v>
                </c:pt>
                <c:pt idx="366">
                  <c:v>20.2</c:v>
                </c:pt>
                <c:pt idx="367">
                  <c:v>20.2</c:v>
                </c:pt>
                <c:pt idx="368">
                  <c:v>20.2</c:v>
                </c:pt>
                <c:pt idx="369">
                  <c:v>20.2</c:v>
                </c:pt>
                <c:pt idx="370">
                  <c:v>20.2</c:v>
                </c:pt>
                <c:pt idx="371">
                  <c:v>20.2</c:v>
                </c:pt>
                <c:pt idx="372">
                  <c:v>20.2</c:v>
                </c:pt>
                <c:pt idx="373">
                  <c:v>20.2</c:v>
                </c:pt>
                <c:pt idx="374">
                  <c:v>20.2</c:v>
                </c:pt>
                <c:pt idx="375">
                  <c:v>20.2</c:v>
                </c:pt>
                <c:pt idx="376">
                  <c:v>20.2</c:v>
                </c:pt>
                <c:pt idx="377">
                  <c:v>20.2</c:v>
                </c:pt>
                <c:pt idx="378">
                  <c:v>20.2</c:v>
                </c:pt>
                <c:pt idx="379">
                  <c:v>20.2</c:v>
                </c:pt>
                <c:pt idx="380">
                  <c:v>20.2</c:v>
                </c:pt>
                <c:pt idx="381">
                  <c:v>20.2</c:v>
                </c:pt>
                <c:pt idx="382">
                  <c:v>20.2</c:v>
                </c:pt>
                <c:pt idx="383">
                  <c:v>20.2</c:v>
                </c:pt>
                <c:pt idx="384">
                  <c:v>20.2</c:v>
                </c:pt>
                <c:pt idx="385">
                  <c:v>20.2</c:v>
                </c:pt>
                <c:pt idx="386">
                  <c:v>20.2</c:v>
                </c:pt>
                <c:pt idx="387">
                  <c:v>20.2</c:v>
                </c:pt>
                <c:pt idx="388">
                  <c:v>20.2</c:v>
                </c:pt>
                <c:pt idx="389">
                  <c:v>20.2</c:v>
                </c:pt>
                <c:pt idx="390">
                  <c:v>20.2</c:v>
                </c:pt>
                <c:pt idx="391">
                  <c:v>20.2</c:v>
                </c:pt>
                <c:pt idx="392">
                  <c:v>20.2</c:v>
                </c:pt>
                <c:pt idx="393">
                  <c:v>20.2</c:v>
                </c:pt>
                <c:pt idx="394">
                  <c:v>20.2</c:v>
                </c:pt>
                <c:pt idx="395">
                  <c:v>20.2</c:v>
                </c:pt>
                <c:pt idx="396">
                  <c:v>20.2</c:v>
                </c:pt>
                <c:pt idx="397">
                  <c:v>20.2</c:v>
                </c:pt>
                <c:pt idx="398">
                  <c:v>20.2</c:v>
                </c:pt>
                <c:pt idx="399">
                  <c:v>20.2</c:v>
                </c:pt>
                <c:pt idx="400">
                  <c:v>20.2</c:v>
                </c:pt>
                <c:pt idx="401">
                  <c:v>20.2</c:v>
                </c:pt>
                <c:pt idx="402">
                  <c:v>20.2</c:v>
                </c:pt>
                <c:pt idx="403">
                  <c:v>20.2</c:v>
                </c:pt>
                <c:pt idx="404">
                  <c:v>20.2</c:v>
                </c:pt>
                <c:pt idx="405">
                  <c:v>20.2</c:v>
                </c:pt>
                <c:pt idx="406">
                  <c:v>20.2</c:v>
                </c:pt>
                <c:pt idx="407">
                  <c:v>20.2</c:v>
                </c:pt>
                <c:pt idx="408">
                  <c:v>20.2</c:v>
                </c:pt>
                <c:pt idx="409">
                  <c:v>20.2</c:v>
                </c:pt>
                <c:pt idx="410">
                  <c:v>20.2</c:v>
                </c:pt>
                <c:pt idx="411">
                  <c:v>20.2</c:v>
                </c:pt>
                <c:pt idx="412">
                  <c:v>20.2</c:v>
                </c:pt>
                <c:pt idx="413">
                  <c:v>20.2</c:v>
                </c:pt>
                <c:pt idx="414">
                  <c:v>20.2</c:v>
                </c:pt>
                <c:pt idx="415">
                  <c:v>20.2</c:v>
                </c:pt>
                <c:pt idx="416">
                  <c:v>20.2</c:v>
                </c:pt>
                <c:pt idx="417">
                  <c:v>20.2</c:v>
                </c:pt>
                <c:pt idx="418">
                  <c:v>20.2</c:v>
                </c:pt>
                <c:pt idx="419">
                  <c:v>20.2</c:v>
                </c:pt>
                <c:pt idx="420">
                  <c:v>20.2</c:v>
                </c:pt>
                <c:pt idx="421">
                  <c:v>20.2</c:v>
                </c:pt>
                <c:pt idx="422">
                  <c:v>20.2</c:v>
                </c:pt>
                <c:pt idx="423">
                  <c:v>20.2</c:v>
                </c:pt>
                <c:pt idx="424">
                  <c:v>20.2</c:v>
                </c:pt>
                <c:pt idx="425">
                  <c:v>20.2</c:v>
                </c:pt>
                <c:pt idx="426">
                  <c:v>20.2</c:v>
                </c:pt>
                <c:pt idx="427">
                  <c:v>20.2</c:v>
                </c:pt>
                <c:pt idx="428">
                  <c:v>20.2</c:v>
                </c:pt>
                <c:pt idx="429">
                  <c:v>20.2</c:v>
                </c:pt>
                <c:pt idx="430">
                  <c:v>20.2</c:v>
                </c:pt>
                <c:pt idx="431">
                  <c:v>20.2</c:v>
                </c:pt>
                <c:pt idx="432">
                  <c:v>20.2</c:v>
                </c:pt>
                <c:pt idx="433">
                  <c:v>20.2</c:v>
                </c:pt>
                <c:pt idx="434">
                  <c:v>20.2</c:v>
                </c:pt>
                <c:pt idx="435">
                  <c:v>20.2</c:v>
                </c:pt>
                <c:pt idx="436">
                  <c:v>20.2</c:v>
                </c:pt>
                <c:pt idx="437">
                  <c:v>20.2</c:v>
                </c:pt>
                <c:pt idx="438">
                  <c:v>20.2</c:v>
                </c:pt>
                <c:pt idx="439">
                  <c:v>20.2</c:v>
                </c:pt>
                <c:pt idx="440">
                  <c:v>20.2</c:v>
                </c:pt>
                <c:pt idx="441">
                  <c:v>20.2</c:v>
                </c:pt>
                <c:pt idx="442">
                  <c:v>20.2</c:v>
                </c:pt>
                <c:pt idx="443">
                  <c:v>20.2</c:v>
                </c:pt>
                <c:pt idx="444">
                  <c:v>20.2</c:v>
                </c:pt>
                <c:pt idx="445">
                  <c:v>20.2</c:v>
                </c:pt>
                <c:pt idx="446">
                  <c:v>20.2</c:v>
                </c:pt>
                <c:pt idx="447">
                  <c:v>20.2</c:v>
                </c:pt>
                <c:pt idx="448">
                  <c:v>20.2</c:v>
                </c:pt>
                <c:pt idx="449">
                  <c:v>20.2</c:v>
                </c:pt>
                <c:pt idx="450">
                  <c:v>20.2</c:v>
                </c:pt>
                <c:pt idx="451">
                  <c:v>20.2</c:v>
                </c:pt>
                <c:pt idx="452">
                  <c:v>20.2</c:v>
                </c:pt>
                <c:pt idx="453">
                  <c:v>20.2</c:v>
                </c:pt>
                <c:pt idx="454">
                  <c:v>20.2</c:v>
                </c:pt>
                <c:pt idx="455">
                  <c:v>20.2</c:v>
                </c:pt>
                <c:pt idx="456">
                  <c:v>20.2</c:v>
                </c:pt>
                <c:pt idx="457">
                  <c:v>20.2</c:v>
                </c:pt>
                <c:pt idx="458">
                  <c:v>20.2</c:v>
                </c:pt>
                <c:pt idx="459">
                  <c:v>20.2</c:v>
                </c:pt>
                <c:pt idx="460">
                  <c:v>20.2</c:v>
                </c:pt>
                <c:pt idx="461">
                  <c:v>20.2</c:v>
                </c:pt>
                <c:pt idx="462">
                  <c:v>20.2</c:v>
                </c:pt>
                <c:pt idx="463">
                  <c:v>20.2</c:v>
                </c:pt>
                <c:pt idx="464">
                  <c:v>20.2</c:v>
                </c:pt>
                <c:pt idx="465">
                  <c:v>20.2</c:v>
                </c:pt>
                <c:pt idx="466">
                  <c:v>20.2</c:v>
                </c:pt>
                <c:pt idx="467">
                  <c:v>20.2</c:v>
                </c:pt>
                <c:pt idx="468">
                  <c:v>20.2</c:v>
                </c:pt>
                <c:pt idx="469">
                  <c:v>20.2</c:v>
                </c:pt>
                <c:pt idx="470">
                  <c:v>20.2</c:v>
                </c:pt>
                <c:pt idx="471">
                  <c:v>20.2</c:v>
                </c:pt>
                <c:pt idx="472">
                  <c:v>20.2</c:v>
                </c:pt>
                <c:pt idx="473">
                  <c:v>20.2</c:v>
                </c:pt>
                <c:pt idx="474">
                  <c:v>20.2</c:v>
                </c:pt>
                <c:pt idx="475">
                  <c:v>20.2</c:v>
                </c:pt>
                <c:pt idx="476">
                  <c:v>20.2</c:v>
                </c:pt>
                <c:pt idx="477">
                  <c:v>20.2</c:v>
                </c:pt>
                <c:pt idx="478">
                  <c:v>20.2</c:v>
                </c:pt>
                <c:pt idx="479">
                  <c:v>20.2</c:v>
                </c:pt>
                <c:pt idx="480">
                  <c:v>20.2</c:v>
                </c:pt>
                <c:pt idx="481">
                  <c:v>20.2</c:v>
                </c:pt>
                <c:pt idx="482">
                  <c:v>20.2</c:v>
                </c:pt>
                <c:pt idx="483">
                  <c:v>20.2</c:v>
                </c:pt>
                <c:pt idx="484">
                  <c:v>20.2</c:v>
                </c:pt>
                <c:pt idx="485">
                  <c:v>20.2</c:v>
                </c:pt>
                <c:pt idx="486">
                  <c:v>20.2</c:v>
                </c:pt>
                <c:pt idx="487">
                  <c:v>20.2</c:v>
                </c:pt>
                <c:pt idx="488">
                  <c:v>20.100000000000001</c:v>
                </c:pt>
                <c:pt idx="489">
                  <c:v>20.100000000000001</c:v>
                </c:pt>
                <c:pt idx="490">
                  <c:v>20.100000000000001</c:v>
                </c:pt>
                <c:pt idx="491">
                  <c:v>20.100000000000001</c:v>
                </c:pt>
                <c:pt idx="492">
                  <c:v>20.100000000000001</c:v>
                </c:pt>
                <c:pt idx="493">
                  <c:v>19.2</c:v>
                </c:pt>
                <c:pt idx="494">
                  <c:v>19.2</c:v>
                </c:pt>
                <c:pt idx="495">
                  <c:v>19.2</c:v>
                </c:pt>
                <c:pt idx="496">
                  <c:v>19.2</c:v>
                </c:pt>
                <c:pt idx="497">
                  <c:v>19.2</c:v>
                </c:pt>
                <c:pt idx="498">
                  <c:v>19.2</c:v>
                </c:pt>
                <c:pt idx="499">
                  <c:v>19.2</c:v>
                </c:pt>
                <c:pt idx="500">
                  <c:v>19.2</c:v>
                </c:pt>
                <c:pt idx="501">
                  <c:v>21</c:v>
                </c:pt>
                <c:pt idx="502">
                  <c:v>21</c:v>
                </c:pt>
                <c:pt idx="503">
                  <c:v>21</c:v>
                </c:pt>
                <c:pt idx="504">
                  <c:v>21</c:v>
                </c:pt>
                <c:pt idx="505">
                  <c:v>21</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1758-4525-A47B-DF1637264EA6}"/>
            </c:ext>
          </c:extLst>
        </c:ser>
        <c:dLbls>
          <c:showLegendKey val="0"/>
          <c:showVal val="0"/>
          <c:showCatName val="0"/>
          <c:showSerName val="0"/>
          <c:showPercent val="0"/>
          <c:showBubbleSize val="0"/>
        </c:dLbls>
        <c:axId val="273186352"/>
        <c:axId val="273175536"/>
      </c:scatterChart>
      <c:valAx>
        <c:axId val="273186352"/>
        <c:scaling>
          <c:orientation val="minMax"/>
          <c:min val="1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PTRATIO</a:t>
                </a:r>
                <a:endParaRPr lang="zh-CN" altLang="en-US"/>
              </a:p>
            </c:rich>
          </c:tx>
          <c:layout>
            <c:manualLayout>
              <c:xMode val="edge"/>
              <c:yMode val="edge"/>
              <c:x val="0.49016024068087022"/>
              <c:y val="0.919620458482112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150531033672E-2"/>
          <c:y val="3.6875219746746166E-2"/>
          <c:w val="0.89883649830866308"/>
          <c:h val="0.83827457758472335"/>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Sheet4!$K$2:$K$507</c:f>
              <c:numCache>
                <c:formatCode>General</c:formatCode>
                <c:ptCount val="506"/>
                <c:pt idx="0">
                  <c:v>396.9</c:v>
                </c:pt>
                <c:pt idx="1">
                  <c:v>396.9</c:v>
                </c:pt>
                <c:pt idx="2">
                  <c:v>392.83</c:v>
                </c:pt>
                <c:pt idx="3">
                  <c:v>394.63</c:v>
                </c:pt>
                <c:pt idx="4">
                  <c:v>396.9</c:v>
                </c:pt>
                <c:pt idx="5">
                  <c:v>394.12</c:v>
                </c:pt>
                <c:pt idx="6">
                  <c:v>395.6</c:v>
                </c:pt>
                <c:pt idx="7">
                  <c:v>396.9</c:v>
                </c:pt>
                <c:pt idx="8">
                  <c:v>386.63</c:v>
                </c:pt>
                <c:pt idx="9">
                  <c:v>386.71</c:v>
                </c:pt>
                <c:pt idx="10">
                  <c:v>392.52</c:v>
                </c:pt>
                <c:pt idx="11">
                  <c:v>396.9</c:v>
                </c:pt>
                <c:pt idx="12">
                  <c:v>390.5</c:v>
                </c:pt>
                <c:pt idx="13">
                  <c:v>396.9</c:v>
                </c:pt>
                <c:pt idx="14">
                  <c:v>380.02</c:v>
                </c:pt>
                <c:pt idx="15">
                  <c:v>395.62</c:v>
                </c:pt>
                <c:pt idx="16">
                  <c:v>386.85</c:v>
                </c:pt>
                <c:pt idx="17">
                  <c:v>386.75</c:v>
                </c:pt>
                <c:pt idx="18">
                  <c:v>288.99</c:v>
                </c:pt>
                <c:pt idx="19">
                  <c:v>390.95</c:v>
                </c:pt>
                <c:pt idx="20">
                  <c:v>376.57</c:v>
                </c:pt>
                <c:pt idx="21">
                  <c:v>392.53</c:v>
                </c:pt>
                <c:pt idx="22">
                  <c:v>396.9</c:v>
                </c:pt>
                <c:pt idx="23">
                  <c:v>394.54</c:v>
                </c:pt>
                <c:pt idx="24">
                  <c:v>394.33</c:v>
                </c:pt>
                <c:pt idx="25">
                  <c:v>303.42</c:v>
                </c:pt>
                <c:pt idx="26">
                  <c:v>376.88</c:v>
                </c:pt>
                <c:pt idx="27">
                  <c:v>306.38</c:v>
                </c:pt>
                <c:pt idx="28">
                  <c:v>387.94</c:v>
                </c:pt>
                <c:pt idx="29">
                  <c:v>380.23</c:v>
                </c:pt>
                <c:pt idx="30">
                  <c:v>360.17</c:v>
                </c:pt>
                <c:pt idx="31">
                  <c:v>376.73</c:v>
                </c:pt>
                <c:pt idx="32">
                  <c:v>232.6</c:v>
                </c:pt>
                <c:pt idx="33">
                  <c:v>358.77</c:v>
                </c:pt>
                <c:pt idx="34">
                  <c:v>248.31</c:v>
                </c:pt>
                <c:pt idx="35">
                  <c:v>396.9</c:v>
                </c:pt>
                <c:pt idx="36">
                  <c:v>377.56</c:v>
                </c:pt>
                <c:pt idx="37">
                  <c:v>396.9</c:v>
                </c:pt>
                <c:pt idx="38">
                  <c:v>393.43</c:v>
                </c:pt>
                <c:pt idx="39">
                  <c:v>395.63</c:v>
                </c:pt>
                <c:pt idx="40">
                  <c:v>395.62</c:v>
                </c:pt>
                <c:pt idx="41">
                  <c:v>385.41</c:v>
                </c:pt>
                <c:pt idx="42">
                  <c:v>383.37</c:v>
                </c:pt>
                <c:pt idx="43">
                  <c:v>394.46</c:v>
                </c:pt>
                <c:pt idx="44">
                  <c:v>389.39</c:v>
                </c:pt>
                <c:pt idx="45">
                  <c:v>396.9</c:v>
                </c:pt>
                <c:pt idx="46">
                  <c:v>396.9</c:v>
                </c:pt>
                <c:pt idx="47">
                  <c:v>392.74</c:v>
                </c:pt>
                <c:pt idx="48">
                  <c:v>396.9</c:v>
                </c:pt>
                <c:pt idx="49">
                  <c:v>396.9</c:v>
                </c:pt>
                <c:pt idx="50">
                  <c:v>395.56</c:v>
                </c:pt>
                <c:pt idx="51">
                  <c:v>393.97</c:v>
                </c:pt>
                <c:pt idx="52">
                  <c:v>396.9</c:v>
                </c:pt>
                <c:pt idx="53">
                  <c:v>396.9</c:v>
                </c:pt>
                <c:pt idx="54">
                  <c:v>396.9</c:v>
                </c:pt>
                <c:pt idx="55">
                  <c:v>395.93</c:v>
                </c:pt>
                <c:pt idx="56">
                  <c:v>396.9</c:v>
                </c:pt>
                <c:pt idx="57">
                  <c:v>392.9</c:v>
                </c:pt>
                <c:pt idx="58">
                  <c:v>390.68</c:v>
                </c:pt>
                <c:pt idx="59">
                  <c:v>396.9</c:v>
                </c:pt>
                <c:pt idx="60">
                  <c:v>395.11</c:v>
                </c:pt>
                <c:pt idx="61">
                  <c:v>378.08</c:v>
                </c:pt>
                <c:pt idx="62">
                  <c:v>396.9</c:v>
                </c:pt>
                <c:pt idx="63">
                  <c:v>395.58</c:v>
                </c:pt>
                <c:pt idx="64">
                  <c:v>393.24</c:v>
                </c:pt>
                <c:pt idx="65">
                  <c:v>396.9</c:v>
                </c:pt>
                <c:pt idx="66">
                  <c:v>396.9</c:v>
                </c:pt>
                <c:pt idx="67">
                  <c:v>396.21</c:v>
                </c:pt>
                <c:pt idx="68">
                  <c:v>396.9</c:v>
                </c:pt>
                <c:pt idx="69">
                  <c:v>396.9</c:v>
                </c:pt>
                <c:pt idx="70">
                  <c:v>383.73</c:v>
                </c:pt>
                <c:pt idx="71">
                  <c:v>376.94</c:v>
                </c:pt>
                <c:pt idx="72">
                  <c:v>390.91</c:v>
                </c:pt>
                <c:pt idx="73">
                  <c:v>377.17</c:v>
                </c:pt>
                <c:pt idx="74">
                  <c:v>394.92</c:v>
                </c:pt>
                <c:pt idx="75">
                  <c:v>383.23</c:v>
                </c:pt>
                <c:pt idx="76">
                  <c:v>373.66</c:v>
                </c:pt>
                <c:pt idx="77">
                  <c:v>386.96</c:v>
                </c:pt>
                <c:pt idx="78">
                  <c:v>386.4</c:v>
                </c:pt>
                <c:pt idx="79">
                  <c:v>396.06</c:v>
                </c:pt>
                <c:pt idx="80">
                  <c:v>396.9</c:v>
                </c:pt>
                <c:pt idx="81">
                  <c:v>395.63</c:v>
                </c:pt>
                <c:pt idx="82">
                  <c:v>396.9</c:v>
                </c:pt>
                <c:pt idx="83">
                  <c:v>390.64</c:v>
                </c:pt>
                <c:pt idx="84">
                  <c:v>396.9</c:v>
                </c:pt>
                <c:pt idx="85">
                  <c:v>392.3</c:v>
                </c:pt>
                <c:pt idx="86">
                  <c:v>395.99</c:v>
                </c:pt>
                <c:pt idx="87">
                  <c:v>395.15</c:v>
                </c:pt>
                <c:pt idx="88">
                  <c:v>396.9</c:v>
                </c:pt>
                <c:pt idx="89">
                  <c:v>396.06</c:v>
                </c:pt>
                <c:pt idx="90">
                  <c:v>392.18</c:v>
                </c:pt>
                <c:pt idx="91">
                  <c:v>393.55</c:v>
                </c:pt>
                <c:pt idx="92">
                  <c:v>395.01</c:v>
                </c:pt>
                <c:pt idx="93">
                  <c:v>396.33</c:v>
                </c:pt>
                <c:pt idx="94">
                  <c:v>396.9</c:v>
                </c:pt>
                <c:pt idx="95">
                  <c:v>357.98</c:v>
                </c:pt>
                <c:pt idx="96">
                  <c:v>391.83</c:v>
                </c:pt>
                <c:pt idx="97">
                  <c:v>396.9</c:v>
                </c:pt>
                <c:pt idx="98">
                  <c:v>393.53</c:v>
                </c:pt>
                <c:pt idx="99">
                  <c:v>396.9</c:v>
                </c:pt>
                <c:pt idx="100">
                  <c:v>394.76</c:v>
                </c:pt>
                <c:pt idx="101">
                  <c:v>395.58</c:v>
                </c:pt>
                <c:pt idx="102">
                  <c:v>70.8</c:v>
                </c:pt>
                <c:pt idx="103">
                  <c:v>394.47</c:v>
                </c:pt>
                <c:pt idx="104">
                  <c:v>392.69</c:v>
                </c:pt>
                <c:pt idx="105">
                  <c:v>394.05</c:v>
                </c:pt>
                <c:pt idx="106">
                  <c:v>395.67</c:v>
                </c:pt>
                <c:pt idx="107">
                  <c:v>387.69</c:v>
                </c:pt>
                <c:pt idx="108">
                  <c:v>395.24</c:v>
                </c:pt>
                <c:pt idx="109">
                  <c:v>391.23</c:v>
                </c:pt>
                <c:pt idx="110">
                  <c:v>393.49</c:v>
                </c:pt>
                <c:pt idx="111">
                  <c:v>395.59</c:v>
                </c:pt>
                <c:pt idx="112">
                  <c:v>394.95</c:v>
                </c:pt>
                <c:pt idx="113">
                  <c:v>396.9</c:v>
                </c:pt>
                <c:pt idx="114">
                  <c:v>388.74</c:v>
                </c:pt>
                <c:pt idx="115">
                  <c:v>344.91</c:v>
                </c:pt>
                <c:pt idx="116">
                  <c:v>393.3</c:v>
                </c:pt>
                <c:pt idx="117">
                  <c:v>394.51</c:v>
                </c:pt>
                <c:pt idx="118">
                  <c:v>338.63</c:v>
                </c:pt>
                <c:pt idx="119">
                  <c:v>391.5</c:v>
                </c:pt>
                <c:pt idx="120">
                  <c:v>389.15</c:v>
                </c:pt>
                <c:pt idx="121">
                  <c:v>377.67</c:v>
                </c:pt>
                <c:pt idx="122">
                  <c:v>378.09</c:v>
                </c:pt>
                <c:pt idx="123">
                  <c:v>370.31</c:v>
                </c:pt>
                <c:pt idx="124">
                  <c:v>379.38</c:v>
                </c:pt>
                <c:pt idx="125">
                  <c:v>385.02</c:v>
                </c:pt>
                <c:pt idx="126">
                  <c:v>359.29</c:v>
                </c:pt>
                <c:pt idx="127">
                  <c:v>392.11</c:v>
                </c:pt>
                <c:pt idx="128">
                  <c:v>396.9</c:v>
                </c:pt>
                <c:pt idx="129">
                  <c:v>396.9</c:v>
                </c:pt>
                <c:pt idx="130">
                  <c:v>395.04</c:v>
                </c:pt>
                <c:pt idx="131">
                  <c:v>396.9</c:v>
                </c:pt>
                <c:pt idx="132">
                  <c:v>385.76</c:v>
                </c:pt>
                <c:pt idx="133">
                  <c:v>388.69</c:v>
                </c:pt>
                <c:pt idx="134">
                  <c:v>262.76</c:v>
                </c:pt>
                <c:pt idx="135">
                  <c:v>394.67</c:v>
                </c:pt>
                <c:pt idx="136">
                  <c:v>378.25</c:v>
                </c:pt>
                <c:pt idx="137">
                  <c:v>394.08</c:v>
                </c:pt>
                <c:pt idx="138">
                  <c:v>392.04</c:v>
                </c:pt>
                <c:pt idx="139">
                  <c:v>396.9</c:v>
                </c:pt>
                <c:pt idx="140">
                  <c:v>388.08</c:v>
                </c:pt>
                <c:pt idx="141">
                  <c:v>396.9</c:v>
                </c:pt>
                <c:pt idx="142">
                  <c:v>396.9</c:v>
                </c:pt>
                <c:pt idx="143">
                  <c:v>396.9</c:v>
                </c:pt>
                <c:pt idx="144">
                  <c:v>396.9</c:v>
                </c:pt>
                <c:pt idx="145">
                  <c:v>172.91</c:v>
                </c:pt>
                <c:pt idx="146">
                  <c:v>169.27</c:v>
                </c:pt>
                <c:pt idx="147">
                  <c:v>391.71</c:v>
                </c:pt>
                <c:pt idx="148">
                  <c:v>356.99</c:v>
                </c:pt>
                <c:pt idx="149">
                  <c:v>351.85</c:v>
                </c:pt>
                <c:pt idx="150">
                  <c:v>372.8</c:v>
                </c:pt>
                <c:pt idx="151">
                  <c:v>341.6</c:v>
                </c:pt>
                <c:pt idx="152">
                  <c:v>343.28</c:v>
                </c:pt>
                <c:pt idx="153">
                  <c:v>261.95</c:v>
                </c:pt>
                <c:pt idx="154">
                  <c:v>321.02</c:v>
                </c:pt>
                <c:pt idx="155">
                  <c:v>88.01</c:v>
                </c:pt>
                <c:pt idx="156">
                  <c:v>88.63</c:v>
                </c:pt>
                <c:pt idx="157">
                  <c:v>363.43</c:v>
                </c:pt>
                <c:pt idx="158">
                  <c:v>353.89</c:v>
                </c:pt>
                <c:pt idx="159">
                  <c:v>364.31</c:v>
                </c:pt>
                <c:pt idx="160">
                  <c:v>338.92</c:v>
                </c:pt>
                <c:pt idx="161">
                  <c:v>374.43</c:v>
                </c:pt>
                <c:pt idx="162">
                  <c:v>389.61</c:v>
                </c:pt>
                <c:pt idx="163">
                  <c:v>388.45</c:v>
                </c:pt>
                <c:pt idx="164">
                  <c:v>395.11</c:v>
                </c:pt>
                <c:pt idx="165">
                  <c:v>240.16</c:v>
                </c:pt>
                <c:pt idx="166">
                  <c:v>369.3</c:v>
                </c:pt>
                <c:pt idx="167">
                  <c:v>227.61</c:v>
                </c:pt>
                <c:pt idx="168">
                  <c:v>297.08999999999997</c:v>
                </c:pt>
                <c:pt idx="169">
                  <c:v>330.04</c:v>
                </c:pt>
                <c:pt idx="170">
                  <c:v>292.29000000000002</c:v>
                </c:pt>
                <c:pt idx="171">
                  <c:v>348.13</c:v>
                </c:pt>
                <c:pt idx="172">
                  <c:v>396.9</c:v>
                </c:pt>
                <c:pt idx="173">
                  <c:v>395.5</c:v>
                </c:pt>
                <c:pt idx="174">
                  <c:v>393.23</c:v>
                </c:pt>
                <c:pt idx="175">
                  <c:v>390.96</c:v>
                </c:pt>
                <c:pt idx="176">
                  <c:v>393.23</c:v>
                </c:pt>
                <c:pt idx="177">
                  <c:v>395.6</c:v>
                </c:pt>
                <c:pt idx="178">
                  <c:v>391.27</c:v>
                </c:pt>
                <c:pt idx="179">
                  <c:v>396.9</c:v>
                </c:pt>
                <c:pt idx="180">
                  <c:v>395.56</c:v>
                </c:pt>
                <c:pt idx="181">
                  <c:v>396.9</c:v>
                </c:pt>
                <c:pt idx="182">
                  <c:v>394.12</c:v>
                </c:pt>
                <c:pt idx="183">
                  <c:v>396.9</c:v>
                </c:pt>
                <c:pt idx="184">
                  <c:v>391</c:v>
                </c:pt>
                <c:pt idx="185">
                  <c:v>387.11</c:v>
                </c:pt>
                <c:pt idx="186">
                  <c:v>392.63</c:v>
                </c:pt>
                <c:pt idx="187">
                  <c:v>393.87</c:v>
                </c:pt>
                <c:pt idx="188">
                  <c:v>382.84</c:v>
                </c:pt>
                <c:pt idx="189">
                  <c:v>396.9</c:v>
                </c:pt>
                <c:pt idx="190">
                  <c:v>377.68</c:v>
                </c:pt>
                <c:pt idx="191">
                  <c:v>389.71</c:v>
                </c:pt>
                <c:pt idx="192">
                  <c:v>390.49</c:v>
                </c:pt>
                <c:pt idx="193">
                  <c:v>393.37</c:v>
                </c:pt>
                <c:pt idx="194">
                  <c:v>376.7</c:v>
                </c:pt>
                <c:pt idx="195">
                  <c:v>394.23</c:v>
                </c:pt>
                <c:pt idx="196">
                  <c:v>396.9</c:v>
                </c:pt>
                <c:pt idx="197">
                  <c:v>354.31</c:v>
                </c:pt>
                <c:pt idx="198">
                  <c:v>392.2</c:v>
                </c:pt>
                <c:pt idx="199">
                  <c:v>396.9</c:v>
                </c:pt>
                <c:pt idx="200">
                  <c:v>384.3</c:v>
                </c:pt>
                <c:pt idx="201">
                  <c:v>393.77</c:v>
                </c:pt>
                <c:pt idx="202">
                  <c:v>395.38</c:v>
                </c:pt>
                <c:pt idx="203">
                  <c:v>392.78</c:v>
                </c:pt>
                <c:pt idx="204">
                  <c:v>390.55</c:v>
                </c:pt>
                <c:pt idx="205">
                  <c:v>396.9</c:v>
                </c:pt>
                <c:pt idx="206">
                  <c:v>394.87</c:v>
                </c:pt>
                <c:pt idx="207">
                  <c:v>389.43</c:v>
                </c:pt>
                <c:pt idx="208">
                  <c:v>381.32</c:v>
                </c:pt>
                <c:pt idx="209">
                  <c:v>396.9</c:v>
                </c:pt>
                <c:pt idx="210">
                  <c:v>393.25</c:v>
                </c:pt>
                <c:pt idx="211">
                  <c:v>395.24</c:v>
                </c:pt>
                <c:pt idx="212">
                  <c:v>390.94</c:v>
                </c:pt>
                <c:pt idx="213">
                  <c:v>385.81</c:v>
                </c:pt>
                <c:pt idx="214">
                  <c:v>348.93</c:v>
                </c:pt>
                <c:pt idx="215">
                  <c:v>393.63</c:v>
                </c:pt>
                <c:pt idx="216">
                  <c:v>392.8</c:v>
                </c:pt>
                <c:pt idx="217">
                  <c:v>392.78</c:v>
                </c:pt>
                <c:pt idx="218">
                  <c:v>396.9</c:v>
                </c:pt>
                <c:pt idx="219">
                  <c:v>393.74</c:v>
                </c:pt>
                <c:pt idx="220">
                  <c:v>391.7</c:v>
                </c:pt>
                <c:pt idx="221">
                  <c:v>395.24</c:v>
                </c:pt>
                <c:pt idx="222">
                  <c:v>390.39</c:v>
                </c:pt>
                <c:pt idx="223">
                  <c:v>396.9</c:v>
                </c:pt>
                <c:pt idx="224">
                  <c:v>385.05</c:v>
                </c:pt>
                <c:pt idx="225">
                  <c:v>382</c:v>
                </c:pt>
                <c:pt idx="226">
                  <c:v>387.38</c:v>
                </c:pt>
                <c:pt idx="227">
                  <c:v>372.08</c:v>
                </c:pt>
                <c:pt idx="228">
                  <c:v>377.51</c:v>
                </c:pt>
                <c:pt idx="229">
                  <c:v>380.34</c:v>
                </c:pt>
                <c:pt idx="230">
                  <c:v>378.35</c:v>
                </c:pt>
                <c:pt idx="231">
                  <c:v>376.14</c:v>
                </c:pt>
                <c:pt idx="232">
                  <c:v>385.91</c:v>
                </c:pt>
                <c:pt idx="233">
                  <c:v>378.95</c:v>
                </c:pt>
                <c:pt idx="234">
                  <c:v>360.2</c:v>
                </c:pt>
                <c:pt idx="235">
                  <c:v>376.75</c:v>
                </c:pt>
                <c:pt idx="236">
                  <c:v>388.45</c:v>
                </c:pt>
                <c:pt idx="237">
                  <c:v>390.07</c:v>
                </c:pt>
                <c:pt idx="238">
                  <c:v>379.41</c:v>
                </c:pt>
                <c:pt idx="239">
                  <c:v>383.78</c:v>
                </c:pt>
                <c:pt idx="240">
                  <c:v>391.25</c:v>
                </c:pt>
                <c:pt idx="241">
                  <c:v>394.62</c:v>
                </c:pt>
                <c:pt idx="242">
                  <c:v>372.75</c:v>
                </c:pt>
                <c:pt idx="243">
                  <c:v>374.71</c:v>
                </c:pt>
                <c:pt idx="244">
                  <c:v>372.49</c:v>
                </c:pt>
                <c:pt idx="245">
                  <c:v>389.13</c:v>
                </c:pt>
                <c:pt idx="246">
                  <c:v>390.18</c:v>
                </c:pt>
                <c:pt idx="247">
                  <c:v>376.14</c:v>
                </c:pt>
                <c:pt idx="248">
                  <c:v>374.71</c:v>
                </c:pt>
                <c:pt idx="249">
                  <c:v>393.74</c:v>
                </c:pt>
                <c:pt idx="250">
                  <c:v>396.28</c:v>
                </c:pt>
                <c:pt idx="251">
                  <c:v>377.07</c:v>
                </c:pt>
                <c:pt idx="252">
                  <c:v>386.09</c:v>
                </c:pt>
                <c:pt idx="253">
                  <c:v>396.9</c:v>
                </c:pt>
                <c:pt idx="254">
                  <c:v>392.89</c:v>
                </c:pt>
                <c:pt idx="255">
                  <c:v>395.18</c:v>
                </c:pt>
                <c:pt idx="256">
                  <c:v>386.34</c:v>
                </c:pt>
                <c:pt idx="257">
                  <c:v>389.7</c:v>
                </c:pt>
                <c:pt idx="258">
                  <c:v>383.29</c:v>
                </c:pt>
                <c:pt idx="259">
                  <c:v>391.93</c:v>
                </c:pt>
                <c:pt idx="260">
                  <c:v>392.8</c:v>
                </c:pt>
                <c:pt idx="261">
                  <c:v>388.37</c:v>
                </c:pt>
                <c:pt idx="262">
                  <c:v>386.86</c:v>
                </c:pt>
                <c:pt idx="263">
                  <c:v>393.42</c:v>
                </c:pt>
                <c:pt idx="264">
                  <c:v>387.89</c:v>
                </c:pt>
                <c:pt idx="265">
                  <c:v>392.4</c:v>
                </c:pt>
                <c:pt idx="266">
                  <c:v>384.07</c:v>
                </c:pt>
                <c:pt idx="267">
                  <c:v>384.54</c:v>
                </c:pt>
                <c:pt idx="268">
                  <c:v>390.3</c:v>
                </c:pt>
                <c:pt idx="269">
                  <c:v>391.34</c:v>
                </c:pt>
                <c:pt idx="270">
                  <c:v>388.65</c:v>
                </c:pt>
                <c:pt idx="271">
                  <c:v>396.9</c:v>
                </c:pt>
                <c:pt idx="272">
                  <c:v>394.96</c:v>
                </c:pt>
                <c:pt idx="273">
                  <c:v>390.77</c:v>
                </c:pt>
                <c:pt idx="274">
                  <c:v>396.9</c:v>
                </c:pt>
                <c:pt idx="275">
                  <c:v>396.9</c:v>
                </c:pt>
                <c:pt idx="276">
                  <c:v>389.25</c:v>
                </c:pt>
                <c:pt idx="277">
                  <c:v>393.45</c:v>
                </c:pt>
                <c:pt idx="278">
                  <c:v>396.9</c:v>
                </c:pt>
                <c:pt idx="279">
                  <c:v>396.9</c:v>
                </c:pt>
                <c:pt idx="280">
                  <c:v>387.31</c:v>
                </c:pt>
                <c:pt idx="281">
                  <c:v>392.23</c:v>
                </c:pt>
                <c:pt idx="282">
                  <c:v>377.07</c:v>
                </c:pt>
                <c:pt idx="283">
                  <c:v>395.52</c:v>
                </c:pt>
                <c:pt idx="284">
                  <c:v>394.72</c:v>
                </c:pt>
                <c:pt idx="285">
                  <c:v>394.72</c:v>
                </c:pt>
                <c:pt idx="286">
                  <c:v>341.6</c:v>
                </c:pt>
                <c:pt idx="287">
                  <c:v>396.9</c:v>
                </c:pt>
                <c:pt idx="288">
                  <c:v>396.9</c:v>
                </c:pt>
                <c:pt idx="289">
                  <c:v>371.72</c:v>
                </c:pt>
                <c:pt idx="290">
                  <c:v>396.9</c:v>
                </c:pt>
                <c:pt idx="291">
                  <c:v>396.9</c:v>
                </c:pt>
                <c:pt idx="292">
                  <c:v>396.9</c:v>
                </c:pt>
                <c:pt idx="293">
                  <c:v>396.9</c:v>
                </c:pt>
                <c:pt idx="294">
                  <c:v>396.9</c:v>
                </c:pt>
                <c:pt idx="295">
                  <c:v>396.9</c:v>
                </c:pt>
                <c:pt idx="296">
                  <c:v>392.85</c:v>
                </c:pt>
                <c:pt idx="297">
                  <c:v>396.9</c:v>
                </c:pt>
                <c:pt idx="298">
                  <c:v>368.24</c:v>
                </c:pt>
                <c:pt idx="299">
                  <c:v>371.58</c:v>
                </c:pt>
                <c:pt idx="300">
                  <c:v>390.86</c:v>
                </c:pt>
                <c:pt idx="301">
                  <c:v>395.75</c:v>
                </c:pt>
                <c:pt idx="302">
                  <c:v>383.61</c:v>
                </c:pt>
                <c:pt idx="303">
                  <c:v>390.43</c:v>
                </c:pt>
                <c:pt idx="304">
                  <c:v>393.68</c:v>
                </c:pt>
                <c:pt idx="305">
                  <c:v>393.36</c:v>
                </c:pt>
                <c:pt idx="306">
                  <c:v>396.9</c:v>
                </c:pt>
                <c:pt idx="307">
                  <c:v>396.9</c:v>
                </c:pt>
                <c:pt idx="308">
                  <c:v>396.9</c:v>
                </c:pt>
                <c:pt idx="309">
                  <c:v>396.24</c:v>
                </c:pt>
                <c:pt idx="310">
                  <c:v>350.45</c:v>
                </c:pt>
                <c:pt idx="311">
                  <c:v>396.9</c:v>
                </c:pt>
                <c:pt idx="312">
                  <c:v>396.3</c:v>
                </c:pt>
                <c:pt idx="313">
                  <c:v>393.39</c:v>
                </c:pt>
                <c:pt idx="314">
                  <c:v>395.69</c:v>
                </c:pt>
                <c:pt idx="315">
                  <c:v>396.42</c:v>
                </c:pt>
                <c:pt idx="316">
                  <c:v>390.7</c:v>
                </c:pt>
                <c:pt idx="317">
                  <c:v>396.9</c:v>
                </c:pt>
                <c:pt idx="318">
                  <c:v>395.21</c:v>
                </c:pt>
                <c:pt idx="319">
                  <c:v>396.23</c:v>
                </c:pt>
                <c:pt idx="320">
                  <c:v>396.9</c:v>
                </c:pt>
                <c:pt idx="321">
                  <c:v>396.9</c:v>
                </c:pt>
                <c:pt idx="322">
                  <c:v>396.9</c:v>
                </c:pt>
                <c:pt idx="323">
                  <c:v>391.13</c:v>
                </c:pt>
                <c:pt idx="324">
                  <c:v>396.9</c:v>
                </c:pt>
                <c:pt idx="325">
                  <c:v>393.68</c:v>
                </c:pt>
                <c:pt idx="326">
                  <c:v>396.9</c:v>
                </c:pt>
                <c:pt idx="327">
                  <c:v>396.9</c:v>
                </c:pt>
                <c:pt idx="328">
                  <c:v>382.44</c:v>
                </c:pt>
                <c:pt idx="329">
                  <c:v>375.21</c:v>
                </c:pt>
                <c:pt idx="330">
                  <c:v>368.57</c:v>
                </c:pt>
                <c:pt idx="331">
                  <c:v>394.02</c:v>
                </c:pt>
                <c:pt idx="332">
                  <c:v>362.25</c:v>
                </c:pt>
                <c:pt idx="333">
                  <c:v>389.71</c:v>
                </c:pt>
                <c:pt idx="334">
                  <c:v>389.4</c:v>
                </c:pt>
                <c:pt idx="335">
                  <c:v>396.9</c:v>
                </c:pt>
                <c:pt idx="336">
                  <c:v>396.9</c:v>
                </c:pt>
                <c:pt idx="337">
                  <c:v>394.81</c:v>
                </c:pt>
                <c:pt idx="338">
                  <c:v>396.14</c:v>
                </c:pt>
                <c:pt idx="339">
                  <c:v>396.9</c:v>
                </c:pt>
                <c:pt idx="340">
                  <c:v>396.9</c:v>
                </c:pt>
                <c:pt idx="341">
                  <c:v>394.74</c:v>
                </c:pt>
                <c:pt idx="342">
                  <c:v>389.96</c:v>
                </c:pt>
                <c:pt idx="343">
                  <c:v>396.9</c:v>
                </c:pt>
                <c:pt idx="344">
                  <c:v>387.97</c:v>
                </c:pt>
                <c:pt idx="345">
                  <c:v>385.64</c:v>
                </c:pt>
                <c:pt idx="346">
                  <c:v>364.61</c:v>
                </c:pt>
                <c:pt idx="347">
                  <c:v>392.43</c:v>
                </c:pt>
                <c:pt idx="348">
                  <c:v>390.94</c:v>
                </c:pt>
                <c:pt idx="349">
                  <c:v>389.85</c:v>
                </c:pt>
                <c:pt idx="350">
                  <c:v>396.9</c:v>
                </c:pt>
                <c:pt idx="351">
                  <c:v>370.78</c:v>
                </c:pt>
                <c:pt idx="352">
                  <c:v>392.33</c:v>
                </c:pt>
                <c:pt idx="353">
                  <c:v>384.46</c:v>
                </c:pt>
                <c:pt idx="354">
                  <c:v>382.8</c:v>
                </c:pt>
                <c:pt idx="355">
                  <c:v>376.04</c:v>
                </c:pt>
                <c:pt idx="356">
                  <c:v>377.73</c:v>
                </c:pt>
                <c:pt idx="357">
                  <c:v>391.34</c:v>
                </c:pt>
                <c:pt idx="358">
                  <c:v>395.43</c:v>
                </c:pt>
                <c:pt idx="359">
                  <c:v>390.74</c:v>
                </c:pt>
                <c:pt idx="360">
                  <c:v>374.56</c:v>
                </c:pt>
                <c:pt idx="361">
                  <c:v>350.65</c:v>
                </c:pt>
                <c:pt idx="362">
                  <c:v>380.79</c:v>
                </c:pt>
                <c:pt idx="363">
                  <c:v>353.04</c:v>
                </c:pt>
                <c:pt idx="364">
                  <c:v>354.55</c:v>
                </c:pt>
                <c:pt idx="365">
                  <c:v>354.7</c:v>
                </c:pt>
                <c:pt idx="366">
                  <c:v>316.02999999999997</c:v>
                </c:pt>
                <c:pt idx="367">
                  <c:v>131.41999999999999</c:v>
                </c:pt>
                <c:pt idx="368">
                  <c:v>375.52</c:v>
                </c:pt>
                <c:pt idx="369">
                  <c:v>375.33</c:v>
                </c:pt>
                <c:pt idx="370">
                  <c:v>392.05</c:v>
                </c:pt>
                <c:pt idx="371">
                  <c:v>366.15</c:v>
                </c:pt>
                <c:pt idx="372">
                  <c:v>347.88</c:v>
                </c:pt>
                <c:pt idx="373">
                  <c:v>396.9</c:v>
                </c:pt>
                <c:pt idx="374">
                  <c:v>396.9</c:v>
                </c:pt>
                <c:pt idx="375">
                  <c:v>396.9</c:v>
                </c:pt>
                <c:pt idx="376">
                  <c:v>363.02</c:v>
                </c:pt>
                <c:pt idx="377">
                  <c:v>396.9</c:v>
                </c:pt>
                <c:pt idx="378">
                  <c:v>396.9</c:v>
                </c:pt>
                <c:pt idx="379">
                  <c:v>393.74</c:v>
                </c:pt>
                <c:pt idx="380">
                  <c:v>396.9</c:v>
                </c:pt>
                <c:pt idx="381">
                  <c:v>396.9</c:v>
                </c:pt>
                <c:pt idx="382">
                  <c:v>396.9</c:v>
                </c:pt>
                <c:pt idx="383">
                  <c:v>396.9</c:v>
                </c:pt>
                <c:pt idx="384">
                  <c:v>285.83</c:v>
                </c:pt>
                <c:pt idx="385">
                  <c:v>396.9</c:v>
                </c:pt>
                <c:pt idx="386">
                  <c:v>396.9</c:v>
                </c:pt>
                <c:pt idx="387">
                  <c:v>396.9</c:v>
                </c:pt>
                <c:pt idx="388">
                  <c:v>372.92</c:v>
                </c:pt>
                <c:pt idx="389">
                  <c:v>396.9</c:v>
                </c:pt>
                <c:pt idx="390">
                  <c:v>394.43</c:v>
                </c:pt>
                <c:pt idx="391">
                  <c:v>378.38</c:v>
                </c:pt>
                <c:pt idx="392">
                  <c:v>396.9</c:v>
                </c:pt>
                <c:pt idx="393">
                  <c:v>396.9</c:v>
                </c:pt>
                <c:pt idx="394">
                  <c:v>396.9</c:v>
                </c:pt>
                <c:pt idx="395">
                  <c:v>391.98</c:v>
                </c:pt>
                <c:pt idx="396">
                  <c:v>396.9</c:v>
                </c:pt>
                <c:pt idx="397">
                  <c:v>393.1</c:v>
                </c:pt>
                <c:pt idx="398">
                  <c:v>396.9</c:v>
                </c:pt>
                <c:pt idx="399">
                  <c:v>338.16</c:v>
                </c:pt>
                <c:pt idx="400">
                  <c:v>396.9</c:v>
                </c:pt>
                <c:pt idx="401">
                  <c:v>396.9</c:v>
                </c:pt>
                <c:pt idx="402">
                  <c:v>376.11</c:v>
                </c:pt>
                <c:pt idx="403">
                  <c:v>396.9</c:v>
                </c:pt>
                <c:pt idx="404">
                  <c:v>329.46</c:v>
                </c:pt>
                <c:pt idx="405">
                  <c:v>384.97</c:v>
                </c:pt>
                <c:pt idx="406">
                  <c:v>370.22</c:v>
                </c:pt>
                <c:pt idx="407">
                  <c:v>332.09</c:v>
                </c:pt>
                <c:pt idx="408">
                  <c:v>314.64</c:v>
                </c:pt>
                <c:pt idx="409">
                  <c:v>179.36</c:v>
                </c:pt>
                <c:pt idx="410">
                  <c:v>2.6</c:v>
                </c:pt>
                <c:pt idx="411">
                  <c:v>35.049999999999997</c:v>
                </c:pt>
                <c:pt idx="412">
                  <c:v>28.79</c:v>
                </c:pt>
                <c:pt idx="413">
                  <c:v>210.97</c:v>
                </c:pt>
                <c:pt idx="414">
                  <c:v>88.27</c:v>
                </c:pt>
                <c:pt idx="415">
                  <c:v>27.25</c:v>
                </c:pt>
                <c:pt idx="416">
                  <c:v>21.57</c:v>
                </c:pt>
                <c:pt idx="417">
                  <c:v>127.36</c:v>
                </c:pt>
                <c:pt idx="418">
                  <c:v>16.45</c:v>
                </c:pt>
                <c:pt idx="419">
                  <c:v>48.45</c:v>
                </c:pt>
                <c:pt idx="420">
                  <c:v>318.75</c:v>
                </c:pt>
                <c:pt idx="421">
                  <c:v>319.98</c:v>
                </c:pt>
                <c:pt idx="422">
                  <c:v>291.55</c:v>
                </c:pt>
                <c:pt idx="423">
                  <c:v>2.52</c:v>
                </c:pt>
                <c:pt idx="424">
                  <c:v>3.65</c:v>
                </c:pt>
                <c:pt idx="425">
                  <c:v>7.68</c:v>
                </c:pt>
                <c:pt idx="426">
                  <c:v>24.65</c:v>
                </c:pt>
                <c:pt idx="427">
                  <c:v>18.82</c:v>
                </c:pt>
                <c:pt idx="428">
                  <c:v>96.73</c:v>
                </c:pt>
                <c:pt idx="429">
                  <c:v>60.72</c:v>
                </c:pt>
                <c:pt idx="430">
                  <c:v>83.45</c:v>
                </c:pt>
                <c:pt idx="431">
                  <c:v>81.33</c:v>
                </c:pt>
                <c:pt idx="432">
                  <c:v>97.95</c:v>
                </c:pt>
                <c:pt idx="433">
                  <c:v>100.19</c:v>
                </c:pt>
                <c:pt idx="434">
                  <c:v>100.63</c:v>
                </c:pt>
                <c:pt idx="435">
                  <c:v>109.85</c:v>
                </c:pt>
                <c:pt idx="436">
                  <c:v>27.49</c:v>
                </c:pt>
                <c:pt idx="437">
                  <c:v>9.32</c:v>
                </c:pt>
                <c:pt idx="438">
                  <c:v>68.95</c:v>
                </c:pt>
                <c:pt idx="439">
                  <c:v>396.9</c:v>
                </c:pt>
                <c:pt idx="440">
                  <c:v>391.45</c:v>
                </c:pt>
                <c:pt idx="441">
                  <c:v>385.96</c:v>
                </c:pt>
                <c:pt idx="442">
                  <c:v>395.69</c:v>
                </c:pt>
                <c:pt idx="443">
                  <c:v>386.73</c:v>
                </c:pt>
                <c:pt idx="444">
                  <c:v>240.52</c:v>
                </c:pt>
                <c:pt idx="445">
                  <c:v>43.06</c:v>
                </c:pt>
                <c:pt idx="446">
                  <c:v>318.01</c:v>
                </c:pt>
                <c:pt idx="447">
                  <c:v>388.52</c:v>
                </c:pt>
                <c:pt idx="448">
                  <c:v>396.9</c:v>
                </c:pt>
                <c:pt idx="449">
                  <c:v>304.20999999999998</c:v>
                </c:pt>
                <c:pt idx="450">
                  <c:v>0.32</c:v>
                </c:pt>
                <c:pt idx="451">
                  <c:v>355.29</c:v>
                </c:pt>
                <c:pt idx="452">
                  <c:v>385.09</c:v>
                </c:pt>
                <c:pt idx="453">
                  <c:v>375.87</c:v>
                </c:pt>
                <c:pt idx="454">
                  <c:v>6.68</c:v>
                </c:pt>
                <c:pt idx="455">
                  <c:v>50.92</c:v>
                </c:pt>
                <c:pt idx="456">
                  <c:v>10.48</c:v>
                </c:pt>
                <c:pt idx="457">
                  <c:v>3.5</c:v>
                </c:pt>
                <c:pt idx="458">
                  <c:v>272.20999999999998</c:v>
                </c:pt>
                <c:pt idx="459">
                  <c:v>396.9</c:v>
                </c:pt>
                <c:pt idx="460">
                  <c:v>255.23</c:v>
                </c:pt>
                <c:pt idx="461">
                  <c:v>391.43</c:v>
                </c:pt>
                <c:pt idx="462">
                  <c:v>396.9</c:v>
                </c:pt>
                <c:pt idx="463">
                  <c:v>393.82</c:v>
                </c:pt>
                <c:pt idx="464">
                  <c:v>396.9</c:v>
                </c:pt>
                <c:pt idx="465">
                  <c:v>334.4</c:v>
                </c:pt>
                <c:pt idx="466">
                  <c:v>22.01</c:v>
                </c:pt>
                <c:pt idx="467">
                  <c:v>331.29</c:v>
                </c:pt>
                <c:pt idx="468">
                  <c:v>368.74</c:v>
                </c:pt>
                <c:pt idx="469">
                  <c:v>396.9</c:v>
                </c:pt>
                <c:pt idx="470">
                  <c:v>396.9</c:v>
                </c:pt>
                <c:pt idx="471">
                  <c:v>395.33</c:v>
                </c:pt>
                <c:pt idx="472">
                  <c:v>393.37</c:v>
                </c:pt>
                <c:pt idx="473">
                  <c:v>374.68</c:v>
                </c:pt>
                <c:pt idx="474">
                  <c:v>352.58</c:v>
                </c:pt>
                <c:pt idx="475">
                  <c:v>302.76</c:v>
                </c:pt>
                <c:pt idx="476">
                  <c:v>396.21</c:v>
                </c:pt>
                <c:pt idx="477">
                  <c:v>349.48</c:v>
                </c:pt>
                <c:pt idx="478">
                  <c:v>379.7</c:v>
                </c:pt>
                <c:pt idx="479">
                  <c:v>383.32</c:v>
                </c:pt>
                <c:pt idx="480">
                  <c:v>396.9</c:v>
                </c:pt>
                <c:pt idx="481">
                  <c:v>393.07</c:v>
                </c:pt>
                <c:pt idx="482">
                  <c:v>395.28</c:v>
                </c:pt>
                <c:pt idx="483">
                  <c:v>392.92</c:v>
                </c:pt>
                <c:pt idx="484">
                  <c:v>370.73</c:v>
                </c:pt>
                <c:pt idx="485">
                  <c:v>388.62</c:v>
                </c:pt>
                <c:pt idx="486">
                  <c:v>392.68</c:v>
                </c:pt>
                <c:pt idx="487">
                  <c:v>388.22</c:v>
                </c:pt>
                <c:pt idx="488">
                  <c:v>395.09</c:v>
                </c:pt>
                <c:pt idx="489">
                  <c:v>344.05</c:v>
                </c:pt>
                <c:pt idx="490">
                  <c:v>318.43</c:v>
                </c:pt>
                <c:pt idx="491">
                  <c:v>390.11</c:v>
                </c:pt>
                <c:pt idx="492">
                  <c:v>396.9</c:v>
                </c:pt>
                <c:pt idx="493">
                  <c:v>396.9</c:v>
                </c:pt>
                <c:pt idx="494">
                  <c:v>396.9</c:v>
                </c:pt>
                <c:pt idx="495">
                  <c:v>393.29</c:v>
                </c:pt>
                <c:pt idx="496">
                  <c:v>396.9</c:v>
                </c:pt>
                <c:pt idx="497">
                  <c:v>396.9</c:v>
                </c:pt>
                <c:pt idx="498">
                  <c:v>396.9</c:v>
                </c:pt>
                <c:pt idx="499">
                  <c:v>395.77</c:v>
                </c:pt>
                <c:pt idx="500">
                  <c:v>396.9</c:v>
                </c:pt>
                <c:pt idx="501">
                  <c:v>391.99</c:v>
                </c:pt>
                <c:pt idx="502">
                  <c:v>396.9</c:v>
                </c:pt>
                <c:pt idx="503">
                  <c:v>396.9</c:v>
                </c:pt>
                <c:pt idx="504">
                  <c:v>393.45</c:v>
                </c:pt>
                <c:pt idx="505">
                  <c:v>396.9</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009E-4ADA-83B6-6292FFF6FED2}"/>
            </c:ext>
          </c:extLst>
        </c:ser>
        <c:dLbls>
          <c:showLegendKey val="0"/>
          <c:showVal val="0"/>
          <c:showCatName val="0"/>
          <c:showSerName val="0"/>
          <c:showPercent val="0"/>
          <c:showBubbleSize val="0"/>
        </c:dLbls>
        <c:axId val="273186352"/>
        <c:axId val="273175536"/>
      </c:scatterChart>
      <c:valAx>
        <c:axId val="273186352"/>
        <c:scaling>
          <c:orientation val="minMax"/>
          <c:max val="410"/>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BK</a:t>
                </a:r>
                <a:endParaRPr lang="zh-CN" altLang="en-US"/>
              </a:p>
            </c:rich>
          </c:tx>
          <c:layout>
            <c:manualLayout>
              <c:xMode val="edge"/>
              <c:yMode val="edge"/>
              <c:x val="0.53519182847601532"/>
              <c:y val="0.915186994582483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Sheet4!$L$2:$L$507</c:f>
              <c:numCache>
                <c:formatCode>General</c:formatCode>
                <c:ptCount val="506"/>
                <c:pt idx="0">
                  <c:v>4.9800000000000004</c:v>
                </c:pt>
                <c:pt idx="1">
                  <c:v>9.14</c:v>
                </c:pt>
                <c:pt idx="2">
                  <c:v>4.03</c:v>
                </c:pt>
                <c:pt idx="3">
                  <c:v>2.94</c:v>
                </c:pt>
                <c:pt idx="4">
                  <c:v>5.33</c:v>
                </c:pt>
                <c:pt idx="5">
                  <c:v>5.21</c:v>
                </c:pt>
                <c:pt idx="6">
                  <c:v>12.43</c:v>
                </c:pt>
                <c:pt idx="7">
                  <c:v>19.149999999999999</c:v>
                </c:pt>
                <c:pt idx="8">
                  <c:v>29.93</c:v>
                </c:pt>
                <c:pt idx="9">
                  <c:v>17.100000000000001</c:v>
                </c:pt>
                <c:pt idx="10">
                  <c:v>20.45</c:v>
                </c:pt>
                <c:pt idx="11">
                  <c:v>13.27</c:v>
                </c:pt>
                <c:pt idx="12">
                  <c:v>15.71</c:v>
                </c:pt>
                <c:pt idx="13">
                  <c:v>8.26</c:v>
                </c:pt>
                <c:pt idx="14">
                  <c:v>10.26</c:v>
                </c:pt>
                <c:pt idx="15">
                  <c:v>8.4700000000000006</c:v>
                </c:pt>
                <c:pt idx="16">
                  <c:v>6.58</c:v>
                </c:pt>
                <c:pt idx="17">
                  <c:v>14.67</c:v>
                </c:pt>
                <c:pt idx="18">
                  <c:v>11.69</c:v>
                </c:pt>
                <c:pt idx="19">
                  <c:v>11.28</c:v>
                </c:pt>
                <c:pt idx="20">
                  <c:v>21.02</c:v>
                </c:pt>
                <c:pt idx="21">
                  <c:v>13.83</c:v>
                </c:pt>
                <c:pt idx="22">
                  <c:v>18.72</c:v>
                </c:pt>
                <c:pt idx="23">
                  <c:v>19.88</c:v>
                </c:pt>
                <c:pt idx="24">
                  <c:v>16.3</c:v>
                </c:pt>
                <c:pt idx="25">
                  <c:v>16.510000000000002</c:v>
                </c:pt>
                <c:pt idx="26">
                  <c:v>14.81</c:v>
                </c:pt>
                <c:pt idx="27">
                  <c:v>17.28</c:v>
                </c:pt>
                <c:pt idx="28">
                  <c:v>12.8</c:v>
                </c:pt>
                <c:pt idx="29">
                  <c:v>11.98</c:v>
                </c:pt>
                <c:pt idx="30">
                  <c:v>22.6</c:v>
                </c:pt>
                <c:pt idx="31">
                  <c:v>13.04</c:v>
                </c:pt>
                <c:pt idx="32">
                  <c:v>27.71</c:v>
                </c:pt>
                <c:pt idx="33">
                  <c:v>18.350000000000001</c:v>
                </c:pt>
                <c:pt idx="34">
                  <c:v>20.34</c:v>
                </c:pt>
                <c:pt idx="35">
                  <c:v>9.68</c:v>
                </c:pt>
                <c:pt idx="36">
                  <c:v>11.41</c:v>
                </c:pt>
                <c:pt idx="37">
                  <c:v>8.77</c:v>
                </c:pt>
                <c:pt idx="38">
                  <c:v>10.130000000000001</c:v>
                </c:pt>
                <c:pt idx="39">
                  <c:v>4.32</c:v>
                </c:pt>
                <c:pt idx="40">
                  <c:v>1.98</c:v>
                </c:pt>
                <c:pt idx="41">
                  <c:v>4.84</c:v>
                </c:pt>
                <c:pt idx="42">
                  <c:v>5.81</c:v>
                </c:pt>
                <c:pt idx="43">
                  <c:v>7.44</c:v>
                </c:pt>
                <c:pt idx="44">
                  <c:v>9.5500000000000007</c:v>
                </c:pt>
                <c:pt idx="45">
                  <c:v>10.210000000000001</c:v>
                </c:pt>
                <c:pt idx="46">
                  <c:v>14.15</c:v>
                </c:pt>
                <c:pt idx="47">
                  <c:v>18.8</c:v>
                </c:pt>
                <c:pt idx="48">
                  <c:v>30.81</c:v>
                </c:pt>
                <c:pt idx="49">
                  <c:v>16.2</c:v>
                </c:pt>
                <c:pt idx="50">
                  <c:v>13.45</c:v>
                </c:pt>
                <c:pt idx="51">
                  <c:v>9.43</c:v>
                </c:pt>
                <c:pt idx="52">
                  <c:v>5.28</c:v>
                </c:pt>
                <c:pt idx="53">
                  <c:v>8.43</c:v>
                </c:pt>
                <c:pt idx="54">
                  <c:v>14.8</c:v>
                </c:pt>
                <c:pt idx="55">
                  <c:v>4.8099999999999996</c:v>
                </c:pt>
                <c:pt idx="56">
                  <c:v>5.77</c:v>
                </c:pt>
                <c:pt idx="57">
                  <c:v>3.95</c:v>
                </c:pt>
                <c:pt idx="58">
                  <c:v>6.86</c:v>
                </c:pt>
                <c:pt idx="59">
                  <c:v>9.2200000000000006</c:v>
                </c:pt>
                <c:pt idx="60">
                  <c:v>13.15</c:v>
                </c:pt>
                <c:pt idx="61">
                  <c:v>14.44</c:v>
                </c:pt>
                <c:pt idx="62">
                  <c:v>6.73</c:v>
                </c:pt>
                <c:pt idx="63">
                  <c:v>9.5</c:v>
                </c:pt>
                <c:pt idx="64">
                  <c:v>8.0500000000000007</c:v>
                </c:pt>
                <c:pt idx="65">
                  <c:v>4.67</c:v>
                </c:pt>
                <c:pt idx="66">
                  <c:v>10.24</c:v>
                </c:pt>
                <c:pt idx="67">
                  <c:v>8.1</c:v>
                </c:pt>
                <c:pt idx="68">
                  <c:v>13.09</c:v>
                </c:pt>
                <c:pt idx="69">
                  <c:v>8.7899999999999991</c:v>
                </c:pt>
                <c:pt idx="70">
                  <c:v>6.72</c:v>
                </c:pt>
                <c:pt idx="71">
                  <c:v>9.8800000000000008</c:v>
                </c:pt>
                <c:pt idx="72">
                  <c:v>5.52</c:v>
                </c:pt>
                <c:pt idx="73">
                  <c:v>7.54</c:v>
                </c:pt>
                <c:pt idx="74">
                  <c:v>6.78</c:v>
                </c:pt>
                <c:pt idx="75">
                  <c:v>8.94</c:v>
                </c:pt>
                <c:pt idx="76">
                  <c:v>11.97</c:v>
                </c:pt>
                <c:pt idx="77">
                  <c:v>10.27</c:v>
                </c:pt>
                <c:pt idx="78">
                  <c:v>12.34</c:v>
                </c:pt>
                <c:pt idx="79">
                  <c:v>9.1</c:v>
                </c:pt>
                <c:pt idx="80">
                  <c:v>5.29</c:v>
                </c:pt>
                <c:pt idx="81">
                  <c:v>7.22</c:v>
                </c:pt>
                <c:pt idx="82">
                  <c:v>6.72</c:v>
                </c:pt>
                <c:pt idx="83">
                  <c:v>7.51</c:v>
                </c:pt>
                <c:pt idx="84">
                  <c:v>9.6199999999999992</c:v>
                </c:pt>
                <c:pt idx="85">
                  <c:v>6.53</c:v>
                </c:pt>
                <c:pt idx="86">
                  <c:v>12.86</c:v>
                </c:pt>
                <c:pt idx="87">
                  <c:v>8.44</c:v>
                </c:pt>
                <c:pt idx="88">
                  <c:v>5.5</c:v>
                </c:pt>
                <c:pt idx="89">
                  <c:v>5.7</c:v>
                </c:pt>
                <c:pt idx="90">
                  <c:v>8.81</c:v>
                </c:pt>
                <c:pt idx="91">
                  <c:v>8.1999999999999993</c:v>
                </c:pt>
                <c:pt idx="92">
                  <c:v>8.16</c:v>
                </c:pt>
                <c:pt idx="93">
                  <c:v>6.21</c:v>
                </c:pt>
                <c:pt idx="94">
                  <c:v>10.59</c:v>
                </c:pt>
                <c:pt idx="95">
                  <c:v>6.65</c:v>
                </c:pt>
                <c:pt idx="96">
                  <c:v>11.34</c:v>
                </c:pt>
                <c:pt idx="97">
                  <c:v>4.21</c:v>
                </c:pt>
                <c:pt idx="98">
                  <c:v>3.57</c:v>
                </c:pt>
                <c:pt idx="99">
                  <c:v>6.19</c:v>
                </c:pt>
                <c:pt idx="100">
                  <c:v>9.42</c:v>
                </c:pt>
                <c:pt idx="101">
                  <c:v>7.67</c:v>
                </c:pt>
                <c:pt idx="102">
                  <c:v>10.63</c:v>
                </c:pt>
                <c:pt idx="103">
                  <c:v>13.44</c:v>
                </c:pt>
                <c:pt idx="104">
                  <c:v>12.33</c:v>
                </c:pt>
                <c:pt idx="105">
                  <c:v>16.47</c:v>
                </c:pt>
                <c:pt idx="106">
                  <c:v>18.66</c:v>
                </c:pt>
                <c:pt idx="107">
                  <c:v>14.09</c:v>
                </c:pt>
                <c:pt idx="108">
                  <c:v>12.27</c:v>
                </c:pt>
                <c:pt idx="109">
                  <c:v>15.55</c:v>
                </c:pt>
                <c:pt idx="110">
                  <c:v>13</c:v>
                </c:pt>
                <c:pt idx="111">
                  <c:v>10.16</c:v>
                </c:pt>
                <c:pt idx="112">
                  <c:v>16.21</c:v>
                </c:pt>
                <c:pt idx="113">
                  <c:v>17.09</c:v>
                </c:pt>
                <c:pt idx="114">
                  <c:v>10.45</c:v>
                </c:pt>
                <c:pt idx="115">
                  <c:v>15.76</c:v>
                </c:pt>
                <c:pt idx="116">
                  <c:v>12.04</c:v>
                </c:pt>
                <c:pt idx="117">
                  <c:v>10.3</c:v>
                </c:pt>
                <c:pt idx="118">
                  <c:v>15.37</c:v>
                </c:pt>
                <c:pt idx="119">
                  <c:v>13.61</c:v>
                </c:pt>
                <c:pt idx="120">
                  <c:v>14.37</c:v>
                </c:pt>
                <c:pt idx="121">
                  <c:v>14.27</c:v>
                </c:pt>
                <c:pt idx="122">
                  <c:v>17.93</c:v>
                </c:pt>
                <c:pt idx="123">
                  <c:v>25.41</c:v>
                </c:pt>
                <c:pt idx="124">
                  <c:v>17.579999999999998</c:v>
                </c:pt>
                <c:pt idx="125">
                  <c:v>14.81</c:v>
                </c:pt>
                <c:pt idx="126">
                  <c:v>27.26</c:v>
                </c:pt>
                <c:pt idx="127">
                  <c:v>17.190000000000001</c:v>
                </c:pt>
                <c:pt idx="128">
                  <c:v>15.39</c:v>
                </c:pt>
                <c:pt idx="129">
                  <c:v>18.34</c:v>
                </c:pt>
                <c:pt idx="130">
                  <c:v>12.6</c:v>
                </c:pt>
                <c:pt idx="131">
                  <c:v>12.26</c:v>
                </c:pt>
                <c:pt idx="132">
                  <c:v>11.12</c:v>
                </c:pt>
                <c:pt idx="133">
                  <c:v>15.03</c:v>
                </c:pt>
                <c:pt idx="134">
                  <c:v>17.309999999999999</c:v>
                </c:pt>
                <c:pt idx="135">
                  <c:v>16.96</c:v>
                </c:pt>
                <c:pt idx="136">
                  <c:v>16.899999999999999</c:v>
                </c:pt>
                <c:pt idx="137">
                  <c:v>14.59</c:v>
                </c:pt>
                <c:pt idx="138">
                  <c:v>21.32</c:v>
                </c:pt>
                <c:pt idx="139">
                  <c:v>18.46</c:v>
                </c:pt>
                <c:pt idx="140">
                  <c:v>24.16</c:v>
                </c:pt>
                <c:pt idx="141">
                  <c:v>34.409999999999997</c:v>
                </c:pt>
                <c:pt idx="142">
                  <c:v>26.82</c:v>
                </c:pt>
                <c:pt idx="143">
                  <c:v>26.42</c:v>
                </c:pt>
                <c:pt idx="144">
                  <c:v>29.29</c:v>
                </c:pt>
                <c:pt idx="145">
                  <c:v>27.8</c:v>
                </c:pt>
                <c:pt idx="146">
                  <c:v>16.649999999999999</c:v>
                </c:pt>
                <c:pt idx="147">
                  <c:v>29.53</c:v>
                </c:pt>
                <c:pt idx="148">
                  <c:v>28.32</c:v>
                </c:pt>
                <c:pt idx="149">
                  <c:v>21.45</c:v>
                </c:pt>
                <c:pt idx="150">
                  <c:v>14.1</c:v>
                </c:pt>
                <c:pt idx="151">
                  <c:v>13.28</c:v>
                </c:pt>
                <c:pt idx="152">
                  <c:v>12.12</c:v>
                </c:pt>
                <c:pt idx="153">
                  <c:v>15.79</c:v>
                </c:pt>
                <c:pt idx="154">
                  <c:v>15.12</c:v>
                </c:pt>
                <c:pt idx="155">
                  <c:v>15.02</c:v>
                </c:pt>
                <c:pt idx="156">
                  <c:v>16.14</c:v>
                </c:pt>
                <c:pt idx="157">
                  <c:v>4.59</c:v>
                </c:pt>
                <c:pt idx="158">
                  <c:v>6.43</c:v>
                </c:pt>
                <c:pt idx="159">
                  <c:v>7.39</c:v>
                </c:pt>
                <c:pt idx="160">
                  <c:v>5.5</c:v>
                </c:pt>
                <c:pt idx="161">
                  <c:v>1.73</c:v>
                </c:pt>
                <c:pt idx="162">
                  <c:v>1.92</c:v>
                </c:pt>
                <c:pt idx="163">
                  <c:v>3.32</c:v>
                </c:pt>
                <c:pt idx="164">
                  <c:v>11.64</c:v>
                </c:pt>
                <c:pt idx="165">
                  <c:v>9.81</c:v>
                </c:pt>
                <c:pt idx="166">
                  <c:v>3.7</c:v>
                </c:pt>
                <c:pt idx="167">
                  <c:v>12.14</c:v>
                </c:pt>
                <c:pt idx="168">
                  <c:v>11.1</c:v>
                </c:pt>
                <c:pt idx="169">
                  <c:v>11.32</c:v>
                </c:pt>
                <c:pt idx="170">
                  <c:v>14.43</c:v>
                </c:pt>
                <c:pt idx="171">
                  <c:v>12.03</c:v>
                </c:pt>
                <c:pt idx="172">
                  <c:v>14.69</c:v>
                </c:pt>
                <c:pt idx="173">
                  <c:v>9.0399999999999991</c:v>
                </c:pt>
                <c:pt idx="174">
                  <c:v>9.64</c:v>
                </c:pt>
                <c:pt idx="175">
                  <c:v>5.33</c:v>
                </c:pt>
                <c:pt idx="176">
                  <c:v>10.11</c:v>
                </c:pt>
                <c:pt idx="177">
                  <c:v>6.29</c:v>
                </c:pt>
                <c:pt idx="178">
                  <c:v>6.92</c:v>
                </c:pt>
                <c:pt idx="179">
                  <c:v>5.04</c:v>
                </c:pt>
                <c:pt idx="180">
                  <c:v>7.56</c:v>
                </c:pt>
                <c:pt idx="181">
                  <c:v>9.4499999999999993</c:v>
                </c:pt>
                <c:pt idx="182">
                  <c:v>4.82</c:v>
                </c:pt>
                <c:pt idx="183">
                  <c:v>5.68</c:v>
                </c:pt>
                <c:pt idx="184">
                  <c:v>13.98</c:v>
                </c:pt>
                <c:pt idx="185">
                  <c:v>13.15</c:v>
                </c:pt>
                <c:pt idx="186">
                  <c:v>4.45</c:v>
                </c:pt>
                <c:pt idx="187">
                  <c:v>6.68</c:v>
                </c:pt>
                <c:pt idx="188">
                  <c:v>4.5599999999999996</c:v>
                </c:pt>
                <c:pt idx="189">
                  <c:v>5.39</c:v>
                </c:pt>
                <c:pt idx="190">
                  <c:v>5.0999999999999996</c:v>
                </c:pt>
                <c:pt idx="191">
                  <c:v>4.6900000000000004</c:v>
                </c:pt>
                <c:pt idx="192">
                  <c:v>2.87</c:v>
                </c:pt>
                <c:pt idx="193">
                  <c:v>5.03</c:v>
                </c:pt>
                <c:pt idx="194">
                  <c:v>4.38</c:v>
                </c:pt>
                <c:pt idx="195">
                  <c:v>2.97</c:v>
                </c:pt>
                <c:pt idx="196">
                  <c:v>4.08</c:v>
                </c:pt>
                <c:pt idx="197">
                  <c:v>8.61</c:v>
                </c:pt>
                <c:pt idx="198">
                  <c:v>6.62</c:v>
                </c:pt>
                <c:pt idx="199">
                  <c:v>4.5599999999999996</c:v>
                </c:pt>
                <c:pt idx="200">
                  <c:v>4.45</c:v>
                </c:pt>
                <c:pt idx="201">
                  <c:v>7.43</c:v>
                </c:pt>
                <c:pt idx="202">
                  <c:v>3.11</c:v>
                </c:pt>
                <c:pt idx="203">
                  <c:v>3.81</c:v>
                </c:pt>
                <c:pt idx="204">
                  <c:v>2.88</c:v>
                </c:pt>
                <c:pt idx="205">
                  <c:v>10.87</c:v>
                </c:pt>
                <c:pt idx="206">
                  <c:v>10.97</c:v>
                </c:pt>
                <c:pt idx="207">
                  <c:v>18.059999999999999</c:v>
                </c:pt>
                <c:pt idx="208">
                  <c:v>14.66</c:v>
                </c:pt>
                <c:pt idx="209">
                  <c:v>23.09</c:v>
                </c:pt>
                <c:pt idx="210">
                  <c:v>17.27</c:v>
                </c:pt>
                <c:pt idx="211">
                  <c:v>23.98</c:v>
                </c:pt>
                <c:pt idx="212">
                  <c:v>16.03</c:v>
                </c:pt>
                <c:pt idx="213">
                  <c:v>9.3800000000000008</c:v>
                </c:pt>
                <c:pt idx="214">
                  <c:v>29.55</c:v>
                </c:pt>
                <c:pt idx="215">
                  <c:v>9.4700000000000006</c:v>
                </c:pt>
                <c:pt idx="216">
                  <c:v>13.51</c:v>
                </c:pt>
                <c:pt idx="217">
                  <c:v>9.69</c:v>
                </c:pt>
                <c:pt idx="218">
                  <c:v>17.920000000000002</c:v>
                </c:pt>
                <c:pt idx="219">
                  <c:v>10.5</c:v>
                </c:pt>
                <c:pt idx="220">
                  <c:v>9.7100000000000009</c:v>
                </c:pt>
                <c:pt idx="221">
                  <c:v>21.46</c:v>
                </c:pt>
                <c:pt idx="222">
                  <c:v>9.93</c:v>
                </c:pt>
                <c:pt idx="223">
                  <c:v>7.6</c:v>
                </c:pt>
                <c:pt idx="224">
                  <c:v>4.1399999999999997</c:v>
                </c:pt>
                <c:pt idx="225">
                  <c:v>4.63</c:v>
                </c:pt>
                <c:pt idx="226">
                  <c:v>3.13</c:v>
                </c:pt>
                <c:pt idx="227">
                  <c:v>6.36</c:v>
                </c:pt>
                <c:pt idx="228">
                  <c:v>3.92</c:v>
                </c:pt>
                <c:pt idx="229">
                  <c:v>3.76</c:v>
                </c:pt>
                <c:pt idx="230">
                  <c:v>11.65</c:v>
                </c:pt>
                <c:pt idx="231">
                  <c:v>5.25</c:v>
                </c:pt>
                <c:pt idx="232">
                  <c:v>2.4700000000000002</c:v>
                </c:pt>
                <c:pt idx="233">
                  <c:v>3.95</c:v>
                </c:pt>
                <c:pt idx="234">
                  <c:v>8.0500000000000007</c:v>
                </c:pt>
                <c:pt idx="235">
                  <c:v>10.88</c:v>
                </c:pt>
                <c:pt idx="236">
                  <c:v>9.5399999999999991</c:v>
                </c:pt>
                <c:pt idx="237">
                  <c:v>4.7300000000000004</c:v>
                </c:pt>
                <c:pt idx="238">
                  <c:v>6.36</c:v>
                </c:pt>
                <c:pt idx="239">
                  <c:v>7.37</c:v>
                </c:pt>
                <c:pt idx="240">
                  <c:v>11.38</c:v>
                </c:pt>
                <c:pt idx="241">
                  <c:v>12.4</c:v>
                </c:pt>
                <c:pt idx="242">
                  <c:v>11.22</c:v>
                </c:pt>
                <c:pt idx="243">
                  <c:v>5.19</c:v>
                </c:pt>
                <c:pt idx="244">
                  <c:v>12.5</c:v>
                </c:pt>
                <c:pt idx="245">
                  <c:v>18.46</c:v>
                </c:pt>
                <c:pt idx="246">
                  <c:v>9.16</c:v>
                </c:pt>
                <c:pt idx="247">
                  <c:v>10.15</c:v>
                </c:pt>
                <c:pt idx="248">
                  <c:v>9.52</c:v>
                </c:pt>
                <c:pt idx="249">
                  <c:v>6.56</c:v>
                </c:pt>
                <c:pt idx="250">
                  <c:v>5.9</c:v>
                </c:pt>
                <c:pt idx="251">
                  <c:v>3.59</c:v>
                </c:pt>
                <c:pt idx="252">
                  <c:v>3.53</c:v>
                </c:pt>
                <c:pt idx="253">
                  <c:v>3.54</c:v>
                </c:pt>
                <c:pt idx="254">
                  <c:v>6.57</c:v>
                </c:pt>
                <c:pt idx="255">
                  <c:v>9.25</c:v>
                </c:pt>
                <c:pt idx="256">
                  <c:v>3.11</c:v>
                </c:pt>
                <c:pt idx="257">
                  <c:v>5.12</c:v>
                </c:pt>
                <c:pt idx="258">
                  <c:v>7.79</c:v>
                </c:pt>
                <c:pt idx="259">
                  <c:v>6.9</c:v>
                </c:pt>
                <c:pt idx="260">
                  <c:v>9.59</c:v>
                </c:pt>
                <c:pt idx="261">
                  <c:v>7.26</c:v>
                </c:pt>
                <c:pt idx="262">
                  <c:v>5.91</c:v>
                </c:pt>
                <c:pt idx="263">
                  <c:v>11.25</c:v>
                </c:pt>
                <c:pt idx="264">
                  <c:v>8.1</c:v>
                </c:pt>
                <c:pt idx="265">
                  <c:v>10.45</c:v>
                </c:pt>
                <c:pt idx="266">
                  <c:v>14.79</c:v>
                </c:pt>
                <c:pt idx="267">
                  <c:v>7.44</c:v>
                </c:pt>
                <c:pt idx="268">
                  <c:v>3.16</c:v>
                </c:pt>
                <c:pt idx="269">
                  <c:v>13.65</c:v>
                </c:pt>
                <c:pt idx="270">
                  <c:v>13</c:v>
                </c:pt>
                <c:pt idx="271">
                  <c:v>6.59</c:v>
                </c:pt>
                <c:pt idx="272">
                  <c:v>7.73</c:v>
                </c:pt>
                <c:pt idx="273">
                  <c:v>6.58</c:v>
                </c:pt>
                <c:pt idx="274">
                  <c:v>3.53</c:v>
                </c:pt>
                <c:pt idx="275">
                  <c:v>2.98</c:v>
                </c:pt>
                <c:pt idx="276">
                  <c:v>6.05</c:v>
                </c:pt>
                <c:pt idx="277">
                  <c:v>4.16</c:v>
                </c:pt>
                <c:pt idx="278">
                  <c:v>7.19</c:v>
                </c:pt>
                <c:pt idx="279">
                  <c:v>4.8499999999999996</c:v>
                </c:pt>
                <c:pt idx="280">
                  <c:v>3.76</c:v>
                </c:pt>
                <c:pt idx="281">
                  <c:v>4.59</c:v>
                </c:pt>
                <c:pt idx="282">
                  <c:v>3.01</c:v>
                </c:pt>
                <c:pt idx="283">
                  <c:v>3.16</c:v>
                </c:pt>
                <c:pt idx="284">
                  <c:v>7.85</c:v>
                </c:pt>
                <c:pt idx="285">
                  <c:v>8.23</c:v>
                </c:pt>
                <c:pt idx="286">
                  <c:v>12.93</c:v>
                </c:pt>
                <c:pt idx="287">
                  <c:v>7.14</c:v>
                </c:pt>
                <c:pt idx="288">
                  <c:v>7.6</c:v>
                </c:pt>
                <c:pt idx="289">
                  <c:v>9.51</c:v>
                </c:pt>
                <c:pt idx="290">
                  <c:v>3.33</c:v>
                </c:pt>
                <c:pt idx="291">
                  <c:v>3.56</c:v>
                </c:pt>
                <c:pt idx="292">
                  <c:v>4.7</c:v>
                </c:pt>
                <c:pt idx="293">
                  <c:v>8.58</c:v>
                </c:pt>
                <c:pt idx="294">
                  <c:v>10.4</c:v>
                </c:pt>
                <c:pt idx="295">
                  <c:v>6.27</c:v>
                </c:pt>
                <c:pt idx="296">
                  <c:v>7.39</c:v>
                </c:pt>
                <c:pt idx="297">
                  <c:v>15.84</c:v>
                </c:pt>
                <c:pt idx="298">
                  <c:v>4.97</c:v>
                </c:pt>
                <c:pt idx="299">
                  <c:v>4.74</c:v>
                </c:pt>
                <c:pt idx="300">
                  <c:v>6.07</c:v>
                </c:pt>
                <c:pt idx="301">
                  <c:v>9.5</c:v>
                </c:pt>
                <c:pt idx="302">
                  <c:v>8.67</c:v>
                </c:pt>
                <c:pt idx="303">
                  <c:v>4.8600000000000003</c:v>
                </c:pt>
                <c:pt idx="304">
                  <c:v>6.93</c:v>
                </c:pt>
                <c:pt idx="305">
                  <c:v>8.93</c:v>
                </c:pt>
                <c:pt idx="306">
                  <c:v>6.47</c:v>
                </c:pt>
                <c:pt idx="307">
                  <c:v>7.53</c:v>
                </c:pt>
                <c:pt idx="308">
                  <c:v>4.54</c:v>
                </c:pt>
                <c:pt idx="309">
                  <c:v>9.9700000000000006</c:v>
                </c:pt>
                <c:pt idx="310">
                  <c:v>12.64</c:v>
                </c:pt>
                <c:pt idx="311">
                  <c:v>5.98</c:v>
                </c:pt>
                <c:pt idx="312">
                  <c:v>11.72</c:v>
                </c:pt>
                <c:pt idx="313">
                  <c:v>7.9</c:v>
                </c:pt>
                <c:pt idx="314">
                  <c:v>9.2799999999999994</c:v>
                </c:pt>
                <c:pt idx="315">
                  <c:v>11.5</c:v>
                </c:pt>
                <c:pt idx="316">
                  <c:v>18.329999999999998</c:v>
                </c:pt>
                <c:pt idx="317">
                  <c:v>15.94</c:v>
                </c:pt>
                <c:pt idx="318">
                  <c:v>10.36</c:v>
                </c:pt>
                <c:pt idx="319">
                  <c:v>12.73</c:v>
                </c:pt>
                <c:pt idx="320">
                  <c:v>7.2</c:v>
                </c:pt>
                <c:pt idx="321">
                  <c:v>6.87</c:v>
                </c:pt>
                <c:pt idx="322">
                  <c:v>7.7</c:v>
                </c:pt>
                <c:pt idx="323">
                  <c:v>11.74</c:v>
                </c:pt>
                <c:pt idx="324">
                  <c:v>6.12</c:v>
                </c:pt>
                <c:pt idx="325">
                  <c:v>5.08</c:v>
                </c:pt>
                <c:pt idx="326">
                  <c:v>6.15</c:v>
                </c:pt>
                <c:pt idx="327">
                  <c:v>12.79</c:v>
                </c:pt>
                <c:pt idx="328">
                  <c:v>9.9700000000000006</c:v>
                </c:pt>
                <c:pt idx="329">
                  <c:v>7.34</c:v>
                </c:pt>
                <c:pt idx="330">
                  <c:v>9.09</c:v>
                </c:pt>
                <c:pt idx="331">
                  <c:v>12.43</c:v>
                </c:pt>
                <c:pt idx="332">
                  <c:v>7.83</c:v>
                </c:pt>
                <c:pt idx="333">
                  <c:v>5.68</c:v>
                </c:pt>
                <c:pt idx="334">
                  <c:v>6.75</c:v>
                </c:pt>
                <c:pt idx="335">
                  <c:v>8.01</c:v>
                </c:pt>
                <c:pt idx="336">
                  <c:v>9.8000000000000007</c:v>
                </c:pt>
                <c:pt idx="337">
                  <c:v>10.56</c:v>
                </c:pt>
                <c:pt idx="338">
                  <c:v>8.51</c:v>
                </c:pt>
                <c:pt idx="339">
                  <c:v>9.74</c:v>
                </c:pt>
                <c:pt idx="340">
                  <c:v>9.2899999999999991</c:v>
                </c:pt>
                <c:pt idx="341">
                  <c:v>5.49</c:v>
                </c:pt>
                <c:pt idx="342">
                  <c:v>8.65</c:v>
                </c:pt>
                <c:pt idx="343">
                  <c:v>7.18</c:v>
                </c:pt>
                <c:pt idx="344">
                  <c:v>4.6100000000000003</c:v>
                </c:pt>
                <c:pt idx="345">
                  <c:v>10.53</c:v>
                </c:pt>
                <c:pt idx="346">
                  <c:v>12.67</c:v>
                </c:pt>
                <c:pt idx="347">
                  <c:v>6.36</c:v>
                </c:pt>
                <c:pt idx="348">
                  <c:v>5.99</c:v>
                </c:pt>
                <c:pt idx="349">
                  <c:v>5.89</c:v>
                </c:pt>
                <c:pt idx="350">
                  <c:v>5.98</c:v>
                </c:pt>
                <c:pt idx="351">
                  <c:v>5.49</c:v>
                </c:pt>
                <c:pt idx="352">
                  <c:v>7.79</c:v>
                </c:pt>
                <c:pt idx="353">
                  <c:v>4.5</c:v>
                </c:pt>
                <c:pt idx="354">
                  <c:v>8.0500000000000007</c:v>
                </c:pt>
                <c:pt idx="355">
                  <c:v>5.57</c:v>
                </c:pt>
                <c:pt idx="356">
                  <c:v>17.600000000000001</c:v>
                </c:pt>
                <c:pt idx="357">
                  <c:v>13.27</c:v>
                </c:pt>
                <c:pt idx="358">
                  <c:v>11.48</c:v>
                </c:pt>
                <c:pt idx="359">
                  <c:v>12.67</c:v>
                </c:pt>
                <c:pt idx="360">
                  <c:v>7.79</c:v>
                </c:pt>
                <c:pt idx="361">
                  <c:v>14.19</c:v>
                </c:pt>
                <c:pt idx="362">
                  <c:v>10.19</c:v>
                </c:pt>
                <c:pt idx="363">
                  <c:v>14.64</c:v>
                </c:pt>
                <c:pt idx="364">
                  <c:v>5.29</c:v>
                </c:pt>
                <c:pt idx="365">
                  <c:v>7.12</c:v>
                </c:pt>
                <c:pt idx="366">
                  <c:v>14</c:v>
                </c:pt>
                <c:pt idx="367">
                  <c:v>13.33</c:v>
                </c:pt>
                <c:pt idx="368">
                  <c:v>3.26</c:v>
                </c:pt>
                <c:pt idx="369">
                  <c:v>3.73</c:v>
                </c:pt>
                <c:pt idx="370">
                  <c:v>2.96</c:v>
                </c:pt>
                <c:pt idx="371">
                  <c:v>9.5299999999999994</c:v>
                </c:pt>
                <c:pt idx="372">
                  <c:v>8.8800000000000008</c:v>
                </c:pt>
                <c:pt idx="373">
                  <c:v>34.770000000000003</c:v>
                </c:pt>
                <c:pt idx="374">
                  <c:v>37.97</c:v>
                </c:pt>
                <c:pt idx="375">
                  <c:v>13.44</c:v>
                </c:pt>
                <c:pt idx="376">
                  <c:v>23.24</c:v>
                </c:pt>
                <c:pt idx="377">
                  <c:v>21.24</c:v>
                </c:pt>
                <c:pt idx="378">
                  <c:v>23.69</c:v>
                </c:pt>
                <c:pt idx="379">
                  <c:v>21.78</c:v>
                </c:pt>
                <c:pt idx="380">
                  <c:v>17.21</c:v>
                </c:pt>
                <c:pt idx="381">
                  <c:v>21.08</c:v>
                </c:pt>
                <c:pt idx="382">
                  <c:v>23.6</c:v>
                </c:pt>
                <c:pt idx="383">
                  <c:v>24.56</c:v>
                </c:pt>
                <c:pt idx="384">
                  <c:v>30.63</c:v>
                </c:pt>
                <c:pt idx="385">
                  <c:v>30.81</c:v>
                </c:pt>
                <c:pt idx="386">
                  <c:v>28.28</c:v>
                </c:pt>
                <c:pt idx="387">
                  <c:v>31.99</c:v>
                </c:pt>
                <c:pt idx="388">
                  <c:v>30.62</c:v>
                </c:pt>
                <c:pt idx="389">
                  <c:v>20.85</c:v>
                </c:pt>
                <c:pt idx="390">
                  <c:v>17.11</c:v>
                </c:pt>
                <c:pt idx="391">
                  <c:v>18.760000000000002</c:v>
                </c:pt>
                <c:pt idx="392">
                  <c:v>25.68</c:v>
                </c:pt>
                <c:pt idx="393">
                  <c:v>15.17</c:v>
                </c:pt>
                <c:pt idx="394">
                  <c:v>16.350000000000001</c:v>
                </c:pt>
                <c:pt idx="395">
                  <c:v>17.12</c:v>
                </c:pt>
                <c:pt idx="396">
                  <c:v>19.37</c:v>
                </c:pt>
                <c:pt idx="397">
                  <c:v>19.920000000000002</c:v>
                </c:pt>
                <c:pt idx="398">
                  <c:v>30.59</c:v>
                </c:pt>
                <c:pt idx="399">
                  <c:v>29.97</c:v>
                </c:pt>
                <c:pt idx="400">
                  <c:v>26.77</c:v>
                </c:pt>
                <c:pt idx="401">
                  <c:v>20.32</c:v>
                </c:pt>
                <c:pt idx="402">
                  <c:v>20.309999999999999</c:v>
                </c:pt>
                <c:pt idx="403">
                  <c:v>19.77</c:v>
                </c:pt>
                <c:pt idx="404">
                  <c:v>27.38</c:v>
                </c:pt>
                <c:pt idx="405">
                  <c:v>22.98</c:v>
                </c:pt>
                <c:pt idx="406">
                  <c:v>23.34</c:v>
                </c:pt>
                <c:pt idx="407">
                  <c:v>12.13</c:v>
                </c:pt>
                <c:pt idx="408">
                  <c:v>26.4</c:v>
                </c:pt>
                <c:pt idx="409">
                  <c:v>19.78</c:v>
                </c:pt>
                <c:pt idx="410">
                  <c:v>10.11</c:v>
                </c:pt>
                <c:pt idx="411">
                  <c:v>21.22</c:v>
                </c:pt>
                <c:pt idx="412">
                  <c:v>34.369999999999997</c:v>
                </c:pt>
                <c:pt idx="413">
                  <c:v>20.079999999999998</c:v>
                </c:pt>
                <c:pt idx="414">
                  <c:v>36.979999999999997</c:v>
                </c:pt>
                <c:pt idx="415">
                  <c:v>29.05</c:v>
                </c:pt>
                <c:pt idx="416">
                  <c:v>25.79</c:v>
                </c:pt>
                <c:pt idx="417">
                  <c:v>26.64</c:v>
                </c:pt>
                <c:pt idx="418">
                  <c:v>20.62</c:v>
                </c:pt>
                <c:pt idx="419">
                  <c:v>22.74</c:v>
                </c:pt>
                <c:pt idx="420">
                  <c:v>15.02</c:v>
                </c:pt>
                <c:pt idx="421">
                  <c:v>15.7</c:v>
                </c:pt>
                <c:pt idx="422">
                  <c:v>14.1</c:v>
                </c:pt>
                <c:pt idx="423">
                  <c:v>23.29</c:v>
                </c:pt>
                <c:pt idx="424">
                  <c:v>17.16</c:v>
                </c:pt>
                <c:pt idx="425">
                  <c:v>24.39</c:v>
                </c:pt>
                <c:pt idx="426">
                  <c:v>15.69</c:v>
                </c:pt>
                <c:pt idx="427">
                  <c:v>14.52</c:v>
                </c:pt>
                <c:pt idx="428">
                  <c:v>21.52</c:v>
                </c:pt>
                <c:pt idx="429">
                  <c:v>24.08</c:v>
                </c:pt>
                <c:pt idx="430">
                  <c:v>17.64</c:v>
                </c:pt>
                <c:pt idx="431">
                  <c:v>19.690000000000001</c:v>
                </c:pt>
                <c:pt idx="432">
                  <c:v>12.03</c:v>
                </c:pt>
                <c:pt idx="433">
                  <c:v>16.22</c:v>
                </c:pt>
                <c:pt idx="434">
                  <c:v>15.17</c:v>
                </c:pt>
                <c:pt idx="435">
                  <c:v>23.27</c:v>
                </c:pt>
                <c:pt idx="436">
                  <c:v>18.05</c:v>
                </c:pt>
                <c:pt idx="437">
                  <c:v>26.45</c:v>
                </c:pt>
                <c:pt idx="438">
                  <c:v>34.020000000000003</c:v>
                </c:pt>
                <c:pt idx="439">
                  <c:v>22.88</c:v>
                </c:pt>
                <c:pt idx="440">
                  <c:v>22.11</c:v>
                </c:pt>
                <c:pt idx="441">
                  <c:v>19.52</c:v>
                </c:pt>
                <c:pt idx="442">
                  <c:v>16.59</c:v>
                </c:pt>
                <c:pt idx="443">
                  <c:v>18.850000000000001</c:v>
                </c:pt>
                <c:pt idx="444">
                  <c:v>23.79</c:v>
                </c:pt>
                <c:pt idx="445">
                  <c:v>23.98</c:v>
                </c:pt>
                <c:pt idx="446">
                  <c:v>17.79</c:v>
                </c:pt>
                <c:pt idx="447">
                  <c:v>16.440000000000001</c:v>
                </c:pt>
                <c:pt idx="448">
                  <c:v>18.13</c:v>
                </c:pt>
                <c:pt idx="449">
                  <c:v>19.309999999999999</c:v>
                </c:pt>
                <c:pt idx="450">
                  <c:v>17.440000000000001</c:v>
                </c:pt>
                <c:pt idx="451">
                  <c:v>17.73</c:v>
                </c:pt>
                <c:pt idx="452">
                  <c:v>17.27</c:v>
                </c:pt>
                <c:pt idx="453">
                  <c:v>16.739999999999998</c:v>
                </c:pt>
                <c:pt idx="454">
                  <c:v>18.71</c:v>
                </c:pt>
                <c:pt idx="455">
                  <c:v>18.13</c:v>
                </c:pt>
                <c:pt idx="456">
                  <c:v>19.010000000000002</c:v>
                </c:pt>
                <c:pt idx="457">
                  <c:v>16.940000000000001</c:v>
                </c:pt>
                <c:pt idx="458">
                  <c:v>16.23</c:v>
                </c:pt>
                <c:pt idx="459">
                  <c:v>14.7</c:v>
                </c:pt>
                <c:pt idx="460">
                  <c:v>16.420000000000002</c:v>
                </c:pt>
                <c:pt idx="461">
                  <c:v>14.65</c:v>
                </c:pt>
                <c:pt idx="462">
                  <c:v>13.99</c:v>
                </c:pt>
                <c:pt idx="463">
                  <c:v>10.29</c:v>
                </c:pt>
                <c:pt idx="464">
                  <c:v>13.22</c:v>
                </c:pt>
                <c:pt idx="465">
                  <c:v>14.13</c:v>
                </c:pt>
                <c:pt idx="466">
                  <c:v>17.149999999999999</c:v>
                </c:pt>
                <c:pt idx="467">
                  <c:v>21.32</c:v>
                </c:pt>
                <c:pt idx="468">
                  <c:v>18.13</c:v>
                </c:pt>
                <c:pt idx="469">
                  <c:v>14.76</c:v>
                </c:pt>
                <c:pt idx="470">
                  <c:v>16.29</c:v>
                </c:pt>
                <c:pt idx="471">
                  <c:v>12.87</c:v>
                </c:pt>
                <c:pt idx="472">
                  <c:v>14.36</c:v>
                </c:pt>
                <c:pt idx="473">
                  <c:v>11.66</c:v>
                </c:pt>
                <c:pt idx="474">
                  <c:v>18.14</c:v>
                </c:pt>
                <c:pt idx="475">
                  <c:v>24.1</c:v>
                </c:pt>
                <c:pt idx="476">
                  <c:v>18.68</c:v>
                </c:pt>
                <c:pt idx="477">
                  <c:v>24.91</c:v>
                </c:pt>
                <c:pt idx="478">
                  <c:v>18.03</c:v>
                </c:pt>
                <c:pt idx="479">
                  <c:v>13.11</c:v>
                </c:pt>
                <c:pt idx="480">
                  <c:v>10.74</c:v>
                </c:pt>
                <c:pt idx="481">
                  <c:v>7.74</c:v>
                </c:pt>
                <c:pt idx="482">
                  <c:v>7.01</c:v>
                </c:pt>
                <c:pt idx="483">
                  <c:v>10.42</c:v>
                </c:pt>
                <c:pt idx="484">
                  <c:v>13.34</c:v>
                </c:pt>
                <c:pt idx="485">
                  <c:v>10.58</c:v>
                </c:pt>
                <c:pt idx="486">
                  <c:v>14.98</c:v>
                </c:pt>
                <c:pt idx="487">
                  <c:v>11.45</c:v>
                </c:pt>
                <c:pt idx="488">
                  <c:v>18.059999999999999</c:v>
                </c:pt>
                <c:pt idx="489">
                  <c:v>23.97</c:v>
                </c:pt>
                <c:pt idx="490">
                  <c:v>29.68</c:v>
                </c:pt>
                <c:pt idx="491">
                  <c:v>18.07</c:v>
                </c:pt>
                <c:pt idx="492">
                  <c:v>13.35</c:v>
                </c:pt>
                <c:pt idx="493">
                  <c:v>12.01</c:v>
                </c:pt>
                <c:pt idx="494">
                  <c:v>13.59</c:v>
                </c:pt>
                <c:pt idx="495">
                  <c:v>17.600000000000001</c:v>
                </c:pt>
                <c:pt idx="496">
                  <c:v>21.14</c:v>
                </c:pt>
                <c:pt idx="497">
                  <c:v>14.1</c:v>
                </c:pt>
                <c:pt idx="498">
                  <c:v>12.92</c:v>
                </c:pt>
                <c:pt idx="499">
                  <c:v>15.1</c:v>
                </c:pt>
                <c:pt idx="500">
                  <c:v>14.33</c:v>
                </c:pt>
                <c:pt idx="501">
                  <c:v>9.67</c:v>
                </c:pt>
                <c:pt idx="502">
                  <c:v>9.08</c:v>
                </c:pt>
                <c:pt idx="503">
                  <c:v>5.64</c:v>
                </c:pt>
                <c:pt idx="504">
                  <c:v>6.48</c:v>
                </c:pt>
                <c:pt idx="505">
                  <c:v>7.88</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6E38-4BC2-98C5-C27E1C1C9EDE}"/>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LSTAT</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5897347020911"/>
          <c:y val="5.5555555555555552E-2"/>
          <c:w val="0.79739516236185815"/>
          <c:h val="0.75646677447054778"/>
        </c:manualLayout>
      </c:layout>
      <c:barChart>
        <c:barDir val="col"/>
        <c:grouping val="clustered"/>
        <c:varyColors val="0"/>
        <c:ser>
          <c:idx val="1"/>
          <c:order val="0"/>
          <c:spPr>
            <a:solidFill>
              <a:schemeClr val="accent5">
                <a:lumMod val="75000"/>
              </a:schemeClr>
            </a:solidFill>
            <a:ln w="15875">
              <a:noFill/>
            </a:ln>
            <a:effectLst/>
          </c:spPr>
          <c:invertIfNegative val="0"/>
          <c:cat>
            <c:strRef>
              <c:f>Sheet8!$L$2:$L$18</c:f>
              <c:strCache>
                <c:ptCount val="16"/>
                <c:pt idx="1">
                  <c:v>[5,8]</c:v>
                </c:pt>
                <c:pt idx="2">
                  <c:v>[8,11]</c:v>
                </c:pt>
                <c:pt idx="3">
                  <c:v>[11,14]</c:v>
                </c:pt>
                <c:pt idx="4">
                  <c:v>[14,17]</c:v>
                </c:pt>
                <c:pt idx="5">
                  <c:v>[17,20]</c:v>
                </c:pt>
                <c:pt idx="6">
                  <c:v>[20,23]</c:v>
                </c:pt>
                <c:pt idx="7">
                  <c:v>[23,26]</c:v>
                </c:pt>
                <c:pt idx="8">
                  <c:v>[26,29]</c:v>
                </c:pt>
                <c:pt idx="9">
                  <c:v>[29,32]</c:v>
                </c:pt>
                <c:pt idx="10">
                  <c:v>[32,35]</c:v>
                </c:pt>
                <c:pt idx="11">
                  <c:v>[35,38]</c:v>
                </c:pt>
                <c:pt idx="12">
                  <c:v>[38,41]</c:v>
                </c:pt>
                <c:pt idx="13">
                  <c:v>[41,44]</c:v>
                </c:pt>
                <c:pt idx="14">
                  <c:v>[44,47]</c:v>
                </c:pt>
                <c:pt idx="15">
                  <c:v>[47,50]</c:v>
                </c:pt>
              </c:strCache>
            </c:strRef>
          </c:cat>
          <c:val>
            <c:numRef>
              <c:f>Sheet8!$M$2:$M$18</c:f>
              <c:numCache>
                <c:formatCode>General</c:formatCode>
                <c:ptCount val="17"/>
                <c:pt idx="1">
                  <c:v>11</c:v>
                </c:pt>
                <c:pt idx="2">
                  <c:v>24</c:v>
                </c:pt>
                <c:pt idx="3">
                  <c:v>42</c:v>
                </c:pt>
                <c:pt idx="4">
                  <c:v>50</c:v>
                </c:pt>
                <c:pt idx="5">
                  <c:v>88</c:v>
                </c:pt>
                <c:pt idx="6">
                  <c:v>101</c:v>
                </c:pt>
                <c:pt idx="7">
                  <c:v>69</c:v>
                </c:pt>
                <c:pt idx="8">
                  <c:v>29</c:v>
                </c:pt>
                <c:pt idx="9">
                  <c:v>25</c:v>
                </c:pt>
                <c:pt idx="10">
                  <c:v>19</c:v>
                </c:pt>
                <c:pt idx="11">
                  <c:v>15</c:v>
                </c:pt>
                <c:pt idx="12">
                  <c:v>2</c:v>
                </c:pt>
                <c:pt idx="13">
                  <c:v>8</c:v>
                </c:pt>
                <c:pt idx="14">
                  <c:v>4</c:v>
                </c:pt>
                <c:pt idx="15">
                  <c:v>19</c:v>
                </c:pt>
              </c:numCache>
            </c:numRef>
          </c:val>
          <c:extLst>
            <c:ext xmlns:c16="http://schemas.microsoft.com/office/drawing/2014/chart" uri="{C3380CC4-5D6E-409C-BE32-E72D297353CC}">
              <c16:uniqueId val="{00000000-02DA-422A-9869-8D885C1A8B68}"/>
            </c:ext>
          </c:extLst>
        </c:ser>
        <c:dLbls>
          <c:showLegendKey val="0"/>
          <c:showVal val="0"/>
          <c:showCatName val="0"/>
          <c:showSerName val="0"/>
          <c:showPercent val="0"/>
          <c:showBubbleSize val="0"/>
        </c:dLbls>
        <c:gapWidth val="5"/>
        <c:overlap val="-27"/>
        <c:axId val="1909276399"/>
        <c:axId val="1909287631"/>
      </c:barChart>
      <c:lineChart>
        <c:grouping val="standard"/>
        <c:varyColors val="0"/>
        <c:ser>
          <c:idx val="2"/>
          <c:order val="1"/>
          <c:spPr>
            <a:ln w="25400" cap="rnd">
              <a:solidFill>
                <a:schemeClr val="tx1"/>
              </a:solidFill>
              <a:round/>
            </a:ln>
            <a:effectLst/>
          </c:spPr>
          <c:marker>
            <c:symbol val="none"/>
          </c:marker>
          <c:cat>
            <c:strRef>
              <c:f>Sheet8!$L$2:$L$18</c:f>
              <c:strCache>
                <c:ptCount val="16"/>
                <c:pt idx="1">
                  <c:v>[5,8]</c:v>
                </c:pt>
                <c:pt idx="2">
                  <c:v>[8,11]</c:v>
                </c:pt>
                <c:pt idx="3">
                  <c:v>[11,14]</c:v>
                </c:pt>
                <c:pt idx="4">
                  <c:v>[14,17]</c:v>
                </c:pt>
                <c:pt idx="5">
                  <c:v>[17,20]</c:v>
                </c:pt>
                <c:pt idx="6">
                  <c:v>[20,23]</c:v>
                </c:pt>
                <c:pt idx="7">
                  <c:v>[23,26]</c:v>
                </c:pt>
                <c:pt idx="8">
                  <c:v>[26,29]</c:v>
                </c:pt>
                <c:pt idx="9">
                  <c:v>[29,32]</c:v>
                </c:pt>
                <c:pt idx="10">
                  <c:v>[32,35]</c:v>
                </c:pt>
                <c:pt idx="11">
                  <c:v>[35,38]</c:v>
                </c:pt>
                <c:pt idx="12">
                  <c:v>[38,41]</c:v>
                </c:pt>
                <c:pt idx="13">
                  <c:v>[41,44]</c:v>
                </c:pt>
                <c:pt idx="14">
                  <c:v>[44,47]</c:v>
                </c:pt>
                <c:pt idx="15">
                  <c:v>[47,50]</c:v>
                </c:pt>
              </c:strCache>
            </c:strRef>
          </c:cat>
          <c:val>
            <c:numRef>
              <c:f>Sheet8!$N$2:$N$18</c:f>
              <c:numCache>
                <c:formatCode>General</c:formatCode>
                <c:ptCount val="17"/>
                <c:pt idx="0">
                  <c:v>7.0488339841150811E-3</c:v>
                </c:pt>
                <c:pt idx="1">
                  <c:v>1.244713751370804E-2</c:v>
                </c:pt>
                <c:pt idx="2">
                  <c:v>1.9761181218331907E-2</c:v>
                </c:pt>
                <c:pt idx="3">
                  <c:v>2.8206391000607397E-2</c:v>
                </c:pt>
                <c:pt idx="4">
                  <c:v>3.6197064414248532E-2</c:v>
                </c:pt>
                <c:pt idx="5">
                  <c:v>4.1762874889705461E-2</c:v>
                </c:pt>
                <c:pt idx="6">
                  <c:v>4.3321015795103709E-2</c:v>
                </c:pt>
                <c:pt idx="7">
                  <c:v>4.0401555247931972E-2</c:v>
                </c:pt>
                <c:pt idx="8">
                  <c:v>3.3875736282499881E-2</c:v>
                </c:pt>
                <c:pt idx="9">
                  <c:v>2.5537043181357504E-2</c:v>
                </c:pt>
                <c:pt idx="10">
                  <c:v>1.730787245570755E-2</c:v>
                </c:pt>
                <c:pt idx="11">
                  <c:v>1.0546490583429794E-2</c:v>
                </c:pt>
                <c:pt idx="12">
                  <c:v>5.7778127117954128E-3</c:v>
                </c:pt>
                <c:pt idx="13">
                  <c:v>2.8458378983994095E-3</c:v>
                </c:pt>
                <c:pt idx="14">
                  <c:v>1.2602249250997194E-3</c:v>
                </c:pt>
                <c:pt idx="15">
                  <c:v>5.0173821342974138E-4</c:v>
                </c:pt>
                <c:pt idx="16">
                  <c:v>1.7959634785404927E-4</c:v>
                </c:pt>
              </c:numCache>
            </c:numRef>
          </c:val>
          <c:smooth val="1"/>
          <c:extLst>
            <c:ext xmlns:c16="http://schemas.microsoft.com/office/drawing/2014/chart" uri="{C3380CC4-5D6E-409C-BE32-E72D297353CC}">
              <c16:uniqueId val="{00000001-02DA-422A-9869-8D885C1A8B68}"/>
            </c:ext>
          </c:extLst>
        </c:ser>
        <c:dLbls>
          <c:showLegendKey val="0"/>
          <c:showVal val="0"/>
          <c:showCatName val="0"/>
          <c:showSerName val="0"/>
          <c:showPercent val="0"/>
          <c:showBubbleSize val="0"/>
        </c:dLbls>
        <c:marker val="1"/>
        <c:smooth val="0"/>
        <c:axId val="1909859663"/>
        <c:axId val="1909859247"/>
      </c:lineChart>
      <c:catAx>
        <c:axId val="19092763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manualLayout>
              <c:xMode val="edge"/>
              <c:yMode val="edge"/>
              <c:x val="0.46391641337386019"/>
              <c:y val="0.940120707157557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9287631"/>
        <c:crosses val="autoZero"/>
        <c:auto val="1"/>
        <c:lblAlgn val="ctr"/>
        <c:lblOffset val="100"/>
        <c:noMultiLvlLbl val="0"/>
      </c:catAx>
      <c:valAx>
        <c:axId val="19092876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楷体" panose="02010609060101010101" pitchFamily="49" charset="-122"/>
                    <a:ea typeface="楷体" panose="02010609060101010101" pitchFamily="49" charset="-122"/>
                    <a:cs typeface="+mn-cs"/>
                  </a:defRPr>
                </a:pPr>
                <a:r>
                  <a:rPr lang="zh-CN" altLang="en-US" sz="1400">
                    <a:latin typeface="楷体" panose="02010609060101010101" pitchFamily="49" charset="-122"/>
                    <a:ea typeface="楷体" panose="02010609060101010101" pitchFamily="49" charset="-122"/>
                  </a:rPr>
                  <a:t>频数</a:t>
                </a:r>
              </a:p>
            </c:rich>
          </c:tx>
          <c:layout>
            <c:manualLayout>
              <c:xMode val="edge"/>
              <c:yMode val="edge"/>
              <c:x val="3.316548706547142E-2"/>
              <c:y val="0.3882641101160064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楷体" panose="02010609060101010101" pitchFamily="49" charset="-122"/>
                  <a:ea typeface="楷体" panose="02010609060101010101" pitchFamily="49"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09276399"/>
        <c:crosses val="autoZero"/>
        <c:crossBetween val="between"/>
      </c:valAx>
      <c:valAx>
        <c:axId val="19098592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zh-CN"/>
          </a:p>
        </c:txPr>
        <c:crossAx val="1909859663"/>
        <c:crosses val="max"/>
        <c:crossBetween val="between"/>
      </c:valAx>
      <c:catAx>
        <c:axId val="1909859663"/>
        <c:scaling>
          <c:orientation val="minMax"/>
        </c:scaling>
        <c:delete val="1"/>
        <c:axPos val="b"/>
        <c:numFmt formatCode="General" sourceLinked="1"/>
        <c:majorTickMark val="out"/>
        <c:minorTickMark val="none"/>
        <c:tickLblPos val="nextTo"/>
        <c:crossAx val="1909859247"/>
        <c:crosses val="autoZero"/>
        <c:auto val="1"/>
        <c:lblAlgn val="ctr"/>
        <c:lblOffset val="100"/>
        <c:noMultiLvlLbl val="0"/>
      </c:cat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76330363592583"/>
          <c:y val="5.2743561449118147E-2"/>
          <c:w val="0.85054177702865397"/>
          <c:h val="0.81899040529672507"/>
        </c:manualLayout>
      </c:layout>
      <c:scatterChart>
        <c:scatterStyle val="lineMarker"/>
        <c:varyColors val="0"/>
        <c:ser>
          <c:idx val="0"/>
          <c:order val="0"/>
          <c:tx>
            <c:strRef>
              <c:f>去掉chas!$P$34</c:f>
              <c:strCache>
                <c:ptCount val="1"/>
                <c:pt idx="0">
                  <c:v>残差</c:v>
                </c:pt>
              </c:strCache>
            </c:strRef>
          </c:tx>
          <c:spPr>
            <a:ln w="19050" cap="rnd">
              <a:noFill/>
              <a:round/>
            </a:ln>
            <a:effectLst/>
          </c:spPr>
          <c:marker>
            <c:symbol val="circle"/>
            <c:size val="4"/>
            <c:spPr>
              <a:solidFill>
                <a:schemeClr val="accent5">
                  <a:lumMod val="75000"/>
                  <a:alpha val="75000"/>
                </a:schemeClr>
              </a:solidFill>
              <a:ln w="9525">
                <a:noFill/>
              </a:ln>
              <a:effectLst/>
            </c:spPr>
          </c:marker>
          <c:xVal>
            <c:numRef>
              <c:f>去掉chas!$O$35:$O$524</c:f>
              <c:numCache>
                <c:formatCode>General</c:formatCode>
                <c:ptCount val="490"/>
                <c:pt idx="0">
                  <c:v>28.723571107104263</c:v>
                </c:pt>
                <c:pt idx="1">
                  <c:v>24.555014065096341</c:v>
                </c:pt>
                <c:pt idx="2">
                  <c:v>29.850227330902268</c:v>
                </c:pt>
                <c:pt idx="3">
                  <c:v>28.60650506251778</c:v>
                </c:pt>
                <c:pt idx="4">
                  <c:v>28.109405152890275</c:v>
                </c:pt>
                <c:pt idx="5">
                  <c:v>25.216312591373327</c:v>
                </c:pt>
                <c:pt idx="6">
                  <c:v>22.907811134993921</c:v>
                </c:pt>
                <c:pt idx="7">
                  <c:v>19.861156715589399</c:v>
                </c:pt>
                <c:pt idx="8">
                  <c:v>15.903012101697637</c:v>
                </c:pt>
                <c:pt idx="9">
                  <c:v>19.385001669629425</c:v>
                </c:pt>
                <c:pt idx="10">
                  <c:v>19.721323534723911</c:v>
                </c:pt>
                <c:pt idx="11">
                  <c:v>21.409996791052954</c:v>
                </c:pt>
                <c:pt idx="12">
                  <c:v>21.986075055608236</c:v>
                </c:pt>
                <c:pt idx="13">
                  <c:v>19.710418355351884</c:v>
                </c:pt>
                <c:pt idx="14">
                  <c:v>19.131353625776342</c:v>
                </c:pt>
                <c:pt idx="15">
                  <c:v>19.547620496142109</c:v>
                </c:pt>
                <c:pt idx="16">
                  <c:v>21.194831711541433</c:v>
                </c:pt>
                <c:pt idx="17">
                  <c:v>17.425211227792349</c:v>
                </c:pt>
                <c:pt idx="18">
                  <c:v>17.319779119546286</c:v>
                </c:pt>
                <c:pt idx="19">
                  <c:v>18.531834066501556</c:v>
                </c:pt>
                <c:pt idx="20">
                  <c:v>13.414329479922916</c:v>
                </c:pt>
                <c:pt idx="21">
                  <c:v>17.774122560669589</c:v>
                </c:pt>
                <c:pt idx="22">
                  <c:v>16.620992998404699</c:v>
                </c:pt>
                <c:pt idx="23">
                  <c:v>17.063388891984712</c:v>
                </c:pt>
                <c:pt idx="24">
                  <c:v>16.154035932073377</c:v>
                </c:pt>
                <c:pt idx="25">
                  <c:v>14.215884382719718</c:v>
                </c:pt>
                <c:pt idx="26">
                  <c:v>15.908650839562709</c:v>
                </c:pt>
                <c:pt idx="27">
                  <c:v>15.618172537440561</c:v>
                </c:pt>
                <c:pt idx="28">
                  <c:v>19.56085152734958</c:v>
                </c:pt>
                <c:pt idx="29">
                  <c:v>20.902171694156408</c:v>
                </c:pt>
                <c:pt idx="30">
                  <c:v>12.868727570369495</c:v>
                </c:pt>
                <c:pt idx="31">
                  <c:v>20.327305541813438</c:v>
                </c:pt>
                <c:pt idx="32">
                  <c:v>11.44475005694518</c:v>
                </c:pt>
                <c:pt idx="33">
                  <c:v>14.877448147683165</c:v>
                </c:pt>
                <c:pt idx="34">
                  <c:v>14.736207331252341</c:v>
                </c:pt>
                <c:pt idx="35">
                  <c:v>23.271587571298415</c:v>
                </c:pt>
                <c:pt idx="36">
                  <c:v>22.262115631566708</c:v>
                </c:pt>
                <c:pt idx="37">
                  <c:v>23.278385836673451</c:v>
                </c:pt>
                <c:pt idx="38">
                  <c:v>23.572081636791033</c:v>
                </c:pt>
                <c:pt idx="39">
                  <c:v>30.694134417943285</c:v>
                </c:pt>
                <c:pt idx="40">
                  <c:v>33.389277141774635</c:v>
                </c:pt>
                <c:pt idx="41">
                  <c:v>29.020502695560296</c:v>
                </c:pt>
                <c:pt idx="42">
                  <c:v>26.197131412778106</c:v>
                </c:pt>
                <c:pt idx="43">
                  <c:v>25.846398680502173</c:v>
                </c:pt>
                <c:pt idx="44">
                  <c:v>23.639158854332951</c:v>
                </c:pt>
                <c:pt idx="45">
                  <c:v>22.808888587494266</c:v>
                </c:pt>
                <c:pt idx="46">
                  <c:v>21.768165634324518</c:v>
                </c:pt>
                <c:pt idx="47">
                  <c:v>18.978215147301487</c:v>
                </c:pt>
                <c:pt idx="48">
                  <c:v>11.636626348958854</c:v>
                </c:pt>
                <c:pt idx="49">
                  <c:v>18.42017730706899</c:v>
                </c:pt>
                <c:pt idx="50">
                  <c:v>22.255341409779746</c:v>
                </c:pt>
                <c:pt idx="51">
                  <c:v>23.900985146813216</c:v>
                </c:pt>
                <c:pt idx="52">
                  <c:v>28.054022081327922</c:v>
                </c:pt>
                <c:pt idx="53">
                  <c:v>24.871695904133517</c:v>
                </c:pt>
                <c:pt idx="54">
                  <c:v>15.996716333742262</c:v>
                </c:pt>
                <c:pt idx="55">
                  <c:v>31.305134586930858</c:v>
                </c:pt>
                <c:pt idx="56">
                  <c:v>24.834142819444821</c:v>
                </c:pt>
                <c:pt idx="57">
                  <c:v>31.948882156989551</c:v>
                </c:pt>
                <c:pt idx="58">
                  <c:v>22.63188329147011</c:v>
                </c:pt>
                <c:pt idx="59">
                  <c:v>21.539659046819722</c:v>
                </c:pt>
                <c:pt idx="60">
                  <c:v>18.521291408074756</c:v>
                </c:pt>
                <c:pt idx="61">
                  <c:v>18.583134641571373</c:v>
                </c:pt>
                <c:pt idx="62">
                  <c:v>23.677562887212225</c:v>
                </c:pt>
                <c:pt idx="63">
                  <c:v>23.566913452327739</c:v>
                </c:pt>
                <c:pt idx="64">
                  <c:v>24.422099957652168</c:v>
                </c:pt>
                <c:pt idx="65">
                  <c:v>29.469953730319812</c:v>
                </c:pt>
                <c:pt idx="66">
                  <c:v>25.105630114705676</c:v>
                </c:pt>
                <c:pt idx="67">
                  <c:v>21.818115759524961</c:v>
                </c:pt>
                <c:pt idx="68">
                  <c:v>18.47027318775838</c:v>
                </c:pt>
                <c:pt idx="69">
                  <c:v>21.297346872106054</c:v>
                </c:pt>
                <c:pt idx="70">
                  <c:v>25.978562865062681</c:v>
                </c:pt>
                <c:pt idx="71">
                  <c:v>22.688090539383111</c:v>
                </c:pt>
                <c:pt idx="72">
                  <c:v>25.070512761700641</c:v>
                </c:pt>
                <c:pt idx="73">
                  <c:v>24.945184270820022</c:v>
                </c:pt>
                <c:pt idx="74">
                  <c:v>25.6986677548724</c:v>
                </c:pt>
                <c:pt idx="75">
                  <c:v>23.591290791474691</c:v>
                </c:pt>
                <c:pt idx="76">
                  <c:v>22.154934203666908</c:v>
                </c:pt>
                <c:pt idx="77">
                  <c:v>23.017537770807976</c:v>
                </c:pt>
                <c:pt idx="78">
                  <c:v>21.339360513736906</c:v>
                </c:pt>
                <c:pt idx="79">
                  <c:v>22.230749529520274</c:v>
                </c:pt>
                <c:pt idx="80">
                  <c:v>28.198453386273652</c:v>
                </c:pt>
                <c:pt idx="81">
                  <c:v>26.131146877753935</c:v>
                </c:pt>
                <c:pt idx="82">
                  <c:v>26.037416704803825</c:v>
                </c:pt>
                <c:pt idx="83">
                  <c:v>24.805448200755681</c:v>
                </c:pt>
                <c:pt idx="84">
                  <c:v>25.126086281341667</c:v>
                </c:pt>
                <c:pt idx="85">
                  <c:v>27.372380450958481</c:v>
                </c:pt>
                <c:pt idx="86">
                  <c:v>22.936742135288092</c:v>
                </c:pt>
                <c:pt idx="87">
                  <c:v>25.478271250011478</c:v>
                </c:pt>
                <c:pt idx="88">
                  <c:v>29.130932380857892</c:v>
                </c:pt>
                <c:pt idx="89">
                  <c:v>29.919164753033389</c:v>
                </c:pt>
                <c:pt idx="90">
                  <c:v>26.445347017005997</c:v>
                </c:pt>
                <c:pt idx="91">
                  <c:v>26.441866647284275</c:v>
                </c:pt>
                <c:pt idx="92">
                  <c:v>27.919371891433283</c:v>
                </c:pt>
                <c:pt idx="93">
                  <c:v>28.363925141592123</c:v>
                </c:pt>
                <c:pt idx="94">
                  <c:v>25.747581544637573</c:v>
                </c:pt>
                <c:pt idx="95">
                  <c:v>27.864191562248486</c:v>
                </c:pt>
                <c:pt idx="96">
                  <c:v>24.293902322327085</c:v>
                </c:pt>
                <c:pt idx="97">
                  <c:v>34.278769171511584</c:v>
                </c:pt>
                <c:pt idx="98">
                  <c:v>34.492921053452669</c:v>
                </c:pt>
                <c:pt idx="99">
                  <c:v>31.33132363045377</c:v>
                </c:pt>
                <c:pt idx="100">
                  <c:v>23.641967836545685</c:v>
                </c:pt>
                <c:pt idx="101">
                  <c:v>24.635367103228688</c:v>
                </c:pt>
                <c:pt idx="102">
                  <c:v>19.290190098374019</c:v>
                </c:pt>
                <c:pt idx="103">
                  <c:v>19.718994088058537</c:v>
                </c:pt>
                <c:pt idx="104">
                  <c:v>20.519818505202817</c:v>
                </c:pt>
                <c:pt idx="105">
                  <c:v>17.960088459923572</c:v>
                </c:pt>
                <c:pt idx="106">
                  <c:v>17.096926512963154</c:v>
                </c:pt>
                <c:pt idx="107">
                  <c:v>20.140353769668486</c:v>
                </c:pt>
                <c:pt idx="108">
                  <c:v>21.57554132464465</c:v>
                </c:pt>
                <c:pt idx="109">
                  <c:v>19.368592237466707</c:v>
                </c:pt>
                <c:pt idx="110">
                  <c:v>20.863674282202261</c:v>
                </c:pt>
                <c:pt idx="111">
                  <c:v>25.137996269289328</c:v>
                </c:pt>
                <c:pt idx="112">
                  <c:v>19.844939249869949</c:v>
                </c:pt>
                <c:pt idx="113">
                  <c:v>19.934010604247451</c:v>
                </c:pt>
                <c:pt idx="114">
                  <c:v>23.590431098149519</c:v>
                </c:pt>
                <c:pt idx="115">
                  <c:v>19.656595768245772</c:v>
                </c:pt>
                <c:pt idx="116">
                  <c:v>22.474172404350348</c:v>
                </c:pt>
                <c:pt idx="117">
                  <c:v>22.246319651204807</c:v>
                </c:pt>
                <c:pt idx="118">
                  <c:v>19.896629287632198</c:v>
                </c:pt>
                <c:pt idx="119">
                  <c:v>20.281992862370242</c:v>
                </c:pt>
                <c:pt idx="120">
                  <c:v>21.975546972585676</c:v>
                </c:pt>
                <c:pt idx="121">
                  <c:v>22.157481059400769</c:v>
                </c:pt>
                <c:pt idx="122">
                  <c:v>20.544257570865756</c:v>
                </c:pt>
                <c:pt idx="123">
                  <c:v>17.358868082552533</c:v>
                </c:pt>
                <c:pt idx="124">
                  <c:v>20.383680038858124</c:v>
                </c:pt>
                <c:pt idx="125">
                  <c:v>22.063477537098031</c:v>
                </c:pt>
                <c:pt idx="126">
                  <c:v>15.856524870361206</c:v>
                </c:pt>
                <c:pt idx="127">
                  <c:v>14.743801612816132</c:v>
                </c:pt>
                <c:pt idx="128">
                  <c:v>18.232125068637394</c:v>
                </c:pt>
                <c:pt idx="129">
                  <c:v>13.8642674043505</c:v>
                </c:pt>
                <c:pt idx="130">
                  <c:v>18.995188754672327</c:v>
                </c:pt>
                <c:pt idx="131">
                  <c:v>18.358882332029189</c:v>
                </c:pt>
                <c:pt idx="132">
                  <c:v>18.881391870675756</c:v>
                </c:pt>
                <c:pt idx="133">
                  <c:v>15.23369597242543</c:v>
                </c:pt>
                <c:pt idx="134">
                  <c:v>13.121179724488616</c:v>
                </c:pt>
                <c:pt idx="135">
                  <c:v>16.894554317037581</c:v>
                </c:pt>
                <c:pt idx="136">
                  <c:v>15.562623362525242</c:v>
                </c:pt>
                <c:pt idx="137">
                  <c:v>18.55897131418962</c:v>
                </c:pt>
                <c:pt idx="138">
                  <c:v>13.942745205861602</c:v>
                </c:pt>
                <c:pt idx="139">
                  <c:v>16.160037204813307</c:v>
                </c:pt>
                <c:pt idx="140">
                  <c:v>14.277073771794662</c:v>
                </c:pt>
                <c:pt idx="141">
                  <c:v>8.3858447189715566</c:v>
                </c:pt>
                <c:pt idx="142">
                  <c:v>15.316828653059449</c:v>
                </c:pt>
                <c:pt idx="143">
                  <c:v>15.5123295876082</c:v>
                </c:pt>
                <c:pt idx="144">
                  <c:v>10.050293589751682</c:v>
                </c:pt>
                <c:pt idx="145">
                  <c:v>16.036297944045145</c:v>
                </c:pt>
                <c:pt idx="146">
                  <c:v>18.084088628934435</c:v>
                </c:pt>
                <c:pt idx="147">
                  <c:v>9.9830764410725834</c:v>
                </c:pt>
                <c:pt idx="148">
                  <c:v>11.146289870528381</c:v>
                </c:pt>
                <c:pt idx="149">
                  <c:v>15.182348445493602</c:v>
                </c:pt>
                <c:pt idx="150">
                  <c:v>20.099893217510854</c:v>
                </c:pt>
                <c:pt idx="151">
                  <c:v>19.819716185847398</c:v>
                </c:pt>
                <c:pt idx="152">
                  <c:v>16.561350923732093</c:v>
                </c:pt>
                <c:pt idx="153">
                  <c:v>16.876995385790639</c:v>
                </c:pt>
                <c:pt idx="154">
                  <c:v>19.250616885674582</c:v>
                </c:pt>
                <c:pt idx="155">
                  <c:v>17.589588447778013</c:v>
                </c:pt>
                <c:pt idx="156">
                  <c:v>13.602745126067918</c:v>
                </c:pt>
                <c:pt idx="157">
                  <c:v>30.129732849671477</c:v>
                </c:pt>
                <c:pt idx="158">
                  <c:v>28.488590237493327</c:v>
                </c:pt>
                <c:pt idx="159">
                  <c:v>26.3185671505952</c:v>
                </c:pt>
                <c:pt idx="160">
                  <c:v>27.08896313521662</c:v>
                </c:pt>
                <c:pt idx="161">
                  <c:v>22.877237387354945</c:v>
                </c:pt>
                <c:pt idx="162">
                  <c:v>23.33530807237948</c:v>
                </c:pt>
                <c:pt idx="163">
                  <c:v>21.821811181068437</c:v>
                </c:pt>
                <c:pt idx="164">
                  <c:v>24.381426998131879</c:v>
                </c:pt>
                <c:pt idx="165">
                  <c:v>24.699994742818973</c:v>
                </c:pt>
                <c:pt idx="166">
                  <c:v>21.17350357369801</c:v>
                </c:pt>
                <c:pt idx="167">
                  <c:v>22.354561687353609</c:v>
                </c:pt>
                <c:pt idx="168">
                  <c:v>22.104179889609195</c:v>
                </c:pt>
                <c:pt idx="169">
                  <c:v>27.547720988253836</c:v>
                </c:pt>
                <c:pt idx="170">
                  <c:v>25.445801690197687</c:v>
                </c:pt>
                <c:pt idx="171">
                  <c:v>30.102399183502552</c:v>
                </c:pt>
                <c:pt idx="172">
                  <c:v>25.447097895206042</c:v>
                </c:pt>
                <c:pt idx="173">
                  <c:v>27.660977850015804</c:v>
                </c:pt>
                <c:pt idx="174">
                  <c:v>29.969908965728187</c:v>
                </c:pt>
                <c:pt idx="175">
                  <c:v>31.970201566217977</c:v>
                </c:pt>
                <c:pt idx="176">
                  <c:v>33.582683389671232</c:v>
                </c:pt>
                <c:pt idx="177">
                  <c:v>27.236162663888468</c:v>
                </c:pt>
                <c:pt idx="178">
                  <c:v>32.01801525883306</c:v>
                </c:pt>
                <c:pt idx="179">
                  <c:v>29.146542844953604</c:v>
                </c:pt>
                <c:pt idx="180">
                  <c:v>22.253971302791118</c:v>
                </c:pt>
                <c:pt idx="181">
                  <c:v>24.867314829116253</c:v>
                </c:pt>
                <c:pt idx="182">
                  <c:v>31.743787628550038</c:v>
                </c:pt>
                <c:pt idx="183">
                  <c:v>30.942812825331021</c:v>
                </c:pt>
                <c:pt idx="184">
                  <c:v>32.972251210936022</c:v>
                </c:pt>
                <c:pt idx="185">
                  <c:v>30.216272717105984</c:v>
                </c:pt>
                <c:pt idx="186">
                  <c:v>29.404121570531114</c:v>
                </c:pt>
                <c:pt idx="187">
                  <c:v>31.913333303438495</c:v>
                </c:pt>
                <c:pt idx="188">
                  <c:v>31.922114782660557</c:v>
                </c:pt>
                <c:pt idx="189">
                  <c:v>31.042032384392318</c:v>
                </c:pt>
                <c:pt idx="190">
                  <c:v>34.745258186129846</c:v>
                </c:pt>
                <c:pt idx="191">
                  <c:v>31.962668858242459</c:v>
                </c:pt>
                <c:pt idx="192">
                  <c:v>33.612610935174509</c:v>
                </c:pt>
                <c:pt idx="193">
                  <c:v>29.538850246234695</c:v>
                </c:pt>
                <c:pt idx="194">
                  <c:v>30.143076818450126</c:v>
                </c:pt>
                <c:pt idx="195">
                  <c:v>28.120927501816173</c:v>
                </c:pt>
                <c:pt idx="196">
                  <c:v>35.971765923245954</c:v>
                </c:pt>
                <c:pt idx="197">
                  <c:v>40.26694918938275</c:v>
                </c:pt>
                <c:pt idx="198">
                  <c:v>23.513555998661403</c:v>
                </c:pt>
                <c:pt idx="199">
                  <c:v>23.922947966317444</c:v>
                </c:pt>
                <c:pt idx="200">
                  <c:v>18.62240544568802</c:v>
                </c:pt>
                <c:pt idx="201">
                  <c:v>21.406052792985658</c:v>
                </c:pt>
                <c:pt idx="202">
                  <c:v>17.44610803774124</c:v>
                </c:pt>
                <c:pt idx="203">
                  <c:v>19.721437650941894</c:v>
                </c:pt>
                <c:pt idx="204">
                  <c:v>15.383370807349328</c:v>
                </c:pt>
                <c:pt idx="205">
                  <c:v>20.772756462869086</c:v>
                </c:pt>
                <c:pt idx="206">
                  <c:v>25.62327069368051</c:v>
                </c:pt>
                <c:pt idx="207">
                  <c:v>15.050808001530324</c:v>
                </c:pt>
                <c:pt idx="208">
                  <c:v>24.636760497438623</c:v>
                </c:pt>
                <c:pt idx="209">
                  <c:v>23.876918794167914</c:v>
                </c:pt>
                <c:pt idx="210">
                  <c:v>27.156137294094396</c:v>
                </c:pt>
                <c:pt idx="211">
                  <c:v>21.832892874857368</c:v>
                </c:pt>
                <c:pt idx="212">
                  <c:v>25.689855340152718</c:v>
                </c:pt>
                <c:pt idx="213">
                  <c:v>28.980666428370149</c:v>
                </c:pt>
                <c:pt idx="214">
                  <c:v>21.283822125163383</c:v>
                </c:pt>
                <c:pt idx="215">
                  <c:v>28.363250291151715</c:v>
                </c:pt>
                <c:pt idx="216">
                  <c:v>28.178858046660736</c:v>
                </c:pt>
                <c:pt idx="217">
                  <c:v>36.402944161041525</c:v>
                </c:pt>
                <c:pt idx="218">
                  <c:v>35.322893028760461</c:v>
                </c:pt>
                <c:pt idx="219">
                  <c:v>30.731293254021036</c:v>
                </c:pt>
                <c:pt idx="220">
                  <c:v>35.122735011890995</c:v>
                </c:pt>
                <c:pt idx="221">
                  <c:v>30.633965948116586</c:v>
                </c:pt>
                <c:pt idx="222">
                  <c:v>23.940109424629718</c:v>
                </c:pt>
                <c:pt idx="223">
                  <c:v>31.687181726233341</c:v>
                </c:pt>
                <c:pt idx="224">
                  <c:v>36.256712923014753</c:v>
                </c:pt>
                <c:pt idx="225">
                  <c:v>35.622638951320774</c:v>
                </c:pt>
                <c:pt idx="226">
                  <c:v>28.080492573269776</c:v>
                </c:pt>
                <c:pt idx="227">
                  <c:v>24.797373624754336</c:v>
                </c:pt>
                <c:pt idx="228">
                  <c:v>26.544650082190891</c:v>
                </c:pt>
                <c:pt idx="229">
                  <c:v>31.308744988845458</c:v>
                </c:pt>
                <c:pt idx="230">
                  <c:v>28.49540334761538</c:v>
                </c:pt>
                <c:pt idx="231">
                  <c:v>28.05401989749846</c:v>
                </c:pt>
                <c:pt idx="232">
                  <c:v>27.294471510039784</c:v>
                </c:pt>
                <c:pt idx="233">
                  <c:v>23.534058293938358</c:v>
                </c:pt>
                <c:pt idx="234">
                  <c:v>24.317846783550547</c:v>
                </c:pt>
                <c:pt idx="235">
                  <c:v>27.822826377135787</c:v>
                </c:pt>
                <c:pt idx="236">
                  <c:v>16.651217259459347</c:v>
                </c:pt>
                <c:pt idx="237">
                  <c:v>14.78307085728084</c:v>
                </c:pt>
                <c:pt idx="238">
                  <c:v>20.946764052310517</c:v>
                </c:pt>
                <c:pt idx="239">
                  <c:v>19.846318431704773</c:v>
                </c:pt>
                <c:pt idx="240">
                  <c:v>21.899750051593333</c:v>
                </c:pt>
                <c:pt idx="241">
                  <c:v>25.046438248412084</c:v>
                </c:pt>
                <c:pt idx="242">
                  <c:v>25.025100081860923</c:v>
                </c:pt>
                <c:pt idx="243">
                  <c:v>25.628309466129899</c:v>
                </c:pt>
                <c:pt idx="244">
                  <c:v>26.066916087757487</c:v>
                </c:pt>
                <c:pt idx="245">
                  <c:v>31.171290005645261</c:v>
                </c:pt>
                <c:pt idx="246">
                  <c:v>24.002468090019711</c:v>
                </c:pt>
                <c:pt idx="247">
                  <c:v>22.443003014144782</c:v>
                </c:pt>
                <c:pt idx="248">
                  <c:v>36.075131240331146</c:v>
                </c:pt>
                <c:pt idx="249">
                  <c:v>36.608305717130975</c:v>
                </c:pt>
                <c:pt idx="250">
                  <c:v>34.948722878150996</c:v>
                </c:pt>
                <c:pt idx="251">
                  <c:v>33.233217554838234</c:v>
                </c:pt>
                <c:pt idx="252">
                  <c:v>35.081385032073548</c:v>
                </c:pt>
                <c:pt idx="253">
                  <c:v>38.784659755419369</c:v>
                </c:pt>
                <c:pt idx="254">
                  <c:v>32.794236687912452</c:v>
                </c:pt>
                <c:pt idx="255">
                  <c:v>33.723912737452693</c:v>
                </c:pt>
                <c:pt idx="256">
                  <c:v>27.066515632077117</c:v>
                </c:pt>
                <c:pt idx="257">
                  <c:v>30.372702222464369</c:v>
                </c:pt>
                <c:pt idx="258">
                  <c:v>37.460778814877315</c:v>
                </c:pt>
                <c:pt idx="259">
                  <c:v>23.1440246244861</c:v>
                </c:pt>
                <c:pt idx="260">
                  <c:v>22.973101482894254</c:v>
                </c:pt>
                <c:pt idx="261">
                  <c:v>27.576053399514482</c:v>
                </c:pt>
                <c:pt idx="262">
                  <c:v>27.851242352910791</c:v>
                </c:pt>
                <c:pt idx="263">
                  <c:v>32.395140160332566</c:v>
                </c:pt>
                <c:pt idx="264">
                  <c:v>32.273366351102659</c:v>
                </c:pt>
                <c:pt idx="265">
                  <c:v>32.380276609760379</c:v>
                </c:pt>
                <c:pt idx="266">
                  <c:v>32.04023891337193</c:v>
                </c:pt>
                <c:pt idx="267">
                  <c:v>31.496585386762796</c:v>
                </c:pt>
                <c:pt idx="268">
                  <c:v>29.781457696389118</c:v>
                </c:pt>
                <c:pt idx="269">
                  <c:v>34.371197812508292</c:v>
                </c:pt>
                <c:pt idx="270">
                  <c:v>37.17372018255702</c:v>
                </c:pt>
                <c:pt idx="271">
                  <c:v>33.608009928654987</c:v>
                </c:pt>
                <c:pt idx="272">
                  <c:v>36.447995089226602</c:v>
                </c:pt>
                <c:pt idx="273">
                  <c:v>31.450366916188116</c:v>
                </c:pt>
                <c:pt idx="274">
                  <c:v>27.310660548551624</c:v>
                </c:pt>
                <c:pt idx="275">
                  <c:v>21.585878590490221</c:v>
                </c:pt>
                <c:pt idx="276">
                  <c:v>26.818884466221931</c:v>
                </c:pt>
                <c:pt idx="277">
                  <c:v>26.706589449625515</c:v>
                </c:pt>
                <c:pt idx="278">
                  <c:v>27.345221541132098</c:v>
                </c:pt>
                <c:pt idx="279">
                  <c:v>32.315913569123282</c:v>
                </c:pt>
                <c:pt idx="280">
                  <c:v>33.354182930446193</c:v>
                </c:pt>
                <c:pt idx="281">
                  <c:v>31.015970987622779</c:v>
                </c:pt>
                <c:pt idx="282">
                  <c:v>26.232878205799629</c:v>
                </c:pt>
                <c:pt idx="283">
                  <c:v>24.501633494758096</c:v>
                </c:pt>
                <c:pt idx="284">
                  <c:v>28.390805662169001</c:v>
                </c:pt>
                <c:pt idx="285">
                  <c:v>26.9529796926175</c:v>
                </c:pt>
                <c:pt idx="286">
                  <c:v>20.279956477360017</c:v>
                </c:pt>
                <c:pt idx="287">
                  <c:v>28.527616483121495</c:v>
                </c:pt>
                <c:pt idx="288">
                  <c:v>31.618314226327577</c:v>
                </c:pt>
                <c:pt idx="289">
                  <c:v>29.682669016344608</c:v>
                </c:pt>
                <c:pt idx="290">
                  <c:v>28.477443973936012</c:v>
                </c:pt>
                <c:pt idx="291">
                  <c:v>28.856888233040422</c:v>
                </c:pt>
                <c:pt idx="292">
                  <c:v>32.245230590548893</c:v>
                </c:pt>
                <c:pt idx="293">
                  <c:v>32.742019518167474</c:v>
                </c:pt>
                <c:pt idx="294">
                  <c:v>29.906112091736556</c:v>
                </c:pt>
                <c:pt idx="295">
                  <c:v>33.96272050395639</c:v>
                </c:pt>
                <c:pt idx="296">
                  <c:v>31.279809020240048</c:v>
                </c:pt>
                <c:pt idx="297">
                  <c:v>26.979429009035812</c:v>
                </c:pt>
                <c:pt idx="298">
                  <c:v>22.781066977428424</c:v>
                </c:pt>
                <c:pt idx="299">
                  <c:v>18.863812081949721</c:v>
                </c:pt>
                <c:pt idx="300">
                  <c:v>25.9261585130381</c:v>
                </c:pt>
                <c:pt idx="301">
                  <c:v>22.31632745919967</c:v>
                </c:pt>
                <c:pt idx="302">
                  <c:v>24.348196332603376</c:v>
                </c:pt>
                <c:pt idx="303">
                  <c:v>24.514219806380314</c:v>
                </c:pt>
                <c:pt idx="304">
                  <c:v>20.177323119757006</c:v>
                </c:pt>
                <c:pt idx="305">
                  <c:v>18.214680849184248</c:v>
                </c:pt>
                <c:pt idx="306">
                  <c:v>18.889018259280256</c:v>
                </c:pt>
                <c:pt idx="307">
                  <c:v>23.963756818175309</c:v>
                </c:pt>
                <c:pt idx="308">
                  <c:v>21.694166924582767</c:v>
                </c:pt>
                <c:pt idx="309">
                  <c:v>24.768529789228992</c:v>
                </c:pt>
                <c:pt idx="310">
                  <c:v>24.64315028961682</c:v>
                </c:pt>
                <c:pt idx="311">
                  <c:v>22.900709411391148</c:v>
                </c:pt>
                <c:pt idx="312">
                  <c:v>19.456164136217076</c:v>
                </c:pt>
                <c:pt idx="313">
                  <c:v>25.19598032036922</c:v>
                </c:pt>
                <c:pt idx="314">
                  <c:v>25.461765304802306</c:v>
                </c:pt>
                <c:pt idx="315">
                  <c:v>24.25663981678801</c:v>
                </c:pt>
                <c:pt idx="316">
                  <c:v>20.541428148446236</c:v>
                </c:pt>
                <c:pt idx="317">
                  <c:v>21.652483178497796</c:v>
                </c:pt>
                <c:pt idx="318">
                  <c:v>24.604157410113451</c:v>
                </c:pt>
                <c:pt idx="319">
                  <c:v>22.025483949151354</c:v>
                </c:pt>
                <c:pt idx="320">
                  <c:v>20.986589077305702</c:v>
                </c:pt>
                <c:pt idx="321">
                  <c:v>23.839461266819988</c:v>
                </c:pt>
                <c:pt idx="322">
                  <c:v>23.103412944171581</c:v>
                </c:pt>
                <c:pt idx="323">
                  <c:v>22.673214889327582</c:v>
                </c:pt>
                <c:pt idx="324">
                  <c:v>21.847049042622587</c:v>
                </c:pt>
                <c:pt idx="325">
                  <c:v>21.111084006985415</c:v>
                </c:pt>
                <c:pt idx="326">
                  <c:v>20.137304468709146</c:v>
                </c:pt>
                <c:pt idx="327">
                  <c:v>23.038786928816137</c:v>
                </c:pt>
                <c:pt idx="328">
                  <c:v>22.094990775150741</c:v>
                </c:pt>
                <c:pt idx="329">
                  <c:v>21.867706662252115</c:v>
                </c:pt>
                <c:pt idx="330">
                  <c:v>29.972499621808982</c:v>
                </c:pt>
                <c:pt idx="331">
                  <c:v>22.130142938577592</c:v>
                </c:pt>
                <c:pt idx="332">
                  <c:v>26.750002817593206</c:v>
                </c:pt>
                <c:pt idx="333">
                  <c:v>28.178512327792667</c:v>
                </c:pt>
                <c:pt idx="334">
                  <c:v>17.785642812598581</c:v>
                </c:pt>
                <c:pt idx="335">
                  <c:v>16.273757253341429</c:v>
                </c:pt>
                <c:pt idx="336">
                  <c:v>25.283316648561666</c:v>
                </c:pt>
                <c:pt idx="337">
                  <c:v>27.562923463949097</c:v>
                </c:pt>
                <c:pt idx="338">
                  <c:v>23.102854672456214</c:v>
                </c:pt>
                <c:pt idx="339">
                  <c:v>21.115672893344925</c:v>
                </c:pt>
                <c:pt idx="340">
                  <c:v>21.151571212797545</c:v>
                </c:pt>
                <c:pt idx="341">
                  <c:v>18.183253856104024</c:v>
                </c:pt>
                <c:pt idx="342">
                  <c:v>26.145856153228333</c:v>
                </c:pt>
                <c:pt idx="343">
                  <c:v>15.94417018100318</c:v>
                </c:pt>
                <c:pt idx="344">
                  <c:v>17.92928030748331</c:v>
                </c:pt>
                <c:pt idx="345">
                  <c:v>15.671638137881072</c:v>
                </c:pt>
                <c:pt idx="346">
                  <c:v>18.488148596731104</c:v>
                </c:pt>
                <c:pt idx="347">
                  <c:v>17.891606581080275</c:v>
                </c:pt>
                <c:pt idx="348">
                  <c:v>17.779930374801996</c:v>
                </c:pt>
                <c:pt idx="349">
                  <c:v>20.363709835897257</c:v>
                </c:pt>
                <c:pt idx="350">
                  <c:v>17.504269047809405</c:v>
                </c:pt>
                <c:pt idx="351">
                  <c:v>15.858716318469707</c:v>
                </c:pt>
                <c:pt idx="352">
                  <c:v>16.058333960504296</c:v>
                </c:pt>
                <c:pt idx="353">
                  <c:v>32.149269697988757</c:v>
                </c:pt>
                <c:pt idx="354">
                  <c:v>11.102590351807585</c:v>
                </c:pt>
                <c:pt idx="355">
                  <c:v>13.605051867567941</c:v>
                </c:pt>
                <c:pt idx="356">
                  <c:v>10.528919753561691</c:v>
                </c:pt>
                <c:pt idx="357">
                  <c:v>8.9899233456654866</c:v>
                </c:pt>
                <c:pt idx="358">
                  <c:v>3.8680595067985823</c:v>
                </c:pt>
                <c:pt idx="359">
                  <c:v>22.549047736289644</c:v>
                </c:pt>
                <c:pt idx="360">
                  <c:v>16.702165268039131</c:v>
                </c:pt>
                <c:pt idx="361">
                  <c:v>18.845810120408753</c:v>
                </c:pt>
                <c:pt idx="362">
                  <c:v>14.530203935559124</c:v>
                </c:pt>
                <c:pt idx="363">
                  <c:v>17.754798541323559</c:v>
                </c:pt>
                <c:pt idx="364">
                  <c:v>10.707059093370614</c:v>
                </c:pt>
                <c:pt idx="365">
                  <c:v>16.938327691114029</c:v>
                </c:pt>
                <c:pt idx="366">
                  <c:v>14.93701905083393</c:v>
                </c:pt>
                <c:pt idx="367">
                  <c:v>14.7312699051589</c:v>
                </c:pt>
                <c:pt idx="368">
                  <c:v>3.3369446372432137</c:v>
                </c:pt>
                <c:pt idx="369">
                  <c:v>7.9859026037985057</c:v>
                </c:pt>
                <c:pt idx="370">
                  <c:v>7.8728498555138842</c:v>
                </c:pt>
                <c:pt idx="371">
                  <c:v>5.8096698572692915</c:v>
                </c:pt>
                <c:pt idx="372">
                  <c:v>8.8911481236336734</c:v>
                </c:pt>
                <c:pt idx="373">
                  <c:v>12.88315176898268</c:v>
                </c:pt>
                <c:pt idx="374">
                  <c:v>15.485991848749425</c:v>
                </c:pt>
                <c:pt idx="375">
                  <c:v>16.372001293898833</c:v>
                </c:pt>
                <c:pt idx="376">
                  <c:v>9.2565000771116868</c:v>
                </c:pt>
                <c:pt idx="377">
                  <c:v>18.244661465855209</c:v>
                </c:pt>
                <c:pt idx="378">
                  <c:v>15.947110507032733</c:v>
                </c:pt>
                <c:pt idx="379">
                  <c:v>18.485123604555724</c:v>
                </c:pt>
                <c:pt idx="380">
                  <c:v>17.933832420017321</c:v>
                </c:pt>
                <c:pt idx="381">
                  <c:v>14.864135609288258</c:v>
                </c:pt>
                <c:pt idx="382">
                  <c:v>8.3877089123824078</c:v>
                </c:pt>
                <c:pt idx="383">
                  <c:v>11.505179042558559</c:v>
                </c:pt>
                <c:pt idx="384">
                  <c:v>13.528738261110162</c:v>
                </c:pt>
                <c:pt idx="385">
                  <c:v>18.750147896993742</c:v>
                </c:pt>
                <c:pt idx="386">
                  <c:v>19.363052740897132</c:v>
                </c:pt>
                <c:pt idx="387">
                  <c:v>11.128169976742477</c:v>
                </c:pt>
                <c:pt idx="388">
                  <c:v>6.6636341803569348</c:v>
                </c:pt>
                <c:pt idx="389">
                  <c:v>8.1944704055099091</c:v>
                </c:pt>
                <c:pt idx="390">
                  <c:v>8.8541884624969196</c:v>
                </c:pt>
                <c:pt idx="391">
                  <c:v>19.487820311885461</c:v>
                </c:pt>
                <c:pt idx="392">
                  <c:v>12.907505422057634</c:v>
                </c:pt>
                <c:pt idx="393">
                  <c:v>20.623737891162566</c:v>
                </c:pt>
                <c:pt idx="394">
                  <c:v>13.744399962317589</c:v>
                </c:pt>
                <c:pt idx="395">
                  <c:v>18.161600844687541</c:v>
                </c:pt>
                <c:pt idx="396">
                  <c:v>4.6399434977542473</c:v>
                </c:pt>
                <c:pt idx="397">
                  <c:v>12.101010414530048</c:v>
                </c:pt>
                <c:pt idx="398">
                  <c:v>-1.2521877102363383</c:v>
                </c:pt>
                <c:pt idx="399">
                  <c:v>12.325105310402952</c:v>
                </c:pt>
                <c:pt idx="400">
                  <c:v>13.55927484313437</c:v>
                </c:pt>
                <c:pt idx="401">
                  <c:v>6.5487678893516215</c:v>
                </c:pt>
                <c:pt idx="402">
                  <c:v>6.231997751464653</c:v>
                </c:pt>
                <c:pt idx="403">
                  <c:v>14.792965310325526</c:v>
                </c:pt>
                <c:pt idx="404">
                  <c:v>20.101609586656021</c:v>
                </c:pt>
                <c:pt idx="405">
                  <c:v>16.415440813213788</c:v>
                </c:pt>
                <c:pt idx="406">
                  <c:v>16.234945826801521</c:v>
                </c:pt>
                <c:pt idx="407">
                  <c:v>12.961871878792694</c:v>
                </c:pt>
                <c:pt idx="408">
                  <c:v>13.623706725240838</c:v>
                </c:pt>
                <c:pt idx="409">
                  <c:v>9.6159694737809662</c:v>
                </c:pt>
                <c:pt idx="410">
                  <c:v>15.293364277229436</c:v>
                </c:pt>
                <c:pt idx="411">
                  <c:v>12.157671231814687</c:v>
                </c:pt>
                <c:pt idx="412">
                  <c:v>14.066036249783313</c:v>
                </c:pt>
                <c:pt idx="413">
                  <c:v>12.832037137116208</c:v>
                </c:pt>
                <c:pt idx="414">
                  <c:v>16.811622121689606</c:v>
                </c:pt>
                <c:pt idx="415">
                  <c:v>17.483546899034632</c:v>
                </c:pt>
                <c:pt idx="416">
                  <c:v>19.683761954232335</c:v>
                </c:pt>
                <c:pt idx="417">
                  <c:v>16.093136630485098</c:v>
                </c:pt>
                <c:pt idx="418">
                  <c:v>14.42778061900801</c:v>
                </c:pt>
                <c:pt idx="419">
                  <c:v>13.270604762132484</c:v>
                </c:pt>
                <c:pt idx="420">
                  <c:v>13.637129561706455</c:v>
                </c:pt>
                <c:pt idx="421">
                  <c:v>11.501584439257202</c:v>
                </c:pt>
                <c:pt idx="422">
                  <c:v>6.4386096249726936</c:v>
                </c:pt>
                <c:pt idx="423">
                  <c:v>12.374245117030853</c:v>
                </c:pt>
                <c:pt idx="424">
                  <c:v>11.678521660459403</c:v>
                </c:pt>
                <c:pt idx="425">
                  <c:v>16.16783022508066</c:v>
                </c:pt>
                <c:pt idx="426">
                  <c:v>19.622934005821328</c:v>
                </c:pt>
                <c:pt idx="427">
                  <c:v>19.222191949410707</c:v>
                </c:pt>
                <c:pt idx="428">
                  <c:v>11.079253815141985</c:v>
                </c:pt>
                <c:pt idx="429">
                  <c:v>12.030928553037105</c:v>
                </c:pt>
                <c:pt idx="430">
                  <c:v>16.478873180104529</c:v>
                </c:pt>
                <c:pt idx="431">
                  <c:v>16.554836256413758</c:v>
                </c:pt>
                <c:pt idx="432">
                  <c:v>16.056270737031273</c:v>
                </c:pt>
                <c:pt idx="433">
                  <c:v>16.129774289132236</c:v>
                </c:pt>
                <c:pt idx="434">
                  <c:v>15.80003003064575</c:v>
                </c:pt>
                <c:pt idx="435">
                  <c:v>18.130540656901559</c:v>
                </c:pt>
                <c:pt idx="436">
                  <c:v>17.325287341185788</c:v>
                </c:pt>
                <c:pt idx="437">
                  <c:v>21.040631635704703</c:v>
                </c:pt>
                <c:pt idx="438">
                  <c:v>14.692040072953684</c:v>
                </c:pt>
                <c:pt idx="439">
                  <c:v>15.34840622606637</c:v>
                </c:pt>
                <c:pt idx="440">
                  <c:v>12.35917161641358</c:v>
                </c:pt>
                <c:pt idx="441">
                  <c:v>12.406754569387207</c:v>
                </c:pt>
                <c:pt idx="442">
                  <c:v>16.199471399905509</c:v>
                </c:pt>
                <c:pt idx="443">
                  <c:v>17.076703893392477</c:v>
                </c:pt>
                <c:pt idx="444">
                  <c:v>18.007301145261216</c:v>
                </c:pt>
                <c:pt idx="445">
                  <c:v>18.691767765353379</c:v>
                </c:pt>
                <c:pt idx="446">
                  <c:v>18.298369775136567</c:v>
                </c:pt>
                <c:pt idx="447">
                  <c:v>20.270751201072983</c:v>
                </c:pt>
                <c:pt idx="448">
                  <c:v>18.964795011347775</c:v>
                </c:pt>
                <c:pt idx="449">
                  <c:v>17.293598395744056</c:v>
                </c:pt>
                <c:pt idx="450">
                  <c:v>13.692126021574822</c:v>
                </c:pt>
                <c:pt idx="451">
                  <c:v>15.821826576953885</c:v>
                </c:pt>
                <c:pt idx="452">
                  <c:v>15.741569120937758</c:v>
                </c:pt>
                <c:pt idx="453">
                  <c:v>17.161799846217477</c:v>
                </c:pt>
                <c:pt idx="454">
                  <c:v>18.597830006751153</c:v>
                </c:pt>
                <c:pt idx="455">
                  <c:v>20.543735362309317</c:v>
                </c:pt>
                <c:pt idx="456">
                  <c:v>20.828049266500432</c:v>
                </c:pt>
                <c:pt idx="457">
                  <c:v>23.809761431837899</c:v>
                </c:pt>
                <c:pt idx="458">
                  <c:v>14.539508000868469</c:v>
                </c:pt>
                <c:pt idx="459">
                  <c:v>15.247010516093873</c:v>
                </c:pt>
                <c:pt idx="460">
                  <c:v>19.026878722154002</c:v>
                </c:pt>
                <c:pt idx="461">
                  <c:v>10.538438340582321</c:v>
                </c:pt>
                <c:pt idx="462">
                  <c:v>17.33951665221263</c:v>
                </c:pt>
                <c:pt idx="463">
                  <c:v>19.294047617367106</c:v>
                </c:pt>
                <c:pt idx="464">
                  <c:v>21.430119870427117</c:v>
                </c:pt>
                <c:pt idx="465">
                  <c:v>24.368777952347678</c:v>
                </c:pt>
                <c:pt idx="466">
                  <c:v>25.727500016953876</c:v>
                </c:pt>
                <c:pt idx="467">
                  <c:v>19.855596663241791</c:v>
                </c:pt>
                <c:pt idx="468">
                  <c:v>18.786324382392451</c:v>
                </c:pt>
                <c:pt idx="469">
                  <c:v>20.945940711444162</c:v>
                </c:pt>
                <c:pt idx="470">
                  <c:v>18.132209427134772</c:v>
                </c:pt>
                <c:pt idx="471">
                  <c:v>19.818337511493297</c:v>
                </c:pt>
                <c:pt idx="472">
                  <c:v>10.700768925127544</c:v>
                </c:pt>
                <c:pt idx="473">
                  <c:v>7.884375831910619</c:v>
                </c:pt>
                <c:pt idx="474">
                  <c:v>4.2365070118492447</c:v>
                </c:pt>
                <c:pt idx="475">
                  <c:v>12.528697976099302</c:v>
                </c:pt>
                <c:pt idx="476">
                  <c:v>14.428562079486834</c:v>
                </c:pt>
                <c:pt idx="477">
                  <c:v>20.472049268143511</c:v>
                </c:pt>
                <c:pt idx="478">
                  <c:v>21.01512248220822</c:v>
                </c:pt>
                <c:pt idx="479">
                  <c:v>18.371285516818965</c:v>
                </c:pt>
                <c:pt idx="480">
                  <c:v>14.879540740622982</c:v>
                </c:pt>
                <c:pt idx="481">
                  <c:v>19.01831105439269</c:v>
                </c:pt>
                <c:pt idx="482">
                  <c:v>21.035239020054103</c:v>
                </c:pt>
                <c:pt idx="483">
                  <c:v>18.27119757361401</c:v>
                </c:pt>
                <c:pt idx="484">
                  <c:v>20.084126494844533</c:v>
                </c:pt>
                <c:pt idx="485">
                  <c:v>23.393631415017847</c:v>
                </c:pt>
                <c:pt idx="486">
                  <c:v>21.833564241300063</c:v>
                </c:pt>
                <c:pt idx="487">
                  <c:v>26.241148134756884</c:v>
                </c:pt>
                <c:pt idx="488">
                  <c:v>24.968193681186293</c:v>
                </c:pt>
                <c:pt idx="489">
                  <c:v>21.569573068151922</c:v>
                </c:pt>
              </c:numCache>
            </c:numRef>
          </c:xVal>
          <c:yVal>
            <c:numRef>
              <c:f>去掉chas!$P$35:$P$524</c:f>
              <c:numCache>
                <c:formatCode>General</c:formatCode>
                <c:ptCount val="490"/>
                <c:pt idx="0">
                  <c:v>-4.723571107104263</c:v>
                </c:pt>
                <c:pt idx="1">
                  <c:v>-2.9550140650963392</c:v>
                </c:pt>
                <c:pt idx="2">
                  <c:v>4.8497726690977352</c:v>
                </c:pt>
                <c:pt idx="3">
                  <c:v>4.7934949374822189</c:v>
                </c:pt>
                <c:pt idx="4">
                  <c:v>8.0905948471097275</c:v>
                </c:pt>
                <c:pt idx="5">
                  <c:v>3.4836874086266718</c:v>
                </c:pt>
                <c:pt idx="6">
                  <c:v>-7.8111349939220531E-3</c:v>
                </c:pt>
                <c:pt idx="7">
                  <c:v>7.2388432844106028</c:v>
                </c:pt>
                <c:pt idx="8">
                  <c:v>0.59698789830236265</c:v>
                </c:pt>
                <c:pt idx="9">
                  <c:v>-0.48500166962942615</c:v>
                </c:pt>
                <c:pt idx="10">
                  <c:v>-4.7213235347239113</c:v>
                </c:pt>
                <c:pt idx="11">
                  <c:v>-2.5099967910529557</c:v>
                </c:pt>
                <c:pt idx="12">
                  <c:v>-0.28607505560823654</c:v>
                </c:pt>
                <c:pt idx="13">
                  <c:v>0.68958164464811489</c:v>
                </c:pt>
                <c:pt idx="14">
                  <c:v>-0.9313536257763424</c:v>
                </c:pt>
                <c:pt idx="15">
                  <c:v>0.35237950385788963</c:v>
                </c:pt>
                <c:pt idx="16">
                  <c:v>1.9051682884585688</c:v>
                </c:pt>
                <c:pt idx="17">
                  <c:v>7.4788772207650567E-2</c:v>
                </c:pt>
                <c:pt idx="18">
                  <c:v>2.8802208804537131</c:v>
                </c:pt>
                <c:pt idx="19">
                  <c:v>-0.33183406650155689</c:v>
                </c:pt>
                <c:pt idx="20">
                  <c:v>0.18567052007708362</c:v>
                </c:pt>
                <c:pt idx="21">
                  <c:v>1.8258774393304122</c:v>
                </c:pt>
                <c:pt idx="22">
                  <c:v>-1.4209929984046994</c:v>
                </c:pt>
                <c:pt idx="23">
                  <c:v>-2.5633888919847116</c:v>
                </c:pt>
                <c:pt idx="24">
                  <c:v>-0.55403593207337742</c:v>
                </c:pt>
                <c:pt idx="25">
                  <c:v>-0.31588438271971775</c:v>
                </c:pt>
                <c:pt idx="26">
                  <c:v>0.69134916043729255</c:v>
                </c:pt>
                <c:pt idx="27">
                  <c:v>-0.81817253744056018</c:v>
                </c:pt>
                <c:pt idx="28">
                  <c:v>-1.1608515273495819</c:v>
                </c:pt>
                <c:pt idx="29">
                  <c:v>9.7828305843592034E-2</c:v>
                </c:pt>
                <c:pt idx="30">
                  <c:v>-0.16872757036949615</c:v>
                </c:pt>
                <c:pt idx="31">
                  <c:v>-5.8273055418134376</c:v>
                </c:pt>
                <c:pt idx="32">
                  <c:v>1.7552499430548192</c:v>
                </c:pt>
                <c:pt idx="33">
                  <c:v>-1.7774481476831649</c:v>
                </c:pt>
                <c:pt idx="34">
                  <c:v>-1.2362073312523414</c:v>
                </c:pt>
                <c:pt idx="35">
                  <c:v>-4.3715875712984165</c:v>
                </c:pt>
                <c:pt idx="36">
                  <c:v>-2.2621156315667079</c:v>
                </c:pt>
                <c:pt idx="37">
                  <c:v>-2.2783858366734506</c:v>
                </c:pt>
                <c:pt idx="38">
                  <c:v>1.1279183632089662</c:v>
                </c:pt>
                <c:pt idx="39">
                  <c:v>0.10586558205671537</c:v>
                </c:pt>
                <c:pt idx="40">
                  <c:v>1.510722858225364</c:v>
                </c:pt>
                <c:pt idx="41">
                  <c:v>-2.4205026955602946</c:v>
                </c:pt>
                <c:pt idx="42">
                  <c:v>-0.89713141277810493</c:v>
                </c:pt>
                <c:pt idx="43">
                  <c:v>-1.1463986805021733</c:v>
                </c:pt>
                <c:pt idx="44">
                  <c:v>-2.4391588543329519</c:v>
                </c:pt>
                <c:pt idx="45">
                  <c:v>-3.5088885874942655</c:v>
                </c:pt>
                <c:pt idx="46">
                  <c:v>-1.768165634324518</c:v>
                </c:pt>
                <c:pt idx="47">
                  <c:v>-2.3782151473014856</c:v>
                </c:pt>
                <c:pt idx="48">
                  <c:v>2.763373651041146</c:v>
                </c:pt>
                <c:pt idx="49">
                  <c:v>0.97982269293100899</c:v>
                </c:pt>
                <c:pt idx="50">
                  <c:v>-2.5553414097797464</c:v>
                </c:pt>
                <c:pt idx="51">
                  <c:v>-3.4009851468132162</c:v>
                </c:pt>
                <c:pt idx="52">
                  <c:v>-3.054022081327922</c:v>
                </c:pt>
                <c:pt idx="53">
                  <c:v>-1.4716959041335187</c:v>
                </c:pt>
                <c:pt idx="54">
                  <c:v>2.903283666257737</c:v>
                </c:pt>
                <c:pt idx="55">
                  <c:v>4.0948654130691402</c:v>
                </c:pt>
                <c:pt idx="56">
                  <c:v>-0.13414281944482198</c:v>
                </c:pt>
                <c:pt idx="57">
                  <c:v>-0.34888215698954994</c:v>
                </c:pt>
                <c:pt idx="58">
                  <c:v>0.66811670852989025</c:v>
                </c:pt>
                <c:pt idx="59">
                  <c:v>-1.9396590468197203</c:v>
                </c:pt>
                <c:pt idx="60">
                  <c:v>0.17870859192524335</c:v>
                </c:pt>
                <c:pt idx="61">
                  <c:v>-2.5831346415713732</c:v>
                </c:pt>
                <c:pt idx="62">
                  <c:v>-1.4775628872122262</c:v>
                </c:pt>
                <c:pt idx="63">
                  <c:v>1.4330865476722607</c:v>
                </c:pt>
                <c:pt idx="64">
                  <c:v>8.5779000423478315</c:v>
                </c:pt>
                <c:pt idx="65">
                  <c:v>-5.969953730319812</c:v>
                </c:pt>
                <c:pt idx="66">
                  <c:v>-5.7056301147056772</c:v>
                </c:pt>
                <c:pt idx="67">
                  <c:v>0.18188424047503915</c:v>
                </c:pt>
                <c:pt idx="68">
                  <c:v>-1.0702731877583815</c:v>
                </c:pt>
                <c:pt idx="69">
                  <c:v>-0.39734687210605557</c:v>
                </c:pt>
                <c:pt idx="70">
                  <c:v>-1.7785628650626819</c:v>
                </c:pt>
                <c:pt idx="71">
                  <c:v>-0.98809053938311209</c:v>
                </c:pt>
                <c:pt idx="72">
                  <c:v>-2.2705127617006404</c:v>
                </c:pt>
                <c:pt idx="73">
                  <c:v>-1.5451842708200232</c:v>
                </c:pt>
                <c:pt idx="74">
                  <c:v>-1.5986677548723982</c:v>
                </c:pt>
                <c:pt idx="75">
                  <c:v>-2.1912907914746924</c:v>
                </c:pt>
                <c:pt idx="76">
                  <c:v>-2.1549342036669081</c:v>
                </c:pt>
                <c:pt idx="77">
                  <c:v>-2.2175377708079758</c:v>
                </c:pt>
                <c:pt idx="78">
                  <c:v>-0.13936051373690717</c:v>
                </c:pt>
                <c:pt idx="79">
                  <c:v>-1.9307495295202735</c:v>
                </c:pt>
                <c:pt idx="80">
                  <c:v>-0.19845338627365194</c:v>
                </c:pt>
                <c:pt idx="81">
                  <c:v>-2.2311468777539361</c:v>
                </c:pt>
                <c:pt idx="82">
                  <c:v>-1.2374167048038238</c:v>
                </c:pt>
                <c:pt idx="83">
                  <c:v>-1.9054482007556821</c:v>
                </c:pt>
                <c:pt idx="84">
                  <c:v>-1.2260862813416686</c:v>
                </c:pt>
                <c:pt idx="85">
                  <c:v>-0.77238045095847951</c:v>
                </c:pt>
                <c:pt idx="86">
                  <c:v>-0.43674213528809247</c:v>
                </c:pt>
                <c:pt idx="87">
                  <c:v>-3.2782712500114783</c:v>
                </c:pt>
                <c:pt idx="88">
                  <c:v>-5.530932380857891</c:v>
                </c:pt>
                <c:pt idx="89">
                  <c:v>-1.2191647530333896</c:v>
                </c:pt>
                <c:pt idx="90">
                  <c:v>-3.8453470170059951</c:v>
                </c:pt>
                <c:pt idx="91">
                  <c:v>-4.4418666472842752</c:v>
                </c:pt>
                <c:pt idx="92">
                  <c:v>-5.0193718914332841</c:v>
                </c:pt>
                <c:pt idx="93">
                  <c:v>-3.363925141592123</c:v>
                </c:pt>
                <c:pt idx="94">
                  <c:v>-5.1475815446375712</c:v>
                </c:pt>
                <c:pt idx="95">
                  <c:v>0.53580843775151266</c:v>
                </c:pt>
                <c:pt idx="96">
                  <c:v>-2.8939023223270866</c:v>
                </c:pt>
                <c:pt idx="97">
                  <c:v>4.4212308284884188</c:v>
                </c:pt>
                <c:pt idx="98">
                  <c:v>9.3070789465473283</c:v>
                </c:pt>
                <c:pt idx="99">
                  <c:v>1.8686763695462325</c:v>
                </c:pt>
                <c:pt idx="100">
                  <c:v>3.8580321634543147</c:v>
                </c:pt>
                <c:pt idx="101">
                  <c:v>1.8646328967713117</c:v>
                </c:pt>
                <c:pt idx="102">
                  <c:v>-0.69019009837401768</c:v>
                </c:pt>
                <c:pt idx="103">
                  <c:v>-0.41899408805853611</c:v>
                </c:pt>
                <c:pt idx="104">
                  <c:v>-0.41981850520281583</c:v>
                </c:pt>
                <c:pt idx="105">
                  <c:v>1.5399115400764281</c:v>
                </c:pt>
                <c:pt idx="106">
                  <c:v>2.4030734870368455</c:v>
                </c:pt>
                <c:pt idx="107">
                  <c:v>0.25964623033151213</c:v>
                </c:pt>
                <c:pt idx="108">
                  <c:v>-1.7755413246446494</c:v>
                </c:pt>
                <c:pt idx="109">
                  <c:v>3.1407762533291361E-2</c:v>
                </c:pt>
                <c:pt idx="110">
                  <c:v>0.83632571779773812</c:v>
                </c:pt>
                <c:pt idx="111">
                  <c:v>-2.3379962692893272</c:v>
                </c:pt>
                <c:pt idx="112">
                  <c:v>-1.0449392498699481</c:v>
                </c:pt>
                <c:pt idx="113">
                  <c:v>-1.2340106042474517</c:v>
                </c:pt>
                <c:pt idx="114">
                  <c:v>-5.0904310981495193</c:v>
                </c:pt>
                <c:pt idx="115">
                  <c:v>-1.3565957682457714</c:v>
                </c:pt>
                <c:pt idx="116">
                  <c:v>-1.2741724043503488</c:v>
                </c:pt>
                <c:pt idx="117">
                  <c:v>-3.0463196512048079</c:v>
                </c:pt>
                <c:pt idx="118">
                  <c:v>0.50337071236780062</c:v>
                </c:pt>
                <c:pt idx="119">
                  <c:v>-0.98199286237024097</c:v>
                </c:pt>
                <c:pt idx="120">
                  <c:v>2.4453027414324424E-2</c:v>
                </c:pt>
                <c:pt idx="121">
                  <c:v>-1.8574810594007687</c:v>
                </c:pt>
                <c:pt idx="122">
                  <c:v>-4.4257570865756435E-2</c:v>
                </c:pt>
                <c:pt idx="123">
                  <c:v>-5.8868082552532286E-2</c:v>
                </c:pt>
                <c:pt idx="124">
                  <c:v>-1.5836800388581231</c:v>
                </c:pt>
                <c:pt idx="125">
                  <c:v>-0.66347753709803214</c:v>
                </c:pt>
                <c:pt idx="126">
                  <c:v>-0.15652487036120633</c:v>
                </c:pt>
                <c:pt idx="127">
                  <c:v>1.4561983871838677</c:v>
                </c:pt>
                <c:pt idx="128">
                  <c:v>-0.23212506863739435</c:v>
                </c:pt>
                <c:pt idx="129">
                  <c:v>0.43573259564950106</c:v>
                </c:pt>
                <c:pt idx="130">
                  <c:v>0.20481124532767225</c:v>
                </c:pt>
                <c:pt idx="131">
                  <c:v>1.241117667970812</c:v>
                </c:pt>
                <c:pt idx="132">
                  <c:v>4.1186081293242438</c:v>
                </c:pt>
                <c:pt idx="133">
                  <c:v>3.1663040275745686</c:v>
                </c:pt>
                <c:pt idx="134">
                  <c:v>2.4788202755113833</c:v>
                </c:pt>
                <c:pt idx="135">
                  <c:v>1.2054456829624201</c:v>
                </c:pt>
                <c:pt idx="136">
                  <c:v>1.8373766374747564</c:v>
                </c:pt>
                <c:pt idx="137">
                  <c:v>-1.4589713141896183</c:v>
                </c:pt>
                <c:pt idx="138">
                  <c:v>-0.64274520586160122</c:v>
                </c:pt>
                <c:pt idx="139">
                  <c:v>1.639962795186694</c:v>
                </c:pt>
                <c:pt idx="140">
                  <c:v>-0.27707377179466164</c:v>
                </c:pt>
                <c:pt idx="141">
                  <c:v>6.0141552810284438</c:v>
                </c:pt>
                <c:pt idx="142">
                  <c:v>-1.9168286530594489</c:v>
                </c:pt>
                <c:pt idx="143">
                  <c:v>8.7670412391799957E-2</c:v>
                </c:pt>
                <c:pt idx="144">
                  <c:v>1.7497064102483186</c:v>
                </c:pt>
                <c:pt idx="145">
                  <c:v>-2.2362979440451447</c:v>
                </c:pt>
                <c:pt idx="146">
                  <c:v>-2.4840886289344351</c:v>
                </c:pt>
                <c:pt idx="147">
                  <c:v>4.6169235589274162</c:v>
                </c:pt>
                <c:pt idx="148">
                  <c:v>6.6537101294716194</c:v>
                </c:pt>
                <c:pt idx="149">
                  <c:v>0.21765155450639817</c:v>
                </c:pt>
                <c:pt idx="150">
                  <c:v>1.4001067824891464</c:v>
                </c:pt>
                <c:pt idx="151">
                  <c:v>-0.21971618584739616</c:v>
                </c:pt>
                <c:pt idx="152">
                  <c:v>-1.2613509237320919</c:v>
                </c:pt>
                <c:pt idx="153">
                  <c:v>2.5230046142093592</c:v>
                </c:pt>
                <c:pt idx="154">
                  <c:v>-2.2506168856745816</c:v>
                </c:pt>
                <c:pt idx="155">
                  <c:v>-1.9895884477780132</c:v>
                </c:pt>
                <c:pt idx="156">
                  <c:v>-0.50274512606791788</c:v>
                </c:pt>
                <c:pt idx="157">
                  <c:v>11.17026715032852</c:v>
                </c:pt>
                <c:pt idx="158">
                  <c:v>-4.1885902374933259</c:v>
                </c:pt>
                <c:pt idx="159">
                  <c:v>-3.0185671505951994</c:v>
                </c:pt>
                <c:pt idx="160">
                  <c:v>-8.8963135216619804E-2</c:v>
                </c:pt>
                <c:pt idx="161">
                  <c:v>-0.17723738735494621</c:v>
                </c:pt>
                <c:pt idx="162">
                  <c:v>1.6646919276205203</c:v>
                </c:pt>
                <c:pt idx="163">
                  <c:v>1.9781888189315637</c:v>
                </c:pt>
                <c:pt idx="164">
                  <c:v>-0.58142699813187804</c:v>
                </c:pt>
                <c:pt idx="165">
                  <c:v>-2.3999947428189721</c:v>
                </c:pt>
                <c:pt idx="166">
                  <c:v>-3.7735035736980116</c:v>
                </c:pt>
                <c:pt idx="167">
                  <c:v>-3.2545616873536076</c:v>
                </c:pt>
                <c:pt idx="168">
                  <c:v>0.99582011039080598</c:v>
                </c:pt>
                <c:pt idx="169">
                  <c:v>-3.9477209882538347</c:v>
                </c:pt>
                <c:pt idx="170">
                  <c:v>-2.8458016901976855</c:v>
                </c:pt>
                <c:pt idx="171">
                  <c:v>-0.70239918350255337</c:v>
                </c:pt>
                <c:pt idx="172">
                  <c:v>-2.2470978952060428</c:v>
                </c:pt>
                <c:pt idx="173">
                  <c:v>-3.0609778500158029</c:v>
                </c:pt>
                <c:pt idx="174">
                  <c:v>-6.9908965728188832E-2</c:v>
                </c:pt>
                <c:pt idx="175">
                  <c:v>5.229798433782026</c:v>
                </c:pt>
                <c:pt idx="176">
                  <c:v>6.2173166103287656</c:v>
                </c:pt>
                <c:pt idx="177">
                  <c:v>8.9638373361115349</c:v>
                </c:pt>
                <c:pt idx="178">
                  <c:v>5.8819847411669386</c:v>
                </c:pt>
                <c:pt idx="179">
                  <c:v>3.3534571550463959</c:v>
                </c:pt>
                <c:pt idx="180">
                  <c:v>4.1460286972088802</c:v>
                </c:pt>
                <c:pt idx="181">
                  <c:v>4.7326851708837481</c:v>
                </c:pt>
                <c:pt idx="182">
                  <c:v>0.25621237144996201</c:v>
                </c:pt>
                <c:pt idx="183">
                  <c:v>-1.1428128253310206</c:v>
                </c:pt>
                <c:pt idx="184">
                  <c:v>1.9277487890639762</c:v>
                </c:pt>
                <c:pt idx="185">
                  <c:v>6.7837272828940165</c:v>
                </c:pt>
                <c:pt idx="186">
                  <c:v>1.0958784294688861</c:v>
                </c:pt>
                <c:pt idx="187">
                  <c:v>4.4866666965615032</c:v>
                </c:pt>
                <c:pt idx="188">
                  <c:v>-0.82211478266055593</c:v>
                </c:pt>
                <c:pt idx="189">
                  <c:v>-1.9420323843923164</c:v>
                </c:pt>
                <c:pt idx="190">
                  <c:v>-1.4452581861298484</c:v>
                </c:pt>
                <c:pt idx="191">
                  <c:v>-1.6626688582424585</c:v>
                </c:pt>
                <c:pt idx="192">
                  <c:v>0.98738906482549282</c:v>
                </c:pt>
                <c:pt idx="193">
                  <c:v>5.3611497537653037</c:v>
                </c:pt>
                <c:pt idx="194">
                  <c:v>2.7569231815498725</c:v>
                </c:pt>
                <c:pt idx="195">
                  <c:v>-4.0209275018161712</c:v>
                </c:pt>
                <c:pt idx="196">
                  <c:v>6.3282340767540433</c:v>
                </c:pt>
                <c:pt idx="197">
                  <c:v>8.2330508106172502</c:v>
                </c:pt>
                <c:pt idx="198">
                  <c:v>-0.91355599866140125</c:v>
                </c:pt>
                <c:pt idx="199">
                  <c:v>0.47705203368255411</c:v>
                </c:pt>
                <c:pt idx="200">
                  <c:v>3.8775945543119796</c:v>
                </c:pt>
                <c:pt idx="201">
                  <c:v>2.9939472070143403</c:v>
                </c:pt>
                <c:pt idx="202">
                  <c:v>2.5538919622587599</c:v>
                </c:pt>
                <c:pt idx="203">
                  <c:v>1.9785623490581052</c:v>
                </c:pt>
                <c:pt idx="204">
                  <c:v>3.9166291926506727</c:v>
                </c:pt>
                <c:pt idx="205">
                  <c:v>1.6272435371309122</c:v>
                </c:pt>
                <c:pt idx="206">
                  <c:v>2.4767293063194913</c:v>
                </c:pt>
                <c:pt idx="207">
                  <c:v>8.649191998469675</c:v>
                </c:pt>
                <c:pt idx="208">
                  <c:v>0.36323950256137749</c:v>
                </c:pt>
                <c:pt idx="209">
                  <c:v>-0.57691879416791281</c:v>
                </c:pt>
                <c:pt idx="210">
                  <c:v>1.5438627059056031</c:v>
                </c:pt>
                <c:pt idx="211">
                  <c:v>-0.33289287485736807</c:v>
                </c:pt>
                <c:pt idx="212">
                  <c:v>-2.6898553401527181</c:v>
                </c:pt>
                <c:pt idx="213">
                  <c:v>-2.2806664283701501</c:v>
                </c:pt>
                <c:pt idx="214">
                  <c:v>0.41617787483661672</c:v>
                </c:pt>
                <c:pt idx="215">
                  <c:v>-0.86325029115171503</c:v>
                </c:pt>
                <c:pt idx="216">
                  <c:v>1.9211419533392657</c:v>
                </c:pt>
                <c:pt idx="217">
                  <c:v>8.3970558389584724</c:v>
                </c:pt>
                <c:pt idx="218">
                  <c:v>2.2771069712395402</c:v>
                </c:pt>
                <c:pt idx="219">
                  <c:v>0.86870674597896524</c:v>
                </c:pt>
                <c:pt idx="220">
                  <c:v>11.577264988109008</c:v>
                </c:pt>
                <c:pt idx="221">
                  <c:v>0.86603405188341398</c:v>
                </c:pt>
                <c:pt idx="222">
                  <c:v>0.35989057537028302</c:v>
                </c:pt>
                <c:pt idx="223">
                  <c:v>1.281827376665845E-2</c:v>
                </c:pt>
                <c:pt idx="224">
                  <c:v>5.4432870769852499</c:v>
                </c:pt>
                <c:pt idx="225">
                  <c:v>12.677361048679224</c:v>
                </c:pt>
                <c:pt idx="226">
                  <c:v>0.9195074267302239</c:v>
                </c:pt>
                <c:pt idx="227">
                  <c:v>-0.79737362475433571</c:v>
                </c:pt>
                <c:pt idx="228">
                  <c:v>-1.4446500821908899</c:v>
                </c:pt>
                <c:pt idx="229">
                  <c:v>0.19125501115454213</c:v>
                </c:pt>
                <c:pt idx="230">
                  <c:v>-4.7954033476153803</c:v>
                </c:pt>
                <c:pt idx="231">
                  <c:v>-4.7540198974984591</c:v>
                </c:pt>
                <c:pt idx="232">
                  <c:v>-5.2944715100397843</c:v>
                </c:pt>
                <c:pt idx="233">
                  <c:v>-3.4340582939383566</c:v>
                </c:pt>
                <c:pt idx="234">
                  <c:v>-2.1178467835505472</c:v>
                </c:pt>
                <c:pt idx="235">
                  <c:v>-4.1228263771357874</c:v>
                </c:pt>
                <c:pt idx="236">
                  <c:v>0.94878274054065415</c:v>
                </c:pt>
                <c:pt idx="237">
                  <c:v>3.7169291427191595</c:v>
                </c:pt>
                <c:pt idx="238">
                  <c:v>3.353235947689484</c:v>
                </c:pt>
                <c:pt idx="239">
                  <c:v>0.65368156829522661</c:v>
                </c:pt>
                <c:pt idx="240">
                  <c:v>2.6002499484066668</c:v>
                </c:pt>
                <c:pt idx="241">
                  <c:v>1.1535617515879153</c:v>
                </c:pt>
                <c:pt idx="242">
                  <c:v>-0.62510008186092492</c:v>
                </c:pt>
                <c:pt idx="243">
                  <c:v>-0.8283094661298982</c:v>
                </c:pt>
                <c:pt idx="244">
                  <c:v>3.5330839122425139</c:v>
                </c:pt>
                <c:pt idx="245">
                  <c:v>11.628709994354736</c:v>
                </c:pt>
                <c:pt idx="246">
                  <c:v>-2.1024680900197126</c:v>
                </c:pt>
                <c:pt idx="247">
                  <c:v>-1.5430030141447837</c:v>
                </c:pt>
                <c:pt idx="248">
                  <c:v>7.9248687596688541</c:v>
                </c:pt>
                <c:pt idx="249">
                  <c:v>-0.6083057171309747</c:v>
                </c:pt>
                <c:pt idx="250">
                  <c:v>-4.8487228781509941</c:v>
                </c:pt>
                <c:pt idx="251">
                  <c:v>0.56678244516176335</c:v>
                </c:pt>
                <c:pt idx="252">
                  <c:v>8.0186149679264531</c:v>
                </c:pt>
                <c:pt idx="253">
                  <c:v>10.015340244580628</c:v>
                </c:pt>
                <c:pt idx="254">
                  <c:v>-1.7942366879124521</c:v>
                </c:pt>
                <c:pt idx="255">
                  <c:v>2.776087262547307</c:v>
                </c:pt>
                <c:pt idx="256">
                  <c:v>-4.266515632077116</c:v>
                </c:pt>
                <c:pt idx="257">
                  <c:v>0.32729777753563027</c:v>
                </c:pt>
                <c:pt idx="258">
                  <c:v>6.0392211851226847</c:v>
                </c:pt>
                <c:pt idx="259">
                  <c:v>-2.4440246244861008</c:v>
                </c:pt>
                <c:pt idx="260">
                  <c:v>-1.8731014828942527</c:v>
                </c:pt>
                <c:pt idx="261">
                  <c:v>-2.3760533995144826</c:v>
                </c:pt>
                <c:pt idx="262">
                  <c:v>-3.4512423529107927</c:v>
                </c:pt>
                <c:pt idx="263">
                  <c:v>2.8048598396674365</c:v>
                </c:pt>
                <c:pt idx="264">
                  <c:v>0.12663364889733941</c:v>
                </c:pt>
                <c:pt idx="265">
                  <c:v>-0.38027660976037936</c:v>
                </c:pt>
                <c:pt idx="266">
                  <c:v>1.1597610866280732</c:v>
                </c:pt>
                <c:pt idx="267">
                  <c:v>1.6034146132372058</c:v>
                </c:pt>
                <c:pt idx="268">
                  <c:v>-0.68145769638911702</c:v>
                </c:pt>
                <c:pt idx="269">
                  <c:v>0.72880218749170922</c:v>
                </c:pt>
                <c:pt idx="270">
                  <c:v>8.226279817442979</c:v>
                </c:pt>
                <c:pt idx="271">
                  <c:v>1.7919900713450119</c:v>
                </c:pt>
                <c:pt idx="272">
                  <c:v>9.5520049107733982</c:v>
                </c:pt>
                <c:pt idx="273">
                  <c:v>0.74963308381188654</c:v>
                </c:pt>
                <c:pt idx="274">
                  <c:v>-5.3106605485516241</c:v>
                </c:pt>
                <c:pt idx="275">
                  <c:v>-1.4858785904902199</c:v>
                </c:pt>
                <c:pt idx="276">
                  <c:v>-3.6188844662219317</c:v>
                </c:pt>
                <c:pt idx="277">
                  <c:v>-4.406589449625514</c:v>
                </c:pt>
                <c:pt idx="278">
                  <c:v>-2.5452215411320971</c:v>
                </c:pt>
                <c:pt idx="279">
                  <c:v>-3.8159135691232819</c:v>
                </c:pt>
                <c:pt idx="280">
                  <c:v>3.9458170695538044</c:v>
                </c:pt>
                <c:pt idx="281">
                  <c:v>-3.1159709876227808</c:v>
                </c:pt>
                <c:pt idx="282">
                  <c:v>-2.3328782057996307</c:v>
                </c:pt>
                <c:pt idx="283">
                  <c:v>-2.8016334947580965</c:v>
                </c:pt>
                <c:pt idx="284">
                  <c:v>0.20919433783100061</c:v>
                </c:pt>
                <c:pt idx="285">
                  <c:v>0.14702030738250116</c:v>
                </c:pt>
                <c:pt idx="286">
                  <c:v>2.0043522639983991E-2</c:v>
                </c:pt>
                <c:pt idx="287">
                  <c:v>-6.0276164831214949</c:v>
                </c:pt>
                <c:pt idx="288">
                  <c:v>-2.6183142263275769</c:v>
                </c:pt>
                <c:pt idx="289">
                  <c:v>-4.8826690163446074</c:v>
                </c:pt>
                <c:pt idx="290">
                  <c:v>-6.4774439739360119</c:v>
                </c:pt>
                <c:pt idx="291">
                  <c:v>-2.4568882330404236</c:v>
                </c:pt>
                <c:pt idx="292">
                  <c:v>0.85476940945110869</c:v>
                </c:pt>
                <c:pt idx="293">
                  <c:v>3.3579804818325272</c:v>
                </c:pt>
                <c:pt idx="294">
                  <c:v>-1.5061120917365578</c:v>
                </c:pt>
                <c:pt idx="295">
                  <c:v>-0.56272050395639184</c:v>
                </c:pt>
                <c:pt idx="296">
                  <c:v>-3.0798090202400488</c:v>
                </c:pt>
                <c:pt idx="297">
                  <c:v>-4.179429009035811</c:v>
                </c:pt>
                <c:pt idx="298">
                  <c:v>-2.4810669774284229</c:v>
                </c:pt>
                <c:pt idx="299">
                  <c:v>-2.7638120819497196</c:v>
                </c:pt>
                <c:pt idx="300">
                  <c:v>-3.8261585130380986</c:v>
                </c:pt>
                <c:pt idx="301">
                  <c:v>-2.9163274591996711</c:v>
                </c:pt>
                <c:pt idx="302">
                  <c:v>-2.7481963326033743</c:v>
                </c:pt>
                <c:pt idx="303">
                  <c:v>-0.71421980638031357</c:v>
                </c:pt>
                <c:pt idx="304">
                  <c:v>-3.9773231197570063</c:v>
                </c:pt>
                <c:pt idx="305">
                  <c:v>-0.41468084918424708</c:v>
                </c:pt>
                <c:pt idx="306">
                  <c:v>0.91098174071974469</c:v>
                </c:pt>
                <c:pt idx="307">
                  <c:v>-0.86375681817530747</c:v>
                </c:pt>
                <c:pt idx="308">
                  <c:v>-0.69416692458276685</c:v>
                </c:pt>
                <c:pt idx="309">
                  <c:v>-0.96852978922899169</c:v>
                </c:pt>
                <c:pt idx="310">
                  <c:v>-1.5431502896168183</c:v>
                </c:pt>
                <c:pt idx="311">
                  <c:v>-2.5007094113911492</c:v>
                </c:pt>
                <c:pt idx="312">
                  <c:v>-0.95616413621707608</c:v>
                </c:pt>
                <c:pt idx="313">
                  <c:v>-0.19598032036921964</c:v>
                </c:pt>
                <c:pt idx="314">
                  <c:v>-0.8617653048023044</c:v>
                </c:pt>
                <c:pt idx="315">
                  <c:v>-1.2566398167880095</c:v>
                </c:pt>
                <c:pt idx="316">
                  <c:v>1.6585718515537629</c:v>
                </c:pt>
                <c:pt idx="317">
                  <c:v>-2.3524831784977955</c:v>
                </c:pt>
                <c:pt idx="318">
                  <c:v>-2.0041574101134501</c:v>
                </c:pt>
                <c:pt idx="319">
                  <c:v>-2.2254839491513536</c:v>
                </c:pt>
                <c:pt idx="320">
                  <c:v>-3.8865890773057004</c:v>
                </c:pt>
                <c:pt idx="321">
                  <c:v>-4.4394612668199898</c:v>
                </c:pt>
                <c:pt idx="322">
                  <c:v>-0.90341294417158124</c:v>
                </c:pt>
                <c:pt idx="323">
                  <c:v>-1.9732148893275827</c:v>
                </c:pt>
                <c:pt idx="324">
                  <c:v>-0.74704904262258509</c:v>
                </c:pt>
                <c:pt idx="325">
                  <c:v>-1.6110840069854149</c:v>
                </c:pt>
                <c:pt idx="326">
                  <c:v>-1.6373044687091465</c:v>
                </c:pt>
                <c:pt idx="327">
                  <c:v>-2.4387869288161355</c:v>
                </c:pt>
                <c:pt idx="328">
                  <c:v>-3.0949907751507411</c:v>
                </c:pt>
                <c:pt idx="329">
                  <c:v>-3.1677066622521153</c:v>
                </c:pt>
                <c:pt idx="330">
                  <c:v>2.7275003781910208</c:v>
                </c:pt>
                <c:pt idx="331">
                  <c:v>-5.6301429385775918</c:v>
                </c:pt>
                <c:pt idx="332">
                  <c:v>-2.8500028175932073</c:v>
                </c:pt>
                <c:pt idx="333">
                  <c:v>3.0214876722073321</c:v>
                </c:pt>
                <c:pt idx="334">
                  <c:v>-0.28564281259858149</c:v>
                </c:pt>
                <c:pt idx="335">
                  <c:v>0.92624274665856987</c:v>
                </c:pt>
                <c:pt idx="336">
                  <c:v>-2.1833166485616644</c:v>
                </c:pt>
                <c:pt idx="337">
                  <c:v>-3.0629234639490974</c:v>
                </c:pt>
                <c:pt idx="338">
                  <c:v>3.4971453275437874</c:v>
                </c:pt>
                <c:pt idx="339">
                  <c:v>1.7843271066550734</c:v>
                </c:pt>
                <c:pt idx="340">
                  <c:v>2.9484287872024559</c:v>
                </c:pt>
                <c:pt idx="341">
                  <c:v>0.41674614389597764</c:v>
                </c:pt>
                <c:pt idx="342">
                  <c:v>3.9541438467716681</c:v>
                </c:pt>
                <c:pt idx="343">
                  <c:v>2.2558298189968191</c:v>
                </c:pt>
                <c:pt idx="344">
                  <c:v>2.6707196925166912</c:v>
                </c:pt>
                <c:pt idx="345">
                  <c:v>2.1283618621189291</c:v>
                </c:pt>
                <c:pt idx="346">
                  <c:v>3.211851403268895</c:v>
                </c:pt>
                <c:pt idx="347">
                  <c:v>4.8083934189197244</c:v>
                </c:pt>
                <c:pt idx="348">
                  <c:v>4.8200696251980055</c:v>
                </c:pt>
                <c:pt idx="349">
                  <c:v>4.6362901641027428</c:v>
                </c:pt>
                <c:pt idx="350">
                  <c:v>2.3957309521905934</c:v>
                </c:pt>
                <c:pt idx="351">
                  <c:v>4.9412836815302938</c:v>
                </c:pt>
                <c:pt idx="352">
                  <c:v>0.74166603949570487</c:v>
                </c:pt>
                <c:pt idx="353">
                  <c:v>-10.249269697988758</c:v>
                </c:pt>
                <c:pt idx="354">
                  <c:v>16.397409648192415</c:v>
                </c:pt>
                <c:pt idx="355">
                  <c:v>8.294948132432058</c:v>
                </c:pt>
                <c:pt idx="356">
                  <c:v>12.57108024643831</c:v>
                </c:pt>
                <c:pt idx="357">
                  <c:v>4.8100766543345141</c:v>
                </c:pt>
                <c:pt idx="358">
                  <c:v>9.9319404932014184</c:v>
                </c:pt>
                <c:pt idx="359">
                  <c:v>-7.5490477362896442</c:v>
                </c:pt>
                <c:pt idx="360">
                  <c:v>-2.8021652680391309</c:v>
                </c:pt>
                <c:pt idx="361">
                  <c:v>-5.5458101204087527</c:v>
                </c:pt>
                <c:pt idx="362">
                  <c:v>-1.4302039355591241</c:v>
                </c:pt>
                <c:pt idx="363">
                  <c:v>-7.5547985413235601</c:v>
                </c:pt>
                <c:pt idx="364">
                  <c:v>-0.30705909337061321</c:v>
                </c:pt>
                <c:pt idx="365">
                  <c:v>-6.0383276911140289</c:v>
                </c:pt>
                <c:pt idx="366">
                  <c:v>-3.6370190508339295</c:v>
                </c:pt>
                <c:pt idx="367">
                  <c:v>-2.4312699051588993</c:v>
                </c:pt>
                <c:pt idx="368">
                  <c:v>5.463055362756787</c:v>
                </c:pt>
                <c:pt idx="369">
                  <c:v>-0.78590260379850552</c:v>
                </c:pt>
                <c:pt idx="370">
                  <c:v>2.6271501444861158</c:v>
                </c:pt>
                <c:pt idx="371">
                  <c:v>1.5903301427307088</c:v>
                </c:pt>
                <c:pt idx="372">
                  <c:v>1.3088518763663259</c:v>
                </c:pt>
                <c:pt idx="373">
                  <c:v>-1.38315176898268</c:v>
                </c:pt>
                <c:pt idx="374">
                  <c:v>-0.38599184874942516</c:v>
                </c:pt>
                <c:pt idx="375">
                  <c:v>6.827998706101166</c:v>
                </c:pt>
                <c:pt idx="376">
                  <c:v>0.44349992288831253</c:v>
                </c:pt>
                <c:pt idx="377">
                  <c:v>-4.4446614658552086</c:v>
                </c:pt>
                <c:pt idx="378">
                  <c:v>-3.2471105070327333</c:v>
                </c:pt>
                <c:pt idx="379">
                  <c:v>-5.3851236045557247</c:v>
                </c:pt>
                <c:pt idx="380">
                  <c:v>-5.4338324200173211</c:v>
                </c:pt>
                <c:pt idx="381">
                  <c:v>-6.3641356092882582</c:v>
                </c:pt>
                <c:pt idx="382">
                  <c:v>-3.3877089123824078</c:v>
                </c:pt>
                <c:pt idx="383">
                  <c:v>-5.2051790425585596</c:v>
                </c:pt>
                <c:pt idx="384">
                  <c:v>-7.928738261110162</c:v>
                </c:pt>
                <c:pt idx="385">
                  <c:v>-11.550147896993742</c:v>
                </c:pt>
                <c:pt idx="386">
                  <c:v>-7.2630527408971322</c:v>
                </c:pt>
                <c:pt idx="387">
                  <c:v>-2.8281699767424762</c:v>
                </c:pt>
                <c:pt idx="388">
                  <c:v>1.8363658196430652</c:v>
                </c:pt>
                <c:pt idx="389">
                  <c:v>-3.1944704055099091</c:v>
                </c:pt>
                <c:pt idx="390">
                  <c:v>3.0458115375030808</c:v>
                </c:pt>
                <c:pt idx="391">
                  <c:v>8.4121796881145379</c:v>
                </c:pt>
                <c:pt idx="392">
                  <c:v>4.2924945779423656</c:v>
                </c:pt>
                <c:pt idx="393">
                  <c:v>6.8762621088374338</c:v>
                </c:pt>
                <c:pt idx="394">
                  <c:v>1.2556000376824112</c:v>
                </c:pt>
                <c:pt idx="395">
                  <c:v>-0.96160084468754192</c:v>
                </c:pt>
                <c:pt idx="396">
                  <c:v>13.260056502245751</c:v>
                </c:pt>
                <c:pt idx="397">
                  <c:v>4.1989895854699526</c:v>
                </c:pt>
                <c:pt idx="398">
                  <c:v>8.2521877102363383</c:v>
                </c:pt>
                <c:pt idx="399">
                  <c:v>-5.1251053104029518</c:v>
                </c:pt>
                <c:pt idx="400">
                  <c:v>-6.0592748431343697</c:v>
                </c:pt>
                <c:pt idx="401">
                  <c:v>3.8512321106483789</c:v>
                </c:pt>
                <c:pt idx="402">
                  <c:v>2.5680022485353478</c:v>
                </c:pt>
                <c:pt idx="403">
                  <c:v>-6.3929653103255255</c:v>
                </c:pt>
                <c:pt idx="404">
                  <c:v>-3.4016095866560221</c:v>
                </c:pt>
                <c:pt idx="405">
                  <c:v>-2.2154408132137888</c:v>
                </c:pt>
                <c:pt idx="406">
                  <c:v>4.5650541731984795</c:v>
                </c:pt>
                <c:pt idx="407">
                  <c:v>0.43812812120730626</c:v>
                </c:pt>
                <c:pt idx="408">
                  <c:v>-1.9237067252408391</c:v>
                </c:pt>
                <c:pt idx="409">
                  <c:v>-1.3159694737809655</c:v>
                </c:pt>
                <c:pt idx="410">
                  <c:v>-5.093364277229437</c:v>
                </c:pt>
                <c:pt idx="411">
                  <c:v>-1.2576712318146868</c:v>
                </c:pt>
                <c:pt idx="412">
                  <c:v>-3.0660362497833127</c:v>
                </c:pt>
                <c:pt idx="413">
                  <c:v>-3.3320371371162079</c:v>
                </c:pt>
                <c:pt idx="414">
                  <c:v>-2.3116221216896058</c:v>
                </c:pt>
                <c:pt idx="415">
                  <c:v>-3.3835468990346325</c:v>
                </c:pt>
                <c:pt idx="416">
                  <c:v>-3.5837619542323331</c:v>
                </c:pt>
                <c:pt idx="417">
                  <c:v>-1.7931366304850975</c:v>
                </c:pt>
                <c:pt idx="418">
                  <c:v>-2.7277806190080103</c:v>
                </c:pt>
                <c:pt idx="419">
                  <c:v>0.1293952378675165</c:v>
                </c:pt>
                <c:pt idx="420">
                  <c:v>-4.0371295617064558</c:v>
                </c:pt>
                <c:pt idx="421">
                  <c:v>-2.8015844392572031</c:v>
                </c:pt>
                <c:pt idx="422">
                  <c:v>1.9613903750273067</c:v>
                </c:pt>
                <c:pt idx="423">
                  <c:v>0.42575488296914799</c:v>
                </c:pt>
                <c:pt idx="424">
                  <c:v>-1.1785216604594027</c:v>
                </c:pt>
                <c:pt idx="425">
                  <c:v>0.93216977491934117</c:v>
                </c:pt>
                <c:pt idx="426">
                  <c:v>-1.2229340058213296</c:v>
                </c:pt>
                <c:pt idx="427">
                  <c:v>-3.8221919494107066</c:v>
                </c:pt>
                <c:pt idx="428">
                  <c:v>-0.27925381514198477</c:v>
                </c:pt>
                <c:pt idx="429">
                  <c:v>-0.23092855303710458</c:v>
                </c:pt>
                <c:pt idx="430">
                  <c:v>-1.5788731801045284</c:v>
                </c:pt>
                <c:pt idx="431">
                  <c:v>-3.954836256413758</c:v>
                </c:pt>
                <c:pt idx="432">
                  <c:v>-1.9562707370312733</c:v>
                </c:pt>
                <c:pt idx="433">
                  <c:v>-3.1297742891322358</c:v>
                </c:pt>
                <c:pt idx="434">
                  <c:v>-2.40003003064575</c:v>
                </c:pt>
                <c:pt idx="435">
                  <c:v>-2.9305406569015595</c:v>
                </c:pt>
                <c:pt idx="436">
                  <c:v>-1.225287341185787</c:v>
                </c:pt>
                <c:pt idx="437">
                  <c:v>-3.2406316357047018</c:v>
                </c:pt>
                <c:pt idx="438">
                  <c:v>0.20795992704631594</c:v>
                </c:pt>
                <c:pt idx="439">
                  <c:v>-1.2484062260663702</c:v>
                </c:pt>
                <c:pt idx="440">
                  <c:v>0.34082838358641965</c:v>
                </c:pt>
                <c:pt idx="441">
                  <c:v>1.093245430612793</c:v>
                </c:pt>
                <c:pt idx="442">
                  <c:v>-1.2994713999055083</c:v>
                </c:pt>
                <c:pt idx="443">
                  <c:v>2.9232961066075234</c:v>
                </c:pt>
                <c:pt idx="444">
                  <c:v>-1.6073011452612178</c:v>
                </c:pt>
                <c:pt idx="445">
                  <c:v>-0.99176776535338007</c:v>
                </c:pt>
                <c:pt idx="446">
                  <c:v>1.2016302248634325</c:v>
                </c:pt>
                <c:pt idx="447">
                  <c:v>-7.0751201072983605E-2</c:v>
                </c:pt>
                <c:pt idx="448">
                  <c:v>2.4352049886522238</c:v>
                </c:pt>
                <c:pt idx="449">
                  <c:v>2.606401604255943</c:v>
                </c:pt>
                <c:pt idx="450">
                  <c:v>5.3078739784251781</c:v>
                </c:pt>
                <c:pt idx="451">
                  <c:v>3.2781734230461161</c:v>
                </c:pt>
                <c:pt idx="452">
                  <c:v>3.3584308790622437</c:v>
                </c:pt>
                <c:pt idx="453">
                  <c:v>2.9382001537825246</c:v>
                </c:pt>
                <c:pt idx="454">
                  <c:v>1.302169993248846</c:v>
                </c:pt>
                <c:pt idx="455">
                  <c:v>-0.94373536230931521</c:v>
                </c:pt>
                <c:pt idx="456">
                  <c:v>2.3719507334995669</c:v>
                </c:pt>
                <c:pt idx="457">
                  <c:v>5.990238568162102</c:v>
                </c:pt>
                <c:pt idx="458">
                  <c:v>-0.73950800086846868</c:v>
                </c:pt>
                <c:pt idx="459">
                  <c:v>-1.9470105160938722</c:v>
                </c:pt>
                <c:pt idx="460">
                  <c:v>-2.326878722154003</c:v>
                </c:pt>
                <c:pt idx="461">
                  <c:v>1.4615616594176792</c:v>
                </c:pt>
                <c:pt idx="462">
                  <c:v>-2.7395166522126306</c:v>
                </c:pt>
                <c:pt idx="463">
                  <c:v>2.1059523826328927</c:v>
                </c:pt>
                <c:pt idx="464">
                  <c:v>1.5698801295728835</c:v>
                </c:pt>
                <c:pt idx="465">
                  <c:v>-0.66877795234767845</c:v>
                </c:pt>
                <c:pt idx="466">
                  <c:v>-0.72750001695387567</c:v>
                </c:pt>
                <c:pt idx="467">
                  <c:v>1.9444033367582101</c:v>
                </c:pt>
                <c:pt idx="468">
                  <c:v>1.8136756176075508</c:v>
                </c:pt>
                <c:pt idx="469">
                  <c:v>0.25405928855583682</c:v>
                </c:pt>
                <c:pt idx="470">
                  <c:v>0.96779057286522985</c:v>
                </c:pt>
                <c:pt idx="471">
                  <c:v>0.78166248850670428</c:v>
                </c:pt>
                <c:pt idx="472">
                  <c:v>4.4992310748724549</c:v>
                </c:pt>
                <c:pt idx="473">
                  <c:v>-0.88437583191061897</c:v>
                </c:pt>
                <c:pt idx="474">
                  <c:v>3.8634929881507549</c:v>
                </c:pt>
                <c:pt idx="475">
                  <c:v>1.0713020239006976</c:v>
                </c:pt>
                <c:pt idx="476">
                  <c:v>5.6714379205131671</c:v>
                </c:pt>
                <c:pt idx="477">
                  <c:v>1.3279507318564896</c:v>
                </c:pt>
                <c:pt idx="478">
                  <c:v>3.4848775177917801</c:v>
                </c:pt>
                <c:pt idx="479">
                  <c:v>4.7287144831810366</c:v>
                </c:pt>
                <c:pt idx="480">
                  <c:v>4.8204592593770172</c:v>
                </c:pt>
                <c:pt idx="481">
                  <c:v>-0.71831105439268939</c:v>
                </c:pt>
                <c:pt idx="482">
                  <c:v>0.16476097994589622</c:v>
                </c:pt>
                <c:pt idx="483">
                  <c:v>-0.77119757361401042</c:v>
                </c:pt>
                <c:pt idx="484">
                  <c:v>-3.2841264948445321</c:v>
                </c:pt>
                <c:pt idx="485">
                  <c:v>-0.99363141501784824</c:v>
                </c:pt>
                <c:pt idx="486">
                  <c:v>-1.233564241300062</c:v>
                </c:pt>
                <c:pt idx="487">
                  <c:v>-2.3411481347568852</c:v>
                </c:pt>
                <c:pt idx="488">
                  <c:v>-2.9681936811862926</c:v>
                </c:pt>
                <c:pt idx="489">
                  <c:v>-9.6695730681519212</c:v>
                </c:pt>
              </c:numCache>
            </c:numRef>
          </c:yVal>
          <c:smooth val="0"/>
          <c:extLst>
            <c:ext xmlns:c16="http://schemas.microsoft.com/office/drawing/2014/chart" uri="{C3380CC4-5D6E-409C-BE32-E72D297353CC}">
              <c16:uniqueId val="{00000000-5C13-442B-9A7F-D94096D9CF97}"/>
            </c:ext>
          </c:extLst>
        </c:ser>
        <c:dLbls>
          <c:showLegendKey val="0"/>
          <c:showVal val="0"/>
          <c:showCatName val="0"/>
          <c:showSerName val="0"/>
          <c:showPercent val="0"/>
          <c:showBubbleSize val="0"/>
        </c:dLbls>
        <c:axId val="1909278063"/>
        <c:axId val="1909287215"/>
      </c:scatterChart>
      <c:valAx>
        <c:axId val="1909278063"/>
        <c:scaling>
          <c:orientation val="minMax"/>
          <c:min val="0"/>
        </c:scaling>
        <c:delete val="0"/>
        <c:axPos val="b"/>
        <c:title>
          <c:tx>
            <c:rich>
              <a:bodyPr rot="0" spcFirstLastPara="1" vertOverflow="ellipsis" vert="horz"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r>
                  <a:rPr lang="zh-CN" sz="1400">
                    <a:latin typeface="楷体" panose="02010609060101010101" pitchFamily="49" charset="-122"/>
                    <a:ea typeface="楷体" panose="02010609060101010101" pitchFamily="49" charset="-122"/>
                  </a:rPr>
                  <a:t>预测</a:t>
                </a:r>
                <a:r>
                  <a:rPr lang="en-US" sz="1400">
                    <a:latin typeface="楷体" panose="02010609060101010101" pitchFamily="49" charset="-122"/>
                    <a:ea typeface="楷体" panose="02010609060101010101" pitchFamily="49" charset="-122"/>
                  </a:rPr>
                  <a:t>MEDV</a:t>
                </a:r>
                <a:endParaRPr lang="zh-CN" sz="1400">
                  <a:latin typeface="楷体" panose="02010609060101010101" pitchFamily="49" charset="-122"/>
                  <a:ea typeface="楷体" panose="02010609060101010101" pitchFamily="49" charset="-122"/>
                </a:endParaRPr>
              </a:p>
            </c:rich>
          </c:tx>
          <c:layout>
            <c:manualLayout>
              <c:xMode val="edge"/>
              <c:yMode val="edge"/>
              <c:x val="0.47127984513614102"/>
              <c:y val="0.88123515439429934"/>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endParaRPr lang="zh-CN"/>
            </a:p>
          </c:txPr>
        </c:title>
        <c:numFmt formatCode="General" sourceLinked="1"/>
        <c:majorTickMark val="in"/>
        <c:minorTickMark val="none"/>
        <c:tickLblPos val="nextTo"/>
        <c:spPr>
          <a:noFill/>
          <a:ln w="9525" cap="flat" cmpd="sng" algn="ctr">
            <a:solidFill>
              <a:schemeClr val="tx1"/>
            </a:solidFill>
            <a:round/>
            <a:tailEnd type="none"/>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zh-CN"/>
          </a:p>
        </c:txPr>
        <c:crossAx val="1909287215"/>
        <c:crosses val="autoZero"/>
        <c:crossBetween val="midCat"/>
      </c:valAx>
      <c:valAx>
        <c:axId val="1909287215"/>
        <c:scaling>
          <c:orientation val="minMax"/>
        </c:scaling>
        <c:delete val="0"/>
        <c:axPos val="l"/>
        <c:title>
          <c:tx>
            <c:rich>
              <a:bodyPr rot="0" spcFirstLastPara="1" vertOverflow="ellipsis" vert="eaVert"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r>
                  <a:rPr lang="zh-CN" sz="1400">
                    <a:latin typeface="楷体" panose="02010609060101010101" pitchFamily="49" charset="-122"/>
                    <a:ea typeface="楷体" panose="02010609060101010101" pitchFamily="49" charset="-122"/>
                  </a:rPr>
                  <a:t>残差</a:t>
                </a:r>
              </a:p>
            </c:rich>
          </c:tx>
          <c:layout>
            <c:manualLayout>
              <c:xMode val="edge"/>
              <c:yMode val="edge"/>
              <c:x val="2.1369976359338065E-2"/>
              <c:y val="0.4527375382884759"/>
            </c:manualLayout>
          </c:layout>
          <c:overlay val="0"/>
          <c:spPr>
            <a:noFill/>
            <a:ln>
              <a:noFill/>
            </a:ln>
            <a:effectLst/>
          </c:spPr>
          <c:txPr>
            <a:bodyPr rot="0" spcFirstLastPara="1" vertOverflow="ellipsis" vert="eaVert"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endParaRPr lang="zh-CN"/>
            </a:p>
          </c:txPr>
        </c:title>
        <c:numFmt formatCode="General" sourceLinked="1"/>
        <c:majorTickMark val="in"/>
        <c:minorTickMark val="none"/>
        <c:tickLblPos val="nextTo"/>
        <c:spPr>
          <a:noFill/>
          <a:ln w="9525" cap="flat" cmpd="sng" algn="ctr">
            <a:solidFill>
              <a:schemeClr val="tx1"/>
            </a:solidFill>
            <a:round/>
            <a:headEnd type="none"/>
            <a:tailEnd type="none"/>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zh-CN"/>
          </a:p>
        </c:txPr>
        <c:crossAx val="1909278063"/>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ln>
            <a:noFill/>
          </a:ln>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76330363592583"/>
          <c:y val="5.2743561449118147E-2"/>
          <c:w val="0.85054177702865397"/>
          <c:h val="0.81899040529672507"/>
        </c:manualLayout>
      </c:layout>
      <c:scatterChart>
        <c:scatterStyle val="lineMarker"/>
        <c:varyColors val="0"/>
        <c:ser>
          <c:idx val="0"/>
          <c:order val="0"/>
          <c:tx>
            <c:strRef>
              <c:f>去掉zn!$R$35</c:f>
              <c:strCache>
                <c:ptCount val="1"/>
                <c:pt idx="0">
                  <c:v>残差</c:v>
                </c:pt>
              </c:strCache>
            </c:strRef>
          </c:tx>
          <c:spPr>
            <a:ln w="25400" cap="rnd">
              <a:noFill/>
              <a:round/>
            </a:ln>
            <a:effectLst/>
          </c:spPr>
          <c:marker>
            <c:symbol val="circle"/>
            <c:size val="4"/>
            <c:spPr>
              <a:solidFill>
                <a:schemeClr val="accent5">
                  <a:alpha val="75000"/>
                </a:schemeClr>
              </a:solidFill>
              <a:ln w="9525">
                <a:noFill/>
              </a:ln>
              <a:effectLst/>
            </c:spPr>
          </c:marker>
          <c:xVal>
            <c:numRef>
              <c:f>去掉zn!$Q$36:$Q$525</c:f>
              <c:numCache>
                <c:formatCode>General</c:formatCode>
                <c:ptCount val="490"/>
                <c:pt idx="0">
                  <c:v>28.894352912249079</c:v>
                </c:pt>
                <c:pt idx="1">
                  <c:v>24.172077438157565</c:v>
                </c:pt>
                <c:pt idx="2">
                  <c:v>32.817838659607069</c:v>
                </c:pt>
                <c:pt idx="3">
                  <c:v>33.1050188952631</c:v>
                </c:pt>
                <c:pt idx="4">
                  <c:v>30.046331681460067</c:v>
                </c:pt>
                <c:pt idx="5">
                  <c:v>26.295437253232457</c:v>
                </c:pt>
                <c:pt idx="6">
                  <c:v>22.14103581773135</c:v>
                </c:pt>
                <c:pt idx="7">
                  <c:v>19.490487748752724</c:v>
                </c:pt>
                <c:pt idx="8">
                  <c:v>16.23971333501931</c:v>
                </c:pt>
                <c:pt idx="9">
                  <c:v>19.30199616523732</c:v>
                </c:pt>
                <c:pt idx="10">
                  <c:v>19.413351661481762</c:v>
                </c:pt>
                <c:pt idx="11">
                  <c:v>21.089205479002512</c:v>
                </c:pt>
                <c:pt idx="12">
                  <c:v>21.048886488891359</c:v>
                </c:pt>
                <c:pt idx="13">
                  <c:v>19.947967164718669</c:v>
                </c:pt>
                <c:pt idx="14">
                  <c:v>19.048588763937762</c:v>
                </c:pt>
                <c:pt idx="15">
                  <c:v>19.848324511700625</c:v>
                </c:pt>
                <c:pt idx="16">
                  <c:v>21.463864927303959</c:v>
                </c:pt>
                <c:pt idx="17">
                  <c:v>17.211374312151428</c:v>
                </c:pt>
                <c:pt idx="18">
                  <c:v>18.099191887562647</c:v>
                </c:pt>
                <c:pt idx="19">
                  <c:v>18.678685734352253</c:v>
                </c:pt>
                <c:pt idx="20">
                  <c:v>14.574448258130751</c:v>
                </c:pt>
                <c:pt idx="21">
                  <c:v>17.601393522352758</c:v>
                </c:pt>
                <c:pt idx="22">
                  <c:v>16.284154109027387</c:v>
                </c:pt>
                <c:pt idx="23">
                  <c:v>16.25542594963321</c:v>
                </c:pt>
                <c:pt idx="24">
                  <c:v>16.293298746625368</c:v>
                </c:pt>
                <c:pt idx="25">
                  <c:v>15.299271430597198</c:v>
                </c:pt>
                <c:pt idx="26">
                  <c:v>16.367356014127665</c:v>
                </c:pt>
                <c:pt idx="27">
                  <c:v>15.650867704250874</c:v>
                </c:pt>
                <c:pt idx="28">
                  <c:v>19.206059663143215</c:v>
                </c:pt>
                <c:pt idx="29">
                  <c:v>20.516655892783621</c:v>
                </c:pt>
                <c:pt idx="30">
                  <c:v>13.806925563938758</c:v>
                </c:pt>
                <c:pt idx="31">
                  <c:v>18.915266928629592</c:v>
                </c:pt>
                <c:pt idx="32">
                  <c:v>12.113521007105245</c:v>
                </c:pt>
                <c:pt idx="33">
                  <c:v>15.472141265877546</c:v>
                </c:pt>
                <c:pt idx="34">
                  <c:v>14.752422702281731</c:v>
                </c:pt>
                <c:pt idx="35">
                  <c:v>22.601787202139494</c:v>
                </c:pt>
                <c:pt idx="36">
                  <c:v>21.58741008495107</c:v>
                </c:pt>
                <c:pt idx="37">
                  <c:v>22.801634175400618</c:v>
                </c:pt>
                <c:pt idx="38">
                  <c:v>22.484797299036458</c:v>
                </c:pt>
                <c:pt idx="39">
                  <c:v>29.414979346569837</c:v>
                </c:pt>
                <c:pt idx="40">
                  <c:v>38.330337804244429</c:v>
                </c:pt>
                <c:pt idx="41">
                  <c:v>29.739432580688089</c:v>
                </c:pt>
                <c:pt idx="42">
                  <c:v>26.251546021257742</c:v>
                </c:pt>
                <c:pt idx="43">
                  <c:v>25.195435945496939</c:v>
                </c:pt>
                <c:pt idx="44">
                  <c:v>23.178918433644579</c:v>
                </c:pt>
                <c:pt idx="45">
                  <c:v>22.815555621962787</c:v>
                </c:pt>
                <c:pt idx="46">
                  <c:v>21.296211042671381</c:v>
                </c:pt>
                <c:pt idx="47">
                  <c:v>19.000413924248537</c:v>
                </c:pt>
                <c:pt idx="48">
                  <c:v>14.484404098673943</c:v>
                </c:pt>
                <c:pt idx="49">
                  <c:v>19.266685776891059</c:v>
                </c:pt>
                <c:pt idx="50">
                  <c:v>21.405758768051584</c:v>
                </c:pt>
                <c:pt idx="51">
                  <c:v>23.299421460533413</c:v>
                </c:pt>
                <c:pt idx="52">
                  <c:v>28.072113027614542</c:v>
                </c:pt>
                <c:pt idx="53">
                  <c:v>24.074525345644936</c:v>
                </c:pt>
                <c:pt idx="54">
                  <c:v>14.781281609254499</c:v>
                </c:pt>
                <c:pt idx="55">
                  <c:v>31.352427198967042</c:v>
                </c:pt>
                <c:pt idx="56">
                  <c:v>23.894643024946955</c:v>
                </c:pt>
                <c:pt idx="57">
                  <c:v>31.544224828030824</c:v>
                </c:pt>
                <c:pt idx="58">
                  <c:v>22.47211449267078</c:v>
                </c:pt>
                <c:pt idx="59">
                  <c:v>21.058244319570228</c:v>
                </c:pt>
                <c:pt idx="60">
                  <c:v>18.561067996267386</c:v>
                </c:pt>
                <c:pt idx="61">
                  <c:v>18.30538421533883</c:v>
                </c:pt>
                <c:pt idx="62">
                  <c:v>23.655760697457112</c:v>
                </c:pt>
                <c:pt idx="63">
                  <c:v>23.081540831026771</c:v>
                </c:pt>
                <c:pt idx="64">
                  <c:v>25.822265572140843</c:v>
                </c:pt>
                <c:pt idx="65">
                  <c:v>28.158439721266006</c:v>
                </c:pt>
                <c:pt idx="66">
                  <c:v>22.839904388346099</c:v>
                </c:pt>
                <c:pt idx="67">
                  <c:v>21.956747963326269</c:v>
                </c:pt>
                <c:pt idx="68">
                  <c:v>19.110383412343538</c:v>
                </c:pt>
                <c:pt idx="69">
                  <c:v>21.431104878115878</c:v>
                </c:pt>
                <c:pt idx="70">
                  <c:v>25.561815112536877</c:v>
                </c:pt>
                <c:pt idx="71">
                  <c:v>22.181854859850532</c:v>
                </c:pt>
                <c:pt idx="72">
                  <c:v>25.511167171421569</c:v>
                </c:pt>
                <c:pt idx="73">
                  <c:v>24.343476437491613</c:v>
                </c:pt>
                <c:pt idx="74">
                  <c:v>25.105259897879428</c:v>
                </c:pt>
                <c:pt idx="75">
                  <c:v>23.064001966115878</c:v>
                </c:pt>
                <c:pt idx="76">
                  <c:v>21.560776695232168</c:v>
                </c:pt>
                <c:pt idx="77">
                  <c:v>22.295462634383565</c:v>
                </c:pt>
                <c:pt idx="78">
                  <c:v>20.843708737793516</c:v>
                </c:pt>
                <c:pt idx="79">
                  <c:v>22.142156400290673</c:v>
                </c:pt>
                <c:pt idx="80">
                  <c:v>28.113867173189703</c:v>
                </c:pt>
                <c:pt idx="81">
                  <c:v>25.534815401908919</c:v>
                </c:pt>
                <c:pt idx="82">
                  <c:v>25.089277907863483</c:v>
                </c:pt>
                <c:pt idx="83">
                  <c:v>23.910036564541489</c:v>
                </c:pt>
                <c:pt idx="84">
                  <c:v>24.203145802941645</c:v>
                </c:pt>
                <c:pt idx="85">
                  <c:v>27.237954004358066</c:v>
                </c:pt>
                <c:pt idx="86">
                  <c:v>21.971249741545986</c:v>
                </c:pt>
                <c:pt idx="87">
                  <c:v>24.665800860869844</c:v>
                </c:pt>
                <c:pt idx="88">
                  <c:v>30.174776541395744</c:v>
                </c:pt>
                <c:pt idx="89">
                  <c:v>30.718815904397861</c:v>
                </c:pt>
                <c:pt idx="90">
                  <c:v>25.336425324051092</c:v>
                </c:pt>
                <c:pt idx="91">
                  <c:v>25.551683213193805</c:v>
                </c:pt>
                <c:pt idx="92">
                  <c:v>25.952308769923704</c:v>
                </c:pt>
                <c:pt idx="93">
                  <c:v>26.807847087976036</c:v>
                </c:pt>
                <c:pt idx="94">
                  <c:v>23.783338175073855</c:v>
                </c:pt>
                <c:pt idx="95">
                  <c:v>27.518231175694318</c:v>
                </c:pt>
                <c:pt idx="96">
                  <c:v>23.277198550506274</c:v>
                </c:pt>
                <c:pt idx="97">
                  <c:v>40.980118018864282</c:v>
                </c:pt>
                <c:pt idx="98">
                  <c:v>40.046752964948617</c:v>
                </c:pt>
                <c:pt idx="99">
                  <c:v>33.017831488085413</c:v>
                </c:pt>
                <c:pt idx="100">
                  <c:v>23.044304742884055</c:v>
                </c:pt>
                <c:pt idx="101">
                  <c:v>24.364047572253483</c:v>
                </c:pt>
                <c:pt idx="102">
                  <c:v>18.957597629933709</c:v>
                </c:pt>
                <c:pt idx="103">
                  <c:v>18.945528395881023</c:v>
                </c:pt>
                <c:pt idx="104">
                  <c:v>19.665556450751083</c:v>
                </c:pt>
                <c:pt idx="105">
                  <c:v>17.606554274979715</c:v>
                </c:pt>
                <c:pt idx="106">
                  <c:v>16.828426845990116</c:v>
                </c:pt>
                <c:pt idx="107">
                  <c:v>19.129484292717841</c:v>
                </c:pt>
                <c:pt idx="108">
                  <c:v>20.66948140699256</c:v>
                </c:pt>
                <c:pt idx="109">
                  <c:v>18.491370856077175</c:v>
                </c:pt>
                <c:pt idx="110">
                  <c:v>19.635421237582644</c:v>
                </c:pt>
                <c:pt idx="111">
                  <c:v>24.31916879065324</c:v>
                </c:pt>
                <c:pt idx="112">
                  <c:v>19.290085499018062</c:v>
                </c:pt>
                <c:pt idx="113">
                  <c:v>19.191528615804607</c:v>
                </c:pt>
                <c:pt idx="114">
                  <c:v>22.543076151338521</c:v>
                </c:pt>
                <c:pt idx="115">
                  <c:v>19.122178178075533</c:v>
                </c:pt>
                <c:pt idx="116">
                  <c:v>21.412716634250334</c:v>
                </c:pt>
                <c:pt idx="117">
                  <c:v>21.653203988683742</c:v>
                </c:pt>
                <c:pt idx="118">
                  <c:v>19.298123073165296</c:v>
                </c:pt>
                <c:pt idx="119">
                  <c:v>19.963196985756873</c:v>
                </c:pt>
                <c:pt idx="120">
                  <c:v>20.713334230833301</c:v>
                </c:pt>
                <c:pt idx="121">
                  <c:v>20.806984783677034</c:v>
                </c:pt>
                <c:pt idx="122">
                  <c:v>19.415743139208594</c:v>
                </c:pt>
                <c:pt idx="123">
                  <c:v>16.889226806303167</c:v>
                </c:pt>
                <c:pt idx="124">
                  <c:v>19.417826410636025</c:v>
                </c:pt>
                <c:pt idx="125">
                  <c:v>20.71070898889581</c:v>
                </c:pt>
                <c:pt idx="126">
                  <c:v>16.133532086590094</c:v>
                </c:pt>
                <c:pt idx="127">
                  <c:v>14.978489418302104</c:v>
                </c:pt>
                <c:pt idx="128">
                  <c:v>17.347032858556851</c:v>
                </c:pt>
                <c:pt idx="129">
                  <c:v>14.355871781522165</c:v>
                </c:pt>
                <c:pt idx="130">
                  <c:v>18.251598537398252</c:v>
                </c:pt>
                <c:pt idx="131">
                  <c:v>17.683113785834841</c:v>
                </c:pt>
                <c:pt idx="132">
                  <c:v>18.299142297235903</c:v>
                </c:pt>
                <c:pt idx="133">
                  <c:v>15.329043633519754</c:v>
                </c:pt>
                <c:pt idx="134">
                  <c:v>13.619377143114502</c:v>
                </c:pt>
                <c:pt idx="135">
                  <c:v>16.172402638131302</c:v>
                </c:pt>
                <c:pt idx="136">
                  <c:v>15.22568349332929</c:v>
                </c:pt>
                <c:pt idx="137">
                  <c:v>17.680973017293404</c:v>
                </c:pt>
                <c:pt idx="138">
                  <c:v>13.910992909984033</c:v>
                </c:pt>
                <c:pt idx="139">
                  <c:v>15.459307305662852</c:v>
                </c:pt>
                <c:pt idx="140">
                  <c:v>13.80859300770355</c:v>
                </c:pt>
                <c:pt idx="141">
                  <c:v>11.314931403407238</c:v>
                </c:pt>
                <c:pt idx="142">
                  <c:v>15.135841693374644</c:v>
                </c:pt>
                <c:pt idx="143">
                  <c:v>15.066480815790808</c:v>
                </c:pt>
                <c:pt idx="144">
                  <c:v>13.914579619302861</c:v>
                </c:pt>
                <c:pt idx="145">
                  <c:v>14.374124885222418</c:v>
                </c:pt>
                <c:pt idx="146">
                  <c:v>16.952340841101307</c:v>
                </c:pt>
                <c:pt idx="147">
                  <c:v>13.755503296243662</c:v>
                </c:pt>
                <c:pt idx="148">
                  <c:v>13.4407139139644</c:v>
                </c:pt>
                <c:pt idx="149">
                  <c:v>15.296161581979295</c:v>
                </c:pt>
                <c:pt idx="150">
                  <c:v>18.797170401096551</c:v>
                </c:pt>
                <c:pt idx="151">
                  <c:v>19.255332087890238</c:v>
                </c:pt>
                <c:pt idx="152">
                  <c:v>19.111096414078219</c:v>
                </c:pt>
                <c:pt idx="153">
                  <c:v>16.642367713546669</c:v>
                </c:pt>
                <c:pt idx="154">
                  <c:v>18.060825946449349</c:v>
                </c:pt>
                <c:pt idx="155">
                  <c:v>16.545051417459653</c:v>
                </c:pt>
                <c:pt idx="156">
                  <c:v>15.294294298228463</c:v>
                </c:pt>
                <c:pt idx="157">
                  <c:v>31.381394783366947</c:v>
                </c:pt>
                <c:pt idx="158">
                  <c:v>27.067299508143108</c:v>
                </c:pt>
                <c:pt idx="159">
                  <c:v>24.329477484986562</c:v>
                </c:pt>
                <c:pt idx="160">
                  <c:v>27.168282906645189</c:v>
                </c:pt>
                <c:pt idx="161">
                  <c:v>22.268777705734813</c:v>
                </c:pt>
                <c:pt idx="162">
                  <c:v>22.627101856065845</c:v>
                </c:pt>
                <c:pt idx="163">
                  <c:v>21.246783573228477</c:v>
                </c:pt>
                <c:pt idx="164">
                  <c:v>23.237349527944602</c:v>
                </c:pt>
                <c:pt idx="165">
                  <c:v>23.5111018685439</c:v>
                </c:pt>
                <c:pt idx="166">
                  <c:v>20.661867142676382</c:v>
                </c:pt>
                <c:pt idx="167">
                  <c:v>21.799497568707256</c:v>
                </c:pt>
                <c:pt idx="168">
                  <c:v>22.048592624500881</c:v>
                </c:pt>
                <c:pt idx="169">
                  <c:v>26.280541592077665</c:v>
                </c:pt>
                <c:pt idx="170">
                  <c:v>24.592411609553636</c:v>
                </c:pt>
                <c:pt idx="171">
                  <c:v>29.666616942658216</c:v>
                </c:pt>
                <c:pt idx="172">
                  <c:v>24.264732851466945</c:v>
                </c:pt>
                <c:pt idx="173">
                  <c:v>27.300044615214265</c:v>
                </c:pt>
                <c:pt idx="174">
                  <c:v>29.55062543041938</c:v>
                </c:pt>
                <c:pt idx="175">
                  <c:v>32.363563485631119</c:v>
                </c:pt>
                <c:pt idx="176">
                  <c:v>36.03354150659667</c:v>
                </c:pt>
                <c:pt idx="177">
                  <c:v>25.64115394493966</c:v>
                </c:pt>
                <c:pt idx="178">
                  <c:v>33.41581057619905</c:v>
                </c:pt>
                <c:pt idx="179">
                  <c:v>29.057085327958784</c:v>
                </c:pt>
                <c:pt idx="180">
                  <c:v>22.129344875881266</c:v>
                </c:pt>
                <c:pt idx="181">
                  <c:v>23.366572771260156</c:v>
                </c:pt>
                <c:pt idx="182">
                  <c:v>29.918861835107812</c:v>
                </c:pt>
                <c:pt idx="183">
                  <c:v>30.351632027372144</c:v>
                </c:pt>
                <c:pt idx="184">
                  <c:v>32.928457567630666</c:v>
                </c:pt>
                <c:pt idx="185">
                  <c:v>30.318877745419091</c:v>
                </c:pt>
                <c:pt idx="186">
                  <c:v>29.591208702337507</c:v>
                </c:pt>
                <c:pt idx="187">
                  <c:v>35.682469726542372</c:v>
                </c:pt>
                <c:pt idx="188">
                  <c:v>30.874698272917026</c:v>
                </c:pt>
                <c:pt idx="189">
                  <c:v>30.499638921877086</c:v>
                </c:pt>
                <c:pt idx="190">
                  <c:v>35.785912485042054</c:v>
                </c:pt>
                <c:pt idx="191">
                  <c:v>30.245674855499001</c:v>
                </c:pt>
                <c:pt idx="192">
                  <c:v>32.905736681291827</c:v>
                </c:pt>
                <c:pt idx="193">
                  <c:v>29.055719818583384</c:v>
                </c:pt>
                <c:pt idx="194">
                  <c:v>30.161933540219245</c:v>
                </c:pt>
                <c:pt idx="195">
                  <c:v>25.620662231489565</c:v>
                </c:pt>
                <c:pt idx="196">
                  <c:v>39.349830250132541</c:v>
                </c:pt>
                <c:pt idx="197">
                  <c:v>42.543534914478506</c:v>
                </c:pt>
                <c:pt idx="198">
                  <c:v>22.457593528386095</c:v>
                </c:pt>
                <c:pt idx="199">
                  <c:v>22.831705046449187</c:v>
                </c:pt>
                <c:pt idx="200">
                  <c:v>18.604678098172712</c:v>
                </c:pt>
                <c:pt idx="201">
                  <c:v>20.524461756050652</c:v>
                </c:pt>
                <c:pt idx="202">
                  <c:v>18.095311542567487</c:v>
                </c:pt>
                <c:pt idx="203">
                  <c:v>19.336032406262213</c:v>
                </c:pt>
                <c:pt idx="204">
                  <c:v>16.902819834076286</c:v>
                </c:pt>
                <c:pt idx="205">
                  <c:v>20.117793496420251</c:v>
                </c:pt>
                <c:pt idx="206">
                  <c:v>24.280024172030121</c:v>
                </c:pt>
                <c:pt idx="207">
                  <c:v>15.974683200650727</c:v>
                </c:pt>
                <c:pt idx="208">
                  <c:v>23.523034799379857</c:v>
                </c:pt>
                <c:pt idx="209">
                  <c:v>22.643390558751275</c:v>
                </c:pt>
                <c:pt idx="210">
                  <c:v>26.121171878343297</c:v>
                </c:pt>
                <c:pt idx="211">
                  <c:v>20.930684806910854</c:v>
                </c:pt>
                <c:pt idx="212">
                  <c:v>24.564599796421341</c:v>
                </c:pt>
                <c:pt idx="213">
                  <c:v>28.18245368109347</c:v>
                </c:pt>
                <c:pt idx="214">
                  <c:v>20.222941573368232</c:v>
                </c:pt>
                <c:pt idx="215">
                  <c:v>27.418268138760581</c:v>
                </c:pt>
                <c:pt idx="216">
                  <c:v>27.364548953761652</c:v>
                </c:pt>
                <c:pt idx="217">
                  <c:v>44.06189737210385</c:v>
                </c:pt>
                <c:pt idx="218">
                  <c:v>43.23320802419542</c:v>
                </c:pt>
                <c:pt idx="219">
                  <c:v>31.33354018868723</c:v>
                </c:pt>
                <c:pt idx="220">
                  <c:v>38.886795480855397</c:v>
                </c:pt>
                <c:pt idx="221">
                  <c:v>31.581490344141969</c:v>
                </c:pt>
                <c:pt idx="222">
                  <c:v>22.936448145954575</c:v>
                </c:pt>
                <c:pt idx="223">
                  <c:v>33.865459658915341</c:v>
                </c:pt>
                <c:pt idx="224">
                  <c:v>48.089821442921078</c:v>
                </c:pt>
                <c:pt idx="225">
                  <c:v>43.572258250470583</c:v>
                </c:pt>
                <c:pt idx="226">
                  <c:v>27.275604783572678</c:v>
                </c:pt>
                <c:pt idx="227">
                  <c:v>23.586403614419098</c:v>
                </c:pt>
                <c:pt idx="228">
                  <c:v>25.658571005935677</c:v>
                </c:pt>
                <c:pt idx="229">
                  <c:v>33.772142383621564</c:v>
                </c:pt>
                <c:pt idx="230">
                  <c:v>27.42514474278299</c:v>
                </c:pt>
                <c:pt idx="231">
                  <c:v>26.975088901397104</c:v>
                </c:pt>
                <c:pt idx="232">
                  <c:v>26.164902572493695</c:v>
                </c:pt>
                <c:pt idx="233">
                  <c:v>22.308118778576652</c:v>
                </c:pt>
                <c:pt idx="234">
                  <c:v>23.072335617104098</c:v>
                </c:pt>
                <c:pt idx="235">
                  <c:v>27.589052242621118</c:v>
                </c:pt>
                <c:pt idx="236">
                  <c:v>17.883699693751279</c:v>
                </c:pt>
                <c:pt idx="237">
                  <c:v>15.930985835245414</c:v>
                </c:pt>
                <c:pt idx="238">
                  <c:v>20.716886411775327</c:v>
                </c:pt>
                <c:pt idx="239">
                  <c:v>19.95749818631452</c:v>
                </c:pt>
                <c:pt idx="240">
                  <c:v>21.520632193471972</c:v>
                </c:pt>
                <c:pt idx="241">
                  <c:v>25.097991792960027</c:v>
                </c:pt>
                <c:pt idx="242">
                  <c:v>24.999259867017734</c:v>
                </c:pt>
                <c:pt idx="243">
                  <c:v>27.688632792690985</c:v>
                </c:pt>
                <c:pt idx="244">
                  <c:v>29.296772038463175</c:v>
                </c:pt>
                <c:pt idx="245">
                  <c:v>40.476909466831401</c:v>
                </c:pt>
                <c:pt idx="246">
                  <c:v>23.049656385163271</c:v>
                </c:pt>
                <c:pt idx="247">
                  <c:v>21.063105489259726</c:v>
                </c:pt>
                <c:pt idx="248">
                  <c:v>38.471571778381637</c:v>
                </c:pt>
                <c:pt idx="249">
                  <c:v>34.853226810678649</c:v>
                </c:pt>
                <c:pt idx="250">
                  <c:v>32.21525436301016</c:v>
                </c:pt>
                <c:pt idx="251">
                  <c:v>31.841122272180254</c:v>
                </c:pt>
                <c:pt idx="252">
                  <c:v>35.455134335014151</c:v>
                </c:pt>
                <c:pt idx="253">
                  <c:v>45.125625902976978</c:v>
                </c:pt>
                <c:pt idx="254">
                  <c:v>31.800147325450837</c:v>
                </c:pt>
                <c:pt idx="255">
                  <c:v>32.664575731063557</c:v>
                </c:pt>
                <c:pt idx="256">
                  <c:v>25.666015762172041</c:v>
                </c:pt>
                <c:pt idx="257">
                  <c:v>28.280303690976293</c:v>
                </c:pt>
                <c:pt idx="258">
                  <c:v>40.841480359896465</c:v>
                </c:pt>
                <c:pt idx="259">
                  <c:v>21.631588246214434</c:v>
                </c:pt>
                <c:pt idx="260">
                  <c:v>21.560332365617587</c:v>
                </c:pt>
                <c:pt idx="261">
                  <c:v>26.163060907335211</c:v>
                </c:pt>
                <c:pt idx="262">
                  <c:v>26.36944410639121</c:v>
                </c:pt>
                <c:pt idx="263">
                  <c:v>34.485653350367421</c:v>
                </c:pt>
                <c:pt idx="264">
                  <c:v>32.889415309272174</c:v>
                </c:pt>
                <c:pt idx="265">
                  <c:v>34.408773534855932</c:v>
                </c:pt>
                <c:pt idx="266">
                  <c:v>32.030357167761608</c:v>
                </c:pt>
                <c:pt idx="267">
                  <c:v>31.585385213996464</c:v>
                </c:pt>
                <c:pt idx="268">
                  <c:v>27.479729425341457</c:v>
                </c:pt>
                <c:pt idx="269">
                  <c:v>33.838970025372284</c:v>
                </c:pt>
                <c:pt idx="270">
                  <c:v>42.017804554918172</c:v>
                </c:pt>
                <c:pt idx="271">
                  <c:v>34.093870468482855</c:v>
                </c:pt>
                <c:pt idx="272">
                  <c:v>41.761250634905196</c:v>
                </c:pt>
                <c:pt idx="273">
                  <c:v>29.336886018354303</c:v>
                </c:pt>
                <c:pt idx="274">
                  <c:v>25.625820278239352</c:v>
                </c:pt>
                <c:pt idx="275">
                  <c:v>19.446523794590142</c:v>
                </c:pt>
                <c:pt idx="276">
                  <c:v>25.353943785785987</c:v>
                </c:pt>
                <c:pt idx="277">
                  <c:v>25.215933858939135</c:v>
                </c:pt>
                <c:pt idx="278">
                  <c:v>25.230223629901072</c:v>
                </c:pt>
                <c:pt idx="279">
                  <c:v>32.496968946666406</c:v>
                </c:pt>
                <c:pt idx="280">
                  <c:v>33.78645137893718</c:v>
                </c:pt>
                <c:pt idx="281">
                  <c:v>29.108864391701793</c:v>
                </c:pt>
                <c:pt idx="282">
                  <c:v>25.468750829466305</c:v>
                </c:pt>
                <c:pt idx="283">
                  <c:v>23.971442470066542</c:v>
                </c:pt>
                <c:pt idx="284">
                  <c:v>28.569733331738792</c:v>
                </c:pt>
                <c:pt idx="285">
                  <c:v>26.901506929235943</c:v>
                </c:pt>
                <c:pt idx="286">
                  <c:v>20.592630339796706</c:v>
                </c:pt>
                <c:pt idx="287">
                  <c:v>27.737866829219463</c:v>
                </c:pt>
                <c:pt idx="288">
                  <c:v>31.58570159936567</c:v>
                </c:pt>
                <c:pt idx="289">
                  <c:v>28.891988092255389</c:v>
                </c:pt>
                <c:pt idx="290">
                  <c:v>26.511953599979925</c:v>
                </c:pt>
                <c:pt idx="291">
                  <c:v>26.717673077379825</c:v>
                </c:pt>
                <c:pt idx="292">
                  <c:v>32.223850092809364</c:v>
                </c:pt>
                <c:pt idx="293">
                  <c:v>31.866476786206828</c:v>
                </c:pt>
                <c:pt idx="294">
                  <c:v>27.304588931499293</c:v>
                </c:pt>
                <c:pt idx="295">
                  <c:v>33.954984649157552</c:v>
                </c:pt>
                <c:pt idx="296">
                  <c:v>29.335541212118052</c:v>
                </c:pt>
                <c:pt idx="297">
                  <c:v>28.126424575466419</c:v>
                </c:pt>
                <c:pt idx="298">
                  <c:v>22.110976154973297</c:v>
                </c:pt>
                <c:pt idx="299">
                  <c:v>21.205920341528017</c:v>
                </c:pt>
                <c:pt idx="300">
                  <c:v>25.557486948424895</c:v>
                </c:pt>
                <c:pt idx="301">
                  <c:v>21.490229085318347</c:v>
                </c:pt>
                <c:pt idx="302">
                  <c:v>23.7978168509079</c:v>
                </c:pt>
                <c:pt idx="303">
                  <c:v>23.856686744877454</c:v>
                </c:pt>
                <c:pt idx="304">
                  <c:v>20.357442008488388</c:v>
                </c:pt>
                <c:pt idx="305">
                  <c:v>17.979839107579281</c:v>
                </c:pt>
                <c:pt idx="306">
                  <c:v>18.74931636915866</c:v>
                </c:pt>
                <c:pt idx="307">
                  <c:v>22.864342452197377</c:v>
                </c:pt>
                <c:pt idx="308">
                  <c:v>20.729419358414852</c:v>
                </c:pt>
                <c:pt idx="309">
                  <c:v>24.390340461717081</c:v>
                </c:pt>
                <c:pt idx="310">
                  <c:v>24.408039907269128</c:v>
                </c:pt>
                <c:pt idx="311">
                  <c:v>22.73388711845055</c:v>
                </c:pt>
                <c:pt idx="312">
                  <c:v>19.824591050841903</c:v>
                </c:pt>
                <c:pt idx="313">
                  <c:v>25.144764443365581</c:v>
                </c:pt>
                <c:pt idx="314">
                  <c:v>25.967580597992978</c:v>
                </c:pt>
                <c:pt idx="315">
                  <c:v>24.344241477963983</c:v>
                </c:pt>
                <c:pt idx="316">
                  <c:v>19.912730490699303</c:v>
                </c:pt>
                <c:pt idx="317">
                  <c:v>21.671290276814226</c:v>
                </c:pt>
                <c:pt idx="318">
                  <c:v>24.393521044738232</c:v>
                </c:pt>
                <c:pt idx="319">
                  <c:v>22.040116470488496</c:v>
                </c:pt>
                <c:pt idx="320">
                  <c:v>20.42357167613044</c:v>
                </c:pt>
                <c:pt idx="321">
                  <c:v>23.058901219021585</c:v>
                </c:pt>
                <c:pt idx="322">
                  <c:v>23.800362327780494</c:v>
                </c:pt>
                <c:pt idx="323">
                  <c:v>22.888019550954265</c:v>
                </c:pt>
                <c:pt idx="324">
                  <c:v>21.736328110274712</c:v>
                </c:pt>
                <c:pt idx="325">
                  <c:v>20.886058959906372</c:v>
                </c:pt>
                <c:pt idx="326">
                  <c:v>20.097072941402139</c:v>
                </c:pt>
                <c:pt idx="327">
                  <c:v>22.375933902423412</c:v>
                </c:pt>
                <c:pt idx="328">
                  <c:v>21.466993492493792</c:v>
                </c:pt>
                <c:pt idx="329">
                  <c:v>21.500966640204066</c:v>
                </c:pt>
                <c:pt idx="330">
                  <c:v>31.356644728088934</c:v>
                </c:pt>
                <c:pt idx="331">
                  <c:v>22.645546983855006</c:v>
                </c:pt>
                <c:pt idx="332">
                  <c:v>25.325351934603265</c:v>
                </c:pt>
                <c:pt idx="333">
                  <c:v>28.337412107526042</c:v>
                </c:pt>
                <c:pt idx="334">
                  <c:v>18.743227934832813</c:v>
                </c:pt>
                <c:pt idx="335">
                  <c:v>17.415115808015464</c:v>
                </c:pt>
                <c:pt idx="336">
                  <c:v>23.758571285759295</c:v>
                </c:pt>
                <c:pt idx="337">
                  <c:v>26.107864750614237</c:v>
                </c:pt>
                <c:pt idx="338">
                  <c:v>24.229929542765646</c:v>
                </c:pt>
                <c:pt idx="339">
                  <c:v>21.819148602361093</c:v>
                </c:pt>
                <c:pt idx="340">
                  <c:v>22.124659242851365</c:v>
                </c:pt>
                <c:pt idx="341">
                  <c:v>18.555131009478451</c:v>
                </c:pt>
                <c:pt idx="342">
                  <c:v>26.655542842387874</c:v>
                </c:pt>
                <c:pt idx="343">
                  <c:v>16.176026659530969</c:v>
                </c:pt>
                <c:pt idx="344">
                  <c:v>18.375960478394131</c:v>
                </c:pt>
                <c:pt idx="345">
                  <c:v>14.439312258501541</c:v>
                </c:pt>
                <c:pt idx="346">
                  <c:v>17.203153370217994</c:v>
                </c:pt>
                <c:pt idx="347">
                  <c:v>16.829125390987755</c:v>
                </c:pt>
                <c:pt idx="348">
                  <c:v>16.592976145109898</c:v>
                </c:pt>
                <c:pt idx="349">
                  <c:v>19.636862970281321</c:v>
                </c:pt>
                <c:pt idx="350">
                  <c:v>16.263056106616059</c:v>
                </c:pt>
                <c:pt idx="351">
                  <c:v>16.998041882410575</c:v>
                </c:pt>
                <c:pt idx="352">
                  <c:v>15.372895442404904</c:v>
                </c:pt>
                <c:pt idx="353">
                  <c:v>43.167780221418184</c:v>
                </c:pt>
                <c:pt idx="354">
                  <c:v>26.829330982804894</c:v>
                </c:pt>
                <c:pt idx="355">
                  <c:v>16.502033754651542</c:v>
                </c:pt>
                <c:pt idx="356">
                  <c:v>21.257119125508968</c:v>
                </c:pt>
                <c:pt idx="357">
                  <c:v>11.851955100745046</c:v>
                </c:pt>
                <c:pt idx="358">
                  <c:v>12.814142134039976</c:v>
                </c:pt>
                <c:pt idx="359">
                  <c:v>22.218160359708069</c:v>
                </c:pt>
                <c:pt idx="360">
                  <c:v>15.328752759935536</c:v>
                </c:pt>
                <c:pt idx="361">
                  <c:v>17.5968371287175</c:v>
                </c:pt>
                <c:pt idx="362">
                  <c:v>13.013285056137669</c:v>
                </c:pt>
                <c:pt idx="363">
                  <c:v>15.030271241656427</c:v>
                </c:pt>
                <c:pt idx="364">
                  <c:v>8.6516929347764808</c:v>
                </c:pt>
                <c:pt idx="365">
                  <c:v>15.450636410065144</c:v>
                </c:pt>
                <c:pt idx="366">
                  <c:v>14.036703389065377</c:v>
                </c:pt>
                <c:pt idx="367">
                  <c:v>13.948638341231431</c:v>
                </c:pt>
                <c:pt idx="368">
                  <c:v>11.100810719734156</c:v>
                </c:pt>
                <c:pt idx="369">
                  <c:v>9.8203806690299995</c:v>
                </c:pt>
                <c:pt idx="370">
                  <c:v>11.863200105554899</c:v>
                </c:pt>
                <c:pt idx="371">
                  <c:v>9.0455679343895898</c:v>
                </c:pt>
                <c:pt idx="372">
                  <c:v>11.733941271151261</c:v>
                </c:pt>
                <c:pt idx="373">
                  <c:v>13.734094148878407</c:v>
                </c:pt>
                <c:pt idx="374">
                  <c:v>15.09288484973006</c:v>
                </c:pt>
                <c:pt idx="375">
                  <c:v>15.23382725208371</c:v>
                </c:pt>
                <c:pt idx="376">
                  <c:v>12.109146022551627</c:v>
                </c:pt>
                <c:pt idx="377">
                  <c:v>16.742887801724986</c:v>
                </c:pt>
                <c:pt idx="378">
                  <c:v>14.927507146587512</c:v>
                </c:pt>
                <c:pt idx="379">
                  <c:v>16.966804397830174</c:v>
                </c:pt>
                <c:pt idx="380">
                  <c:v>16.472348695271222</c:v>
                </c:pt>
                <c:pt idx="381">
                  <c:v>14.394728993110368</c:v>
                </c:pt>
                <c:pt idx="382">
                  <c:v>7.9663118459988569</c:v>
                </c:pt>
                <c:pt idx="383">
                  <c:v>11.190247352929674</c:v>
                </c:pt>
                <c:pt idx="384">
                  <c:v>11.454262086754673</c:v>
                </c:pt>
                <c:pt idx="385">
                  <c:v>15.980254156348874</c:v>
                </c:pt>
                <c:pt idx="386">
                  <c:v>16.685181842158737</c:v>
                </c:pt>
                <c:pt idx="387">
                  <c:v>11.868301622615673</c:v>
                </c:pt>
                <c:pt idx="388">
                  <c:v>6.9161666227431446</c:v>
                </c:pt>
                <c:pt idx="389">
                  <c:v>6.0819751402338058</c:v>
                </c:pt>
                <c:pt idx="390">
                  <c:v>16.663879154196326</c:v>
                </c:pt>
                <c:pt idx="391">
                  <c:v>17.958877173973562</c:v>
                </c:pt>
                <c:pt idx="392">
                  <c:v>13.269918393956919</c:v>
                </c:pt>
                <c:pt idx="393">
                  <c:v>18.43263225893584</c:v>
                </c:pt>
                <c:pt idx="394">
                  <c:v>12.042706003670872</c:v>
                </c:pt>
                <c:pt idx="395">
                  <c:v>16.058787337821887</c:v>
                </c:pt>
                <c:pt idx="396">
                  <c:v>9.9638772125817301</c:v>
                </c:pt>
                <c:pt idx="397">
                  <c:v>12.730530544064189</c:v>
                </c:pt>
                <c:pt idx="398">
                  <c:v>4.7835823067712289</c:v>
                </c:pt>
                <c:pt idx="399">
                  <c:v>10.771749489605845</c:v>
                </c:pt>
                <c:pt idx="400">
                  <c:v>13.250820793478313</c:v>
                </c:pt>
                <c:pt idx="401">
                  <c:v>8.2283513526586507</c:v>
                </c:pt>
                <c:pt idx="402">
                  <c:v>3.9690547788621169</c:v>
                </c:pt>
                <c:pt idx="403">
                  <c:v>14.099453617431589</c:v>
                </c:pt>
                <c:pt idx="404">
                  <c:v>17.410008186960273</c:v>
                </c:pt>
                <c:pt idx="405">
                  <c:v>15.387722806939726</c:v>
                </c:pt>
                <c:pt idx="406">
                  <c:v>15.97460729780383</c:v>
                </c:pt>
                <c:pt idx="407">
                  <c:v>12.537652370925302</c:v>
                </c:pt>
                <c:pt idx="408">
                  <c:v>13.998302433884474</c:v>
                </c:pt>
                <c:pt idx="409">
                  <c:v>9.6279335038847176</c:v>
                </c:pt>
                <c:pt idx="410">
                  <c:v>14.590654324405122</c:v>
                </c:pt>
                <c:pt idx="411">
                  <c:v>10.773989624432502</c:v>
                </c:pt>
                <c:pt idx="412">
                  <c:v>13.164011306237365</c:v>
                </c:pt>
                <c:pt idx="413">
                  <c:v>12.250087092510871</c:v>
                </c:pt>
                <c:pt idx="414">
                  <c:v>15.759265333271916</c:v>
                </c:pt>
                <c:pt idx="415">
                  <c:v>16.916227065048634</c:v>
                </c:pt>
                <c:pt idx="416">
                  <c:v>18.510672268557769</c:v>
                </c:pt>
                <c:pt idx="417">
                  <c:v>15.137474435579403</c:v>
                </c:pt>
                <c:pt idx="418">
                  <c:v>13.526422751028896</c:v>
                </c:pt>
                <c:pt idx="419">
                  <c:v>12.660745340657531</c:v>
                </c:pt>
                <c:pt idx="420">
                  <c:v>12.712765222202588</c:v>
                </c:pt>
                <c:pt idx="421">
                  <c:v>10.018631389532942</c:v>
                </c:pt>
                <c:pt idx="422">
                  <c:v>6.9291012058594799</c:v>
                </c:pt>
                <c:pt idx="423">
                  <c:v>12.424946861187946</c:v>
                </c:pt>
                <c:pt idx="424">
                  <c:v>11.002969435059217</c:v>
                </c:pt>
                <c:pt idx="425">
                  <c:v>14.861937528643933</c:v>
                </c:pt>
                <c:pt idx="426">
                  <c:v>17.05149206347031</c:v>
                </c:pt>
                <c:pt idx="427">
                  <c:v>16.594127221852265</c:v>
                </c:pt>
                <c:pt idx="428">
                  <c:v>10.830171699813556</c:v>
                </c:pt>
                <c:pt idx="429">
                  <c:v>11.458679145508588</c:v>
                </c:pt>
                <c:pt idx="430">
                  <c:v>15.255639638664512</c:v>
                </c:pt>
                <c:pt idx="431">
                  <c:v>15.240907902688351</c:v>
                </c:pt>
                <c:pt idx="432">
                  <c:v>14.894010354933025</c:v>
                </c:pt>
                <c:pt idx="433">
                  <c:v>15.021977433479357</c:v>
                </c:pt>
                <c:pt idx="434">
                  <c:v>15.280597889400536</c:v>
                </c:pt>
                <c:pt idx="435">
                  <c:v>17.054648866465659</c:v>
                </c:pt>
                <c:pt idx="436">
                  <c:v>16.060334557964289</c:v>
                </c:pt>
                <c:pt idx="437">
                  <c:v>21.648531282612883</c:v>
                </c:pt>
                <c:pt idx="438">
                  <c:v>14.240528612750463</c:v>
                </c:pt>
                <c:pt idx="439">
                  <c:v>14.581627459760304</c:v>
                </c:pt>
                <c:pt idx="440">
                  <c:v>12.183780585887385</c:v>
                </c:pt>
                <c:pt idx="441">
                  <c:v>12.182119100601692</c:v>
                </c:pt>
                <c:pt idx="442">
                  <c:v>15.10894128948779</c:v>
                </c:pt>
                <c:pt idx="443">
                  <c:v>15.979690370040418</c:v>
                </c:pt>
                <c:pt idx="444">
                  <c:v>17.089073738717932</c:v>
                </c:pt>
                <c:pt idx="445">
                  <c:v>17.381949941633255</c:v>
                </c:pt>
                <c:pt idx="446">
                  <c:v>16.96440640064117</c:v>
                </c:pt>
                <c:pt idx="447">
                  <c:v>19.215571524754903</c:v>
                </c:pt>
                <c:pt idx="448">
                  <c:v>17.552649081016302</c:v>
                </c:pt>
                <c:pt idx="449">
                  <c:v>16.660156204119797</c:v>
                </c:pt>
                <c:pt idx="450">
                  <c:v>13.541674247295703</c:v>
                </c:pt>
                <c:pt idx="451">
                  <c:v>15.251147702591078</c:v>
                </c:pt>
                <c:pt idx="452">
                  <c:v>14.817724069571385</c:v>
                </c:pt>
                <c:pt idx="453">
                  <c:v>16.452693657928354</c:v>
                </c:pt>
                <c:pt idx="454">
                  <c:v>17.530902443129754</c:v>
                </c:pt>
                <c:pt idx="455">
                  <c:v>19.520787851963249</c:v>
                </c:pt>
                <c:pt idx="456">
                  <c:v>19.434655937424772</c:v>
                </c:pt>
                <c:pt idx="457">
                  <c:v>22.857568429514888</c:v>
                </c:pt>
                <c:pt idx="458">
                  <c:v>15.382078636954599</c:v>
                </c:pt>
                <c:pt idx="459">
                  <c:v>14.555436129105967</c:v>
                </c:pt>
                <c:pt idx="460">
                  <c:v>17.742162682647049</c:v>
                </c:pt>
                <c:pt idx="461">
                  <c:v>12.125680426536473</c:v>
                </c:pt>
                <c:pt idx="462">
                  <c:v>16.110853876348258</c:v>
                </c:pt>
                <c:pt idx="463">
                  <c:v>17.713943018659013</c:v>
                </c:pt>
                <c:pt idx="464">
                  <c:v>20.273417187325045</c:v>
                </c:pt>
                <c:pt idx="465">
                  <c:v>23.896956915030515</c:v>
                </c:pt>
                <c:pt idx="466">
                  <c:v>26.103791187224438</c:v>
                </c:pt>
                <c:pt idx="467">
                  <c:v>19.550261901335887</c:v>
                </c:pt>
                <c:pt idx="468">
                  <c:v>17.987500842387526</c:v>
                </c:pt>
                <c:pt idx="469">
                  <c:v>19.855759332808226</c:v>
                </c:pt>
                <c:pt idx="470">
                  <c:v>17.242567908316701</c:v>
                </c:pt>
                <c:pt idx="471">
                  <c:v>18.887105706142989</c:v>
                </c:pt>
                <c:pt idx="472">
                  <c:v>12.579270152702648</c:v>
                </c:pt>
                <c:pt idx="473">
                  <c:v>10.373663345523017</c:v>
                </c:pt>
                <c:pt idx="474">
                  <c:v>8.7349445830978709</c:v>
                </c:pt>
                <c:pt idx="475">
                  <c:v>12.985203590747151</c:v>
                </c:pt>
                <c:pt idx="476">
                  <c:v>14.699328181371452</c:v>
                </c:pt>
                <c:pt idx="477">
                  <c:v>19.933052532708846</c:v>
                </c:pt>
                <c:pt idx="478">
                  <c:v>19.736793880029261</c:v>
                </c:pt>
                <c:pt idx="479">
                  <c:v>17.794809871918105</c:v>
                </c:pt>
                <c:pt idx="480">
                  <c:v>16.049738777549646</c:v>
                </c:pt>
                <c:pt idx="481">
                  <c:v>18.599676664751591</c:v>
                </c:pt>
                <c:pt idx="482">
                  <c:v>19.899823535694452</c:v>
                </c:pt>
                <c:pt idx="483">
                  <c:v>18.390246912505003</c:v>
                </c:pt>
                <c:pt idx="484">
                  <c:v>19.138314044867997</c:v>
                </c:pt>
                <c:pt idx="485">
                  <c:v>22.301486919488109</c:v>
                </c:pt>
                <c:pt idx="486">
                  <c:v>20.999989222585718</c:v>
                </c:pt>
                <c:pt idx="487">
                  <c:v>27.009387816717528</c:v>
                </c:pt>
                <c:pt idx="488">
                  <c:v>25.070899601272352</c:v>
                </c:pt>
                <c:pt idx="489">
                  <c:v>21.240625814638069</c:v>
                </c:pt>
              </c:numCache>
            </c:numRef>
          </c:xVal>
          <c:yVal>
            <c:numRef>
              <c:f>去掉zn!$R$36:$R$525</c:f>
              <c:numCache>
                <c:formatCode>General</c:formatCode>
                <c:ptCount val="490"/>
                <c:pt idx="0">
                  <c:v>-4.8943529122490794</c:v>
                </c:pt>
                <c:pt idx="1">
                  <c:v>-2.5720774381575637</c:v>
                </c:pt>
                <c:pt idx="2">
                  <c:v>1.8821613403929334</c:v>
                </c:pt>
                <c:pt idx="3">
                  <c:v>0.2949811047368982</c:v>
                </c:pt>
                <c:pt idx="4">
                  <c:v>6.1536683185399355</c:v>
                </c:pt>
                <c:pt idx="5">
                  <c:v>2.4045627467675423</c:v>
                </c:pt>
                <c:pt idx="6">
                  <c:v>0.75896418226864881</c:v>
                </c:pt>
                <c:pt idx="7">
                  <c:v>7.6095122512472777</c:v>
                </c:pt>
                <c:pt idx="8">
                  <c:v>0.26028666498068986</c:v>
                </c:pt>
                <c:pt idx="9">
                  <c:v>-0.40199616523732118</c:v>
                </c:pt>
                <c:pt idx="10">
                  <c:v>-4.4133516614817623</c:v>
                </c:pt>
                <c:pt idx="11">
                  <c:v>-2.1892054790025135</c:v>
                </c:pt>
                <c:pt idx="12">
                  <c:v>0.65111351110864035</c:v>
                </c:pt>
                <c:pt idx="13">
                  <c:v>0.45203283528132943</c:v>
                </c:pt>
                <c:pt idx="14">
                  <c:v>-0.84858876393776228</c:v>
                </c:pt>
                <c:pt idx="15">
                  <c:v>5.167548829937374E-2</c:v>
                </c:pt>
                <c:pt idx="16">
                  <c:v>1.6361350726960424</c:v>
                </c:pt>
                <c:pt idx="17">
                  <c:v>0.28862568784857245</c:v>
                </c:pt>
                <c:pt idx="18">
                  <c:v>2.1008081124373525</c:v>
                </c:pt>
                <c:pt idx="19">
                  <c:v>-0.47868573435225414</c:v>
                </c:pt>
                <c:pt idx="20">
                  <c:v>-0.9744482581307512</c:v>
                </c:pt>
                <c:pt idx="21">
                  <c:v>1.9986064776472432</c:v>
                </c:pt>
                <c:pt idx="22">
                  <c:v>-1.0841541090273878</c:v>
                </c:pt>
                <c:pt idx="23">
                  <c:v>-1.7554259496332101</c:v>
                </c:pt>
                <c:pt idx="24">
                  <c:v>-0.69329874662536817</c:v>
                </c:pt>
                <c:pt idx="25">
                  <c:v>-1.3992714305971976</c:v>
                </c:pt>
                <c:pt idx="26">
                  <c:v>0.23264398587233615</c:v>
                </c:pt>
                <c:pt idx="27">
                  <c:v>-0.85086770425087366</c:v>
                </c:pt>
                <c:pt idx="28">
                  <c:v>-0.8060596631432162</c:v>
                </c:pt>
                <c:pt idx="29">
                  <c:v>0.48334410721637866</c:v>
                </c:pt>
                <c:pt idx="30">
                  <c:v>-1.1069255639387592</c:v>
                </c:pt>
                <c:pt idx="31">
                  <c:v>-4.4152669286295918</c:v>
                </c:pt>
                <c:pt idx="32">
                  <c:v>1.0864789928947545</c:v>
                </c:pt>
                <c:pt idx="33">
                  <c:v>-2.3721412658775467</c:v>
                </c:pt>
                <c:pt idx="34">
                  <c:v>-1.2524227022817307</c:v>
                </c:pt>
                <c:pt idx="35">
                  <c:v>-3.7017872021394957</c:v>
                </c:pt>
                <c:pt idx="36">
                  <c:v>-1.5874100849510704</c:v>
                </c:pt>
                <c:pt idx="37">
                  <c:v>-1.8016341754006184</c:v>
                </c:pt>
                <c:pt idx="38">
                  <c:v>2.2152027009635411</c:v>
                </c:pt>
                <c:pt idx="39">
                  <c:v>1.3850206534301641</c:v>
                </c:pt>
                <c:pt idx="40">
                  <c:v>-3.4303378042444308</c:v>
                </c:pt>
                <c:pt idx="41">
                  <c:v>-3.1394325806880872</c:v>
                </c:pt>
                <c:pt idx="42">
                  <c:v>-0.9515460212577409</c:v>
                </c:pt>
                <c:pt idx="43">
                  <c:v>-0.49543594549693992</c:v>
                </c:pt>
                <c:pt idx="44">
                  <c:v>-1.97891843364458</c:v>
                </c:pt>
                <c:pt idx="45">
                  <c:v>-3.5155556219627861</c:v>
                </c:pt>
                <c:pt idx="46">
                  <c:v>-1.2962110426713807</c:v>
                </c:pt>
                <c:pt idx="47">
                  <c:v>-2.4004139242485358</c:v>
                </c:pt>
                <c:pt idx="48">
                  <c:v>-8.440409867394294E-2</c:v>
                </c:pt>
                <c:pt idx="49">
                  <c:v>0.1333142231089397</c:v>
                </c:pt>
                <c:pt idx="50">
                  <c:v>-1.7057587680515844</c:v>
                </c:pt>
                <c:pt idx="51">
                  <c:v>-2.7994214605334129</c:v>
                </c:pt>
                <c:pt idx="52">
                  <c:v>-3.0721130276145416</c:v>
                </c:pt>
                <c:pt idx="53">
                  <c:v>-0.6745253456449376</c:v>
                </c:pt>
                <c:pt idx="54">
                  <c:v>4.1187183907454994</c:v>
                </c:pt>
                <c:pt idx="55">
                  <c:v>4.0475728010329561</c:v>
                </c:pt>
                <c:pt idx="56">
                  <c:v>0.80535697505304427</c:v>
                </c:pt>
                <c:pt idx="57">
                  <c:v>5.5775171969177251E-2</c:v>
                </c:pt>
                <c:pt idx="58">
                  <c:v>0.82788550732922062</c:v>
                </c:pt>
                <c:pt idx="59">
                  <c:v>-1.4582443195702268</c:v>
                </c:pt>
                <c:pt idx="60">
                  <c:v>0.13893200373261294</c:v>
                </c:pt>
                <c:pt idx="61">
                  <c:v>-2.3053842153388295</c:v>
                </c:pt>
                <c:pt idx="62">
                  <c:v>-1.4557606974571122</c:v>
                </c:pt>
                <c:pt idx="63">
                  <c:v>1.9184591689732287</c:v>
                </c:pt>
                <c:pt idx="64">
                  <c:v>7.1777344278591571</c:v>
                </c:pt>
                <c:pt idx="65">
                  <c:v>-4.6584397212660065</c:v>
                </c:pt>
                <c:pt idx="66">
                  <c:v>-3.4399043883461005</c:v>
                </c:pt>
                <c:pt idx="67">
                  <c:v>4.3252036673731453E-2</c:v>
                </c:pt>
                <c:pt idx="68">
                  <c:v>-1.7103834123435391</c:v>
                </c:pt>
                <c:pt idx="69">
                  <c:v>-0.53110487811587959</c:v>
                </c:pt>
                <c:pt idx="70">
                  <c:v>-1.3618151125368776</c:v>
                </c:pt>
                <c:pt idx="71">
                  <c:v>-0.48185485985053234</c:v>
                </c:pt>
                <c:pt idx="72">
                  <c:v>-2.7111671714215682</c:v>
                </c:pt>
                <c:pt idx="73">
                  <c:v>-0.94347643749161492</c:v>
                </c:pt>
                <c:pt idx="74">
                  <c:v>-1.0052598978794265</c:v>
                </c:pt>
                <c:pt idx="75">
                  <c:v>-1.6640019661158796</c:v>
                </c:pt>
                <c:pt idx="76">
                  <c:v>-1.5607766952321676</c:v>
                </c:pt>
                <c:pt idx="77">
                  <c:v>-1.4954626343835642</c:v>
                </c:pt>
                <c:pt idx="78">
                  <c:v>0.35629126220648288</c:v>
                </c:pt>
                <c:pt idx="79">
                  <c:v>-1.8421564002906727</c:v>
                </c:pt>
                <c:pt idx="80">
                  <c:v>-0.11386717318970341</c:v>
                </c:pt>
                <c:pt idx="81">
                  <c:v>-1.6348154019089201</c:v>
                </c:pt>
                <c:pt idx="82">
                  <c:v>-0.2892779078634824</c:v>
                </c:pt>
                <c:pt idx="83">
                  <c:v>-1.0100365645414904</c:v>
                </c:pt>
                <c:pt idx="84">
                  <c:v>-0.30314580294164628</c:v>
                </c:pt>
                <c:pt idx="85">
                  <c:v>-0.63795400435806471</c:v>
                </c:pt>
                <c:pt idx="86">
                  <c:v>0.52875025845401424</c:v>
                </c:pt>
                <c:pt idx="87">
                  <c:v>-2.4658008608698445</c:v>
                </c:pt>
                <c:pt idx="88">
                  <c:v>-6.5747765413957424</c:v>
                </c:pt>
                <c:pt idx="89">
                  <c:v>-2.0188159043978615</c:v>
                </c:pt>
                <c:pt idx="90">
                  <c:v>-2.7364253240510905</c:v>
                </c:pt>
                <c:pt idx="91">
                  <c:v>-3.5516832131938045</c:v>
                </c:pt>
                <c:pt idx="92">
                  <c:v>-3.0523087699237053</c:v>
                </c:pt>
                <c:pt idx="93">
                  <c:v>-1.807847087976036</c:v>
                </c:pt>
                <c:pt idx="94">
                  <c:v>-3.1833381750738532</c:v>
                </c:pt>
                <c:pt idx="95">
                  <c:v>0.88176882430568071</c:v>
                </c:pt>
                <c:pt idx="96">
                  <c:v>-1.8771985505062752</c:v>
                </c:pt>
                <c:pt idx="97">
                  <c:v>-2.2801180188642789</c:v>
                </c:pt>
                <c:pt idx="98">
                  <c:v>3.7532470350513805</c:v>
                </c:pt>
                <c:pt idx="99">
                  <c:v>0.18216851191458971</c:v>
                </c:pt>
                <c:pt idx="100">
                  <c:v>4.4556952571159449</c:v>
                </c:pt>
                <c:pt idx="101">
                  <c:v>2.1359524277465169</c:v>
                </c:pt>
                <c:pt idx="102">
                  <c:v>-0.35759762993370714</c:v>
                </c:pt>
                <c:pt idx="103">
                  <c:v>0.35447160411897727</c:v>
                </c:pt>
                <c:pt idx="104">
                  <c:v>0.43444354924891826</c:v>
                </c:pt>
                <c:pt idx="105">
                  <c:v>1.8934457250202854</c:v>
                </c:pt>
                <c:pt idx="106">
                  <c:v>2.6715731540098844</c:v>
                </c:pt>
                <c:pt idx="107">
                  <c:v>1.2705157072821578</c:v>
                </c:pt>
                <c:pt idx="108">
                  <c:v>-0.86948140699255916</c:v>
                </c:pt>
                <c:pt idx="109">
                  <c:v>0.90862914392282335</c:v>
                </c:pt>
                <c:pt idx="110">
                  <c:v>2.0645787624173551</c:v>
                </c:pt>
                <c:pt idx="111">
                  <c:v>-1.5191687906532394</c:v>
                </c:pt>
                <c:pt idx="112">
                  <c:v>-0.4900854990180612</c:v>
                </c:pt>
                <c:pt idx="113">
                  <c:v>-0.49152861580460794</c:v>
                </c:pt>
                <c:pt idx="114">
                  <c:v>-4.0430761513385214</c:v>
                </c:pt>
                <c:pt idx="115">
                  <c:v>-0.82217817807553217</c:v>
                </c:pt>
                <c:pt idx="116">
                  <c:v>-0.21271663425033438</c:v>
                </c:pt>
                <c:pt idx="117">
                  <c:v>-2.4532039886837431</c:v>
                </c:pt>
                <c:pt idx="118">
                  <c:v>1.1018769268347022</c:v>
                </c:pt>
                <c:pt idx="119">
                  <c:v>-0.66319698575687269</c:v>
                </c:pt>
                <c:pt idx="120">
                  <c:v>1.2866657691666994</c:v>
                </c:pt>
                <c:pt idx="121">
                  <c:v>-0.50698478367703359</c:v>
                </c:pt>
                <c:pt idx="122">
                  <c:v>1.084256860791406</c:v>
                </c:pt>
                <c:pt idx="123">
                  <c:v>0.41077319369683352</c:v>
                </c:pt>
                <c:pt idx="124">
                  <c:v>-0.61782641063602384</c:v>
                </c:pt>
                <c:pt idx="125">
                  <c:v>0.68929101110418856</c:v>
                </c:pt>
                <c:pt idx="126">
                  <c:v>-0.43353208659009468</c:v>
                </c:pt>
                <c:pt idx="127">
                  <c:v>1.2215105816978955</c:v>
                </c:pt>
                <c:pt idx="128">
                  <c:v>0.65296714144314905</c:v>
                </c:pt>
                <c:pt idx="129">
                  <c:v>-5.5871781522164099E-2</c:v>
                </c:pt>
                <c:pt idx="130">
                  <c:v>0.94840146260174762</c:v>
                </c:pt>
                <c:pt idx="131">
                  <c:v>1.9168862141651601</c:v>
                </c:pt>
                <c:pt idx="132">
                  <c:v>4.7008577027640968</c:v>
                </c:pt>
                <c:pt idx="133">
                  <c:v>3.0709563664802442</c:v>
                </c:pt>
                <c:pt idx="134">
                  <c:v>1.980622856885498</c:v>
                </c:pt>
                <c:pt idx="135">
                  <c:v>1.927597361868699</c:v>
                </c:pt>
                <c:pt idx="136">
                  <c:v>2.1743165066707082</c:v>
                </c:pt>
                <c:pt idx="137">
                  <c:v>-0.58097301729340245</c:v>
                </c:pt>
                <c:pt idx="138">
                  <c:v>-0.61099290998403255</c:v>
                </c:pt>
                <c:pt idx="139">
                  <c:v>2.3406926943371484</c:v>
                </c:pt>
                <c:pt idx="140">
                  <c:v>0.19140699229645008</c:v>
                </c:pt>
                <c:pt idx="141">
                  <c:v>3.0850685965927624</c:v>
                </c:pt>
                <c:pt idx="142">
                  <c:v>-1.7358416933746437</c:v>
                </c:pt>
                <c:pt idx="143">
                  <c:v>0.53351918420919198</c:v>
                </c:pt>
                <c:pt idx="144">
                  <c:v>-2.1145796193028605</c:v>
                </c:pt>
                <c:pt idx="145">
                  <c:v>-0.57412488522241745</c:v>
                </c:pt>
                <c:pt idx="146">
                  <c:v>-1.3523408411013076</c:v>
                </c:pt>
                <c:pt idx="147">
                  <c:v>0.84449670375633801</c:v>
                </c:pt>
                <c:pt idx="148">
                  <c:v>4.3592860860356009</c:v>
                </c:pt>
                <c:pt idx="149">
                  <c:v>0.1038384180207057</c:v>
                </c:pt>
                <c:pt idx="150">
                  <c:v>2.702829598903449</c:v>
                </c:pt>
                <c:pt idx="151">
                  <c:v>0.34466791210976311</c:v>
                </c:pt>
                <c:pt idx="152">
                  <c:v>-3.811096414078218</c:v>
                </c:pt>
                <c:pt idx="153">
                  <c:v>2.7576322864533296</c:v>
                </c:pt>
                <c:pt idx="154">
                  <c:v>-1.0608259464493486</c:v>
                </c:pt>
                <c:pt idx="155">
                  <c:v>-0.94505141745965382</c:v>
                </c:pt>
                <c:pt idx="156">
                  <c:v>-2.1942942982284634</c:v>
                </c:pt>
                <c:pt idx="157">
                  <c:v>9.9186052166330505</c:v>
                </c:pt>
                <c:pt idx="158">
                  <c:v>-2.7672995081431075</c:v>
                </c:pt>
                <c:pt idx="159">
                  <c:v>-1.0294774849865611</c:v>
                </c:pt>
                <c:pt idx="160">
                  <c:v>-0.16828290664518875</c:v>
                </c:pt>
                <c:pt idx="161">
                  <c:v>0.43122229426518643</c:v>
                </c:pt>
                <c:pt idx="162">
                  <c:v>2.3728981439341545</c:v>
                </c:pt>
                <c:pt idx="163">
                  <c:v>2.5532164267715238</c:v>
                </c:pt>
                <c:pt idx="164">
                  <c:v>0.56265047205539886</c:v>
                </c:pt>
                <c:pt idx="165">
                  <c:v>-1.2111018685438992</c:v>
                </c:pt>
                <c:pt idx="166">
                  <c:v>-3.2618671426763832</c:v>
                </c:pt>
                <c:pt idx="167">
                  <c:v>-2.6994975687072547</c:v>
                </c:pt>
                <c:pt idx="168">
                  <c:v>1.0514073754991209</c:v>
                </c:pt>
                <c:pt idx="169">
                  <c:v>-2.6805415920776632</c:v>
                </c:pt>
                <c:pt idx="170">
                  <c:v>-1.9924116095536348</c:v>
                </c:pt>
                <c:pt idx="171">
                  <c:v>-0.26661694265821723</c:v>
                </c:pt>
                <c:pt idx="172">
                  <c:v>-1.0647328514669461</c:v>
                </c:pt>
                <c:pt idx="173">
                  <c:v>-2.7000446152142636</c:v>
                </c:pt>
                <c:pt idx="174">
                  <c:v>0.3493745695806183</c:v>
                </c:pt>
                <c:pt idx="175">
                  <c:v>4.8364365143688843</c:v>
                </c:pt>
                <c:pt idx="176">
                  <c:v>3.7664584934033272</c:v>
                </c:pt>
                <c:pt idx="177">
                  <c:v>10.558846055060343</c:v>
                </c:pt>
                <c:pt idx="178">
                  <c:v>4.4841894238009488</c:v>
                </c:pt>
                <c:pt idx="179">
                  <c:v>3.4429146720412156</c:v>
                </c:pt>
                <c:pt idx="180">
                  <c:v>4.2706551241187327</c:v>
                </c:pt>
                <c:pt idx="181">
                  <c:v>6.2334272287398456</c:v>
                </c:pt>
                <c:pt idx="182">
                  <c:v>2.0811381648921881</c:v>
                </c:pt>
                <c:pt idx="183">
                  <c:v>-0.55163202737214334</c:v>
                </c:pt>
                <c:pt idx="184">
                  <c:v>1.9715424323693327</c:v>
                </c:pt>
                <c:pt idx="185">
                  <c:v>6.6811222545809095</c:v>
                </c:pt>
                <c:pt idx="186">
                  <c:v>0.90879129766249278</c:v>
                </c:pt>
                <c:pt idx="187">
                  <c:v>0.71753027345762632</c:v>
                </c:pt>
                <c:pt idx="188">
                  <c:v>0.22530172708297513</c:v>
                </c:pt>
                <c:pt idx="189">
                  <c:v>-1.3996389218770844</c:v>
                </c:pt>
                <c:pt idx="190">
                  <c:v>-2.4859124850420571</c:v>
                </c:pt>
                <c:pt idx="191">
                  <c:v>5.4325144501000011E-2</c:v>
                </c:pt>
                <c:pt idx="192">
                  <c:v>1.6942633187081739</c:v>
                </c:pt>
                <c:pt idx="193">
                  <c:v>5.8442801814166145</c:v>
                </c:pt>
                <c:pt idx="194">
                  <c:v>2.7380664597807538</c:v>
                </c:pt>
                <c:pt idx="195">
                  <c:v>-1.5206622314895633</c:v>
                </c:pt>
                <c:pt idx="196">
                  <c:v>2.9501697498674559</c:v>
                </c:pt>
                <c:pt idx="197">
                  <c:v>5.9564650855214936</c:v>
                </c:pt>
                <c:pt idx="198">
                  <c:v>0.1424064716139064</c:v>
                </c:pt>
                <c:pt idx="199">
                  <c:v>1.5682949535508115</c:v>
                </c:pt>
                <c:pt idx="200">
                  <c:v>3.8953219018272875</c:v>
                </c:pt>
                <c:pt idx="201">
                  <c:v>3.8755382439493467</c:v>
                </c:pt>
                <c:pt idx="202">
                  <c:v>1.9046884574325134</c:v>
                </c:pt>
                <c:pt idx="203">
                  <c:v>2.3639675937377866</c:v>
                </c:pt>
                <c:pt idx="204">
                  <c:v>2.3971801659237144</c:v>
                </c:pt>
                <c:pt idx="205">
                  <c:v>2.2822065035797472</c:v>
                </c:pt>
                <c:pt idx="206">
                  <c:v>3.8199758279698806</c:v>
                </c:pt>
                <c:pt idx="207">
                  <c:v>7.7253167993492724</c:v>
                </c:pt>
                <c:pt idx="208">
                  <c:v>1.4769652006201426</c:v>
                </c:pt>
                <c:pt idx="209">
                  <c:v>0.656609441248726</c:v>
                </c:pt>
                <c:pt idx="210">
                  <c:v>2.5788281216567022</c:v>
                </c:pt>
                <c:pt idx="211">
                  <c:v>0.56931519308914602</c:v>
                </c:pt>
                <c:pt idx="212">
                  <c:v>-1.5645997964213407</c:v>
                </c:pt>
                <c:pt idx="213">
                  <c:v>-1.482453681093471</c:v>
                </c:pt>
                <c:pt idx="214">
                  <c:v>1.4770584266317677</c:v>
                </c:pt>
                <c:pt idx="215">
                  <c:v>8.173186123941889E-2</c:v>
                </c:pt>
                <c:pt idx="216">
                  <c:v>2.7354510462383494</c:v>
                </c:pt>
                <c:pt idx="217">
                  <c:v>0.73810262789614711</c:v>
                </c:pt>
                <c:pt idx="218">
                  <c:v>-5.6332080241954188</c:v>
                </c:pt>
                <c:pt idx="219">
                  <c:v>0.26645981131277097</c:v>
                </c:pt>
                <c:pt idx="220">
                  <c:v>7.8132045191446053</c:v>
                </c:pt>
                <c:pt idx="221">
                  <c:v>-8.1490344141968762E-2</c:v>
                </c:pt>
                <c:pt idx="222">
                  <c:v>1.3635518540454257</c:v>
                </c:pt>
                <c:pt idx="223">
                  <c:v>-2.1654596589153421</c:v>
                </c:pt>
                <c:pt idx="224">
                  <c:v>-6.3898214429210753</c:v>
                </c:pt>
                <c:pt idx="225">
                  <c:v>4.7277417495294145</c:v>
                </c:pt>
                <c:pt idx="226">
                  <c:v>1.7243952164273217</c:v>
                </c:pt>
                <c:pt idx="227">
                  <c:v>0.41359638558090239</c:v>
                </c:pt>
                <c:pt idx="228">
                  <c:v>-0.55857100593567566</c:v>
                </c:pt>
                <c:pt idx="229">
                  <c:v>-2.2721423836215635</c:v>
                </c:pt>
                <c:pt idx="230">
                  <c:v>-3.7251447427829909</c:v>
                </c:pt>
                <c:pt idx="231">
                  <c:v>-3.6750889013971033</c:v>
                </c:pt>
                <c:pt idx="232">
                  <c:v>-4.1649025724936948</c:v>
                </c:pt>
                <c:pt idx="233">
                  <c:v>-2.208118778576651</c:v>
                </c:pt>
                <c:pt idx="234">
                  <c:v>-0.87233561710409901</c:v>
                </c:pt>
                <c:pt idx="235">
                  <c:v>-3.8890522426211191</c:v>
                </c:pt>
                <c:pt idx="236">
                  <c:v>-0.28369969375127724</c:v>
                </c:pt>
                <c:pt idx="237">
                  <c:v>2.5690141647545861</c:v>
                </c:pt>
                <c:pt idx="238">
                  <c:v>3.5831135882246734</c:v>
                </c:pt>
                <c:pt idx="239">
                  <c:v>0.54250181368547956</c:v>
                </c:pt>
                <c:pt idx="240">
                  <c:v>2.9793678065280282</c:v>
                </c:pt>
                <c:pt idx="241">
                  <c:v>1.1020082070399724</c:v>
                </c:pt>
                <c:pt idx="242">
                  <c:v>-0.59925986701773581</c:v>
                </c:pt>
                <c:pt idx="243">
                  <c:v>-2.8886327926909843</c:v>
                </c:pt>
                <c:pt idx="244">
                  <c:v>0.30322796153682674</c:v>
                </c:pt>
                <c:pt idx="245">
                  <c:v>2.323090533168596</c:v>
                </c:pt>
                <c:pt idx="246">
                  <c:v>-1.1496563851632722</c:v>
                </c:pt>
                <c:pt idx="247">
                  <c:v>-0.16310548925972768</c:v>
                </c:pt>
                <c:pt idx="248">
                  <c:v>5.5284282216183627</c:v>
                </c:pt>
                <c:pt idx="249">
                  <c:v>1.1467731893213511</c:v>
                </c:pt>
                <c:pt idx="250">
                  <c:v>-2.115254363010159</c:v>
                </c:pt>
                <c:pt idx="251">
                  <c:v>1.9588777278197433</c:v>
                </c:pt>
                <c:pt idx="252">
                  <c:v>7.6448656649858506</c:v>
                </c:pt>
                <c:pt idx="253">
                  <c:v>3.6743740970230192</c:v>
                </c:pt>
                <c:pt idx="254">
                  <c:v>-0.80014732545083689</c:v>
                </c:pt>
                <c:pt idx="255">
                  <c:v>3.8354242689364426</c:v>
                </c:pt>
                <c:pt idx="256">
                  <c:v>-2.8660157621720401</c:v>
                </c:pt>
                <c:pt idx="257">
                  <c:v>2.4196963090237062</c:v>
                </c:pt>
                <c:pt idx="258">
                  <c:v>2.6585196401035347</c:v>
                </c:pt>
                <c:pt idx="259">
                  <c:v>-0.93158824621443515</c:v>
                </c:pt>
                <c:pt idx="260">
                  <c:v>-0.46033236561758528</c:v>
                </c:pt>
                <c:pt idx="261">
                  <c:v>-0.96306090733521188</c:v>
                </c:pt>
                <c:pt idx="262">
                  <c:v>-1.9694441063912116</c:v>
                </c:pt>
                <c:pt idx="263">
                  <c:v>0.71434664963258143</c:v>
                </c:pt>
                <c:pt idx="264">
                  <c:v>-0.48941530927217514</c:v>
                </c:pt>
                <c:pt idx="265">
                  <c:v>-2.408773534855932</c:v>
                </c:pt>
                <c:pt idx="266">
                  <c:v>1.1696428322383952</c:v>
                </c:pt>
                <c:pt idx="267">
                  <c:v>1.5146147860035377</c:v>
                </c:pt>
                <c:pt idx="268">
                  <c:v>1.6202705746585444</c:v>
                </c:pt>
                <c:pt idx="269">
                  <c:v>1.2610299746277178</c:v>
                </c:pt>
                <c:pt idx="270">
                  <c:v>3.3821954450818268</c:v>
                </c:pt>
                <c:pt idx="271">
                  <c:v>1.3061295315171435</c:v>
                </c:pt>
                <c:pt idx="272">
                  <c:v>4.2387493650948045</c:v>
                </c:pt>
                <c:pt idx="273">
                  <c:v>2.8631139816457001</c:v>
                </c:pt>
                <c:pt idx="274">
                  <c:v>-3.6258202782393525</c:v>
                </c:pt>
                <c:pt idx="275">
                  <c:v>0.65347620540985929</c:v>
                </c:pt>
                <c:pt idx="276">
                  <c:v>-2.1539437857859873</c:v>
                </c:pt>
                <c:pt idx="277">
                  <c:v>-2.9159338589391339</c:v>
                </c:pt>
                <c:pt idx="278">
                  <c:v>-0.43022362990107155</c:v>
                </c:pt>
                <c:pt idx="279">
                  <c:v>-3.9969689466664065</c:v>
                </c:pt>
                <c:pt idx="280">
                  <c:v>3.5135486210628173</c:v>
                </c:pt>
                <c:pt idx="281">
                  <c:v>-1.2088643917017947</c:v>
                </c:pt>
                <c:pt idx="282">
                  <c:v>-1.5687508294663068</c:v>
                </c:pt>
                <c:pt idx="283">
                  <c:v>-2.2714424700665425</c:v>
                </c:pt>
                <c:pt idx="284">
                  <c:v>3.0266668261209162E-2</c:v>
                </c:pt>
                <c:pt idx="285">
                  <c:v>0.19849307076405864</c:v>
                </c:pt>
                <c:pt idx="286">
                  <c:v>-0.29263033979670539</c:v>
                </c:pt>
                <c:pt idx="287">
                  <c:v>-5.2378668292194632</c:v>
                </c:pt>
                <c:pt idx="288">
                  <c:v>-2.5857015993656702</c:v>
                </c:pt>
                <c:pt idx="289">
                  <c:v>-4.091988092255388</c:v>
                </c:pt>
                <c:pt idx="290">
                  <c:v>-4.5119535999799254</c:v>
                </c:pt>
                <c:pt idx="291">
                  <c:v>-0.3176730773798262</c:v>
                </c:pt>
                <c:pt idx="292">
                  <c:v>0.87614990719063712</c:v>
                </c:pt>
                <c:pt idx="293">
                  <c:v>4.2335232137931733</c:v>
                </c:pt>
                <c:pt idx="294">
                  <c:v>1.0954110685007059</c:v>
                </c:pt>
                <c:pt idx="295">
                  <c:v>-0.55498464915755363</c:v>
                </c:pt>
                <c:pt idx="296">
                  <c:v>-1.1355412121180528</c:v>
                </c:pt>
                <c:pt idx="297">
                  <c:v>-5.3264245754664188</c:v>
                </c:pt>
                <c:pt idx="298">
                  <c:v>-1.8109761549732966</c:v>
                </c:pt>
                <c:pt idx="299">
                  <c:v>-5.1059203415280159</c:v>
                </c:pt>
                <c:pt idx="300">
                  <c:v>-3.4574869484248936</c:v>
                </c:pt>
                <c:pt idx="301">
                  <c:v>-2.0902290853183487</c:v>
                </c:pt>
                <c:pt idx="302">
                  <c:v>-2.1978168509078984</c:v>
                </c:pt>
                <c:pt idx="303">
                  <c:v>-5.6686744877453066E-2</c:v>
                </c:pt>
                <c:pt idx="304">
                  <c:v>-4.1574420084883883</c:v>
                </c:pt>
                <c:pt idx="305">
                  <c:v>-0.17983910757928001</c:v>
                </c:pt>
                <c:pt idx="306">
                  <c:v>1.0506836308413412</c:v>
                </c:pt>
                <c:pt idx="307">
                  <c:v>0.23565754780262438</c:v>
                </c:pt>
                <c:pt idx="308">
                  <c:v>0.27058064158514838</c:v>
                </c:pt>
                <c:pt idx="309">
                  <c:v>-0.59034046171707999</c:v>
                </c:pt>
                <c:pt idx="310">
                  <c:v>-1.3080399072691264</c:v>
                </c:pt>
                <c:pt idx="311">
                  <c:v>-2.3338871184505514</c:v>
                </c:pt>
                <c:pt idx="312">
                  <c:v>-1.324591050841903</c:v>
                </c:pt>
                <c:pt idx="313">
                  <c:v>-0.14476444336558103</c:v>
                </c:pt>
                <c:pt idx="314">
                  <c:v>-1.3675805979929763</c:v>
                </c:pt>
                <c:pt idx="315">
                  <c:v>-1.3442414779639833</c:v>
                </c:pt>
                <c:pt idx="316">
                  <c:v>2.2872695093006961</c:v>
                </c:pt>
                <c:pt idx="317">
                  <c:v>-2.371290276814225</c:v>
                </c:pt>
                <c:pt idx="318">
                  <c:v>-1.793521044738231</c:v>
                </c:pt>
                <c:pt idx="319">
                  <c:v>-2.2401164704884948</c:v>
                </c:pt>
                <c:pt idx="320">
                  <c:v>-3.3235716761304381</c:v>
                </c:pt>
                <c:pt idx="321">
                  <c:v>-3.6589012190215868</c:v>
                </c:pt>
                <c:pt idx="322">
                  <c:v>-1.6003623277804948</c:v>
                </c:pt>
                <c:pt idx="323">
                  <c:v>-2.1880195509542659</c:v>
                </c:pt>
                <c:pt idx="324">
                  <c:v>-0.63632811027471092</c:v>
                </c:pt>
                <c:pt idx="325">
                  <c:v>-1.3860589599063715</c:v>
                </c:pt>
                <c:pt idx="326">
                  <c:v>-1.5970729414021392</c:v>
                </c:pt>
                <c:pt idx="327">
                  <c:v>-1.7759339024234109</c:v>
                </c:pt>
                <c:pt idx="328">
                  <c:v>-2.466993492493792</c:v>
                </c:pt>
                <c:pt idx="329">
                  <c:v>-2.8009666402040665</c:v>
                </c:pt>
                <c:pt idx="330">
                  <c:v>1.3433552719110686</c:v>
                </c:pt>
                <c:pt idx="331">
                  <c:v>-6.1455469838550059</c:v>
                </c:pt>
                <c:pt idx="332">
                  <c:v>-1.4253519346032668</c:v>
                </c:pt>
                <c:pt idx="333">
                  <c:v>2.8625878924739574</c:v>
                </c:pt>
                <c:pt idx="334">
                  <c:v>-1.243227934832813</c:v>
                </c:pt>
                <c:pt idx="335">
                  <c:v>-0.21511580801546515</c:v>
                </c:pt>
                <c:pt idx="336">
                  <c:v>-0.6585712857592938</c:v>
                </c:pt>
                <c:pt idx="337">
                  <c:v>-1.6078647506142367</c:v>
                </c:pt>
                <c:pt idx="338">
                  <c:v>2.3700704572343554</c:v>
                </c:pt>
                <c:pt idx="339">
                  <c:v>1.0808513976389058</c:v>
                </c:pt>
                <c:pt idx="340">
                  <c:v>1.9753407571486363</c:v>
                </c:pt>
                <c:pt idx="341">
                  <c:v>4.4868990521550245E-2</c:v>
                </c:pt>
                <c:pt idx="342">
                  <c:v>3.4444571576121277</c:v>
                </c:pt>
                <c:pt idx="343">
                  <c:v>2.0239733404690305</c:v>
                </c:pt>
                <c:pt idx="344">
                  <c:v>2.2240395216058708</c:v>
                </c:pt>
                <c:pt idx="345">
                  <c:v>3.3606877414984595</c:v>
                </c:pt>
                <c:pt idx="346">
                  <c:v>4.4968466297820058</c:v>
                </c:pt>
                <c:pt idx="347">
                  <c:v>5.8708746090122439</c:v>
                </c:pt>
                <c:pt idx="348">
                  <c:v>6.0070238548901038</c:v>
                </c:pt>
                <c:pt idx="349">
                  <c:v>5.3631370297186791</c:v>
                </c:pt>
                <c:pt idx="350">
                  <c:v>3.6369438933839398</c:v>
                </c:pt>
                <c:pt idx="351">
                  <c:v>3.8019581175894253</c:v>
                </c:pt>
                <c:pt idx="352">
                  <c:v>1.4271045575950971</c:v>
                </c:pt>
                <c:pt idx="353">
                  <c:v>-21.267780221418185</c:v>
                </c:pt>
                <c:pt idx="354">
                  <c:v>0.67066901719510597</c:v>
                </c:pt>
                <c:pt idx="355">
                  <c:v>5.3979662453484565</c:v>
                </c:pt>
                <c:pt idx="356">
                  <c:v>1.8428808744910334</c:v>
                </c:pt>
                <c:pt idx="357">
                  <c:v>1.9480448992549544</c:v>
                </c:pt>
                <c:pt idx="358">
                  <c:v>0.98585786596002478</c:v>
                </c:pt>
                <c:pt idx="359">
                  <c:v>-7.2181603597080688</c:v>
                </c:pt>
                <c:pt idx="360">
                  <c:v>-1.4287527599355361</c:v>
                </c:pt>
                <c:pt idx="361">
                  <c:v>-4.2968371287174989</c:v>
                </c:pt>
                <c:pt idx="362">
                  <c:v>8.671494386233114E-2</c:v>
                </c:pt>
                <c:pt idx="363">
                  <c:v>-4.830271241656428</c:v>
                </c:pt>
                <c:pt idx="364">
                  <c:v>1.7483070652235195</c:v>
                </c:pt>
                <c:pt idx="365">
                  <c:v>-4.5506364100651435</c:v>
                </c:pt>
                <c:pt idx="366">
                  <c:v>-2.7367033890653758</c:v>
                </c:pt>
                <c:pt idx="367">
                  <c:v>-1.6486383412314307</c:v>
                </c:pt>
                <c:pt idx="368">
                  <c:v>-2.3008107197341552</c:v>
                </c:pt>
                <c:pt idx="369">
                  <c:v>-2.6203806690299993</c:v>
                </c:pt>
                <c:pt idx="370">
                  <c:v>-1.363200105554899</c:v>
                </c:pt>
                <c:pt idx="371">
                  <c:v>-1.6455679343895895</c:v>
                </c:pt>
                <c:pt idx="372">
                  <c:v>-1.5339412711512619</c:v>
                </c:pt>
                <c:pt idx="373">
                  <c:v>-2.2340941488784072</c:v>
                </c:pt>
                <c:pt idx="374">
                  <c:v>7.1151502699393632E-3</c:v>
                </c:pt>
                <c:pt idx="375">
                  <c:v>7.9661727479162892</c:v>
                </c:pt>
                <c:pt idx="376">
                  <c:v>-2.4091460225516279</c:v>
                </c:pt>
                <c:pt idx="377">
                  <c:v>-2.9428878017249858</c:v>
                </c:pt>
                <c:pt idx="378">
                  <c:v>-2.2275071465875129</c:v>
                </c:pt>
                <c:pt idx="379">
                  <c:v>-3.8668043978301743</c:v>
                </c:pt>
                <c:pt idx="380">
                  <c:v>-3.9723486952712221</c:v>
                </c:pt>
                <c:pt idx="381">
                  <c:v>-5.8947289931103679</c:v>
                </c:pt>
                <c:pt idx="382">
                  <c:v>-2.9663118459988569</c:v>
                </c:pt>
                <c:pt idx="383">
                  <c:v>-4.8902473529296744</c:v>
                </c:pt>
                <c:pt idx="384">
                  <c:v>-5.8542620867546731</c:v>
                </c:pt>
                <c:pt idx="385">
                  <c:v>-8.7802541563488745</c:v>
                </c:pt>
                <c:pt idx="386">
                  <c:v>-4.5851818421587378</c:v>
                </c:pt>
                <c:pt idx="387">
                  <c:v>-3.5683016226156727</c:v>
                </c:pt>
                <c:pt idx="388">
                  <c:v>1.5838333772568554</c:v>
                </c:pt>
                <c:pt idx="389">
                  <c:v>-1.0819751402338058</c:v>
                </c:pt>
                <c:pt idx="390">
                  <c:v>-4.7638791541963261</c:v>
                </c:pt>
                <c:pt idx="391">
                  <c:v>9.9411228260264366</c:v>
                </c:pt>
                <c:pt idx="392">
                  <c:v>3.9300816060430801</c:v>
                </c:pt>
                <c:pt idx="393">
                  <c:v>9.0673677410641602</c:v>
                </c:pt>
                <c:pt idx="394">
                  <c:v>2.9572939963291276</c:v>
                </c:pt>
                <c:pt idx="395">
                  <c:v>1.1412126621781127</c:v>
                </c:pt>
                <c:pt idx="396">
                  <c:v>7.9361227874182685</c:v>
                </c:pt>
                <c:pt idx="397">
                  <c:v>3.5694694559358116</c:v>
                </c:pt>
                <c:pt idx="398">
                  <c:v>2.2164176932287711</c:v>
                </c:pt>
                <c:pt idx="399">
                  <c:v>-3.5717494896058453</c:v>
                </c:pt>
                <c:pt idx="400">
                  <c:v>-5.7508207934783133</c:v>
                </c:pt>
                <c:pt idx="401">
                  <c:v>2.1716486473413497</c:v>
                </c:pt>
                <c:pt idx="402">
                  <c:v>4.8309452211378838</c:v>
                </c:pt>
                <c:pt idx="403">
                  <c:v>-5.6994536174315886</c:v>
                </c:pt>
                <c:pt idx="404">
                  <c:v>-0.71000818696027324</c:v>
                </c:pt>
                <c:pt idx="405">
                  <c:v>-1.1877228069397265</c:v>
                </c:pt>
                <c:pt idx="406">
                  <c:v>4.8253927021961704</c:v>
                </c:pt>
                <c:pt idx="407">
                  <c:v>0.86234762907469786</c:v>
                </c:pt>
                <c:pt idx="408">
                  <c:v>-2.2983024338844746</c:v>
                </c:pt>
                <c:pt idx="409">
                  <c:v>-1.3279335038847169</c:v>
                </c:pt>
                <c:pt idx="410">
                  <c:v>-4.3906543244051228</c:v>
                </c:pt>
                <c:pt idx="411">
                  <c:v>0.12601037556749795</c:v>
                </c:pt>
                <c:pt idx="412">
                  <c:v>-2.1640113062373647</c:v>
                </c:pt>
                <c:pt idx="413">
                  <c:v>-2.7500870925108707</c:v>
                </c:pt>
                <c:pt idx="414">
                  <c:v>-1.2592653332719159</c:v>
                </c:pt>
                <c:pt idx="415">
                  <c:v>-2.8162270650486345</c:v>
                </c:pt>
                <c:pt idx="416">
                  <c:v>-2.4106722685577679</c:v>
                </c:pt>
                <c:pt idx="417">
                  <c:v>-0.83747443557940215</c:v>
                </c:pt>
                <c:pt idx="418">
                  <c:v>-1.8264227510288968</c:v>
                </c:pt>
                <c:pt idx="419">
                  <c:v>0.73925465934246937</c:v>
                </c:pt>
                <c:pt idx="420">
                  <c:v>-3.1127652222025883</c:v>
                </c:pt>
                <c:pt idx="421">
                  <c:v>-1.3186313895329427</c:v>
                </c:pt>
                <c:pt idx="422">
                  <c:v>1.4708987941405205</c:v>
                </c:pt>
                <c:pt idx="423">
                  <c:v>0.3750531388120546</c:v>
                </c:pt>
                <c:pt idx="424">
                  <c:v>-0.50296943505921732</c:v>
                </c:pt>
                <c:pt idx="425">
                  <c:v>2.2380624713560682</c:v>
                </c:pt>
                <c:pt idx="426">
                  <c:v>1.348507936529689</c:v>
                </c:pt>
                <c:pt idx="427">
                  <c:v>-1.1941272218522645</c:v>
                </c:pt>
                <c:pt idx="428">
                  <c:v>-3.0171699813555719E-2</c:v>
                </c:pt>
                <c:pt idx="429">
                  <c:v>0.34132085449141236</c:v>
                </c:pt>
                <c:pt idx="430">
                  <c:v>-0.35563963866451154</c:v>
                </c:pt>
                <c:pt idx="431">
                  <c:v>-2.6409079026883511</c:v>
                </c:pt>
                <c:pt idx="432">
                  <c:v>-0.7940103549330253</c:v>
                </c:pt>
                <c:pt idx="433">
                  <c:v>-2.021977433479357</c:v>
                </c:pt>
                <c:pt idx="434">
                  <c:v>-1.8805978894005353</c:v>
                </c:pt>
                <c:pt idx="435">
                  <c:v>-1.8546488664656593</c:v>
                </c:pt>
                <c:pt idx="436">
                  <c:v>3.9665442035712317E-2</c:v>
                </c:pt>
                <c:pt idx="437">
                  <c:v>-3.8485312826128819</c:v>
                </c:pt>
                <c:pt idx="438">
                  <c:v>0.65947138724953724</c:v>
                </c:pt>
                <c:pt idx="439">
                  <c:v>-0.48162745976030408</c:v>
                </c:pt>
                <c:pt idx="440">
                  <c:v>0.51621941411261396</c:v>
                </c:pt>
                <c:pt idx="441">
                  <c:v>1.3178808993983075</c:v>
                </c:pt>
                <c:pt idx="442">
                  <c:v>-0.20894128948778956</c:v>
                </c:pt>
                <c:pt idx="443">
                  <c:v>4.0203096299595824</c:v>
                </c:pt>
                <c:pt idx="444">
                  <c:v>-0.68907373871793354</c:v>
                </c:pt>
                <c:pt idx="445">
                  <c:v>0.31805005836674383</c:v>
                </c:pt>
                <c:pt idx="446">
                  <c:v>2.5355935993588297</c:v>
                </c:pt>
                <c:pt idx="447">
                  <c:v>0.98442847524509602</c:v>
                </c:pt>
                <c:pt idx="448">
                  <c:v>3.8473509189836967</c:v>
                </c:pt>
                <c:pt idx="449">
                  <c:v>3.2398437958802013</c:v>
                </c:pt>
                <c:pt idx="450">
                  <c:v>5.4583257527042974</c:v>
                </c:pt>
                <c:pt idx="451">
                  <c:v>3.8488522974089232</c:v>
                </c:pt>
                <c:pt idx="452">
                  <c:v>4.2822759304286162</c:v>
                </c:pt>
                <c:pt idx="453">
                  <c:v>3.6473063420716478</c:v>
                </c:pt>
                <c:pt idx="454">
                  <c:v>2.3690975568702441</c:v>
                </c:pt>
                <c:pt idx="455">
                  <c:v>7.9212148036752694E-2</c:v>
                </c:pt>
                <c:pt idx="456">
                  <c:v>3.7653440625752275</c:v>
                </c:pt>
                <c:pt idx="457">
                  <c:v>6.9424315704851125</c:v>
                </c:pt>
                <c:pt idx="458">
                  <c:v>-1.5820786369545985</c:v>
                </c:pt>
                <c:pt idx="459">
                  <c:v>-1.2554361291059664</c:v>
                </c:pt>
                <c:pt idx="460">
                  <c:v>-1.0421626826470494</c:v>
                </c:pt>
                <c:pt idx="461">
                  <c:v>-0.12568042653647282</c:v>
                </c:pt>
                <c:pt idx="462">
                  <c:v>-1.5108538763482589</c:v>
                </c:pt>
                <c:pt idx="463">
                  <c:v>3.686056981340986</c:v>
                </c:pt>
                <c:pt idx="464">
                  <c:v>2.7265828126749554</c:v>
                </c:pt>
                <c:pt idx="465">
                  <c:v>-0.19695691503051549</c:v>
                </c:pt>
                <c:pt idx="466">
                  <c:v>-1.1037911872244379</c:v>
                </c:pt>
                <c:pt idx="467">
                  <c:v>2.249738098664114</c:v>
                </c:pt>
                <c:pt idx="468">
                  <c:v>2.6124991576124756</c:v>
                </c:pt>
                <c:pt idx="469">
                  <c:v>1.344240667191773</c:v>
                </c:pt>
                <c:pt idx="470">
                  <c:v>1.8574320916833003</c:v>
                </c:pt>
                <c:pt idx="471">
                  <c:v>1.712894293857012</c:v>
                </c:pt>
                <c:pt idx="472">
                  <c:v>2.6207298472973513</c:v>
                </c:pt>
                <c:pt idx="473">
                  <c:v>-3.3736633455230169</c:v>
                </c:pt>
                <c:pt idx="474">
                  <c:v>-0.63494458309787127</c:v>
                </c:pt>
                <c:pt idx="475">
                  <c:v>0.61479640925284862</c:v>
                </c:pt>
                <c:pt idx="476">
                  <c:v>5.4006718186285489</c:v>
                </c:pt>
                <c:pt idx="477">
                  <c:v>1.8669474672911548</c:v>
                </c:pt>
                <c:pt idx="478">
                  <c:v>4.7632061199707394</c:v>
                </c:pt>
                <c:pt idx="479">
                  <c:v>5.3051901280818967</c:v>
                </c:pt>
                <c:pt idx="480">
                  <c:v>3.6502612224503537</c:v>
                </c:pt>
                <c:pt idx="481">
                  <c:v>-0.29967666475159049</c:v>
                </c:pt>
                <c:pt idx="482">
                  <c:v>1.3001764643055473</c:v>
                </c:pt>
                <c:pt idx="483">
                  <c:v>-0.89024691250500254</c:v>
                </c:pt>
                <c:pt idx="484">
                  <c:v>-2.338314044867996</c:v>
                </c:pt>
                <c:pt idx="485">
                  <c:v>9.8513080511889228E-2</c:v>
                </c:pt>
                <c:pt idx="486">
                  <c:v>-0.39998922258571667</c:v>
                </c:pt>
                <c:pt idx="487">
                  <c:v>-3.1093878167175291</c:v>
                </c:pt>
                <c:pt idx="488">
                  <c:v>-3.0708996012723517</c:v>
                </c:pt>
                <c:pt idx="489">
                  <c:v>-9.3406258146380683</c:v>
                </c:pt>
              </c:numCache>
            </c:numRef>
          </c:yVal>
          <c:smooth val="0"/>
          <c:extLst>
            <c:ext xmlns:c16="http://schemas.microsoft.com/office/drawing/2014/chart" uri="{C3380CC4-5D6E-409C-BE32-E72D297353CC}">
              <c16:uniqueId val="{00000000-B20D-4778-AAC5-A0B9FABB3C84}"/>
            </c:ext>
          </c:extLst>
        </c:ser>
        <c:dLbls>
          <c:showLegendKey val="0"/>
          <c:showVal val="0"/>
          <c:showCatName val="0"/>
          <c:showSerName val="0"/>
          <c:showPercent val="0"/>
          <c:showBubbleSize val="0"/>
        </c:dLbls>
        <c:axId val="1909278063"/>
        <c:axId val="1909287215"/>
      </c:scatterChart>
      <c:valAx>
        <c:axId val="1909278063"/>
        <c:scaling>
          <c:orientation val="minMax"/>
          <c:max val="45"/>
        </c:scaling>
        <c:delete val="0"/>
        <c:axPos val="b"/>
        <c:title>
          <c:tx>
            <c:rich>
              <a:bodyPr rot="0" spcFirstLastPara="1" vertOverflow="ellipsis" vert="horz"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r>
                  <a:rPr lang="zh-CN" sz="1400">
                    <a:latin typeface="楷体" panose="02010609060101010101" pitchFamily="49" charset="-122"/>
                    <a:ea typeface="楷体" panose="02010609060101010101" pitchFamily="49" charset="-122"/>
                  </a:rPr>
                  <a:t>预测</a:t>
                </a:r>
                <a:r>
                  <a:rPr lang="en-US" sz="1400">
                    <a:latin typeface="楷体" panose="02010609060101010101" pitchFamily="49" charset="-122"/>
                    <a:ea typeface="楷体" panose="02010609060101010101" pitchFamily="49" charset="-122"/>
                  </a:rPr>
                  <a:t>MEDV</a:t>
                </a:r>
                <a:endParaRPr lang="zh-CN" sz="1400">
                  <a:latin typeface="楷体" panose="02010609060101010101" pitchFamily="49" charset="-122"/>
                  <a:ea typeface="楷体" panose="02010609060101010101" pitchFamily="49" charset="-122"/>
                </a:endParaRPr>
              </a:p>
            </c:rich>
          </c:tx>
          <c:layout>
            <c:manualLayout>
              <c:xMode val="edge"/>
              <c:yMode val="edge"/>
              <c:x val="0.46887194723101222"/>
              <c:y val="0.89366476940005946"/>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endParaRPr lang="zh-CN"/>
            </a:p>
          </c:txPr>
        </c:title>
        <c:numFmt formatCode="General" sourceLinked="1"/>
        <c:majorTickMark val="in"/>
        <c:minorTickMark val="none"/>
        <c:tickLblPos val="nextTo"/>
        <c:spPr>
          <a:noFill/>
          <a:ln w="9525" cap="flat" cmpd="sng" algn="ctr">
            <a:solidFill>
              <a:schemeClr val="tx1"/>
            </a:solidFill>
            <a:round/>
            <a:tailEnd type="none"/>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zh-CN"/>
          </a:p>
        </c:txPr>
        <c:crossAx val="1909287215"/>
        <c:crosses val="autoZero"/>
        <c:crossBetween val="midCat"/>
      </c:valAx>
      <c:valAx>
        <c:axId val="1909287215"/>
        <c:scaling>
          <c:orientation val="minMax"/>
        </c:scaling>
        <c:delete val="0"/>
        <c:axPos val="l"/>
        <c:title>
          <c:tx>
            <c:rich>
              <a:bodyPr rot="0" spcFirstLastPara="1" vertOverflow="ellipsis" vert="eaVert"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r>
                  <a:rPr lang="zh-CN" sz="1400">
                    <a:latin typeface="楷体" panose="02010609060101010101" pitchFamily="49" charset="-122"/>
                    <a:ea typeface="楷体" panose="02010609060101010101" pitchFamily="49" charset="-122"/>
                  </a:rPr>
                  <a:t>残差</a:t>
                </a:r>
              </a:p>
            </c:rich>
          </c:tx>
          <c:layout>
            <c:manualLayout>
              <c:xMode val="edge"/>
              <c:yMode val="edge"/>
              <c:x val="9.6315916205152903E-3"/>
              <c:y val="0.44445136784907907"/>
            </c:manualLayout>
          </c:layout>
          <c:overlay val="0"/>
          <c:spPr>
            <a:noFill/>
            <a:ln>
              <a:noFill/>
            </a:ln>
            <a:effectLst/>
          </c:spPr>
          <c:txPr>
            <a:bodyPr rot="0" spcFirstLastPara="1" vertOverflow="ellipsis" vert="eaVert" wrap="square" anchor="ctr" anchorCtr="1"/>
            <a:lstStyle/>
            <a:p>
              <a:pPr>
                <a:defRPr sz="1400" b="0" i="0" u="none" strike="noStrike" kern="1200" baseline="0">
                  <a:ln>
                    <a:noFill/>
                  </a:ln>
                  <a:solidFill>
                    <a:schemeClr val="tx1">
                      <a:lumMod val="65000"/>
                      <a:lumOff val="35000"/>
                    </a:schemeClr>
                  </a:solidFill>
                  <a:latin typeface="楷体" panose="02010609060101010101" pitchFamily="49" charset="-122"/>
                  <a:ea typeface="楷体" panose="02010609060101010101" pitchFamily="49" charset="-122"/>
                  <a:cs typeface="+mn-cs"/>
                </a:defRPr>
              </a:pPr>
              <a:endParaRPr lang="zh-CN"/>
            </a:p>
          </c:txPr>
        </c:title>
        <c:numFmt formatCode="General" sourceLinked="1"/>
        <c:majorTickMark val="in"/>
        <c:minorTickMark val="none"/>
        <c:tickLblPos val="nextTo"/>
        <c:spPr>
          <a:noFill/>
          <a:ln w="9525" cap="flat" cmpd="sng" algn="ctr">
            <a:solidFill>
              <a:schemeClr val="tx1"/>
            </a:solidFill>
            <a:round/>
            <a:headEnd type="none"/>
            <a:tailEnd type="none"/>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zh-CN"/>
          </a:p>
        </c:txPr>
        <c:crossAx val="1909278063"/>
        <c:crosses val="autoZero"/>
        <c:crossBetween val="midCat"/>
      </c:valAx>
      <c:spPr>
        <a:noFill/>
        <a:ln>
          <a:solidFill>
            <a:schemeClr val="tx1"/>
          </a:solidFill>
        </a:ln>
        <a:effectLst/>
      </c:spPr>
    </c:plotArea>
    <c:plotVisOnly val="1"/>
    <c:dispBlanksAs val="gap"/>
    <c:showDLblsOverMax val="0"/>
  </c:chart>
  <c:spPr>
    <a:solidFill>
      <a:schemeClr val="bg1"/>
    </a:solidFill>
    <a:ln>
      <a:noFill/>
    </a:ln>
    <a:effectLst/>
  </c:spPr>
  <c:txPr>
    <a:bodyPr/>
    <a:lstStyle/>
    <a:p>
      <a:pPr>
        <a:defRPr>
          <a:ln>
            <a:noFill/>
          </a:ln>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Sheet4!$B$2:$B$507</c:f>
              <c:numCache>
                <c:formatCode>General</c:formatCode>
                <c:ptCount val="506"/>
                <c:pt idx="0">
                  <c:v>18</c:v>
                </c:pt>
                <c:pt idx="1">
                  <c:v>0</c:v>
                </c:pt>
                <c:pt idx="2">
                  <c:v>0</c:v>
                </c:pt>
                <c:pt idx="3">
                  <c:v>0</c:v>
                </c:pt>
                <c:pt idx="4">
                  <c:v>0</c:v>
                </c:pt>
                <c:pt idx="5">
                  <c:v>0</c:v>
                </c:pt>
                <c:pt idx="6">
                  <c:v>12.5</c:v>
                </c:pt>
                <c:pt idx="7">
                  <c:v>12.5</c:v>
                </c:pt>
                <c:pt idx="8">
                  <c:v>12.5</c:v>
                </c:pt>
                <c:pt idx="9">
                  <c:v>12.5</c:v>
                </c:pt>
                <c:pt idx="10">
                  <c:v>12.5</c:v>
                </c:pt>
                <c:pt idx="11">
                  <c:v>12.5</c:v>
                </c:pt>
                <c:pt idx="12">
                  <c:v>12.5</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75</c:v>
                </c:pt>
                <c:pt idx="40">
                  <c:v>75</c:v>
                </c:pt>
                <c:pt idx="41">
                  <c:v>0</c:v>
                </c:pt>
                <c:pt idx="42">
                  <c:v>0</c:v>
                </c:pt>
                <c:pt idx="43">
                  <c:v>0</c:v>
                </c:pt>
                <c:pt idx="44">
                  <c:v>0</c:v>
                </c:pt>
                <c:pt idx="45">
                  <c:v>0</c:v>
                </c:pt>
                <c:pt idx="46">
                  <c:v>0</c:v>
                </c:pt>
                <c:pt idx="47">
                  <c:v>0</c:v>
                </c:pt>
                <c:pt idx="48">
                  <c:v>0</c:v>
                </c:pt>
                <c:pt idx="49">
                  <c:v>0</c:v>
                </c:pt>
                <c:pt idx="50">
                  <c:v>21</c:v>
                </c:pt>
                <c:pt idx="51">
                  <c:v>21</c:v>
                </c:pt>
                <c:pt idx="52">
                  <c:v>21</c:v>
                </c:pt>
                <c:pt idx="53">
                  <c:v>21</c:v>
                </c:pt>
                <c:pt idx="54">
                  <c:v>75</c:v>
                </c:pt>
                <c:pt idx="55">
                  <c:v>90</c:v>
                </c:pt>
                <c:pt idx="56">
                  <c:v>85</c:v>
                </c:pt>
                <c:pt idx="57">
                  <c:v>100</c:v>
                </c:pt>
                <c:pt idx="58">
                  <c:v>25</c:v>
                </c:pt>
                <c:pt idx="59">
                  <c:v>25</c:v>
                </c:pt>
                <c:pt idx="60">
                  <c:v>25</c:v>
                </c:pt>
                <c:pt idx="61">
                  <c:v>25</c:v>
                </c:pt>
                <c:pt idx="62">
                  <c:v>25</c:v>
                </c:pt>
                <c:pt idx="63">
                  <c:v>25</c:v>
                </c:pt>
                <c:pt idx="64">
                  <c:v>17.5</c:v>
                </c:pt>
                <c:pt idx="65">
                  <c:v>80</c:v>
                </c:pt>
                <c:pt idx="66">
                  <c:v>80</c:v>
                </c:pt>
                <c:pt idx="67">
                  <c:v>12.5</c:v>
                </c:pt>
                <c:pt idx="68">
                  <c:v>12.5</c:v>
                </c:pt>
                <c:pt idx="69">
                  <c:v>12.5</c:v>
                </c:pt>
                <c:pt idx="70">
                  <c:v>0</c:v>
                </c:pt>
                <c:pt idx="71">
                  <c:v>0</c:v>
                </c:pt>
                <c:pt idx="72">
                  <c:v>0</c:v>
                </c:pt>
                <c:pt idx="73">
                  <c:v>0</c:v>
                </c:pt>
                <c:pt idx="74">
                  <c:v>0</c:v>
                </c:pt>
                <c:pt idx="75">
                  <c:v>0</c:v>
                </c:pt>
                <c:pt idx="76">
                  <c:v>0</c:v>
                </c:pt>
                <c:pt idx="77">
                  <c:v>0</c:v>
                </c:pt>
                <c:pt idx="78">
                  <c:v>0</c:v>
                </c:pt>
                <c:pt idx="79">
                  <c:v>0</c:v>
                </c:pt>
                <c:pt idx="80">
                  <c:v>25</c:v>
                </c:pt>
                <c:pt idx="81">
                  <c:v>25</c:v>
                </c:pt>
                <c:pt idx="82">
                  <c:v>25</c:v>
                </c:pt>
                <c:pt idx="83">
                  <c:v>25</c:v>
                </c:pt>
                <c:pt idx="84">
                  <c:v>0</c:v>
                </c:pt>
                <c:pt idx="85">
                  <c:v>0</c:v>
                </c:pt>
                <c:pt idx="86">
                  <c:v>0</c:v>
                </c:pt>
                <c:pt idx="87">
                  <c:v>0</c:v>
                </c:pt>
                <c:pt idx="88">
                  <c:v>0</c:v>
                </c:pt>
                <c:pt idx="89">
                  <c:v>0</c:v>
                </c:pt>
                <c:pt idx="90">
                  <c:v>0</c:v>
                </c:pt>
                <c:pt idx="91">
                  <c:v>0</c:v>
                </c:pt>
                <c:pt idx="92">
                  <c:v>28</c:v>
                </c:pt>
                <c:pt idx="93">
                  <c:v>28</c:v>
                </c:pt>
                <c:pt idx="94">
                  <c:v>28</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45</c:v>
                </c:pt>
                <c:pt idx="188">
                  <c:v>45</c:v>
                </c:pt>
                <c:pt idx="189">
                  <c:v>45</c:v>
                </c:pt>
                <c:pt idx="190">
                  <c:v>45</c:v>
                </c:pt>
                <c:pt idx="191">
                  <c:v>45</c:v>
                </c:pt>
                <c:pt idx="192">
                  <c:v>45</c:v>
                </c:pt>
                <c:pt idx="193">
                  <c:v>60</c:v>
                </c:pt>
                <c:pt idx="194">
                  <c:v>60</c:v>
                </c:pt>
                <c:pt idx="195">
                  <c:v>80</c:v>
                </c:pt>
                <c:pt idx="196">
                  <c:v>80</c:v>
                </c:pt>
                <c:pt idx="197">
                  <c:v>80</c:v>
                </c:pt>
                <c:pt idx="198">
                  <c:v>80</c:v>
                </c:pt>
                <c:pt idx="199">
                  <c:v>95</c:v>
                </c:pt>
                <c:pt idx="200">
                  <c:v>95</c:v>
                </c:pt>
                <c:pt idx="201">
                  <c:v>82.5</c:v>
                </c:pt>
                <c:pt idx="202">
                  <c:v>82.5</c:v>
                </c:pt>
                <c:pt idx="203">
                  <c:v>95</c:v>
                </c:pt>
                <c:pt idx="204">
                  <c:v>95</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30</c:v>
                </c:pt>
                <c:pt idx="239">
                  <c:v>30</c:v>
                </c:pt>
                <c:pt idx="240">
                  <c:v>30</c:v>
                </c:pt>
                <c:pt idx="241">
                  <c:v>30</c:v>
                </c:pt>
                <c:pt idx="242">
                  <c:v>30</c:v>
                </c:pt>
                <c:pt idx="243">
                  <c:v>30</c:v>
                </c:pt>
                <c:pt idx="244">
                  <c:v>22</c:v>
                </c:pt>
                <c:pt idx="245">
                  <c:v>22</c:v>
                </c:pt>
                <c:pt idx="246">
                  <c:v>22</c:v>
                </c:pt>
                <c:pt idx="247">
                  <c:v>22</c:v>
                </c:pt>
                <c:pt idx="248">
                  <c:v>22</c:v>
                </c:pt>
                <c:pt idx="249">
                  <c:v>22</c:v>
                </c:pt>
                <c:pt idx="250">
                  <c:v>22</c:v>
                </c:pt>
                <c:pt idx="251">
                  <c:v>22</c:v>
                </c:pt>
                <c:pt idx="252">
                  <c:v>22</c:v>
                </c:pt>
                <c:pt idx="253">
                  <c:v>22</c:v>
                </c:pt>
                <c:pt idx="254">
                  <c:v>80</c:v>
                </c:pt>
                <c:pt idx="255">
                  <c:v>80</c:v>
                </c:pt>
                <c:pt idx="256">
                  <c:v>90</c:v>
                </c:pt>
                <c:pt idx="257">
                  <c:v>20</c:v>
                </c:pt>
                <c:pt idx="258">
                  <c:v>20</c:v>
                </c:pt>
                <c:pt idx="259">
                  <c:v>20</c:v>
                </c:pt>
                <c:pt idx="260">
                  <c:v>20</c:v>
                </c:pt>
                <c:pt idx="261">
                  <c:v>20</c:v>
                </c:pt>
                <c:pt idx="262">
                  <c:v>20</c:v>
                </c:pt>
                <c:pt idx="263">
                  <c:v>20</c:v>
                </c:pt>
                <c:pt idx="264">
                  <c:v>20</c:v>
                </c:pt>
                <c:pt idx="265">
                  <c:v>20</c:v>
                </c:pt>
                <c:pt idx="266">
                  <c:v>20</c:v>
                </c:pt>
                <c:pt idx="267">
                  <c:v>20</c:v>
                </c:pt>
                <c:pt idx="268">
                  <c:v>20</c:v>
                </c:pt>
                <c:pt idx="269">
                  <c:v>20</c:v>
                </c:pt>
                <c:pt idx="270">
                  <c:v>20</c:v>
                </c:pt>
                <c:pt idx="271">
                  <c:v>20</c:v>
                </c:pt>
                <c:pt idx="272">
                  <c:v>20</c:v>
                </c:pt>
                <c:pt idx="273">
                  <c:v>20</c:v>
                </c:pt>
                <c:pt idx="274">
                  <c:v>40</c:v>
                </c:pt>
                <c:pt idx="275">
                  <c:v>40</c:v>
                </c:pt>
                <c:pt idx="276">
                  <c:v>40</c:v>
                </c:pt>
                <c:pt idx="277">
                  <c:v>40</c:v>
                </c:pt>
                <c:pt idx="278">
                  <c:v>40</c:v>
                </c:pt>
                <c:pt idx="279">
                  <c:v>20</c:v>
                </c:pt>
                <c:pt idx="280">
                  <c:v>20</c:v>
                </c:pt>
                <c:pt idx="281">
                  <c:v>20</c:v>
                </c:pt>
                <c:pt idx="282">
                  <c:v>20</c:v>
                </c:pt>
                <c:pt idx="283">
                  <c:v>90</c:v>
                </c:pt>
                <c:pt idx="284">
                  <c:v>90</c:v>
                </c:pt>
                <c:pt idx="285">
                  <c:v>55</c:v>
                </c:pt>
                <c:pt idx="286">
                  <c:v>80</c:v>
                </c:pt>
                <c:pt idx="287">
                  <c:v>52.5</c:v>
                </c:pt>
                <c:pt idx="288">
                  <c:v>52.5</c:v>
                </c:pt>
                <c:pt idx="289">
                  <c:v>52.5</c:v>
                </c:pt>
                <c:pt idx="290">
                  <c:v>80</c:v>
                </c:pt>
                <c:pt idx="291">
                  <c:v>80</c:v>
                </c:pt>
                <c:pt idx="292">
                  <c:v>80</c:v>
                </c:pt>
                <c:pt idx="293">
                  <c:v>0</c:v>
                </c:pt>
                <c:pt idx="294">
                  <c:v>0</c:v>
                </c:pt>
                <c:pt idx="295">
                  <c:v>0</c:v>
                </c:pt>
                <c:pt idx="296">
                  <c:v>0</c:v>
                </c:pt>
                <c:pt idx="297">
                  <c:v>0</c:v>
                </c:pt>
                <c:pt idx="298">
                  <c:v>70</c:v>
                </c:pt>
                <c:pt idx="299">
                  <c:v>70</c:v>
                </c:pt>
                <c:pt idx="300">
                  <c:v>70</c:v>
                </c:pt>
                <c:pt idx="301">
                  <c:v>34</c:v>
                </c:pt>
                <c:pt idx="302">
                  <c:v>34</c:v>
                </c:pt>
                <c:pt idx="303">
                  <c:v>34</c:v>
                </c:pt>
                <c:pt idx="304">
                  <c:v>33</c:v>
                </c:pt>
                <c:pt idx="305">
                  <c:v>33</c:v>
                </c:pt>
                <c:pt idx="306">
                  <c:v>33</c:v>
                </c:pt>
                <c:pt idx="307">
                  <c:v>33</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35</c:v>
                </c:pt>
                <c:pt idx="332">
                  <c:v>35</c:v>
                </c:pt>
                <c:pt idx="333">
                  <c:v>0</c:v>
                </c:pt>
                <c:pt idx="334">
                  <c:v>0</c:v>
                </c:pt>
                <c:pt idx="335">
                  <c:v>0</c:v>
                </c:pt>
                <c:pt idx="336">
                  <c:v>0</c:v>
                </c:pt>
                <c:pt idx="337">
                  <c:v>0</c:v>
                </c:pt>
                <c:pt idx="338">
                  <c:v>0</c:v>
                </c:pt>
                <c:pt idx="339">
                  <c:v>0</c:v>
                </c:pt>
                <c:pt idx="340">
                  <c:v>0</c:v>
                </c:pt>
                <c:pt idx="341">
                  <c:v>35</c:v>
                </c:pt>
                <c:pt idx="342">
                  <c:v>0</c:v>
                </c:pt>
                <c:pt idx="343">
                  <c:v>55</c:v>
                </c:pt>
                <c:pt idx="344">
                  <c:v>55</c:v>
                </c:pt>
                <c:pt idx="345">
                  <c:v>0</c:v>
                </c:pt>
                <c:pt idx="346">
                  <c:v>0</c:v>
                </c:pt>
                <c:pt idx="347">
                  <c:v>85</c:v>
                </c:pt>
                <c:pt idx="348">
                  <c:v>80</c:v>
                </c:pt>
                <c:pt idx="349">
                  <c:v>40</c:v>
                </c:pt>
                <c:pt idx="350">
                  <c:v>40</c:v>
                </c:pt>
                <c:pt idx="351">
                  <c:v>60</c:v>
                </c:pt>
                <c:pt idx="352">
                  <c:v>60</c:v>
                </c:pt>
                <c:pt idx="353">
                  <c:v>90</c:v>
                </c:pt>
                <c:pt idx="354">
                  <c:v>80</c:v>
                </c:pt>
                <c:pt idx="355">
                  <c:v>80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9143-478A-93AF-E5D992E11937}"/>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ZN</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Sheet4!$C$2:$C$507</c:f>
              <c:numCache>
                <c:formatCode>General</c:formatCode>
                <c:ptCount val="506"/>
                <c:pt idx="0">
                  <c:v>2.31</c:v>
                </c:pt>
                <c:pt idx="1">
                  <c:v>7.07</c:v>
                </c:pt>
                <c:pt idx="2">
                  <c:v>7.07</c:v>
                </c:pt>
                <c:pt idx="3">
                  <c:v>2.1800000000000002</c:v>
                </c:pt>
                <c:pt idx="4">
                  <c:v>2.1800000000000002</c:v>
                </c:pt>
                <c:pt idx="5">
                  <c:v>2.1800000000000002</c:v>
                </c:pt>
                <c:pt idx="6">
                  <c:v>7.87</c:v>
                </c:pt>
                <c:pt idx="7">
                  <c:v>7.87</c:v>
                </c:pt>
                <c:pt idx="8">
                  <c:v>7.87</c:v>
                </c:pt>
                <c:pt idx="9">
                  <c:v>7.87</c:v>
                </c:pt>
                <c:pt idx="10">
                  <c:v>7.87</c:v>
                </c:pt>
                <c:pt idx="11">
                  <c:v>7.87</c:v>
                </c:pt>
                <c:pt idx="12">
                  <c:v>7.87</c:v>
                </c:pt>
                <c:pt idx="13">
                  <c:v>8.14</c:v>
                </c:pt>
                <c:pt idx="14">
                  <c:v>8.14</c:v>
                </c:pt>
                <c:pt idx="15">
                  <c:v>8.14</c:v>
                </c:pt>
                <c:pt idx="16">
                  <c:v>8.14</c:v>
                </c:pt>
                <c:pt idx="17">
                  <c:v>8.14</c:v>
                </c:pt>
                <c:pt idx="18">
                  <c:v>8.14</c:v>
                </c:pt>
                <c:pt idx="19">
                  <c:v>8.14</c:v>
                </c:pt>
                <c:pt idx="20">
                  <c:v>8.14</c:v>
                </c:pt>
                <c:pt idx="21">
                  <c:v>8.14</c:v>
                </c:pt>
                <c:pt idx="22">
                  <c:v>8.14</c:v>
                </c:pt>
                <c:pt idx="23">
                  <c:v>8.14</c:v>
                </c:pt>
                <c:pt idx="24">
                  <c:v>8.14</c:v>
                </c:pt>
                <c:pt idx="25">
                  <c:v>8.14</c:v>
                </c:pt>
                <c:pt idx="26">
                  <c:v>8.14</c:v>
                </c:pt>
                <c:pt idx="27">
                  <c:v>8.14</c:v>
                </c:pt>
                <c:pt idx="28">
                  <c:v>8.14</c:v>
                </c:pt>
                <c:pt idx="29">
                  <c:v>8.14</c:v>
                </c:pt>
                <c:pt idx="30">
                  <c:v>8.14</c:v>
                </c:pt>
                <c:pt idx="31">
                  <c:v>8.14</c:v>
                </c:pt>
                <c:pt idx="32">
                  <c:v>8.14</c:v>
                </c:pt>
                <c:pt idx="33">
                  <c:v>8.14</c:v>
                </c:pt>
                <c:pt idx="34">
                  <c:v>8.14</c:v>
                </c:pt>
                <c:pt idx="35">
                  <c:v>5.96</c:v>
                </c:pt>
                <c:pt idx="36">
                  <c:v>5.96</c:v>
                </c:pt>
                <c:pt idx="37">
                  <c:v>5.96</c:v>
                </c:pt>
                <c:pt idx="38">
                  <c:v>5.96</c:v>
                </c:pt>
                <c:pt idx="39">
                  <c:v>2.95</c:v>
                </c:pt>
                <c:pt idx="40">
                  <c:v>2.95</c:v>
                </c:pt>
                <c:pt idx="41">
                  <c:v>6.91</c:v>
                </c:pt>
                <c:pt idx="42">
                  <c:v>6.91</c:v>
                </c:pt>
                <c:pt idx="43">
                  <c:v>6.91</c:v>
                </c:pt>
                <c:pt idx="44">
                  <c:v>6.91</c:v>
                </c:pt>
                <c:pt idx="45">
                  <c:v>6.91</c:v>
                </c:pt>
                <c:pt idx="46">
                  <c:v>6.91</c:v>
                </c:pt>
                <c:pt idx="47">
                  <c:v>6.91</c:v>
                </c:pt>
                <c:pt idx="48">
                  <c:v>6.91</c:v>
                </c:pt>
                <c:pt idx="49">
                  <c:v>6.91</c:v>
                </c:pt>
                <c:pt idx="50">
                  <c:v>5.64</c:v>
                </c:pt>
                <c:pt idx="51">
                  <c:v>5.64</c:v>
                </c:pt>
                <c:pt idx="52">
                  <c:v>5.64</c:v>
                </c:pt>
                <c:pt idx="53">
                  <c:v>5.64</c:v>
                </c:pt>
                <c:pt idx="54">
                  <c:v>4</c:v>
                </c:pt>
                <c:pt idx="55">
                  <c:v>1.22</c:v>
                </c:pt>
                <c:pt idx="56">
                  <c:v>0.74</c:v>
                </c:pt>
                <c:pt idx="57">
                  <c:v>1.32</c:v>
                </c:pt>
                <c:pt idx="58">
                  <c:v>5.13</c:v>
                </c:pt>
                <c:pt idx="59">
                  <c:v>5.13</c:v>
                </c:pt>
                <c:pt idx="60">
                  <c:v>5.13</c:v>
                </c:pt>
                <c:pt idx="61">
                  <c:v>5.13</c:v>
                </c:pt>
                <c:pt idx="62">
                  <c:v>5.13</c:v>
                </c:pt>
                <c:pt idx="63">
                  <c:v>5.13</c:v>
                </c:pt>
                <c:pt idx="64">
                  <c:v>1.38</c:v>
                </c:pt>
                <c:pt idx="65">
                  <c:v>3.37</c:v>
                </c:pt>
                <c:pt idx="66">
                  <c:v>3.37</c:v>
                </c:pt>
                <c:pt idx="67">
                  <c:v>6.07</c:v>
                </c:pt>
                <c:pt idx="68">
                  <c:v>6.07</c:v>
                </c:pt>
                <c:pt idx="69">
                  <c:v>6.07</c:v>
                </c:pt>
                <c:pt idx="70">
                  <c:v>10.81</c:v>
                </c:pt>
                <c:pt idx="71">
                  <c:v>10.81</c:v>
                </c:pt>
                <c:pt idx="72">
                  <c:v>10.81</c:v>
                </c:pt>
                <c:pt idx="73">
                  <c:v>10.81</c:v>
                </c:pt>
                <c:pt idx="74">
                  <c:v>12.83</c:v>
                </c:pt>
                <c:pt idx="75">
                  <c:v>12.83</c:v>
                </c:pt>
                <c:pt idx="76">
                  <c:v>12.83</c:v>
                </c:pt>
                <c:pt idx="77">
                  <c:v>12.83</c:v>
                </c:pt>
                <c:pt idx="78">
                  <c:v>12.83</c:v>
                </c:pt>
                <c:pt idx="79">
                  <c:v>12.83</c:v>
                </c:pt>
                <c:pt idx="80">
                  <c:v>4.8600000000000003</c:v>
                </c:pt>
                <c:pt idx="81">
                  <c:v>4.8600000000000003</c:v>
                </c:pt>
                <c:pt idx="82">
                  <c:v>4.8600000000000003</c:v>
                </c:pt>
                <c:pt idx="83">
                  <c:v>4.8600000000000003</c:v>
                </c:pt>
                <c:pt idx="84">
                  <c:v>4.49</c:v>
                </c:pt>
                <c:pt idx="85">
                  <c:v>4.49</c:v>
                </c:pt>
                <c:pt idx="86">
                  <c:v>4.49</c:v>
                </c:pt>
                <c:pt idx="87">
                  <c:v>4.49</c:v>
                </c:pt>
                <c:pt idx="88">
                  <c:v>3.41</c:v>
                </c:pt>
                <c:pt idx="89">
                  <c:v>3.41</c:v>
                </c:pt>
                <c:pt idx="90">
                  <c:v>3.41</c:v>
                </c:pt>
                <c:pt idx="91">
                  <c:v>3.41</c:v>
                </c:pt>
                <c:pt idx="92">
                  <c:v>15.04</c:v>
                </c:pt>
                <c:pt idx="93">
                  <c:v>15.04</c:v>
                </c:pt>
                <c:pt idx="94">
                  <c:v>15.04</c:v>
                </c:pt>
                <c:pt idx="95">
                  <c:v>2.89</c:v>
                </c:pt>
                <c:pt idx="96">
                  <c:v>2.89</c:v>
                </c:pt>
                <c:pt idx="97">
                  <c:v>2.89</c:v>
                </c:pt>
                <c:pt idx="98">
                  <c:v>2.89</c:v>
                </c:pt>
                <c:pt idx="99">
                  <c:v>2.89</c:v>
                </c:pt>
                <c:pt idx="100">
                  <c:v>8.56</c:v>
                </c:pt>
                <c:pt idx="101">
                  <c:v>8.56</c:v>
                </c:pt>
                <c:pt idx="102">
                  <c:v>8.56</c:v>
                </c:pt>
                <c:pt idx="103">
                  <c:v>8.56</c:v>
                </c:pt>
                <c:pt idx="104">
                  <c:v>8.56</c:v>
                </c:pt>
                <c:pt idx="105">
                  <c:v>8.56</c:v>
                </c:pt>
                <c:pt idx="106">
                  <c:v>8.56</c:v>
                </c:pt>
                <c:pt idx="107">
                  <c:v>8.56</c:v>
                </c:pt>
                <c:pt idx="108">
                  <c:v>8.56</c:v>
                </c:pt>
                <c:pt idx="109">
                  <c:v>8.56</c:v>
                </c:pt>
                <c:pt idx="110">
                  <c:v>8.56</c:v>
                </c:pt>
                <c:pt idx="111">
                  <c:v>10.01</c:v>
                </c:pt>
                <c:pt idx="112">
                  <c:v>10.01</c:v>
                </c:pt>
                <c:pt idx="113">
                  <c:v>10.01</c:v>
                </c:pt>
                <c:pt idx="114">
                  <c:v>10.01</c:v>
                </c:pt>
                <c:pt idx="115">
                  <c:v>10.01</c:v>
                </c:pt>
                <c:pt idx="116">
                  <c:v>10.01</c:v>
                </c:pt>
                <c:pt idx="117">
                  <c:v>10.01</c:v>
                </c:pt>
                <c:pt idx="118">
                  <c:v>10.01</c:v>
                </c:pt>
                <c:pt idx="119">
                  <c:v>10.01</c:v>
                </c:pt>
                <c:pt idx="120">
                  <c:v>25.65</c:v>
                </c:pt>
                <c:pt idx="121">
                  <c:v>25.65</c:v>
                </c:pt>
                <c:pt idx="122">
                  <c:v>25.65</c:v>
                </c:pt>
                <c:pt idx="123">
                  <c:v>25.65</c:v>
                </c:pt>
                <c:pt idx="124">
                  <c:v>25.65</c:v>
                </c:pt>
                <c:pt idx="125">
                  <c:v>25.65</c:v>
                </c:pt>
                <c:pt idx="126">
                  <c:v>25.65</c:v>
                </c:pt>
                <c:pt idx="127">
                  <c:v>21.89</c:v>
                </c:pt>
                <c:pt idx="128">
                  <c:v>21.89</c:v>
                </c:pt>
                <c:pt idx="129">
                  <c:v>21.89</c:v>
                </c:pt>
                <c:pt idx="130">
                  <c:v>21.89</c:v>
                </c:pt>
                <c:pt idx="131">
                  <c:v>21.89</c:v>
                </c:pt>
                <c:pt idx="132">
                  <c:v>21.89</c:v>
                </c:pt>
                <c:pt idx="133">
                  <c:v>21.89</c:v>
                </c:pt>
                <c:pt idx="134">
                  <c:v>21.89</c:v>
                </c:pt>
                <c:pt idx="135">
                  <c:v>21.89</c:v>
                </c:pt>
                <c:pt idx="136">
                  <c:v>21.89</c:v>
                </c:pt>
                <c:pt idx="137">
                  <c:v>21.89</c:v>
                </c:pt>
                <c:pt idx="138">
                  <c:v>21.89</c:v>
                </c:pt>
                <c:pt idx="139">
                  <c:v>21.89</c:v>
                </c:pt>
                <c:pt idx="140">
                  <c:v>21.89</c:v>
                </c:pt>
                <c:pt idx="141">
                  <c:v>21.89</c:v>
                </c:pt>
                <c:pt idx="142">
                  <c:v>19.579999999999998</c:v>
                </c:pt>
                <c:pt idx="143">
                  <c:v>19.579999999999998</c:v>
                </c:pt>
                <c:pt idx="144">
                  <c:v>19.579999999999998</c:v>
                </c:pt>
                <c:pt idx="145">
                  <c:v>19.579999999999998</c:v>
                </c:pt>
                <c:pt idx="146">
                  <c:v>19.579999999999998</c:v>
                </c:pt>
                <c:pt idx="147">
                  <c:v>19.579999999999998</c:v>
                </c:pt>
                <c:pt idx="148">
                  <c:v>19.579999999999998</c:v>
                </c:pt>
                <c:pt idx="149">
                  <c:v>19.579999999999998</c:v>
                </c:pt>
                <c:pt idx="150">
                  <c:v>19.579999999999998</c:v>
                </c:pt>
                <c:pt idx="151">
                  <c:v>19.579999999999998</c:v>
                </c:pt>
                <c:pt idx="152">
                  <c:v>19.579999999999998</c:v>
                </c:pt>
                <c:pt idx="153">
                  <c:v>19.579999999999998</c:v>
                </c:pt>
                <c:pt idx="154">
                  <c:v>19.579999999999998</c:v>
                </c:pt>
                <c:pt idx="155">
                  <c:v>19.579999999999998</c:v>
                </c:pt>
                <c:pt idx="156">
                  <c:v>19.579999999999998</c:v>
                </c:pt>
                <c:pt idx="157">
                  <c:v>19.579999999999998</c:v>
                </c:pt>
                <c:pt idx="158">
                  <c:v>19.579999999999998</c:v>
                </c:pt>
                <c:pt idx="159">
                  <c:v>19.579999999999998</c:v>
                </c:pt>
                <c:pt idx="160">
                  <c:v>19.579999999999998</c:v>
                </c:pt>
                <c:pt idx="161">
                  <c:v>19.579999999999998</c:v>
                </c:pt>
                <c:pt idx="162">
                  <c:v>19.579999999999998</c:v>
                </c:pt>
                <c:pt idx="163">
                  <c:v>19.579999999999998</c:v>
                </c:pt>
                <c:pt idx="164">
                  <c:v>19.579999999999998</c:v>
                </c:pt>
                <c:pt idx="165">
                  <c:v>19.579999999999998</c:v>
                </c:pt>
                <c:pt idx="166">
                  <c:v>19.579999999999998</c:v>
                </c:pt>
                <c:pt idx="167">
                  <c:v>19.579999999999998</c:v>
                </c:pt>
                <c:pt idx="168">
                  <c:v>19.579999999999998</c:v>
                </c:pt>
                <c:pt idx="169">
                  <c:v>19.579999999999998</c:v>
                </c:pt>
                <c:pt idx="170">
                  <c:v>19.579999999999998</c:v>
                </c:pt>
                <c:pt idx="171">
                  <c:v>19.579999999999998</c:v>
                </c:pt>
                <c:pt idx="172">
                  <c:v>4.05</c:v>
                </c:pt>
                <c:pt idx="173">
                  <c:v>4.05</c:v>
                </c:pt>
                <c:pt idx="174">
                  <c:v>4.05</c:v>
                </c:pt>
                <c:pt idx="175">
                  <c:v>4.05</c:v>
                </c:pt>
                <c:pt idx="176">
                  <c:v>4.05</c:v>
                </c:pt>
                <c:pt idx="177">
                  <c:v>4.05</c:v>
                </c:pt>
                <c:pt idx="178">
                  <c:v>4.05</c:v>
                </c:pt>
                <c:pt idx="179">
                  <c:v>2.46</c:v>
                </c:pt>
                <c:pt idx="180">
                  <c:v>2.46</c:v>
                </c:pt>
                <c:pt idx="181">
                  <c:v>2.46</c:v>
                </c:pt>
                <c:pt idx="182">
                  <c:v>2.46</c:v>
                </c:pt>
                <c:pt idx="183">
                  <c:v>2.46</c:v>
                </c:pt>
                <c:pt idx="184">
                  <c:v>2.46</c:v>
                </c:pt>
                <c:pt idx="185">
                  <c:v>2.46</c:v>
                </c:pt>
                <c:pt idx="186">
                  <c:v>2.46</c:v>
                </c:pt>
                <c:pt idx="187">
                  <c:v>3.44</c:v>
                </c:pt>
                <c:pt idx="188">
                  <c:v>3.44</c:v>
                </c:pt>
                <c:pt idx="189">
                  <c:v>3.44</c:v>
                </c:pt>
                <c:pt idx="190">
                  <c:v>3.44</c:v>
                </c:pt>
                <c:pt idx="191">
                  <c:v>3.44</c:v>
                </c:pt>
                <c:pt idx="192">
                  <c:v>3.44</c:v>
                </c:pt>
                <c:pt idx="193">
                  <c:v>2.93</c:v>
                </c:pt>
                <c:pt idx="194">
                  <c:v>2.93</c:v>
                </c:pt>
                <c:pt idx="195">
                  <c:v>0.46</c:v>
                </c:pt>
                <c:pt idx="196">
                  <c:v>1.52</c:v>
                </c:pt>
                <c:pt idx="197">
                  <c:v>1.52</c:v>
                </c:pt>
                <c:pt idx="198">
                  <c:v>1.52</c:v>
                </c:pt>
                <c:pt idx="199">
                  <c:v>1.47</c:v>
                </c:pt>
                <c:pt idx="200">
                  <c:v>1.47</c:v>
                </c:pt>
                <c:pt idx="201">
                  <c:v>2.0299999999999998</c:v>
                </c:pt>
                <c:pt idx="202">
                  <c:v>2.0299999999999998</c:v>
                </c:pt>
                <c:pt idx="203">
                  <c:v>2.68</c:v>
                </c:pt>
                <c:pt idx="204">
                  <c:v>2.68</c:v>
                </c:pt>
                <c:pt idx="205">
                  <c:v>10.59</c:v>
                </c:pt>
                <c:pt idx="206">
                  <c:v>10.59</c:v>
                </c:pt>
                <c:pt idx="207">
                  <c:v>10.59</c:v>
                </c:pt>
                <c:pt idx="208">
                  <c:v>10.59</c:v>
                </c:pt>
                <c:pt idx="209">
                  <c:v>10.59</c:v>
                </c:pt>
                <c:pt idx="210">
                  <c:v>10.59</c:v>
                </c:pt>
                <c:pt idx="211">
                  <c:v>10.59</c:v>
                </c:pt>
                <c:pt idx="212">
                  <c:v>10.59</c:v>
                </c:pt>
                <c:pt idx="213">
                  <c:v>10.59</c:v>
                </c:pt>
                <c:pt idx="214">
                  <c:v>10.59</c:v>
                </c:pt>
                <c:pt idx="215">
                  <c:v>10.59</c:v>
                </c:pt>
                <c:pt idx="216">
                  <c:v>13.89</c:v>
                </c:pt>
                <c:pt idx="217">
                  <c:v>13.89</c:v>
                </c:pt>
                <c:pt idx="218">
                  <c:v>13.89</c:v>
                </c:pt>
                <c:pt idx="219">
                  <c:v>13.89</c:v>
                </c:pt>
                <c:pt idx="220">
                  <c:v>6.2</c:v>
                </c:pt>
                <c:pt idx="221">
                  <c:v>6.2</c:v>
                </c:pt>
                <c:pt idx="222">
                  <c:v>6.2</c:v>
                </c:pt>
                <c:pt idx="223">
                  <c:v>6.2</c:v>
                </c:pt>
                <c:pt idx="224">
                  <c:v>6.2</c:v>
                </c:pt>
                <c:pt idx="225">
                  <c:v>6.2</c:v>
                </c:pt>
                <c:pt idx="226">
                  <c:v>6.2</c:v>
                </c:pt>
                <c:pt idx="227">
                  <c:v>6.2</c:v>
                </c:pt>
                <c:pt idx="228">
                  <c:v>6.2</c:v>
                </c:pt>
                <c:pt idx="229">
                  <c:v>6.2</c:v>
                </c:pt>
                <c:pt idx="230">
                  <c:v>6.2</c:v>
                </c:pt>
                <c:pt idx="231">
                  <c:v>6.2</c:v>
                </c:pt>
                <c:pt idx="232">
                  <c:v>6.2</c:v>
                </c:pt>
                <c:pt idx="233">
                  <c:v>6.2</c:v>
                </c:pt>
                <c:pt idx="234">
                  <c:v>6.2</c:v>
                </c:pt>
                <c:pt idx="235">
                  <c:v>6.2</c:v>
                </c:pt>
                <c:pt idx="236">
                  <c:v>6.2</c:v>
                </c:pt>
                <c:pt idx="237">
                  <c:v>6.2</c:v>
                </c:pt>
                <c:pt idx="238">
                  <c:v>4.93</c:v>
                </c:pt>
                <c:pt idx="239">
                  <c:v>4.93</c:v>
                </c:pt>
                <c:pt idx="240">
                  <c:v>4.93</c:v>
                </c:pt>
                <c:pt idx="241">
                  <c:v>4.93</c:v>
                </c:pt>
                <c:pt idx="242">
                  <c:v>4.93</c:v>
                </c:pt>
                <c:pt idx="243">
                  <c:v>4.93</c:v>
                </c:pt>
                <c:pt idx="244">
                  <c:v>5.86</c:v>
                </c:pt>
                <c:pt idx="245">
                  <c:v>5.86</c:v>
                </c:pt>
                <c:pt idx="246">
                  <c:v>5.86</c:v>
                </c:pt>
                <c:pt idx="247">
                  <c:v>5.86</c:v>
                </c:pt>
                <c:pt idx="248">
                  <c:v>5.86</c:v>
                </c:pt>
                <c:pt idx="249">
                  <c:v>5.86</c:v>
                </c:pt>
                <c:pt idx="250">
                  <c:v>5.86</c:v>
                </c:pt>
                <c:pt idx="251">
                  <c:v>5.86</c:v>
                </c:pt>
                <c:pt idx="252">
                  <c:v>5.86</c:v>
                </c:pt>
                <c:pt idx="253">
                  <c:v>5.86</c:v>
                </c:pt>
                <c:pt idx="254">
                  <c:v>3.64</c:v>
                </c:pt>
                <c:pt idx="255">
                  <c:v>3.64</c:v>
                </c:pt>
                <c:pt idx="256">
                  <c:v>3.75</c:v>
                </c:pt>
                <c:pt idx="257">
                  <c:v>3.97</c:v>
                </c:pt>
                <c:pt idx="258">
                  <c:v>3.97</c:v>
                </c:pt>
                <c:pt idx="259">
                  <c:v>3.97</c:v>
                </c:pt>
                <c:pt idx="260">
                  <c:v>3.97</c:v>
                </c:pt>
                <c:pt idx="261">
                  <c:v>3.97</c:v>
                </c:pt>
                <c:pt idx="262">
                  <c:v>3.97</c:v>
                </c:pt>
                <c:pt idx="263">
                  <c:v>3.97</c:v>
                </c:pt>
                <c:pt idx="264">
                  <c:v>3.97</c:v>
                </c:pt>
                <c:pt idx="265">
                  <c:v>3.97</c:v>
                </c:pt>
                <c:pt idx="266">
                  <c:v>3.97</c:v>
                </c:pt>
                <c:pt idx="267">
                  <c:v>3.97</c:v>
                </c:pt>
                <c:pt idx="268">
                  <c:v>3.97</c:v>
                </c:pt>
                <c:pt idx="269">
                  <c:v>6.96</c:v>
                </c:pt>
                <c:pt idx="270">
                  <c:v>6.96</c:v>
                </c:pt>
                <c:pt idx="271">
                  <c:v>6.96</c:v>
                </c:pt>
                <c:pt idx="272">
                  <c:v>6.96</c:v>
                </c:pt>
                <c:pt idx="273">
                  <c:v>6.96</c:v>
                </c:pt>
                <c:pt idx="274">
                  <c:v>6.41</c:v>
                </c:pt>
                <c:pt idx="275">
                  <c:v>6.41</c:v>
                </c:pt>
                <c:pt idx="276">
                  <c:v>6.41</c:v>
                </c:pt>
                <c:pt idx="277">
                  <c:v>6.41</c:v>
                </c:pt>
                <c:pt idx="278">
                  <c:v>6.41</c:v>
                </c:pt>
                <c:pt idx="279">
                  <c:v>3.33</c:v>
                </c:pt>
                <c:pt idx="280">
                  <c:v>3.33</c:v>
                </c:pt>
                <c:pt idx="281">
                  <c:v>3.33</c:v>
                </c:pt>
                <c:pt idx="282">
                  <c:v>3.33</c:v>
                </c:pt>
                <c:pt idx="283">
                  <c:v>1.21</c:v>
                </c:pt>
                <c:pt idx="284">
                  <c:v>2.97</c:v>
                </c:pt>
                <c:pt idx="285">
                  <c:v>2.25</c:v>
                </c:pt>
                <c:pt idx="286">
                  <c:v>1.76</c:v>
                </c:pt>
                <c:pt idx="287">
                  <c:v>5.32</c:v>
                </c:pt>
                <c:pt idx="288">
                  <c:v>5.32</c:v>
                </c:pt>
                <c:pt idx="289">
                  <c:v>5.32</c:v>
                </c:pt>
                <c:pt idx="290">
                  <c:v>4.95</c:v>
                </c:pt>
                <c:pt idx="291">
                  <c:v>4.95</c:v>
                </c:pt>
                <c:pt idx="292">
                  <c:v>4.95</c:v>
                </c:pt>
                <c:pt idx="293">
                  <c:v>13.92</c:v>
                </c:pt>
                <c:pt idx="294">
                  <c:v>13.92</c:v>
                </c:pt>
                <c:pt idx="295">
                  <c:v>13.92</c:v>
                </c:pt>
                <c:pt idx="296">
                  <c:v>13.92</c:v>
                </c:pt>
                <c:pt idx="297">
                  <c:v>13.92</c:v>
                </c:pt>
                <c:pt idx="298">
                  <c:v>2.2400000000000002</c:v>
                </c:pt>
                <c:pt idx="299">
                  <c:v>2.2400000000000002</c:v>
                </c:pt>
                <c:pt idx="300">
                  <c:v>2.2400000000000002</c:v>
                </c:pt>
                <c:pt idx="301">
                  <c:v>6.09</c:v>
                </c:pt>
                <c:pt idx="302">
                  <c:v>6.09</c:v>
                </c:pt>
                <c:pt idx="303">
                  <c:v>6.09</c:v>
                </c:pt>
                <c:pt idx="304">
                  <c:v>2.1800000000000002</c:v>
                </c:pt>
                <c:pt idx="305">
                  <c:v>2.1800000000000002</c:v>
                </c:pt>
                <c:pt idx="306">
                  <c:v>2.1800000000000002</c:v>
                </c:pt>
                <c:pt idx="307">
                  <c:v>2.1800000000000002</c:v>
                </c:pt>
                <c:pt idx="308">
                  <c:v>9.9</c:v>
                </c:pt>
                <c:pt idx="309">
                  <c:v>9.9</c:v>
                </c:pt>
                <c:pt idx="310">
                  <c:v>9.9</c:v>
                </c:pt>
                <c:pt idx="311">
                  <c:v>9.9</c:v>
                </c:pt>
                <c:pt idx="312">
                  <c:v>9.9</c:v>
                </c:pt>
                <c:pt idx="313">
                  <c:v>9.9</c:v>
                </c:pt>
                <c:pt idx="314">
                  <c:v>9.9</c:v>
                </c:pt>
                <c:pt idx="315">
                  <c:v>9.9</c:v>
                </c:pt>
                <c:pt idx="316">
                  <c:v>9.9</c:v>
                </c:pt>
                <c:pt idx="317">
                  <c:v>9.9</c:v>
                </c:pt>
                <c:pt idx="318">
                  <c:v>9.9</c:v>
                </c:pt>
                <c:pt idx="319">
                  <c:v>9.9</c:v>
                </c:pt>
                <c:pt idx="320">
                  <c:v>7.38</c:v>
                </c:pt>
                <c:pt idx="321">
                  <c:v>7.38</c:v>
                </c:pt>
                <c:pt idx="322">
                  <c:v>7.38</c:v>
                </c:pt>
                <c:pt idx="323">
                  <c:v>7.38</c:v>
                </c:pt>
                <c:pt idx="324">
                  <c:v>7.38</c:v>
                </c:pt>
                <c:pt idx="325">
                  <c:v>7.38</c:v>
                </c:pt>
                <c:pt idx="326">
                  <c:v>7.38</c:v>
                </c:pt>
                <c:pt idx="327">
                  <c:v>7.38</c:v>
                </c:pt>
                <c:pt idx="328">
                  <c:v>3.24</c:v>
                </c:pt>
                <c:pt idx="329">
                  <c:v>3.24</c:v>
                </c:pt>
                <c:pt idx="330">
                  <c:v>3.24</c:v>
                </c:pt>
                <c:pt idx="331">
                  <c:v>6.06</c:v>
                </c:pt>
                <c:pt idx="332">
                  <c:v>6.06</c:v>
                </c:pt>
                <c:pt idx="333">
                  <c:v>5.19</c:v>
                </c:pt>
                <c:pt idx="334">
                  <c:v>5.19</c:v>
                </c:pt>
                <c:pt idx="335">
                  <c:v>5.19</c:v>
                </c:pt>
                <c:pt idx="336">
                  <c:v>5.19</c:v>
                </c:pt>
                <c:pt idx="337">
                  <c:v>5.19</c:v>
                </c:pt>
                <c:pt idx="338">
                  <c:v>5.19</c:v>
                </c:pt>
                <c:pt idx="339">
                  <c:v>5.19</c:v>
                </c:pt>
                <c:pt idx="340">
                  <c:v>5.19</c:v>
                </c:pt>
                <c:pt idx="341">
                  <c:v>1.52</c:v>
                </c:pt>
                <c:pt idx="342">
                  <c:v>1.89</c:v>
                </c:pt>
                <c:pt idx="343">
                  <c:v>3.78</c:v>
                </c:pt>
                <c:pt idx="344">
                  <c:v>3.78</c:v>
                </c:pt>
                <c:pt idx="345">
                  <c:v>4.3899999999999997</c:v>
                </c:pt>
                <c:pt idx="346">
                  <c:v>4.3899999999999997</c:v>
                </c:pt>
                <c:pt idx="347">
                  <c:v>4.1500000000000004</c:v>
                </c:pt>
                <c:pt idx="348">
                  <c:v>2.0099999999999998</c:v>
                </c:pt>
                <c:pt idx="349">
                  <c:v>1.25</c:v>
                </c:pt>
                <c:pt idx="350">
                  <c:v>1.25</c:v>
                </c:pt>
                <c:pt idx="351">
                  <c:v>1.69</c:v>
                </c:pt>
                <c:pt idx="352">
                  <c:v>1.69</c:v>
                </c:pt>
                <c:pt idx="353">
                  <c:v>2.02</c:v>
                </c:pt>
                <c:pt idx="354">
                  <c:v>1.91</c:v>
                </c:pt>
                <c:pt idx="355">
                  <c:v>1.91</c:v>
                </c:pt>
                <c:pt idx="356">
                  <c:v>18.100000000000001</c:v>
                </c:pt>
                <c:pt idx="357">
                  <c:v>18.100000000000001</c:v>
                </c:pt>
                <c:pt idx="358">
                  <c:v>18.100000000000001</c:v>
                </c:pt>
                <c:pt idx="359">
                  <c:v>18.100000000000001</c:v>
                </c:pt>
                <c:pt idx="360">
                  <c:v>18.100000000000001</c:v>
                </c:pt>
                <c:pt idx="361">
                  <c:v>18.100000000000001</c:v>
                </c:pt>
                <c:pt idx="362">
                  <c:v>18.100000000000001</c:v>
                </c:pt>
                <c:pt idx="363">
                  <c:v>18.100000000000001</c:v>
                </c:pt>
                <c:pt idx="364">
                  <c:v>18.100000000000001</c:v>
                </c:pt>
                <c:pt idx="365">
                  <c:v>18.100000000000001</c:v>
                </c:pt>
                <c:pt idx="366">
                  <c:v>18.100000000000001</c:v>
                </c:pt>
                <c:pt idx="367">
                  <c:v>18.100000000000001</c:v>
                </c:pt>
                <c:pt idx="368">
                  <c:v>18.100000000000001</c:v>
                </c:pt>
                <c:pt idx="369">
                  <c:v>18.100000000000001</c:v>
                </c:pt>
                <c:pt idx="370">
                  <c:v>18.100000000000001</c:v>
                </c:pt>
                <c:pt idx="371">
                  <c:v>18.100000000000001</c:v>
                </c:pt>
                <c:pt idx="372">
                  <c:v>18.100000000000001</c:v>
                </c:pt>
                <c:pt idx="373">
                  <c:v>18.100000000000001</c:v>
                </c:pt>
                <c:pt idx="374">
                  <c:v>18.100000000000001</c:v>
                </c:pt>
                <c:pt idx="375">
                  <c:v>18.100000000000001</c:v>
                </c:pt>
                <c:pt idx="376">
                  <c:v>18.100000000000001</c:v>
                </c:pt>
                <c:pt idx="377">
                  <c:v>18.100000000000001</c:v>
                </c:pt>
                <c:pt idx="378">
                  <c:v>18.100000000000001</c:v>
                </c:pt>
                <c:pt idx="379">
                  <c:v>18.100000000000001</c:v>
                </c:pt>
                <c:pt idx="380">
                  <c:v>18.100000000000001</c:v>
                </c:pt>
                <c:pt idx="381">
                  <c:v>18.100000000000001</c:v>
                </c:pt>
                <c:pt idx="382">
                  <c:v>18.100000000000001</c:v>
                </c:pt>
                <c:pt idx="383">
                  <c:v>18.100000000000001</c:v>
                </c:pt>
                <c:pt idx="384">
                  <c:v>18.100000000000001</c:v>
                </c:pt>
                <c:pt idx="385">
                  <c:v>18.100000000000001</c:v>
                </c:pt>
                <c:pt idx="386">
                  <c:v>18.100000000000001</c:v>
                </c:pt>
                <c:pt idx="387">
                  <c:v>18.100000000000001</c:v>
                </c:pt>
                <c:pt idx="388">
                  <c:v>18.100000000000001</c:v>
                </c:pt>
                <c:pt idx="389">
                  <c:v>18.100000000000001</c:v>
                </c:pt>
                <c:pt idx="390">
                  <c:v>18.100000000000001</c:v>
                </c:pt>
                <c:pt idx="391">
                  <c:v>18.100000000000001</c:v>
                </c:pt>
                <c:pt idx="392">
                  <c:v>18.100000000000001</c:v>
                </c:pt>
                <c:pt idx="393">
                  <c:v>18.100000000000001</c:v>
                </c:pt>
                <c:pt idx="394">
                  <c:v>18.100000000000001</c:v>
                </c:pt>
                <c:pt idx="395">
                  <c:v>18.100000000000001</c:v>
                </c:pt>
                <c:pt idx="396">
                  <c:v>18.100000000000001</c:v>
                </c:pt>
                <c:pt idx="397">
                  <c:v>18.100000000000001</c:v>
                </c:pt>
                <c:pt idx="398">
                  <c:v>18.100000000000001</c:v>
                </c:pt>
                <c:pt idx="399">
                  <c:v>18.100000000000001</c:v>
                </c:pt>
                <c:pt idx="400">
                  <c:v>18.100000000000001</c:v>
                </c:pt>
                <c:pt idx="401">
                  <c:v>18.100000000000001</c:v>
                </c:pt>
                <c:pt idx="402">
                  <c:v>18.100000000000001</c:v>
                </c:pt>
                <c:pt idx="403">
                  <c:v>18.100000000000001</c:v>
                </c:pt>
                <c:pt idx="404">
                  <c:v>18.100000000000001</c:v>
                </c:pt>
                <c:pt idx="405">
                  <c:v>18.100000000000001</c:v>
                </c:pt>
                <c:pt idx="406">
                  <c:v>18.100000000000001</c:v>
                </c:pt>
                <c:pt idx="407">
                  <c:v>18.100000000000001</c:v>
                </c:pt>
                <c:pt idx="408">
                  <c:v>18.100000000000001</c:v>
                </c:pt>
                <c:pt idx="409">
                  <c:v>18.100000000000001</c:v>
                </c:pt>
                <c:pt idx="410">
                  <c:v>18.100000000000001</c:v>
                </c:pt>
                <c:pt idx="411">
                  <c:v>18.100000000000001</c:v>
                </c:pt>
                <c:pt idx="412">
                  <c:v>18.100000000000001</c:v>
                </c:pt>
                <c:pt idx="413">
                  <c:v>18.100000000000001</c:v>
                </c:pt>
                <c:pt idx="414">
                  <c:v>18.100000000000001</c:v>
                </c:pt>
                <c:pt idx="415">
                  <c:v>18.100000000000001</c:v>
                </c:pt>
                <c:pt idx="416">
                  <c:v>18.100000000000001</c:v>
                </c:pt>
                <c:pt idx="417">
                  <c:v>18.100000000000001</c:v>
                </c:pt>
                <c:pt idx="418">
                  <c:v>18.100000000000001</c:v>
                </c:pt>
                <c:pt idx="419">
                  <c:v>18.100000000000001</c:v>
                </c:pt>
                <c:pt idx="420">
                  <c:v>18.100000000000001</c:v>
                </c:pt>
                <c:pt idx="421">
                  <c:v>18.100000000000001</c:v>
                </c:pt>
                <c:pt idx="422">
                  <c:v>18.100000000000001</c:v>
                </c:pt>
                <c:pt idx="423">
                  <c:v>18.100000000000001</c:v>
                </c:pt>
                <c:pt idx="424">
                  <c:v>18.100000000000001</c:v>
                </c:pt>
                <c:pt idx="425">
                  <c:v>18.100000000000001</c:v>
                </c:pt>
                <c:pt idx="426">
                  <c:v>18.100000000000001</c:v>
                </c:pt>
                <c:pt idx="427">
                  <c:v>18.100000000000001</c:v>
                </c:pt>
                <c:pt idx="428">
                  <c:v>18.100000000000001</c:v>
                </c:pt>
                <c:pt idx="429">
                  <c:v>18.100000000000001</c:v>
                </c:pt>
                <c:pt idx="430">
                  <c:v>18.100000000000001</c:v>
                </c:pt>
                <c:pt idx="431">
                  <c:v>18.100000000000001</c:v>
                </c:pt>
                <c:pt idx="432">
                  <c:v>18.100000000000001</c:v>
                </c:pt>
                <c:pt idx="433">
                  <c:v>18.100000000000001</c:v>
                </c:pt>
                <c:pt idx="434">
                  <c:v>18.100000000000001</c:v>
                </c:pt>
                <c:pt idx="435">
                  <c:v>18.100000000000001</c:v>
                </c:pt>
                <c:pt idx="436">
                  <c:v>18.100000000000001</c:v>
                </c:pt>
                <c:pt idx="437">
                  <c:v>18.100000000000001</c:v>
                </c:pt>
                <c:pt idx="438">
                  <c:v>18.100000000000001</c:v>
                </c:pt>
                <c:pt idx="439">
                  <c:v>18.100000000000001</c:v>
                </c:pt>
                <c:pt idx="440">
                  <c:v>18.100000000000001</c:v>
                </c:pt>
                <c:pt idx="441">
                  <c:v>18.100000000000001</c:v>
                </c:pt>
                <c:pt idx="442">
                  <c:v>18.100000000000001</c:v>
                </c:pt>
                <c:pt idx="443">
                  <c:v>18.100000000000001</c:v>
                </c:pt>
                <c:pt idx="444">
                  <c:v>18.100000000000001</c:v>
                </c:pt>
                <c:pt idx="445">
                  <c:v>18.100000000000001</c:v>
                </c:pt>
                <c:pt idx="446">
                  <c:v>18.100000000000001</c:v>
                </c:pt>
                <c:pt idx="447">
                  <c:v>18.100000000000001</c:v>
                </c:pt>
                <c:pt idx="448">
                  <c:v>18.100000000000001</c:v>
                </c:pt>
                <c:pt idx="449">
                  <c:v>18.100000000000001</c:v>
                </c:pt>
                <c:pt idx="450">
                  <c:v>18.100000000000001</c:v>
                </c:pt>
                <c:pt idx="451">
                  <c:v>18.100000000000001</c:v>
                </c:pt>
                <c:pt idx="452">
                  <c:v>18.100000000000001</c:v>
                </c:pt>
                <c:pt idx="453">
                  <c:v>18.100000000000001</c:v>
                </c:pt>
                <c:pt idx="454">
                  <c:v>18.100000000000001</c:v>
                </c:pt>
                <c:pt idx="455">
                  <c:v>18.100000000000001</c:v>
                </c:pt>
                <c:pt idx="456">
                  <c:v>18.100000000000001</c:v>
                </c:pt>
                <c:pt idx="457">
                  <c:v>18.100000000000001</c:v>
                </c:pt>
                <c:pt idx="458">
                  <c:v>18.100000000000001</c:v>
                </c:pt>
                <c:pt idx="459">
                  <c:v>18.100000000000001</c:v>
                </c:pt>
                <c:pt idx="460">
                  <c:v>18.100000000000001</c:v>
                </c:pt>
                <c:pt idx="461">
                  <c:v>18.100000000000001</c:v>
                </c:pt>
                <c:pt idx="462">
                  <c:v>18.100000000000001</c:v>
                </c:pt>
                <c:pt idx="463">
                  <c:v>18.100000000000001</c:v>
                </c:pt>
                <c:pt idx="464">
                  <c:v>18.100000000000001</c:v>
                </c:pt>
                <c:pt idx="465">
                  <c:v>18.100000000000001</c:v>
                </c:pt>
                <c:pt idx="466">
                  <c:v>18.100000000000001</c:v>
                </c:pt>
                <c:pt idx="467">
                  <c:v>18.100000000000001</c:v>
                </c:pt>
                <c:pt idx="468">
                  <c:v>18.100000000000001</c:v>
                </c:pt>
                <c:pt idx="469">
                  <c:v>18.100000000000001</c:v>
                </c:pt>
                <c:pt idx="470">
                  <c:v>18.100000000000001</c:v>
                </c:pt>
                <c:pt idx="471">
                  <c:v>18.100000000000001</c:v>
                </c:pt>
                <c:pt idx="472">
                  <c:v>18.100000000000001</c:v>
                </c:pt>
                <c:pt idx="473">
                  <c:v>18.100000000000001</c:v>
                </c:pt>
                <c:pt idx="474">
                  <c:v>18.100000000000001</c:v>
                </c:pt>
                <c:pt idx="475">
                  <c:v>18.100000000000001</c:v>
                </c:pt>
                <c:pt idx="476">
                  <c:v>18.100000000000001</c:v>
                </c:pt>
                <c:pt idx="477">
                  <c:v>18.100000000000001</c:v>
                </c:pt>
                <c:pt idx="478">
                  <c:v>18.100000000000001</c:v>
                </c:pt>
                <c:pt idx="479">
                  <c:v>18.100000000000001</c:v>
                </c:pt>
                <c:pt idx="480">
                  <c:v>18.100000000000001</c:v>
                </c:pt>
                <c:pt idx="481">
                  <c:v>18.100000000000001</c:v>
                </c:pt>
                <c:pt idx="482">
                  <c:v>18.100000000000001</c:v>
                </c:pt>
                <c:pt idx="483">
                  <c:v>18.100000000000001</c:v>
                </c:pt>
                <c:pt idx="484">
                  <c:v>18.100000000000001</c:v>
                </c:pt>
                <c:pt idx="485">
                  <c:v>18.100000000000001</c:v>
                </c:pt>
                <c:pt idx="486">
                  <c:v>18.100000000000001</c:v>
                </c:pt>
                <c:pt idx="487">
                  <c:v>18.100000000000001</c:v>
                </c:pt>
                <c:pt idx="488">
                  <c:v>27.74</c:v>
                </c:pt>
                <c:pt idx="489">
                  <c:v>27.74</c:v>
                </c:pt>
                <c:pt idx="490">
                  <c:v>27.74</c:v>
                </c:pt>
                <c:pt idx="491">
                  <c:v>27.74</c:v>
                </c:pt>
                <c:pt idx="492">
                  <c:v>27.74</c:v>
                </c:pt>
                <c:pt idx="493">
                  <c:v>9.69</c:v>
                </c:pt>
                <c:pt idx="494">
                  <c:v>9.69</c:v>
                </c:pt>
                <c:pt idx="495">
                  <c:v>9.69</c:v>
                </c:pt>
                <c:pt idx="496">
                  <c:v>9.69</c:v>
                </c:pt>
                <c:pt idx="497">
                  <c:v>9.69</c:v>
                </c:pt>
                <c:pt idx="498">
                  <c:v>9.69</c:v>
                </c:pt>
                <c:pt idx="499">
                  <c:v>9.69</c:v>
                </c:pt>
                <c:pt idx="500">
                  <c:v>9.69</c:v>
                </c:pt>
                <c:pt idx="501">
                  <c:v>11.93</c:v>
                </c:pt>
                <c:pt idx="502">
                  <c:v>11.93</c:v>
                </c:pt>
                <c:pt idx="503">
                  <c:v>11.93</c:v>
                </c:pt>
                <c:pt idx="504">
                  <c:v>11.93</c:v>
                </c:pt>
                <c:pt idx="505">
                  <c:v>11.93</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39CF-4D39-87C0-9CBBB88CC763}"/>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INDUS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noFill/>
            <a:ln w="15875">
              <a:solidFill>
                <a:schemeClr val="tx1"/>
              </a:solidFill>
            </a:ln>
            <a:effectLst/>
          </c:spPr>
          <c:invertIfNegative val="0"/>
          <c:dLbls>
            <c:dLbl>
              <c:idx val="0"/>
              <c:layout>
                <c:manualLayout>
                  <c:x val="5.8507038581015434E-3"/>
                  <c:y val="-1.9250544918299271E-17"/>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9B0-4C94-8804-EE9F7BEA0D2A}"/>
                </c:ext>
              </c:extLst>
            </c:dLbl>
            <c:dLbl>
              <c:idx val="1"/>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extLst>
                <c:ext xmlns:c16="http://schemas.microsoft.com/office/drawing/2014/chart" uri="{C3380CC4-5D6E-409C-BE32-E72D297353CC}">
                  <c16:uniqueId val="{00000002-B9B0-4C94-8804-EE9F7BEA0D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Sheet3!$J$10:$J$11</c:f>
              <c:strCache>
                <c:ptCount val="2"/>
                <c:pt idx="0">
                  <c:v>未靠近河道</c:v>
                </c:pt>
                <c:pt idx="1">
                  <c:v>靠近河道</c:v>
                </c:pt>
              </c:strCache>
            </c:strRef>
          </c:cat>
          <c:val>
            <c:numRef>
              <c:f>Sheet3!$K$10:$K$11</c:f>
              <c:numCache>
                <c:formatCode>General</c:formatCode>
                <c:ptCount val="2"/>
                <c:pt idx="0">
                  <c:v>471</c:v>
                </c:pt>
                <c:pt idx="1">
                  <c:v>35</c:v>
                </c:pt>
              </c:numCache>
            </c:numRef>
          </c:val>
          <c:extLst>
            <c:ext xmlns:c16="http://schemas.microsoft.com/office/drawing/2014/chart" uri="{C3380CC4-5D6E-409C-BE32-E72D297353CC}">
              <c16:uniqueId val="{00000000-B9B0-4C94-8804-EE9F7BEA0D2A}"/>
            </c:ext>
          </c:extLst>
        </c:ser>
        <c:dLbls>
          <c:dLblPos val="outEnd"/>
          <c:showLegendKey val="0"/>
          <c:showVal val="1"/>
          <c:showCatName val="0"/>
          <c:showSerName val="0"/>
          <c:showPercent val="0"/>
          <c:showBubbleSize val="0"/>
        </c:dLbls>
        <c:gapWidth val="100"/>
        <c:overlap val="-24"/>
        <c:axId val="2138415216"/>
        <c:axId val="2138431856"/>
      </c:barChart>
      <c:catAx>
        <c:axId val="21384152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楷体" panose="02010609060101010101" pitchFamily="49" charset="-122"/>
                <a:ea typeface="楷体" panose="02010609060101010101" pitchFamily="49" charset="-122"/>
                <a:cs typeface="+mn-cs"/>
              </a:defRPr>
            </a:pPr>
            <a:endParaRPr lang="zh-CN"/>
          </a:p>
        </c:txPr>
        <c:crossAx val="2138431856"/>
        <c:crosses val="autoZero"/>
        <c:auto val="1"/>
        <c:lblAlgn val="ctr"/>
        <c:lblOffset val="100"/>
        <c:noMultiLvlLbl val="0"/>
      </c:catAx>
      <c:valAx>
        <c:axId val="2138431856"/>
        <c:scaling>
          <c:orientation val="minMax"/>
          <c:max val="55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zh-CN"/>
          </a:p>
        </c:txPr>
        <c:crossAx val="2138415216"/>
        <c:crosses val="autoZero"/>
        <c:crossBetween val="between"/>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Sheet3!$F$2:$F$472</cx:f>
        <cx:lvl ptCount="471" formatCode="G/通用格式">
          <cx:pt idx="0">24</cx:pt>
          <cx:pt idx="1">21.600000000000001</cx:pt>
          <cx:pt idx="2">34.700000000000003</cx:pt>
          <cx:pt idx="3">33.399999999999999</cx:pt>
          <cx:pt idx="4">36.200000000000003</cx:pt>
          <cx:pt idx="5">28.699999999999999</cx:pt>
          <cx:pt idx="6">22.899999999999999</cx:pt>
          <cx:pt idx="7">27.100000000000001</cx:pt>
          <cx:pt idx="8">16.5</cx:pt>
          <cx:pt idx="9">18.899999999999999</cx:pt>
          <cx:pt idx="10">15</cx:pt>
          <cx:pt idx="11">18.899999999999999</cx:pt>
          <cx:pt idx="12">21.699999999999999</cx:pt>
          <cx:pt idx="13">20.399999999999999</cx:pt>
          <cx:pt idx="14">18.199999999999999</cx:pt>
          <cx:pt idx="15">19.899999999999999</cx:pt>
          <cx:pt idx="16">23.100000000000001</cx:pt>
          <cx:pt idx="17">17.5</cx:pt>
          <cx:pt idx="18">20.199999999999999</cx:pt>
          <cx:pt idx="19">18.199999999999999</cx:pt>
          <cx:pt idx="20">13.6</cx:pt>
          <cx:pt idx="21">19.600000000000001</cx:pt>
          <cx:pt idx="22">15.199999999999999</cx:pt>
          <cx:pt idx="23">14.5</cx:pt>
          <cx:pt idx="24">15.6</cx:pt>
          <cx:pt idx="25">13.9</cx:pt>
          <cx:pt idx="26">16.600000000000001</cx:pt>
          <cx:pt idx="27">14.800000000000001</cx:pt>
          <cx:pt idx="28">18.399999999999999</cx:pt>
          <cx:pt idx="29">21</cx:pt>
          <cx:pt idx="30">12.699999999999999</cx:pt>
          <cx:pt idx="31">14.5</cx:pt>
          <cx:pt idx="32">13.199999999999999</cx:pt>
          <cx:pt idx="33">13.1</cx:pt>
          <cx:pt idx="34">13.5</cx:pt>
          <cx:pt idx="35">18.899999999999999</cx:pt>
          <cx:pt idx="36">20</cx:pt>
          <cx:pt idx="37">21</cx:pt>
          <cx:pt idx="38">24.699999999999999</cx:pt>
          <cx:pt idx="39">30.800000000000001</cx:pt>
          <cx:pt idx="40">34.899999999999999</cx:pt>
          <cx:pt idx="41">26.600000000000001</cx:pt>
          <cx:pt idx="42">25.300000000000001</cx:pt>
          <cx:pt idx="43">24.699999999999999</cx:pt>
          <cx:pt idx="44">21.199999999999999</cx:pt>
          <cx:pt idx="45">19.300000000000001</cx:pt>
          <cx:pt idx="46">20</cx:pt>
          <cx:pt idx="47">16.600000000000001</cx:pt>
          <cx:pt idx="48">14.4</cx:pt>
          <cx:pt idx="49">19.399999999999999</cx:pt>
          <cx:pt idx="50">19.699999999999999</cx:pt>
          <cx:pt idx="51">20.5</cx:pt>
          <cx:pt idx="52">25</cx:pt>
          <cx:pt idx="53">23.399999999999999</cx:pt>
          <cx:pt idx="54">18.899999999999999</cx:pt>
          <cx:pt idx="55">35.399999999999999</cx:pt>
          <cx:pt idx="56">24.699999999999999</cx:pt>
          <cx:pt idx="57">31.600000000000001</cx:pt>
          <cx:pt idx="58">23.300000000000001</cx:pt>
          <cx:pt idx="59">19.600000000000001</cx:pt>
          <cx:pt idx="60">18.699999999999999</cx:pt>
          <cx:pt idx="61">16</cx:pt>
          <cx:pt idx="62">22.199999999999999</cx:pt>
          <cx:pt idx="63">25</cx:pt>
          <cx:pt idx="64">33</cx:pt>
          <cx:pt idx="65">23.5</cx:pt>
          <cx:pt idx="66">19.399999999999999</cx:pt>
          <cx:pt idx="67">22</cx:pt>
          <cx:pt idx="68">17.399999999999999</cx:pt>
          <cx:pt idx="69">20.899999999999999</cx:pt>
          <cx:pt idx="70">24.199999999999999</cx:pt>
          <cx:pt idx="71">21.699999999999999</cx:pt>
          <cx:pt idx="72">22.800000000000001</cx:pt>
          <cx:pt idx="73">23.399999999999999</cx:pt>
          <cx:pt idx="74">24.100000000000001</cx:pt>
          <cx:pt idx="75">21.399999999999999</cx:pt>
          <cx:pt idx="76">20</cx:pt>
          <cx:pt idx="77">20.800000000000001</cx:pt>
          <cx:pt idx="78">21.199999999999999</cx:pt>
          <cx:pt idx="79">20.300000000000001</cx:pt>
          <cx:pt idx="80">28</cx:pt>
          <cx:pt idx="81">23.899999999999999</cx:pt>
          <cx:pt idx="82">24.800000000000001</cx:pt>
          <cx:pt idx="83">22.899999999999999</cx:pt>
          <cx:pt idx="84">23.899999999999999</cx:pt>
          <cx:pt idx="85">26.600000000000001</cx:pt>
          <cx:pt idx="86">22.5</cx:pt>
          <cx:pt idx="87">22.199999999999999</cx:pt>
          <cx:pt idx="88">23.600000000000001</cx:pt>
          <cx:pt idx="89">28.699999999999999</cx:pt>
          <cx:pt idx="90">22.600000000000001</cx:pt>
          <cx:pt idx="91">22</cx:pt>
          <cx:pt idx="92">22.899999999999999</cx:pt>
          <cx:pt idx="93">25</cx:pt>
          <cx:pt idx="94">20.600000000000001</cx:pt>
          <cx:pt idx="95">28.399999999999999</cx:pt>
          <cx:pt idx="96">21.399999999999999</cx:pt>
          <cx:pt idx="97">38.700000000000003</cx:pt>
          <cx:pt idx="98">43.799999999999997</cx:pt>
          <cx:pt idx="99">33.200000000000003</cx:pt>
          <cx:pt idx="100">27.5</cx:pt>
          <cx:pt idx="101">26.5</cx:pt>
          <cx:pt idx="102">18.600000000000001</cx:pt>
          <cx:pt idx="103">19.300000000000001</cx:pt>
          <cx:pt idx="104">20.100000000000001</cx:pt>
          <cx:pt idx="105">19.5</cx:pt>
          <cx:pt idx="106">19.5</cx:pt>
          <cx:pt idx="107">20.399999999999999</cx:pt>
          <cx:pt idx="108">19.800000000000001</cx:pt>
          <cx:pt idx="109">19.399999999999999</cx:pt>
          <cx:pt idx="110">21.699999999999999</cx:pt>
          <cx:pt idx="111">22.800000000000001</cx:pt>
          <cx:pt idx="112">18.800000000000001</cx:pt>
          <cx:pt idx="113">18.699999999999999</cx:pt>
          <cx:pt idx="114">18.5</cx:pt>
          <cx:pt idx="115">18.300000000000001</cx:pt>
          <cx:pt idx="116">21.199999999999999</cx:pt>
          <cx:pt idx="117">19.199999999999999</cx:pt>
          <cx:pt idx="118">20.399999999999999</cx:pt>
          <cx:pt idx="119">19.300000000000001</cx:pt>
          <cx:pt idx="120">22</cx:pt>
          <cx:pt idx="121">20.300000000000001</cx:pt>
          <cx:pt idx="122">20.5</cx:pt>
          <cx:pt idx="123">17.300000000000001</cx:pt>
          <cx:pt idx="124">18.800000000000001</cx:pt>
          <cx:pt idx="125">21.399999999999999</cx:pt>
          <cx:pt idx="126">15.699999999999999</cx:pt>
          <cx:pt idx="127">16.199999999999999</cx:pt>
          <cx:pt idx="128">18</cx:pt>
          <cx:pt idx="129">14.300000000000001</cx:pt>
          <cx:pt idx="130">19.199999999999999</cx:pt>
          <cx:pt idx="131">19.600000000000001</cx:pt>
          <cx:pt idx="132">23</cx:pt>
          <cx:pt idx="133">18.399999999999999</cx:pt>
          <cx:pt idx="134">15.6</cx:pt>
          <cx:pt idx="135">18.100000000000001</cx:pt>
          <cx:pt idx="136">17.399999999999999</cx:pt>
          <cx:pt idx="137">17.100000000000001</cx:pt>
          <cx:pt idx="138">13.300000000000001</cx:pt>
          <cx:pt idx="139">17.800000000000001</cx:pt>
          <cx:pt idx="140">14</cx:pt>
          <cx:pt idx="141">14.4</cx:pt>
          <cx:pt idx="142">15.6</cx:pt>
          <cx:pt idx="143">11.800000000000001</cx:pt>
          <cx:pt idx="144">13.800000000000001</cx:pt>
          <cx:pt idx="145">15.6</cx:pt>
          <cx:pt idx="146">14.6</cx:pt>
          <cx:pt idx="147">17.800000000000001</cx:pt>
          <cx:pt idx="148">15.4</cx:pt>
          <cx:pt idx="149">21.5</cx:pt>
          <cx:pt idx="150">19.600000000000001</cx:pt>
          <cx:pt idx="151">19.399999999999999</cx:pt>
          <cx:pt idx="152">13.1</cx:pt>
          <cx:pt idx="153">41.299999999999997</cx:pt>
          <cx:pt idx="154">24.300000000000001</cx:pt>
          <cx:pt idx="155">23.300000000000001</cx:pt>
          <cx:pt idx="156">50</cx:pt>
          <cx:pt idx="157">22.699999999999999</cx:pt>
          <cx:pt idx="158">25</cx:pt>
          <cx:pt idx="159">50</cx:pt>
          <cx:pt idx="160">23.800000000000001</cx:pt>
          <cx:pt idx="161">23.800000000000001</cx:pt>
          <cx:pt idx="162">22.300000000000001</cx:pt>
          <cx:pt idx="163">17.399999999999999</cx:pt>
          <cx:pt idx="164">19.100000000000001</cx:pt>
          <cx:pt idx="165">23.100000000000001</cx:pt>
          <cx:pt idx="166">23.600000000000001</cx:pt>
          <cx:pt idx="167">22.600000000000001</cx:pt>
          <cx:pt idx="168">29.399999999999999</cx:pt>
          <cx:pt idx="169">23.199999999999999</cx:pt>
          <cx:pt idx="170">24.600000000000001</cx:pt>
          <cx:pt idx="171">29.899999999999999</cx:pt>
          <cx:pt idx="172">37.200000000000003</cx:pt>
          <cx:pt idx="173">39.799999999999997</cx:pt>
          <cx:pt idx="174">36.200000000000003</cx:pt>
          <cx:pt idx="175">37.899999999999999</cx:pt>
          <cx:pt idx="176">32.5</cx:pt>
          <cx:pt idx="177">26.399999999999999</cx:pt>
          <cx:pt idx="178">29.600000000000001</cx:pt>
          <cx:pt idx="179">50</cx:pt>
          <cx:pt idx="180">32</cx:pt>
          <cx:pt idx="181">29.800000000000001</cx:pt>
          <cx:pt idx="182">34.899999999999999</cx:pt>
          <cx:pt idx="183">37</cx:pt>
          <cx:pt idx="184">30.5</cx:pt>
          <cx:pt idx="185">36.399999999999999</cx:pt>
          <cx:pt idx="186">31.100000000000001</cx:pt>
          <cx:pt idx="187">29.100000000000001</cx:pt>
          <cx:pt idx="188">50</cx:pt>
          <cx:pt idx="189">33.299999999999997</cx:pt>
          <cx:pt idx="190">30.300000000000001</cx:pt>
          <cx:pt idx="191">34.600000000000001</cx:pt>
          <cx:pt idx="192">34.899999999999999</cx:pt>
          <cx:pt idx="193">32.899999999999999</cx:pt>
          <cx:pt idx="194">24.100000000000001</cx:pt>
          <cx:pt idx="195">42.299999999999997</cx:pt>
          <cx:pt idx="196">48.5</cx:pt>
          <cx:pt idx="197">50</cx:pt>
          <cx:pt idx="198">22.600000000000001</cx:pt>
          <cx:pt idx="199">24.399999999999999</cx:pt>
          <cx:pt idx="200">22.5</cx:pt>
          <cx:pt idx="201">28.100000000000001</cx:pt>
          <cx:pt idx="202">23.699999999999999</cx:pt>
          <cx:pt idx="203">25</cx:pt>
          <cx:pt idx="204">28.699999999999999</cx:pt>
          <cx:pt idx="205">30.100000000000001</cx:pt>
          <cx:pt idx="206">44.799999999999997</cx:pt>
          <cx:pt idx="207">50</cx:pt>
          <cx:pt idx="208">37.600000000000001</cx:pt>
          <cx:pt idx="209">31.600000000000001</cx:pt>
          <cx:pt idx="210">46.700000000000003</cx:pt>
          <cx:pt idx="211">31.5</cx:pt>
          <cx:pt idx="212">24.300000000000001</cx:pt>
          <cx:pt idx="213">31.699999999999999</cx:pt>
          <cx:pt idx="214">41.700000000000003</cx:pt>
          <cx:pt idx="215">48.299999999999997</cx:pt>
          <cx:pt idx="216">24</cx:pt>
          <cx:pt idx="217">31.5</cx:pt>
          <cx:pt idx="218">23.699999999999999</cx:pt>
          <cx:pt idx="219">23.300000000000001</cx:pt>
          <cx:pt idx="220">22</cx:pt>
          <cx:pt idx="221">20.100000000000001</cx:pt>
          <cx:pt idx="222">22.199999999999999</cx:pt>
          <cx:pt idx="223">23.699999999999999</cx:pt>
          <cx:pt idx="224">17.600000000000001</cx:pt>
          <cx:pt idx="225">18.5</cx:pt>
          <cx:pt idx="226">24.300000000000001</cx:pt>
          <cx:pt idx="227">20.5</cx:pt>
          <cx:pt idx="228">24.5</cx:pt>
          <cx:pt idx="229">26.199999999999999</cx:pt>
          <cx:pt idx="230">24.399999999999999</cx:pt>
          <cx:pt idx="231">24.800000000000001</cx:pt>
          <cx:pt idx="232">29.600000000000001</cx:pt>
          <cx:pt idx="233">42.799999999999997</cx:pt>
          <cx:pt idx="234">21.899999999999999</cx:pt>
          <cx:pt idx="235">20.899999999999999</cx:pt>
          <cx:pt idx="236">44</cx:pt>
          <cx:pt idx="237">50</cx:pt>
          <cx:pt idx="238">36</cx:pt>
          <cx:pt idx="239">30.100000000000001</cx:pt>
          <cx:pt idx="240">33.799999999999997</cx:pt>
          <cx:pt idx="241">43.100000000000001</cx:pt>
          <cx:pt idx="242">48.799999999999997</cx:pt>
          <cx:pt idx="243">31</cx:pt>
          <cx:pt idx="244">36.5</cx:pt>
          <cx:pt idx="245">22.800000000000001</cx:pt>
          <cx:pt idx="246">30.699999999999999</cx:pt>
          <cx:pt idx="247">50</cx:pt>
          <cx:pt idx="248">43.5</cx:pt>
          <cx:pt idx="249">21.100000000000001</cx:pt>
          <cx:pt idx="250">25.199999999999999</cx:pt>
          <cx:pt idx="251">24.399999999999999</cx:pt>
          <cx:pt idx="252">32</cx:pt>
          <cx:pt idx="253">29.100000000000001</cx:pt>
          <cx:pt idx="254">35.100000000000001</cx:pt>
          <cx:pt idx="255">45.399999999999999</cx:pt>
          <cx:pt idx="256">35.399999999999999</cx:pt>
          <cx:pt idx="257">32.200000000000003</cx:pt>
          <cx:pt idx="258">22</cx:pt>
          <cx:pt idx="259">20.100000000000001</cx:pt>
          <cx:pt idx="260">23.199999999999999</cx:pt>
          <cx:pt idx="261">22.300000000000001</cx:pt>
          <cx:pt idx="262">24.800000000000001</cx:pt>
          <cx:pt idx="263">28.5</cx:pt>
          <cx:pt idx="264">37.299999999999997</cx:pt>
          <cx:pt idx="265">27.899999999999999</cx:pt>
          <cx:pt idx="266">23.899999999999999</cx:pt>
          <cx:pt idx="267">21.699999999999999</cx:pt>
          <cx:pt idx="268">28.600000000000001</cx:pt>
          <cx:pt idx="269">27.100000000000001</cx:pt>
          <cx:pt idx="270">20.300000000000001</cx:pt>
          <cx:pt idx="271">22.5</cx:pt>
          <cx:pt idx="272">29</cx:pt>
          <cx:pt idx="273">24.800000000000001</cx:pt>
          <cx:pt idx="274">22</cx:pt>
          <cx:pt idx="275">26.399999999999999</cx:pt>
          <cx:pt idx="276">33.100000000000001</cx:pt>
          <cx:pt idx="277">36.100000000000001</cx:pt>
          <cx:pt idx="278">28.399999999999999</cx:pt>
          <cx:pt idx="279">33.399999999999999</cx:pt>
          <cx:pt idx="280">28.199999999999999</cx:pt>
          <cx:pt idx="281">22.800000000000001</cx:pt>
          <cx:pt idx="282">20.300000000000001</cx:pt>
          <cx:pt idx="283">16.100000000000001</cx:pt>
          <cx:pt idx="284">22.100000000000001</cx:pt>
          <cx:pt idx="285">19.399999999999999</cx:pt>
          <cx:pt idx="286">21.600000000000001</cx:pt>
          <cx:pt idx="287">23.800000000000001</cx:pt>
          <cx:pt idx="288">16.199999999999999</cx:pt>
          <cx:pt idx="289">17.800000000000001</cx:pt>
          <cx:pt idx="290">19.800000000000001</cx:pt>
          <cx:pt idx="291">23.100000000000001</cx:pt>
          <cx:pt idx="292">21</cx:pt>
          <cx:pt idx="293">23.800000000000001</cx:pt>
          <cx:pt idx="294">23.100000000000001</cx:pt>
          <cx:pt idx="295">20.399999999999999</cx:pt>
          <cx:pt idx="296">18.5</cx:pt>
          <cx:pt idx="297">25</cx:pt>
          <cx:pt idx="298">24.600000000000001</cx:pt>
          <cx:pt idx="299">23</cx:pt>
          <cx:pt idx="300">22.199999999999999</cx:pt>
          <cx:pt idx="301">19.300000000000001</cx:pt>
          <cx:pt idx="302">22.600000000000001</cx:pt>
          <cx:pt idx="303">19.800000000000001</cx:pt>
          <cx:pt idx="304">17.100000000000001</cx:pt>
          <cx:pt idx="305">19.399999999999999</cx:pt>
          <cx:pt idx="306">22.199999999999999</cx:pt>
          <cx:pt idx="307">20.699999999999999</cx:pt>
          <cx:pt idx="308">21.100000000000001</cx:pt>
          <cx:pt idx="309">19.5</cx:pt>
          <cx:pt idx="310">18.5</cx:pt>
          <cx:pt idx="311">20.600000000000001</cx:pt>
          <cx:pt idx="312">19</cx:pt>
          <cx:pt idx="313">18.699999999999999</cx:pt>
          <cx:pt idx="314">32.700000000000003</cx:pt>
          <cx:pt idx="315">16.5</cx:pt>
          <cx:pt idx="316">23.899999999999999</cx:pt>
          <cx:pt idx="317">31.199999999999999</cx:pt>
          <cx:pt idx="318">17.5</cx:pt>
          <cx:pt idx="319">17.199999999999999</cx:pt>
          <cx:pt idx="320">23.100000000000001</cx:pt>
          <cx:pt idx="321">24.5</cx:pt>
          <cx:pt idx="322">26.600000000000001</cx:pt>
          <cx:pt idx="323">22.899999999999999</cx:pt>
          <cx:pt idx="324">24.100000000000001</cx:pt>
          <cx:pt idx="325">18.600000000000001</cx:pt>
          <cx:pt idx="326">30.100000000000001</cx:pt>
          <cx:pt idx="327">18.199999999999999</cx:pt>
          <cx:pt idx="328">20.600000000000001</cx:pt>
          <cx:pt idx="329">22.600000000000001</cx:pt>
          <cx:pt idx="330">25</cx:pt>
          <cx:pt idx="331">19.899999999999999</cx:pt>
          <cx:pt idx="332">20.800000000000001</cx:pt>
          <cx:pt idx="333">27.5</cx:pt>
          <cx:pt idx="334">21.899999999999999</cx:pt>
          <cx:pt idx="335">23.100000000000001</cx:pt>
          <cx:pt idx="336">50</cx:pt>
          <cx:pt idx="337">50</cx:pt>
          <cx:pt idx="338">13.800000000000001</cx:pt>
          <cx:pt idx="339">13.800000000000001</cx:pt>
          <cx:pt idx="340">15</cx:pt>
          <cx:pt idx="341">13.9</cx:pt>
          <cx:pt idx="342">13.300000000000001</cx:pt>
          <cx:pt idx="343">13.1</cx:pt>
          <cx:pt idx="344">10.199999999999999</cx:pt>
          <cx:pt idx="345">10.4</cx:pt>
          <cx:pt idx="346">10.9</cx:pt>
          <cx:pt idx="347">11.300000000000001</cx:pt>
          <cx:pt idx="348">12.300000000000001</cx:pt>
          <cx:pt idx="349">8.8000000000000007</cx:pt>
          <cx:pt idx="350">7.2000000000000002</cx:pt>
          <cx:pt idx="351">10.5</cx:pt>
          <cx:pt idx="352">7.4000000000000004</cx:pt>
          <cx:pt idx="353">10.199999999999999</cx:pt>
          <cx:pt idx="354">11.5</cx:pt>
          <cx:pt idx="355">15.1</cx:pt>
          <cx:pt idx="356">23.199999999999999</cx:pt>
          <cx:pt idx="357">9.6999999999999993</cx:pt>
          <cx:pt idx="358">13.800000000000001</cx:pt>
          <cx:pt idx="359">12.699999999999999</cx:pt>
          <cx:pt idx="360">13.1</cx:pt>
          <cx:pt idx="361">12.5</cx:pt>
          <cx:pt idx="362">8.5</cx:pt>
          <cx:pt idx="363">5</cx:pt>
          <cx:pt idx="364">6.2999999999999998</cx:pt>
          <cx:pt idx="365">5.5999999999999996</cx:pt>
          <cx:pt idx="366">7.2000000000000002</cx:pt>
          <cx:pt idx="367">12.1</cx:pt>
          <cx:pt idx="368">8.3000000000000007</cx:pt>
          <cx:pt idx="369">8.5</cx:pt>
          <cx:pt idx="370">5</cx:pt>
          <cx:pt idx="371">11.9</cx:pt>
          <cx:pt idx="372">27.899999999999999</cx:pt>
          <cx:pt idx="373">17.199999999999999</cx:pt>
          <cx:pt idx="374">27.5</cx:pt>
          <cx:pt idx="375">15</cx:pt>
          <cx:pt idx="376">17.199999999999999</cx:pt>
          <cx:pt idx="377">17.899999999999999</cx:pt>
          <cx:pt idx="378">16.300000000000001</cx:pt>
          <cx:pt idx="379">7</cx:pt>
          <cx:pt idx="380">7.2000000000000002</cx:pt>
          <cx:pt idx="381">7.5</cx:pt>
          <cx:pt idx="382">10.4</cx:pt>
          <cx:pt idx="383">8.8000000000000007</cx:pt>
          <cx:pt idx="384">8.4000000000000004</cx:pt>
          <cx:pt idx="385">16.699999999999999</cx:pt>
          <cx:pt idx="386">14.199999999999999</cx:pt>
          <cx:pt idx="387">20.800000000000001</cx:pt>
          <cx:pt idx="388">13.4</cx:pt>
          <cx:pt idx="389">11.699999999999999</cx:pt>
          <cx:pt idx="390">8.3000000000000007</cx:pt>
          <cx:pt idx="391">10.199999999999999</cx:pt>
          <cx:pt idx="392">10.9</cx:pt>
          <cx:pt idx="393">11</cx:pt>
          <cx:pt idx="394">9.5</cx:pt>
          <cx:pt idx="395">14.5</cx:pt>
          <cx:pt idx="396">14.1</cx:pt>
          <cx:pt idx="397">16.100000000000001</cx:pt>
          <cx:pt idx="398">14.300000000000001</cx:pt>
          <cx:pt idx="399">11.699999999999999</cx:pt>
          <cx:pt idx="400">13.4</cx:pt>
          <cx:pt idx="401">9.5999999999999996</cx:pt>
          <cx:pt idx="402">8.6999999999999993</cx:pt>
          <cx:pt idx="403">8.4000000000000004</cx:pt>
          <cx:pt idx="404">12.800000000000001</cx:pt>
          <cx:pt idx="405">10.5</cx:pt>
          <cx:pt idx="406">17.100000000000001</cx:pt>
          <cx:pt idx="407">18.399999999999999</cx:pt>
          <cx:pt idx="408">15.4</cx:pt>
          <cx:pt idx="409">10.800000000000001</cx:pt>
          <cx:pt idx="410">11.800000000000001</cx:pt>
          <cx:pt idx="411">14.9</cx:pt>
          <cx:pt idx="412">12.6</cx:pt>
          <cx:pt idx="413">14.1</cx:pt>
          <cx:pt idx="414">13</cx:pt>
          <cx:pt idx="415">13.4</cx:pt>
          <cx:pt idx="416">15.199999999999999</cx:pt>
          <cx:pt idx="417">16.100000000000001</cx:pt>
          <cx:pt idx="418">17.800000000000001</cx:pt>
          <cx:pt idx="419">14.9</cx:pt>
          <cx:pt idx="420">14.1</cx:pt>
          <cx:pt idx="421">12.699999999999999</cx:pt>
          <cx:pt idx="422">13.5</cx:pt>
          <cx:pt idx="423">14.9</cx:pt>
          <cx:pt idx="424">20</cx:pt>
          <cx:pt idx="425">16.399999999999999</cx:pt>
          <cx:pt idx="426">17.699999999999999</cx:pt>
          <cx:pt idx="427">19.5</cx:pt>
          <cx:pt idx="428">20.199999999999999</cx:pt>
          <cx:pt idx="429">21.399999999999999</cx:pt>
          <cx:pt idx="430">19.899999999999999</cx:pt>
          <cx:pt idx="431">19</cx:pt>
          <cx:pt idx="432">19.100000000000001</cx:pt>
          <cx:pt idx="433">19.100000000000001</cx:pt>
          <cx:pt idx="434">20.100000000000001</cx:pt>
          <cx:pt idx="435">19.899999999999999</cx:pt>
          <cx:pt idx="436">19.600000000000001</cx:pt>
          <cx:pt idx="437">23.199999999999999</cx:pt>
          <cx:pt idx="438">29.800000000000001</cx:pt>
          <cx:pt idx="439">13.800000000000001</cx:pt>
          <cx:pt idx="440">13.300000000000001</cx:pt>
          <cx:pt idx="441">16.699999999999999</cx:pt>
          <cx:pt idx="442">12</cx:pt>
          <cx:pt idx="443">14.6</cx:pt>
          <cx:pt idx="444">21.399999999999999</cx:pt>
          <cx:pt idx="445">23</cx:pt>
          <cx:pt idx="446">23.699999999999999</cx:pt>
          <cx:pt idx="447">25</cx:pt>
          <cx:pt idx="448">21.800000000000001</cx:pt>
          <cx:pt idx="449">20.600000000000001</cx:pt>
          <cx:pt idx="450">21.199999999999999</cx:pt>
          <cx:pt idx="451">19.100000000000001</cx:pt>
          <cx:pt idx="452">20.600000000000001</cx:pt>
          <cx:pt idx="453">15.199999999999999</cx:pt>
          <cx:pt idx="454">7</cx:pt>
          <cx:pt idx="455">8.0999999999999996</cx:pt>
          <cx:pt idx="456">13.6</cx:pt>
          <cx:pt idx="457">20.100000000000001</cx:pt>
          <cx:pt idx="458">21.800000000000001</cx:pt>
          <cx:pt idx="459">24.5</cx:pt>
          <cx:pt idx="460">23.100000000000001</cx:pt>
          <cx:pt idx="461">19.699999999999999</cx:pt>
          <cx:pt idx="462">18.300000000000001</cx:pt>
          <cx:pt idx="463">21.199999999999999</cx:pt>
          <cx:pt idx="464">17.5</cx:pt>
          <cx:pt idx="465">16.800000000000001</cx:pt>
          <cx:pt idx="466">22.399999999999999</cx:pt>
          <cx:pt idx="467">20.600000000000001</cx:pt>
          <cx:pt idx="468">23.899999999999999</cx:pt>
          <cx:pt idx="469">22</cx:pt>
          <cx:pt idx="470">11.9</cx:pt>
        </cx:lvl>
      </cx:numDim>
    </cx:data>
    <cx:data id="1">
      <cx:numDim type="val">
        <cx:f>Sheet3!$G$2:$G$472</cx:f>
        <cx:lvl ptCount="471" formatCode="G/通用格式">
          <cx:pt idx="0">13.4</cx:pt>
          <cx:pt idx="1">15.300000000000001</cx:pt>
          <cx:pt idx="2">17</cx:pt>
          <cx:pt idx="3">15.6</cx:pt>
          <cx:pt idx="4">27</cx:pt>
          <cx:pt idx="5">50</cx:pt>
          <cx:pt idx="6">50</cx:pt>
          <cx:pt idx="7">24.399999999999999</cx:pt>
          <cx:pt idx="8">20</cx:pt>
          <cx:pt idx="9">21.699999999999999</cx:pt>
          <cx:pt idx="10">19.300000000000001</cx:pt>
          <cx:pt idx="11">22.399999999999999</cx:pt>
          <cx:pt idx="12">23.300000000000001</cx:pt>
          <cx:pt idx="13">21.5</cx:pt>
          <cx:pt idx="14">23</cx:pt>
          <cx:pt idx="15">26.699999999999999</cx:pt>
          <cx:pt idx="16">21.699999999999999</cx:pt>
          <cx:pt idx="17">27.5</cx:pt>
          <cx:pt idx="18">29</cx:pt>
          <cx:pt idx="19">25.100000000000001</cx:pt>
          <cx:pt idx="20">20.699999999999999</cx:pt>
          <cx:pt idx="21">35.200000000000003</cx:pt>
          <cx:pt idx="22">32.399999999999999</cx:pt>
          <cx:pt idx="23">33.200000000000003</cx:pt>
          <cx:pt idx="24">33.100000000000001</cx:pt>
          <cx:pt idx="25">46</cx:pt>
          <cx:pt idx="26">50</cx:pt>
          <cx:pt idx="27">17.800000000000001</cx:pt>
          <cx:pt idx="28">21.699999999999999</cx:pt>
          <cx:pt idx="29">22.699999999999999</cx:pt>
          <cx:pt idx="30">16.800000000000001</cx:pt>
          <cx:pt idx="31">21.899999999999999</cx:pt>
          <cx:pt idx="32">50</cx:pt>
          <cx:pt idx="33">50</cx:pt>
          <cx:pt idx="34">50</cx:pt>
        </cx:lvl>
      </cx:numDim>
    </cx:data>
  </cx:chartData>
  <cx:chart>
    <cx:plotArea>
      <cx:plotAreaRegion>
        <cx:plotSurface>
          <cx:spPr>
            <a:ln w="15875">
              <a:solidFill>
                <a:schemeClr val="tx1"/>
              </a:solidFill>
            </a:ln>
          </cx:spPr>
        </cx:plotSurface>
        <cx:series layoutId="boxWhisker" uniqueId="{94079E3C-0AFB-4528-A08B-0DD9F45C609B}">
          <cx:tx>
            <cx:txData>
              <cx:f>Sheet3!$F$1</cx:f>
              <cx:v>未靠近河道</cx:v>
            </cx:txData>
          </cx:tx>
          <cx:spPr>
            <a:ln w="12700">
              <a:solidFill>
                <a:schemeClr val="tx1"/>
              </a:solidFill>
            </a:ln>
          </cx:spPr>
          <cx:dataId val="0"/>
          <cx:layoutPr>
            <cx:visibility meanLine="0" meanMarker="0" nonoutliers="0" outliers="1"/>
            <cx:statistics quartileMethod="exclusive"/>
          </cx:layoutPr>
        </cx:series>
        <cx:series layoutId="boxWhisker" uniqueId="{BA1F2D4B-9AF5-4574-8566-AF1F62A9A487}">
          <cx:tx>
            <cx:txData>
              <cx:f>Sheet3!$G$1</cx:f>
              <cx:v>靠近河道</cx:v>
            </cx:txData>
          </cx:tx>
          <cx:spPr>
            <a:pattFill prst="wdDnDiag">
              <a:fgClr>
                <a:schemeClr val="tx1"/>
              </a:fgClr>
              <a:bgClr>
                <a:schemeClr val="bg1"/>
              </a:bgClr>
            </a:pattFill>
            <a:ln w="12700">
              <a:solidFill>
                <a:schemeClr val="tx1"/>
              </a:solidFill>
            </a:ln>
          </cx:spPr>
          <cx:dataId val="1"/>
          <cx:layoutPr>
            <cx:visibility meanLine="0" meanMarker="0" nonoutliers="0" outliers="1"/>
            <cx:statistics quartileMethod="exclusive"/>
          </cx:layoutPr>
        </cx:series>
      </cx:plotAreaRegion>
      <cx:axis id="0" hidden="1">
        <cx:catScaling gapWidth="1.10000002"/>
        <cx:tickLabels/>
      </cx:axis>
      <cx:axis id="1">
        <cx:valScaling/>
        <cx:title>
          <cx:tx>
            <cx:rich>
              <a:bodyPr spcFirstLastPara="1" vertOverflow="ellipsis" wrap="square" lIns="0" tIns="0" rIns="0" bIns="0" anchor="ctr" anchorCtr="1"/>
              <a:lstStyle/>
              <a:p>
                <a:pPr algn="ctr">
                  <a:defRPr/>
                </a:pPr>
                <a:r>
                  <a:rPr lang="en-US" altLang="zh-CN"/>
                  <a:t>MEDV</a:t>
                </a:r>
                <a:endParaRPr lang="zh-CN"/>
              </a:p>
            </cx:rich>
          </cx:tx>
        </cx:title>
        <cx:tickLabels/>
        <cx:spPr>
          <a:ln>
            <a:noFill/>
          </a:ln>
        </cx:spPr>
      </cx:axis>
    </cx:plotArea>
    <cx:legend pos="b" align="ctr" overlay="0">
      <cx:txPr>
        <a:bodyPr spcFirstLastPara="1" vertOverflow="ellipsis" wrap="square" lIns="0" tIns="0" rIns="0" bIns="0" anchor="ctr" anchorCtr="1"/>
        <a:lstStyle/>
        <a:p>
          <a:pPr>
            <a:defRPr sz="1400">
              <a:latin typeface="楷体" panose="02010609060101010101" pitchFamily="49" charset="-122"/>
              <a:ea typeface="楷体" panose="02010609060101010101" pitchFamily="49" charset="-122"/>
              <a:cs typeface="楷体" panose="02010609060101010101" pitchFamily="49" charset="-122"/>
            </a:defRPr>
          </a:pPr>
          <a:endParaRPr lang="zh-CN" sz="1400">
            <a:latin typeface="楷体" panose="02010609060101010101" pitchFamily="49" charset="-122"/>
            <a:ea typeface="楷体" panose="02010609060101010101" pitchFamily="49" charset="-122"/>
          </a:endParaRPr>
        </a:p>
      </cx:txPr>
    </cx:legend>
  </cx:chart>
  <cx:spPr>
    <a:solidFill>
      <a:schemeClr val="bg1"/>
    </a:solidFill>
  </cx:spPr>
  <cx:clrMapOvr bg1="lt1" tx1="dk1" bg2="lt2" tx2="dk2" accent1="accent1" accent2="accent2" accent3="accent3" accent4="accent4" accent5="accent5" accent6="accent6" hlink="hlink" folHlink="folHlink"/>
</cx: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34110097939886"/>
          <c:y val="4.423608835184948E-2"/>
          <c:w val="0.86157700101317125"/>
          <c:h val="0.82207751289955355"/>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Sheet4!$D$2:$D$507</c:f>
              <c:numCache>
                <c:formatCode>General</c:formatCode>
                <c:ptCount val="506"/>
                <c:pt idx="0">
                  <c:v>0.53800000000000003</c:v>
                </c:pt>
                <c:pt idx="1">
                  <c:v>0.46899999999999997</c:v>
                </c:pt>
                <c:pt idx="2">
                  <c:v>0.46899999999999997</c:v>
                </c:pt>
                <c:pt idx="3">
                  <c:v>0.45800000000000002</c:v>
                </c:pt>
                <c:pt idx="4">
                  <c:v>0.45800000000000002</c:v>
                </c:pt>
                <c:pt idx="5">
                  <c:v>0.45800000000000002</c:v>
                </c:pt>
                <c:pt idx="6">
                  <c:v>0.52400000000000002</c:v>
                </c:pt>
                <c:pt idx="7">
                  <c:v>0.52400000000000002</c:v>
                </c:pt>
                <c:pt idx="8">
                  <c:v>0.52400000000000002</c:v>
                </c:pt>
                <c:pt idx="9">
                  <c:v>0.52400000000000002</c:v>
                </c:pt>
                <c:pt idx="10">
                  <c:v>0.52400000000000002</c:v>
                </c:pt>
                <c:pt idx="11">
                  <c:v>0.52400000000000002</c:v>
                </c:pt>
                <c:pt idx="12">
                  <c:v>0.52400000000000002</c:v>
                </c:pt>
                <c:pt idx="13">
                  <c:v>0.53800000000000003</c:v>
                </c:pt>
                <c:pt idx="14">
                  <c:v>0.53800000000000003</c:v>
                </c:pt>
                <c:pt idx="15">
                  <c:v>0.53800000000000003</c:v>
                </c:pt>
                <c:pt idx="16">
                  <c:v>0.53800000000000003</c:v>
                </c:pt>
                <c:pt idx="17">
                  <c:v>0.53800000000000003</c:v>
                </c:pt>
                <c:pt idx="18">
                  <c:v>0.53800000000000003</c:v>
                </c:pt>
                <c:pt idx="19">
                  <c:v>0.53800000000000003</c:v>
                </c:pt>
                <c:pt idx="20">
                  <c:v>0.53800000000000003</c:v>
                </c:pt>
                <c:pt idx="21">
                  <c:v>0.53800000000000003</c:v>
                </c:pt>
                <c:pt idx="22">
                  <c:v>0.53800000000000003</c:v>
                </c:pt>
                <c:pt idx="23">
                  <c:v>0.53800000000000003</c:v>
                </c:pt>
                <c:pt idx="24">
                  <c:v>0.53800000000000003</c:v>
                </c:pt>
                <c:pt idx="25">
                  <c:v>0.53800000000000003</c:v>
                </c:pt>
                <c:pt idx="26">
                  <c:v>0.53800000000000003</c:v>
                </c:pt>
                <c:pt idx="27">
                  <c:v>0.53800000000000003</c:v>
                </c:pt>
                <c:pt idx="28">
                  <c:v>0.53800000000000003</c:v>
                </c:pt>
                <c:pt idx="29">
                  <c:v>0.53800000000000003</c:v>
                </c:pt>
                <c:pt idx="30">
                  <c:v>0.53800000000000003</c:v>
                </c:pt>
                <c:pt idx="31">
                  <c:v>0.53800000000000003</c:v>
                </c:pt>
                <c:pt idx="32">
                  <c:v>0.53800000000000003</c:v>
                </c:pt>
                <c:pt idx="33">
                  <c:v>0.53800000000000003</c:v>
                </c:pt>
                <c:pt idx="34">
                  <c:v>0.53800000000000003</c:v>
                </c:pt>
                <c:pt idx="35">
                  <c:v>0.499</c:v>
                </c:pt>
                <c:pt idx="36">
                  <c:v>0.499</c:v>
                </c:pt>
                <c:pt idx="37">
                  <c:v>0.499</c:v>
                </c:pt>
                <c:pt idx="38">
                  <c:v>0.499</c:v>
                </c:pt>
                <c:pt idx="39">
                  <c:v>0.42799999999999999</c:v>
                </c:pt>
                <c:pt idx="40">
                  <c:v>0.42799999999999999</c:v>
                </c:pt>
                <c:pt idx="41">
                  <c:v>0.44800000000000001</c:v>
                </c:pt>
                <c:pt idx="42">
                  <c:v>0.44800000000000001</c:v>
                </c:pt>
                <c:pt idx="43">
                  <c:v>0.44800000000000001</c:v>
                </c:pt>
                <c:pt idx="44">
                  <c:v>0.44800000000000001</c:v>
                </c:pt>
                <c:pt idx="45">
                  <c:v>0.44800000000000001</c:v>
                </c:pt>
                <c:pt idx="46">
                  <c:v>0.44800000000000001</c:v>
                </c:pt>
                <c:pt idx="47">
                  <c:v>0.44800000000000001</c:v>
                </c:pt>
                <c:pt idx="48">
                  <c:v>0.44800000000000001</c:v>
                </c:pt>
                <c:pt idx="49">
                  <c:v>0.44800000000000001</c:v>
                </c:pt>
                <c:pt idx="50">
                  <c:v>0.439</c:v>
                </c:pt>
                <c:pt idx="51">
                  <c:v>0.439</c:v>
                </c:pt>
                <c:pt idx="52">
                  <c:v>0.439</c:v>
                </c:pt>
                <c:pt idx="53">
                  <c:v>0.439</c:v>
                </c:pt>
                <c:pt idx="54">
                  <c:v>0.41</c:v>
                </c:pt>
                <c:pt idx="55">
                  <c:v>0.40300000000000002</c:v>
                </c:pt>
                <c:pt idx="56">
                  <c:v>0.41</c:v>
                </c:pt>
                <c:pt idx="57">
                  <c:v>0.41099999999999998</c:v>
                </c:pt>
                <c:pt idx="58">
                  <c:v>0.45300000000000001</c:v>
                </c:pt>
                <c:pt idx="59">
                  <c:v>0.45300000000000001</c:v>
                </c:pt>
                <c:pt idx="60">
                  <c:v>0.45300000000000001</c:v>
                </c:pt>
                <c:pt idx="61">
                  <c:v>0.45300000000000001</c:v>
                </c:pt>
                <c:pt idx="62">
                  <c:v>0.45300000000000001</c:v>
                </c:pt>
                <c:pt idx="63">
                  <c:v>0.45300000000000001</c:v>
                </c:pt>
                <c:pt idx="64">
                  <c:v>0.41610000000000003</c:v>
                </c:pt>
                <c:pt idx="65">
                  <c:v>0.39800000000000002</c:v>
                </c:pt>
                <c:pt idx="66">
                  <c:v>0.39800000000000002</c:v>
                </c:pt>
                <c:pt idx="67">
                  <c:v>0.40899999999999997</c:v>
                </c:pt>
                <c:pt idx="68">
                  <c:v>0.40899999999999997</c:v>
                </c:pt>
                <c:pt idx="69">
                  <c:v>0.40899999999999997</c:v>
                </c:pt>
                <c:pt idx="70">
                  <c:v>0.41299999999999998</c:v>
                </c:pt>
                <c:pt idx="71">
                  <c:v>0.41299999999999998</c:v>
                </c:pt>
                <c:pt idx="72">
                  <c:v>0.41299999999999998</c:v>
                </c:pt>
                <c:pt idx="73">
                  <c:v>0.41299999999999998</c:v>
                </c:pt>
                <c:pt idx="74">
                  <c:v>0.437</c:v>
                </c:pt>
                <c:pt idx="75">
                  <c:v>0.437</c:v>
                </c:pt>
                <c:pt idx="76">
                  <c:v>0.437</c:v>
                </c:pt>
                <c:pt idx="77">
                  <c:v>0.437</c:v>
                </c:pt>
                <c:pt idx="78">
                  <c:v>0.437</c:v>
                </c:pt>
                <c:pt idx="79">
                  <c:v>0.437</c:v>
                </c:pt>
                <c:pt idx="80">
                  <c:v>0.42599999999999999</c:v>
                </c:pt>
                <c:pt idx="81">
                  <c:v>0.42599999999999999</c:v>
                </c:pt>
                <c:pt idx="82">
                  <c:v>0.42599999999999999</c:v>
                </c:pt>
                <c:pt idx="83">
                  <c:v>0.42599999999999999</c:v>
                </c:pt>
                <c:pt idx="84">
                  <c:v>0.44900000000000001</c:v>
                </c:pt>
                <c:pt idx="85">
                  <c:v>0.44900000000000001</c:v>
                </c:pt>
                <c:pt idx="86">
                  <c:v>0.44900000000000001</c:v>
                </c:pt>
                <c:pt idx="87">
                  <c:v>0.44900000000000001</c:v>
                </c:pt>
                <c:pt idx="88">
                  <c:v>0.48899999999999999</c:v>
                </c:pt>
                <c:pt idx="89">
                  <c:v>0.48899999999999999</c:v>
                </c:pt>
                <c:pt idx="90">
                  <c:v>0.48899999999999999</c:v>
                </c:pt>
                <c:pt idx="91">
                  <c:v>0.48899999999999999</c:v>
                </c:pt>
                <c:pt idx="92">
                  <c:v>0.46400000000000002</c:v>
                </c:pt>
                <c:pt idx="93">
                  <c:v>0.46400000000000002</c:v>
                </c:pt>
                <c:pt idx="94">
                  <c:v>0.46400000000000002</c:v>
                </c:pt>
                <c:pt idx="95">
                  <c:v>0.44500000000000001</c:v>
                </c:pt>
                <c:pt idx="96">
                  <c:v>0.44500000000000001</c:v>
                </c:pt>
                <c:pt idx="97">
                  <c:v>0.44500000000000001</c:v>
                </c:pt>
                <c:pt idx="98">
                  <c:v>0.44500000000000001</c:v>
                </c:pt>
                <c:pt idx="99">
                  <c:v>0.44500000000000001</c:v>
                </c:pt>
                <c:pt idx="100">
                  <c:v>0.52</c:v>
                </c:pt>
                <c:pt idx="101">
                  <c:v>0.52</c:v>
                </c:pt>
                <c:pt idx="102">
                  <c:v>0.52</c:v>
                </c:pt>
                <c:pt idx="103">
                  <c:v>0.52</c:v>
                </c:pt>
                <c:pt idx="104">
                  <c:v>0.52</c:v>
                </c:pt>
                <c:pt idx="105">
                  <c:v>0.52</c:v>
                </c:pt>
                <c:pt idx="106">
                  <c:v>0.52</c:v>
                </c:pt>
                <c:pt idx="107">
                  <c:v>0.52</c:v>
                </c:pt>
                <c:pt idx="108">
                  <c:v>0.52</c:v>
                </c:pt>
                <c:pt idx="109">
                  <c:v>0.52</c:v>
                </c:pt>
                <c:pt idx="110">
                  <c:v>0.52</c:v>
                </c:pt>
                <c:pt idx="111">
                  <c:v>0.54700000000000004</c:v>
                </c:pt>
                <c:pt idx="112">
                  <c:v>0.54700000000000004</c:v>
                </c:pt>
                <c:pt idx="113">
                  <c:v>0.54700000000000004</c:v>
                </c:pt>
                <c:pt idx="114">
                  <c:v>0.54700000000000004</c:v>
                </c:pt>
                <c:pt idx="115">
                  <c:v>0.54700000000000004</c:v>
                </c:pt>
                <c:pt idx="116">
                  <c:v>0.54700000000000004</c:v>
                </c:pt>
                <c:pt idx="117">
                  <c:v>0.54700000000000004</c:v>
                </c:pt>
                <c:pt idx="118">
                  <c:v>0.54700000000000004</c:v>
                </c:pt>
                <c:pt idx="119">
                  <c:v>0.54700000000000004</c:v>
                </c:pt>
                <c:pt idx="120">
                  <c:v>0.58099999999999996</c:v>
                </c:pt>
                <c:pt idx="121">
                  <c:v>0.58099999999999996</c:v>
                </c:pt>
                <c:pt idx="122">
                  <c:v>0.58099999999999996</c:v>
                </c:pt>
                <c:pt idx="123">
                  <c:v>0.58099999999999996</c:v>
                </c:pt>
                <c:pt idx="124">
                  <c:v>0.58099999999999996</c:v>
                </c:pt>
                <c:pt idx="125">
                  <c:v>0.58099999999999996</c:v>
                </c:pt>
                <c:pt idx="126">
                  <c:v>0.58099999999999996</c:v>
                </c:pt>
                <c:pt idx="127">
                  <c:v>0.624</c:v>
                </c:pt>
                <c:pt idx="128">
                  <c:v>0.624</c:v>
                </c:pt>
                <c:pt idx="129">
                  <c:v>0.624</c:v>
                </c:pt>
                <c:pt idx="130">
                  <c:v>0.624</c:v>
                </c:pt>
                <c:pt idx="131">
                  <c:v>0.624</c:v>
                </c:pt>
                <c:pt idx="132">
                  <c:v>0.624</c:v>
                </c:pt>
                <c:pt idx="133">
                  <c:v>0.624</c:v>
                </c:pt>
                <c:pt idx="134">
                  <c:v>0.624</c:v>
                </c:pt>
                <c:pt idx="135">
                  <c:v>0.624</c:v>
                </c:pt>
                <c:pt idx="136">
                  <c:v>0.624</c:v>
                </c:pt>
                <c:pt idx="137">
                  <c:v>0.624</c:v>
                </c:pt>
                <c:pt idx="138">
                  <c:v>0.624</c:v>
                </c:pt>
                <c:pt idx="139">
                  <c:v>0.624</c:v>
                </c:pt>
                <c:pt idx="140">
                  <c:v>0.624</c:v>
                </c:pt>
                <c:pt idx="141">
                  <c:v>0.624</c:v>
                </c:pt>
                <c:pt idx="142">
                  <c:v>0.871</c:v>
                </c:pt>
                <c:pt idx="143">
                  <c:v>0.871</c:v>
                </c:pt>
                <c:pt idx="144">
                  <c:v>0.871</c:v>
                </c:pt>
                <c:pt idx="145">
                  <c:v>0.871</c:v>
                </c:pt>
                <c:pt idx="146">
                  <c:v>0.871</c:v>
                </c:pt>
                <c:pt idx="147">
                  <c:v>0.871</c:v>
                </c:pt>
                <c:pt idx="148">
                  <c:v>0.871</c:v>
                </c:pt>
                <c:pt idx="149">
                  <c:v>0.871</c:v>
                </c:pt>
                <c:pt idx="150">
                  <c:v>0.871</c:v>
                </c:pt>
                <c:pt idx="151">
                  <c:v>0.871</c:v>
                </c:pt>
                <c:pt idx="152">
                  <c:v>0.871</c:v>
                </c:pt>
                <c:pt idx="153">
                  <c:v>0.871</c:v>
                </c:pt>
                <c:pt idx="154">
                  <c:v>0.871</c:v>
                </c:pt>
                <c:pt idx="155">
                  <c:v>0.871</c:v>
                </c:pt>
                <c:pt idx="156">
                  <c:v>0.871</c:v>
                </c:pt>
                <c:pt idx="157">
                  <c:v>0.60499999999999998</c:v>
                </c:pt>
                <c:pt idx="158">
                  <c:v>0.60499999999999998</c:v>
                </c:pt>
                <c:pt idx="159">
                  <c:v>0.871</c:v>
                </c:pt>
                <c:pt idx="160">
                  <c:v>0.60499999999999998</c:v>
                </c:pt>
                <c:pt idx="161">
                  <c:v>0.60499999999999998</c:v>
                </c:pt>
                <c:pt idx="162">
                  <c:v>0.60499999999999998</c:v>
                </c:pt>
                <c:pt idx="163">
                  <c:v>0.60499999999999998</c:v>
                </c:pt>
                <c:pt idx="164">
                  <c:v>0.60499999999999998</c:v>
                </c:pt>
                <c:pt idx="165">
                  <c:v>0.60499999999999998</c:v>
                </c:pt>
                <c:pt idx="166">
                  <c:v>0.60499999999999998</c:v>
                </c:pt>
                <c:pt idx="167">
                  <c:v>0.60499999999999998</c:v>
                </c:pt>
                <c:pt idx="168">
                  <c:v>0.60499999999999998</c:v>
                </c:pt>
                <c:pt idx="169">
                  <c:v>0.60499999999999998</c:v>
                </c:pt>
                <c:pt idx="170">
                  <c:v>0.60499999999999998</c:v>
                </c:pt>
                <c:pt idx="171">
                  <c:v>0.60499999999999998</c:v>
                </c:pt>
                <c:pt idx="172">
                  <c:v>0.51</c:v>
                </c:pt>
                <c:pt idx="173">
                  <c:v>0.51</c:v>
                </c:pt>
                <c:pt idx="174">
                  <c:v>0.51</c:v>
                </c:pt>
                <c:pt idx="175">
                  <c:v>0.51</c:v>
                </c:pt>
                <c:pt idx="176">
                  <c:v>0.51</c:v>
                </c:pt>
                <c:pt idx="177">
                  <c:v>0.51</c:v>
                </c:pt>
                <c:pt idx="178">
                  <c:v>0.51</c:v>
                </c:pt>
                <c:pt idx="179">
                  <c:v>0.48799999999999999</c:v>
                </c:pt>
                <c:pt idx="180">
                  <c:v>0.48799999999999999</c:v>
                </c:pt>
                <c:pt idx="181">
                  <c:v>0.48799999999999999</c:v>
                </c:pt>
                <c:pt idx="182">
                  <c:v>0.48799999999999999</c:v>
                </c:pt>
                <c:pt idx="183">
                  <c:v>0.48799999999999999</c:v>
                </c:pt>
                <c:pt idx="184">
                  <c:v>0.48799999999999999</c:v>
                </c:pt>
                <c:pt idx="185">
                  <c:v>0.48799999999999999</c:v>
                </c:pt>
                <c:pt idx="186">
                  <c:v>0.48799999999999999</c:v>
                </c:pt>
                <c:pt idx="187">
                  <c:v>0.437</c:v>
                </c:pt>
                <c:pt idx="188">
                  <c:v>0.437</c:v>
                </c:pt>
                <c:pt idx="189">
                  <c:v>0.437</c:v>
                </c:pt>
                <c:pt idx="190">
                  <c:v>0.437</c:v>
                </c:pt>
                <c:pt idx="191">
                  <c:v>0.437</c:v>
                </c:pt>
                <c:pt idx="192">
                  <c:v>0.437</c:v>
                </c:pt>
                <c:pt idx="193">
                  <c:v>0.40100000000000002</c:v>
                </c:pt>
                <c:pt idx="194">
                  <c:v>0.40100000000000002</c:v>
                </c:pt>
                <c:pt idx="195">
                  <c:v>0.42199999999999999</c:v>
                </c:pt>
                <c:pt idx="196">
                  <c:v>0.40400000000000003</c:v>
                </c:pt>
                <c:pt idx="197">
                  <c:v>0.40400000000000003</c:v>
                </c:pt>
                <c:pt idx="198">
                  <c:v>0.40400000000000003</c:v>
                </c:pt>
                <c:pt idx="199">
                  <c:v>0.40300000000000002</c:v>
                </c:pt>
                <c:pt idx="200">
                  <c:v>0.40300000000000002</c:v>
                </c:pt>
                <c:pt idx="201">
                  <c:v>0.41499999999999998</c:v>
                </c:pt>
                <c:pt idx="202">
                  <c:v>0.41499999999999998</c:v>
                </c:pt>
                <c:pt idx="203">
                  <c:v>0.41610000000000003</c:v>
                </c:pt>
                <c:pt idx="204">
                  <c:v>0.41610000000000003</c:v>
                </c:pt>
                <c:pt idx="205">
                  <c:v>0.48899999999999999</c:v>
                </c:pt>
                <c:pt idx="206">
                  <c:v>0.48899999999999999</c:v>
                </c:pt>
                <c:pt idx="207">
                  <c:v>0.48899999999999999</c:v>
                </c:pt>
                <c:pt idx="208">
                  <c:v>0.48899999999999999</c:v>
                </c:pt>
                <c:pt idx="209">
                  <c:v>0.48899999999999999</c:v>
                </c:pt>
                <c:pt idx="210">
                  <c:v>0.48899999999999999</c:v>
                </c:pt>
                <c:pt idx="211">
                  <c:v>0.48899999999999999</c:v>
                </c:pt>
                <c:pt idx="212">
                  <c:v>0.48899999999999999</c:v>
                </c:pt>
                <c:pt idx="213">
                  <c:v>0.48899999999999999</c:v>
                </c:pt>
                <c:pt idx="214">
                  <c:v>0.48899999999999999</c:v>
                </c:pt>
                <c:pt idx="215">
                  <c:v>0.48899999999999999</c:v>
                </c:pt>
                <c:pt idx="216">
                  <c:v>0.55000000000000004</c:v>
                </c:pt>
                <c:pt idx="217">
                  <c:v>0.55000000000000004</c:v>
                </c:pt>
                <c:pt idx="218">
                  <c:v>0.55000000000000004</c:v>
                </c:pt>
                <c:pt idx="219">
                  <c:v>0.55000000000000004</c:v>
                </c:pt>
                <c:pt idx="220">
                  <c:v>0.50700000000000001</c:v>
                </c:pt>
                <c:pt idx="221">
                  <c:v>0.50700000000000001</c:v>
                </c:pt>
                <c:pt idx="222">
                  <c:v>0.50700000000000001</c:v>
                </c:pt>
                <c:pt idx="223">
                  <c:v>0.50700000000000001</c:v>
                </c:pt>
                <c:pt idx="224">
                  <c:v>0.504</c:v>
                </c:pt>
                <c:pt idx="225">
                  <c:v>0.504</c:v>
                </c:pt>
                <c:pt idx="226">
                  <c:v>0.504</c:v>
                </c:pt>
                <c:pt idx="227">
                  <c:v>0.504</c:v>
                </c:pt>
                <c:pt idx="228">
                  <c:v>0.504</c:v>
                </c:pt>
                <c:pt idx="229">
                  <c:v>0.504</c:v>
                </c:pt>
                <c:pt idx="230">
                  <c:v>0.504</c:v>
                </c:pt>
                <c:pt idx="231">
                  <c:v>0.504</c:v>
                </c:pt>
                <c:pt idx="232">
                  <c:v>0.50700000000000001</c:v>
                </c:pt>
                <c:pt idx="233">
                  <c:v>0.50700000000000001</c:v>
                </c:pt>
                <c:pt idx="234">
                  <c:v>0.50700000000000001</c:v>
                </c:pt>
                <c:pt idx="235">
                  <c:v>0.50700000000000001</c:v>
                </c:pt>
                <c:pt idx="236">
                  <c:v>0.50700000000000001</c:v>
                </c:pt>
                <c:pt idx="237">
                  <c:v>0.50700000000000001</c:v>
                </c:pt>
                <c:pt idx="238">
                  <c:v>0.42799999999999999</c:v>
                </c:pt>
                <c:pt idx="239">
                  <c:v>0.42799999999999999</c:v>
                </c:pt>
                <c:pt idx="240">
                  <c:v>0.42799999999999999</c:v>
                </c:pt>
                <c:pt idx="241">
                  <c:v>0.42799999999999999</c:v>
                </c:pt>
                <c:pt idx="242">
                  <c:v>0.42799999999999999</c:v>
                </c:pt>
                <c:pt idx="243">
                  <c:v>0.42799999999999999</c:v>
                </c:pt>
                <c:pt idx="244">
                  <c:v>0.43099999999999999</c:v>
                </c:pt>
                <c:pt idx="245">
                  <c:v>0.43099999999999999</c:v>
                </c:pt>
                <c:pt idx="246">
                  <c:v>0.43099999999999999</c:v>
                </c:pt>
                <c:pt idx="247">
                  <c:v>0.43099999999999999</c:v>
                </c:pt>
                <c:pt idx="248">
                  <c:v>0.43099999999999999</c:v>
                </c:pt>
                <c:pt idx="249">
                  <c:v>0.43099999999999999</c:v>
                </c:pt>
                <c:pt idx="250">
                  <c:v>0.43099999999999999</c:v>
                </c:pt>
                <c:pt idx="251">
                  <c:v>0.43099999999999999</c:v>
                </c:pt>
                <c:pt idx="252">
                  <c:v>0.43099999999999999</c:v>
                </c:pt>
                <c:pt idx="253">
                  <c:v>0.43099999999999999</c:v>
                </c:pt>
                <c:pt idx="254">
                  <c:v>0.39200000000000002</c:v>
                </c:pt>
                <c:pt idx="255">
                  <c:v>0.39200000000000002</c:v>
                </c:pt>
                <c:pt idx="256">
                  <c:v>0.39400000000000002</c:v>
                </c:pt>
                <c:pt idx="257">
                  <c:v>0.64700000000000002</c:v>
                </c:pt>
                <c:pt idx="258">
                  <c:v>0.64700000000000002</c:v>
                </c:pt>
                <c:pt idx="259">
                  <c:v>0.64700000000000002</c:v>
                </c:pt>
                <c:pt idx="260">
                  <c:v>0.64700000000000002</c:v>
                </c:pt>
                <c:pt idx="261">
                  <c:v>0.64700000000000002</c:v>
                </c:pt>
                <c:pt idx="262">
                  <c:v>0.64700000000000002</c:v>
                </c:pt>
                <c:pt idx="263">
                  <c:v>0.64700000000000002</c:v>
                </c:pt>
                <c:pt idx="264">
                  <c:v>0.64700000000000002</c:v>
                </c:pt>
                <c:pt idx="265">
                  <c:v>0.64700000000000002</c:v>
                </c:pt>
                <c:pt idx="266">
                  <c:v>0.64700000000000002</c:v>
                </c:pt>
                <c:pt idx="267">
                  <c:v>0.57499999999999996</c:v>
                </c:pt>
                <c:pt idx="268">
                  <c:v>0.57499999999999996</c:v>
                </c:pt>
                <c:pt idx="269">
                  <c:v>0.46400000000000002</c:v>
                </c:pt>
                <c:pt idx="270">
                  <c:v>0.46400000000000002</c:v>
                </c:pt>
                <c:pt idx="271">
                  <c:v>0.46400000000000002</c:v>
                </c:pt>
                <c:pt idx="272">
                  <c:v>0.46400000000000002</c:v>
                </c:pt>
                <c:pt idx="273">
                  <c:v>0.46400000000000002</c:v>
                </c:pt>
                <c:pt idx="274">
                  <c:v>0.44700000000000001</c:v>
                </c:pt>
                <c:pt idx="275">
                  <c:v>0.44700000000000001</c:v>
                </c:pt>
                <c:pt idx="276">
                  <c:v>0.44700000000000001</c:v>
                </c:pt>
                <c:pt idx="277">
                  <c:v>0.44700000000000001</c:v>
                </c:pt>
                <c:pt idx="278">
                  <c:v>0.44700000000000001</c:v>
                </c:pt>
                <c:pt idx="279">
                  <c:v>0.44290000000000002</c:v>
                </c:pt>
                <c:pt idx="280">
                  <c:v>0.44290000000000002</c:v>
                </c:pt>
                <c:pt idx="281">
                  <c:v>0.44290000000000002</c:v>
                </c:pt>
                <c:pt idx="282">
                  <c:v>0.44290000000000002</c:v>
                </c:pt>
                <c:pt idx="283">
                  <c:v>0.40100000000000002</c:v>
                </c:pt>
                <c:pt idx="284">
                  <c:v>0.4</c:v>
                </c:pt>
                <c:pt idx="285">
                  <c:v>0.38900000000000001</c:v>
                </c:pt>
                <c:pt idx="286">
                  <c:v>0.38500000000000001</c:v>
                </c:pt>
                <c:pt idx="287">
                  <c:v>0.40500000000000003</c:v>
                </c:pt>
                <c:pt idx="288">
                  <c:v>0.40500000000000003</c:v>
                </c:pt>
                <c:pt idx="289">
                  <c:v>0.40500000000000003</c:v>
                </c:pt>
                <c:pt idx="290">
                  <c:v>0.41099999999999998</c:v>
                </c:pt>
                <c:pt idx="291">
                  <c:v>0.41099999999999998</c:v>
                </c:pt>
                <c:pt idx="292">
                  <c:v>0.41099999999999998</c:v>
                </c:pt>
                <c:pt idx="293">
                  <c:v>0.437</c:v>
                </c:pt>
                <c:pt idx="294">
                  <c:v>0.437</c:v>
                </c:pt>
                <c:pt idx="295">
                  <c:v>0.437</c:v>
                </c:pt>
                <c:pt idx="296">
                  <c:v>0.437</c:v>
                </c:pt>
                <c:pt idx="297">
                  <c:v>0.437</c:v>
                </c:pt>
                <c:pt idx="298">
                  <c:v>0.4</c:v>
                </c:pt>
                <c:pt idx="299">
                  <c:v>0.4</c:v>
                </c:pt>
                <c:pt idx="300">
                  <c:v>0.4</c:v>
                </c:pt>
                <c:pt idx="301">
                  <c:v>0.433</c:v>
                </c:pt>
                <c:pt idx="302">
                  <c:v>0.433</c:v>
                </c:pt>
                <c:pt idx="303">
                  <c:v>0.433</c:v>
                </c:pt>
                <c:pt idx="304">
                  <c:v>0.47199999999999998</c:v>
                </c:pt>
                <c:pt idx="305">
                  <c:v>0.47199999999999998</c:v>
                </c:pt>
                <c:pt idx="306">
                  <c:v>0.47199999999999998</c:v>
                </c:pt>
                <c:pt idx="307">
                  <c:v>0.47199999999999998</c:v>
                </c:pt>
                <c:pt idx="308">
                  <c:v>0.54400000000000004</c:v>
                </c:pt>
                <c:pt idx="309">
                  <c:v>0.54400000000000004</c:v>
                </c:pt>
                <c:pt idx="310">
                  <c:v>0.54400000000000004</c:v>
                </c:pt>
                <c:pt idx="311">
                  <c:v>0.54400000000000004</c:v>
                </c:pt>
                <c:pt idx="312">
                  <c:v>0.54400000000000004</c:v>
                </c:pt>
                <c:pt idx="313">
                  <c:v>0.54400000000000004</c:v>
                </c:pt>
                <c:pt idx="314">
                  <c:v>0.54400000000000004</c:v>
                </c:pt>
                <c:pt idx="315">
                  <c:v>0.54400000000000004</c:v>
                </c:pt>
                <c:pt idx="316">
                  <c:v>0.54400000000000004</c:v>
                </c:pt>
                <c:pt idx="317">
                  <c:v>0.54400000000000004</c:v>
                </c:pt>
                <c:pt idx="318">
                  <c:v>0.54400000000000004</c:v>
                </c:pt>
                <c:pt idx="319">
                  <c:v>0.54400000000000004</c:v>
                </c:pt>
                <c:pt idx="320">
                  <c:v>0.49299999999999999</c:v>
                </c:pt>
                <c:pt idx="321">
                  <c:v>0.49299999999999999</c:v>
                </c:pt>
                <c:pt idx="322">
                  <c:v>0.49299999999999999</c:v>
                </c:pt>
                <c:pt idx="323">
                  <c:v>0.49299999999999999</c:v>
                </c:pt>
                <c:pt idx="324">
                  <c:v>0.49299999999999999</c:v>
                </c:pt>
                <c:pt idx="325">
                  <c:v>0.49299999999999999</c:v>
                </c:pt>
                <c:pt idx="326">
                  <c:v>0.49299999999999999</c:v>
                </c:pt>
                <c:pt idx="327">
                  <c:v>0.49299999999999999</c:v>
                </c:pt>
                <c:pt idx="328">
                  <c:v>0.46</c:v>
                </c:pt>
                <c:pt idx="329">
                  <c:v>0.46</c:v>
                </c:pt>
                <c:pt idx="330">
                  <c:v>0.46</c:v>
                </c:pt>
                <c:pt idx="331">
                  <c:v>0.43790000000000001</c:v>
                </c:pt>
                <c:pt idx="332">
                  <c:v>0.43790000000000001</c:v>
                </c:pt>
                <c:pt idx="333">
                  <c:v>0.51500000000000001</c:v>
                </c:pt>
                <c:pt idx="334">
                  <c:v>0.51500000000000001</c:v>
                </c:pt>
                <c:pt idx="335">
                  <c:v>0.51500000000000001</c:v>
                </c:pt>
                <c:pt idx="336">
                  <c:v>0.51500000000000001</c:v>
                </c:pt>
                <c:pt idx="337">
                  <c:v>0.51500000000000001</c:v>
                </c:pt>
                <c:pt idx="338">
                  <c:v>0.51500000000000001</c:v>
                </c:pt>
                <c:pt idx="339">
                  <c:v>0.51500000000000001</c:v>
                </c:pt>
                <c:pt idx="340">
                  <c:v>0.51500000000000001</c:v>
                </c:pt>
                <c:pt idx="341">
                  <c:v>0.442</c:v>
                </c:pt>
                <c:pt idx="342">
                  <c:v>0.51800000000000002</c:v>
                </c:pt>
                <c:pt idx="343">
                  <c:v>0.48399999999999999</c:v>
                </c:pt>
                <c:pt idx="344">
                  <c:v>0.48399999999999999</c:v>
                </c:pt>
                <c:pt idx="345">
                  <c:v>0.442</c:v>
                </c:pt>
                <c:pt idx="346">
                  <c:v>0.442</c:v>
                </c:pt>
                <c:pt idx="347">
                  <c:v>0.42899999999999999</c:v>
                </c:pt>
                <c:pt idx="348">
                  <c:v>0.435</c:v>
                </c:pt>
                <c:pt idx="349">
                  <c:v>0.42899999999999999</c:v>
                </c:pt>
                <c:pt idx="350">
                  <c:v>0.42899999999999999</c:v>
                </c:pt>
                <c:pt idx="351">
                  <c:v>0.41099999999999998</c:v>
                </c:pt>
                <c:pt idx="352">
                  <c:v>0.41099999999999998</c:v>
                </c:pt>
                <c:pt idx="353">
                  <c:v>0.41</c:v>
                </c:pt>
                <c:pt idx="354">
                  <c:v>0.41299999999999998</c:v>
                </c:pt>
                <c:pt idx="355">
                  <c:v>0.41299999999999998</c:v>
                </c:pt>
                <c:pt idx="356">
                  <c:v>0.77</c:v>
                </c:pt>
                <c:pt idx="357">
                  <c:v>0.77</c:v>
                </c:pt>
                <c:pt idx="358">
                  <c:v>0.77</c:v>
                </c:pt>
                <c:pt idx="359">
                  <c:v>0.77</c:v>
                </c:pt>
                <c:pt idx="360">
                  <c:v>0.77</c:v>
                </c:pt>
                <c:pt idx="361">
                  <c:v>0.77</c:v>
                </c:pt>
                <c:pt idx="362">
                  <c:v>0.77</c:v>
                </c:pt>
                <c:pt idx="363">
                  <c:v>0.77</c:v>
                </c:pt>
                <c:pt idx="364">
                  <c:v>0.71799999999999997</c:v>
                </c:pt>
                <c:pt idx="365">
                  <c:v>0.71799999999999997</c:v>
                </c:pt>
                <c:pt idx="366">
                  <c:v>0.71799999999999997</c:v>
                </c:pt>
                <c:pt idx="367">
                  <c:v>0.63100000000000001</c:v>
                </c:pt>
                <c:pt idx="368">
                  <c:v>0.63100000000000001</c:v>
                </c:pt>
                <c:pt idx="369">
                  <c:v>0.63100000000000001</c:v>
                </c:pt>
                <c:pt idx="370">
                  <c:v>0.63100000000000001</c:v>
                </c:pt>
                <c:pt idx="371">
                  <c:v>0.63100000000000001</c:v>
                </c:pt>
                <c:pt idx="372">
                  <c:v>0.66800000000000004</c:v>
                </c:pt>
                <c:pt idx="373">
                  <c:v>0.66800000000000004</c:v>
                </c:pt>
                <c:pt idx="374">
                  <c:v>0.66800000000000004</c:v>
                </c:pt>
                <c:pt idx="375">
                  <c:v>0.67100000000000004</c:v>
                </c:pt>
                <c:pt idx="376">
                  <c:v>0.67100000000000004</c:v>
                </c:pt>
                <c:pt idx="377">
                  <c:v>0.67100000000000004</c:v>
                </c:pt>
                <c:pt idx="378">
                  <c:v>0.67100000000000004</c:v>
                </c:pt>
                <c:pt idx="379">
                  <c:v>0.67100000000000004</c:v>
                </c:pt>
                <c:pt idx="380">
                  <c:v>0.67100000000000004</c:v>
                </c:pt>
                <c:pt idx="381">
                  <c:v>0.67100000000000004</c:v>
                </c:pt>
                <c:pt idx="382">
                  <c:v>0.7</c:v>
                </c:pt>
                <c:pt idx="383">
                  <c:v>0.7</c:v>
                </c:pt>
                <c:pt idx="384">
                  <c:v>0.7</c:v>
                </c:pt>
                <c:pt idx="385">
                  <c:v>0.7</c:v>
                </c:pt>
                <c:pt idx="386">
                  <c:v>0.7</c:v>
                </c:pt>
                <c:pt idx="387">
                  <c:v>0.7</c:v>
                </c:pt>
                <c:pt idx="388">
                  <c:v>0.7</c:v>
                </c:pt>
                <c:pt idx="389">
                  <c:v>0.7</c:v>
                </c:pt>
                <c:pt idx="390">
                  <c:v>0.7</c:v>
                </c:pt>
                <c:pt idx="391">
                  <c:v>0.7</c:v>
                </c:pt>
                <c:pt idx="392">
                  <c:v>0.7</c:v>
                </c:pt>
                <c:pt idx="393">
                  <c:v>0.69299999999999995</c:v>
                </c:pt>
                <c:pt idx="394">
                  <c:v>0.69299999999999995</c:v>
                </c:pt>
                <c:pt idx="395">
                  <c:v>0.69299999999999995</c:v>
                </c:pt>
                <c:pt idx="396">
                  <c:v>0.69299999999999995</c:v>
                </c:pt>
                <c:pt idx="397">
                  <c:v>0.69299999999999995</c:v>
                </c:pt>
                <c:pt idx="398">
                  <c:v>0.69299999999999995</c:v>
                </c:pt>
                <c:pt idx="399">
                  <c:v>0.69299999999999995</c:v>
                </c:pt>
                <c:pt idx="400">
                  <c:v>0.69299999999999995</c:v>
                </c:pt>
                <c:pt idx="401">
                  <c:v>0.69299999999999995</c:v>
                </c:pt>
                <c:pt idx="402">
                  <c:v>0.69299999999999995</c:v>
                </c:pt>
                <c:pt idx="403">
                  <c:v>0.69299999999999995</c:v>
                </c:pt>
                <c:pt idx="404">
                  <c:v>0.69299999999999995</c:v>
                </c:pt>
                <c:pt idx="405">
                  <c:v>0.69299999999999995</c:v>
                </c:pt>
                <c:pt idx="406">
                  <c:v>0.65900000000000003</c:v>
                </c:pt>
                <c:pt idx="407">
                  <c:v>0.65900000000000003</c:v>
                </c:pt>
                <c:pt idx="408">
                  <c:v>0.59699999999999998</c:v>
                </c:pt>
                <c:pt idx="409">
                  <c:v>0.59699999999999998</c:v>
                </c:pt>
                <c:pt idx="410">
                  <c:v>0.59699999999999998</c:v>
                </c:pt>
                <c:pt idx="411">
                  <c:v>0.59699999999999998</c:v>
                </c:pt>
                <c:pt idx="412">
                  <c:v>0.59699999999999998</c:v>
                </c:pt>
                <c:pt idx="413">
                  <c:v>0.59699999999999998</c:v>
                </c:pt>
                <c:pt idx="414">
                  <c:v>0.69299999999999995</c:v>
                </c:pt>
                <c:pt idx="415">
                  <c:v>0.67900000000000005</c:v>
                </c:pt>
                <c:pt idx="416">
                  <c:v>0.67900000000000005</c:v>
                </c:pt>
                <c:pt idx="417">
                  <c:v>0.67900000000000005</c:v>
                </c:pt>
                <c:pt idx="418">
                  <c:v>0.67900000000000005</c:v>
                </c:pt>
                <c:pt idx="419">
                  <c:v>0.71799999999999997</c:v>
                </c:pt>
                <c:pt idx="420">
                  <c:v>0.71799999999999997</c:v>
                </c:pt>
                <c:pt idx="421">
                  <c:v>0.71799999999999997</c:v>
                </c:pt>
                <c:pt idx="422">
                  <c:v>0.61399999999999999</c:v>
                </c:pt>
                <c:pt idx="423">
                  <c:v>0.61399999999999999</c:v>
                </c:pt>
                <c:pt idx="424">
                  <c:v>0.58399999999999996</c:v>
                </c:pt>
                <c:pt idx="425">
                  <c:v>0.67900000000000005</c:v>
                </c:pt>
                <c:pt idx="426">
                  <c:v>0.58399999999999996</c:v>
                </c:pt>
                <c:pt idx="427">
                  <c:v>0.67900000000000005</c:v>
                </c:pt>
                <c:pt idx="428">
                  <c:v>0.67900000000000005</c:v>
                </c:pt>
                <c:pt idx="429">
                  <c:v>0.67900000000000005</c:v>
                </c:pt>
                <c:pt idx="430">
                  <c:v>0.58399999999999996</c:v>
                </c:pt>
                <c:pt idx="431">
                  <c:v>0.58399999999999996</c:v>
                </c:pt>
                <c:pt idx="432">
                  <c:v>0.58399999999999996</c:v>
                </c:pt>
                <c:pt idx="433">
                  <c:v>0.71299999999999997</c:v>
                </c:pt>
                <c:pt idx="434">
                  <c:v>0.71299999999999997</c:v>
                </c:pt>
                <c:pt idx="435">
                  <c:v>0.74</c:v>
                </c:pt>
                <c:pt idx="436">
                  <c:v>0.74</c:v>
                </c:pt>
                <c:pt idx="437">
                  <c:v>0.74</c:v>
                </c:pt>
                <c:pt idx="438">
                  <c:v>0.74</c:v>
                </c:pt>
                <c:pt idx="439">
                  <c:v>0.74</c:v>
                </c:pt>
                <c:pt idx="440">
                  <c:v>0.74</c:v>
                </c:pt>
                <c:pt idx="441">
                  <c:v>0.74</c:v>
                </c:pt>
                <c:pt idx="442">
                  <c:v>0.74</c:v>
                </c:pt>
                <c:pt idx="443">
                  <c:v>0.74</c:v>
                </c:pt>
                <c:pt idx="444">
                  <c:v>0.74</c:v>
                </c:pt>
                <c:pt idx="445">
                  <c:v>0.74</c:v>
                </c:pt>
                <c:pt idx="446">
                  <c:v>0.74</c:v>
                </c:pt>
                <c:pt idx="447">
                  <c:v>0.74</c:v>
                </c:pt>
                <c:pt idx="448">
                  <c:v>0.71299999999999997</c:v>
                </c:pt>
                <c:pt idx="449">
                  <c:v>0.71299999999999997</c:v>
                </c:pt>
                <c:pt idx="450">
                  <c:v>0.71299999999999997</c:v>
                </c:pt>
                <c:pt idx="451">
                  <c:v>0.71299999999999997</c:v>
                </c:pt>
                <c:pt idx="452">
                  <c:v>0.71299999999999997</c:v>
                </c:pt>
                <c:pt idx="453">
                  <c:v>0.71299999999999997</c:v>
                </c:pt>
                <c:pt idx="454">
                  <c:v>0.71299999999999997</c:v>
                </c:pt>
                <c:pt idx="455">
                  <c:v>0.71299999999999997</c:v>
                </c:pt>
                <c:pt idx="456">
                  <c:v>0.71299999999999997</c:v>
                </c:pt>
                <c:pt idx="457">
                  <c:v>0.71299999999999997</c:v>
                </c:pt>
                <c:pt idx="458">
                  <c:v>0.71299999999999997</c:v>
                </c:pt>
                <c:pt idx="459">
                  <c:v>0.71299999999999997</c:v>
                </c:pt>
                <c:pt idx="460">
                  <c:v>0.71299999999999997</c:v>
                </c:pt>
                <c:pt idx="461">
                  <c:v>0.71299999999999997</c:v>
                </c:pt>
                <c:pt idx="462">
                  <c:v>0.71299999999999997</c:v>
                </c:pt>
                <c:pt idx="463">
                  <c:v>0.71299999999999997</c:v>
                </c:pt>
                <c:pt idx="464">
                  <c:v>0.65500000000000003</c:v>
                </c:pt>
                <c:pt idx="465">
                  <c:v>0.65500000000000003</c:v>
                </c:pt>
                <c:pt idx="466">
                  <c:v>0.65500000000000003</c:v>
                </c:pt>
                <c:pt idx="467">
                  <c:v>0.58399999999999996</c:v>
                </c:pt>
                <c:pt idx="468">
                  <c:v>0.57999999999999996</c:v>
                </c:pt>
                <c:pt idx="469">
                  <c:v>0.57999999999999996</c:v>
                </c:pt>
                <c:pt idx="470">
                  <c:v>0.57999999999999996</c:v>
                </c:pt>
                <c:pt idx="471">
                  <c:v>0.53200000000000003</c:v>
                </c:pt>
                <c:pt idx="472">
                  <c:v>0.57999999999999996</c:v>
                </c:pt>
                <c:pt idx="473">
                  <c:v>0.61399999999999999</c:v>
                </c:pt>
                <c:pt idx="474">
                  <c:v>0.58399999999999996</c:v>
                </c:pt>
                <c:pt idx="475">
                  <c:v>0.58399999999999996</c:v>
                </c:pt>
                <c:pt idx="476">
                  <c:v>0.61399999999999999</c:v>
                </c:pt>
                <c:pt idx="477">
                  <c:v>0.61399999999999999</c:v>
                </c:pt>
                <c:pt idx="478">
                  <c:v>0.61399999999999999</c:v>
                </c:pt>
                <c:pt idx="479">
                  <c:v>0.61399999999999999</c:v>
                </c:pt>
                <c:pt idx="480">
                  <c:v>0.53200000000000003</c:v>
                </c:pt>
                <c:pt idx="481">
                  <c:v>0.53200000000000003</c:v>
                </c:pt>
                <c:pt idx="482">
                  <c:v>0.53200000000000003</c:v>
                </c:pt>
                <c:pt idx="483">
                  <c:v>0.53200000000000003</c:v>
                </c:pt>
                <c:pt idx="484">
                  <c:v>0.58299999999999996</c:v>
                </c:pt>
                <c:pt idx="485">
                  <c:v>0.58299999999999996</c:v>
                </c:pt>
                <c:pt idx="486">
                  <c:v>0.58299999999999996</c:v>
                </c:pt>
                <c:pt idx="487">
                  <c:v>0.58299999999999996</c:v>
                </c:pt>
                <c:pt idx="488">
                  <c:v>0.60899999999999999</c:v>
                </c:pt>
                <c:pt idx="489">
                  <c:v>0.60899999999999999</c:v>
                </c:pt>
                <c:pt idx="490">
                  <c:v>0.60899999999999999</c:v>
                </c:pt>
                <c:pt idx="491">
                  <c:v>0.60899999999999999</c:v>
                </c:pt>
                <c:pt idx="492">
                  <c:v>0.60899999999999999</c:v>
                </c:pt>
                <c:pt idx="493">
                  <c:v>0.58499999999999996</c:v>
                </c:pt>
                <c:pt idx="494">
                  <c:v>0.58499999999999996</c:v>
                </c:pt>
                <c:pt idx="495">
                  <c:v>0.58499999999999996</c:v>
                </c:pt>
                <c:pt idx="496">
                  <c:v>0.58499999999999996</c:v>
                </c:pt>
                <c:pt idx="497">
                  <c:v>0.58499999999999996</c:v>
                </c:pt>
                <c:pt idx="498">
                  <c:v>0.58499999999999996</c:v>
                </c:pt>
                <c:pt idx="499">
                  <c:v>0.58499999999999996</c:v>
                </c:pt>
                <c:pt idx="500">
                  <c:v>0.58499999999999996</c:v>
                </c:pt>
                <c:pt idx="501">
                  <c:v>0.57299999999999995</c:v>
                </c:pt>
                <c:pt idx="502">
                  <c:v>0.57299999999999995</c:v>
                </c:pt>
                <c:pt idx="503">
                  <c:v>0.57299999999999995</c:v>
                </c:pt>
                <c:pt idx="504">
                  <c:v>0.57299999999999995</c:v>
                </c:pt>
                <c:pt idx="505">
                  <c:v>0.57299999999999995</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BE02-460C-8C1F-913D7A811C7B}"/>
            </c:ext>
          </c:extLst>
        </c:ser>
        <c:dLbls>
          <c:showLegendKey val="0"/>
          <c:showVal val="0"/>
          <c:showCatName val="0"/>
          <c:showSerName val="0"/>
          <c:showPercent val="0"/>
          <c:showBubbleSize val="0"/>
        </c:dLbls>
        <c:axId val="273186352"/>
        <c:axId val="273175536"/>
      </c:scatterChart>
      <c:valAx>
        <c:axId val="273186352"/>
        <c:scaling>
          <c:orientation val="minMax"/>
          <c:min val="0.30000000000000004"/>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NOX</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Sheet4!$E$2:$E$507</c:f>
              <c:numCache>
                <c:formatCode>General</c:formatCode>
                <c:ptCount val="506"/>
                <c:pt idx="0">
                  <c:v>6.5750000000000002</c:v>
                </c:pt>
                <c:pt idx="1">
                  <c:v>6.4210000000000003</c:v>
                </c:pt>
                <c:pt idx="2">
                  <c:v>7.1849999999999996</c:v>
                </c:pt>
                <c:pt idx="3">
                  <c:v>6.9980000000000002</c:v>
                </c:pt>
                <c:pt idx="4">
                  <c:v>7.1470000000000002</c:v>
                </c:pt>
                <c:pt idx="5">
                  <c:v>6.43</c:v>
                </c:pt>
                <c:pt idx="6">
                  <c:v>6.0119999999999996</c:v>
                </c:pt>
                <c:pt idx="7">
                  <c:v>6.1719999999999997</c:v>
                </c:pt>
                <c:pt idx="8">
                  <c:v>5.6310000000000002</c:v>
                </c:pt>
                <c:pt idx="9">
                  <c:v>6.0039999999999996</c:v>
                </c:pt>
                <c:pt idx="10">
                  <c:v>6.3769999999999998</c:v>
                </c:pt>
                <c:pt idx="11">
                  <c:v>6.0090000000000003</c:v>
                </c:pt>
                <c:pt idx="12">
                  <c:v>5.8890000000000002</c:v>
                </c:pt>
                <c:pt idx="13">
                  <c:v>5.9489999999999998</c:v>
                </c:pt>
                <c:pt idx="14">
                  <c:v>6.0960000000000001</c:v>
                </c:pt>
                <c:pt idx="15">
                  <c:v>5.8339999999999996</c:v>
                </c:pt>
                <c:pt idx="16">
                  <c:v>5.9349999999999996</c:v>
                </c:pt>
                <c:pt idx="17">
                  <c:v>5.99</c:v>
                </c:pt>
                <c:pt idx="18">
                  <c:v>5.4560000000000004</c:v>
                </c:pt>
                <c:pt idx="19">
                  <c:v>5.7270000000000003</c:v>
                </c:pt>
                <c:pt idx="20">
                  <c:v>5.57</c:v>
                </c:pt>
                <c:pt idx="21">
                  <c:v>5.9649999999999999</c:v>
                </c:pt>
                <c:pt idx="22">
                  <c:v>6.1420000000000003</c:v>
                </c:pt>
                <c:pt idx="23">
                  <c:v>5.8129999999999997</c:v>
                </c:pt>
                <c:pt idx="24">
                  <c:v>5.9240000000000004</c:v>
                </c:pt>
                <c:pt idx="25">
                  <c:v>5.5990000000000002</c:v>
                </c:pt>
                <c:pt idx="26">
                  <c:v>5.8129999999999997</c:v>
                </c:pt>
                <c:pt idx="27">
                  <c:v>6.0469999999999997</c:v>
                </c:pt>
                <c:pt idx="28">
                  <c:v>6.4950000000000001</c:v>
                </c:pt>
                <c:pt idx="29">
                  <c:v>6.6740000000000004</c:v>
                </c:pt>
                <c:pt idx="30">
                  <c:v>5.7130000000000001</c:v>
                </c:pt>
                <c:pt idx="31">
                  <c:v>6.0720000000000001</c:v>
                </c:pt>
                <c:pt idx="32">
                  <c:v>5.95</c:v>
                </c:pt>
                <c:pt idx="33">
                  <c:v>5.7009999999999996</c:v>
                </c:pt>
                <c:pt idx="34">
                  <c:v>6.0960000000000001</c:v>
                </c:pt>
                <c:pt idx="35">
                  <c:v>5.9329999999999998</c:v>
                </c:pt>
                <c:pt idx="36">
                  <c:v>5.8410000000000002</c:v>
                </c:pt>
                <c:pt idx="37">
                  <c:v>5.85</c:v>
                </c:pt>
                <c:pt idx="38">
                  <c:v>5.9660000000000002</c:v>
                </c:pt>
                <c:pt idx="39">
                  <c:v>6.5949999999999998</c:v>
                </c:pt>
                <c:pt idx="40">
                  <c:v>7.024</c:v>
                </c:pt>
                <c:pt idx="41">
                  <c:v>6.77</c:v>
                </c:pt>
                <c:pt idx="42">
                  <c:v>6.1689999999999996</c:v>
                </c:pt>
                <c:pt idx="43">
                  <c:v>6.2110000000000003</c:v>
                </c:pt>
                <c:pt idx="44">
                  <c:v>6.069</c:v>
                </c:pt>
                <c:pt idx="45">
                  <c:v>5.6820000000000004</c:v>
                </c:pt>
                <c:pt idx="46">
                  <c:v>5.7859999999999996</c:v>
                </c:pt>
                <c:pt idx="47">
                  <c:v>6.03</c:v>
                </c:pt>
                <c:pt idx="48">
                  <c:v>5.399</c:v>
                </c:pt>
                <c:pt idx="49">
                  <c:v>5.6020000000000003</c:v>
                </c:pt>
                <c:pt idx="50">
                  <c:v>5.9630000000000001</c:v>
                </c:pt>
                <c:pt idx="51">
                  <c:v>6.1150000000000002</c:v>
                </c:pt>
                <c:pt idx="52">
                  <c:v>6.5110000000000001</c:v>
                </c:pt>
                <c:pt idx="53">
                  <c:v>5.9980000000000002</c:v>
                </c:pt>
                <c:pt idx="54">
                  <c:v>5.8879999999999999</c:v>
                </c:pt>
                <c:pt idx="55">
                  <c:v>7.2489999999999997</c:v>
                </c:pt>
                <c:pt idx="56">
                  <c:v>6.383</c:v>
                </c:pt>
                <c:pt idx="57">
                  <c:v>6.8159999999999998</c:v>
                </c:pt>
                <c:pt idx="58">
                  <c:v>6.1449999999999996</c:v>
                </c:pt>
                <c:pt idx="59">
                  <c:v>5.9269999999999996</c:v>
                </c:pt>
                <c:pt idx="60">
                  <c:v>5.7409999999999997</c:v>
                </c:pt>
                <c:pt idx="61">
                  <c:v>5.9660000000000002</c:v>
                </c:pt>
                <c:pt idx="62">
                  <c:v>6.4560000000000004</c:v>
                </c:pt>
                <c:pt idx="63">
                  <c:v>6.7619999999999996</c:v>
                </c:pt>
                <c:pt idx="64">
                  <c:v>7.1040000000000001</c:v>
                </c:pt>
                <c:pt idx="65">
                  <c:v>6.29</c:v>
                </c:pt>
                <c:pt idx="66">
                  <c:v>5.7869999999999999</c:v>
                </c:pt>
                <c:pt idx="67">
                  <c:v>5.8780000000000001</c:v>
                </c:pt>
                <c:pt idx="68">
                  <c:v>5.5940000000000003</c:v>
                </c:pt>
                <c:pt idx="69">
                  <c:v>5.8849999999999998</c:v>
                </c:pt>
                <c:pt idx="70">
                  <c:v>6.4169999999999998</c:v>
                </c:pt>
                <c:pt idx="71">
                  <c:v>5.9610000000000003</c:v>
                </c:pt>
                <c:pt idx="72">
                  <c:v>6.0650000000000004</c:v>
                </c:pt>
                <c:pt idx="73">
                  <c:v>6.2450000000000001</c:v>
                </c:pt>
                <c:pt idx="74">
                  <c:v>6.2729999999999997</c:v>
                </c:pt>
                <c:pt idx="75">
                  <c:v>6.2859999999999996</c:v>
                </c:pt>
                <c:pt idx="76">
                  <c:v>6.2789999999999999</c:v>
                </c:pt>
                <c:pt idx="77">
                  <c:v>6.14</c:v>
                </c:pt>
                <c:pt idx="78">
                  <c:v>6.2320000000000002</c:v>
                </c:pt>
                <c:pt idx="79">
                  <c:v>5.8739999999999997</c:v>
                </c:pt>
                <c:pt idx="80">
                  <c:v>6.7270000000000003</c:v>
                </c:pt>
                <c:pt idx="81">
                  <c:v>6.6189999999999998</c:v>
                </c:pt>
                <c:pt idx="82">
                  <c:v>6.3019999999999996</c:v>
                </c:pt>
                <c:pt idx="83">
                  <c:v>6.1669999999999998</c:v>
                </c:pt>
                <c:pt idx="84">
                  <c:v>6.3890000000000002</c:v>
                </c:pt>
                <c:pt idx="85">
                  <c:v>6.63</c:v>
                </c:pt>
                <c:pt idx="86">
                  <c:v>6.0149999999999997</c:v>
                </c:pt>
                <c:pt idx="87">
                  <c:v>6.1210000000000004</c:v>
                </c:pt>
                <c:pt idx="88">
                  <c:v>7.0069999999999997</c:v>
                </c:pt>
                <c:pt idx="89">
                  <c:v>7.0789999999999997</c:v>
                </c:pt>
                <c:pt idx="90">
                  <c:v>6.4169999999999998</c:v>
                </c:pt>
                <c:pt idx="91">
                  <c:v>6.4050000000000002</c:v>
                </c:pt>
                <c:pt idx="92">
                  <c:v>6.4420000000000002</c:v>
                </c:pt>
                <c:pt idx="93">
                  <c:v>6.2110000000000003</c:v>
                </c:pt>
                <c:pt idx="94">
                  <c:v>6.2489999999999997</c:v>
                </c:pt>
                <c:pt idx="95">
                  <c:v>6.625</c:v>
                </c:pt>
                <c:pt idx="96">
                  <c:v>6.1630000000000003</c:v>
                </c:pt>
                <c:pt idx="97">
                  <c:v>8.0690000000000008</c:v>
                </c:pt>
                <c:pt idx="98">
                  <c:v>7.82</c:v>
                </c:pt>
                <c:pt idx="99">
                  <c:v>7.4160000000000004</c:v>
                </c:pt>
                <c:pt idx="100">
                  <c:v>6.7270000000000003</c:v>
                </c:pt>
                <c:pt idx="101">
                  <c:v>6.7809999999999997</c:v>
                </c:pt>
                <c:pt idx="102">
                  <c:v>6.4050000000000002</c:v>
                </c:pt>
                <c:pt idx="103">
                  <c:v>6.1369999999999996</c:v>
                </c:pt>
                <c:pt idx="104">
                  <c:v>6.1669999999999998</c:v>
                </c:pt>
                <c:pt idx="105">
                  <c:v>5.851</c:v>
                </c:pt>
                <c:pt idx="106">
                  <c:v>5.8360000000000003</c:v>
                </c:pt>
                <c:pt idx="107">
                  <c:v>6.1269999999999998</c:v>
                </c:pt>
                <c:pt idx="108">
                  <c:v>6.4740000000000002</c:v>
                </c:pt>
                <c:pt idx="109">
                  <c:v>6.2290000000000001</c:v>
                </c:pt>
                <c:pt idx="110">
                  <c:v>6.1950000000000003</c:v>
                </c:pt>
                <c:pt idx="111">
                  <c:v>6.7149999999999999</c:v>
                </c:pt>
                <c:pt idx="112">
                  <c:v>5.9130000000000003</c:v>
                </c:pt>
                <c:pt idx="113">
                  <c:v>6.0919999999999996</c:v>
                </c:pt>
                <c:pt idx="114">
                  <c:v>6.2539999999999996</c:v>
                </c:pt>
                <c:pt idx="115">
                  <c:v>5.9279999999999999</c:v>
                </c:pt>
                <c:pt idx="116">
                  <c:v>6.1760000000000002</c:v>
                </c:pt>
                <c:pt idx="117">
                  <c:v>6.0209999999999999</c:v>
                </c:pt>
                <c:pt idx="118">
                  <c:v>5.8719999999999999</c:v>
                </c:pt>
                <c:pt idx="119">
                  <c:v>5.7309999999999999</c:v>
                </c:pt>
                <c:pt idx="120">
                  <c:v>5.87</c:v>
                </c:pt>
                <c:pt idx="121">
                  <c:v>6.0039999999999996</c:v>
                </c:pt>
                <c:pt idx="122">
                  <c:v>5.9610000000000003</c:v>
                </c:pt>
                <c:pt idx="123">
                  <c:v>5.8559999999999999</c:v>
                </c:pt>
                <c:pt idx="124">
                  <c:v>5.8789999999999996</c:v>
                </c:pt>
                <c:pt idx="125">
                  <c:v>5.9859999999999998</c:v>
                </c:pt>
                <c:pt idx="126">
                  <c:v>5.6130000000000004</c:v>
                </c:pt>
                <c:pt idx="127">
                  <c:v>5.6929999999999996</c:v>
                </c:pt>
                <c:pt idx="128">
                  <c:v>6.431</c:v>
                </c:pt>
                <c:pt idx="129">
                  <c:v>5.6369999999999996</c:v>
                </c:pt>
                <c:pt idx="130">
                  <c:v>6.4580000000000002</c:v>
                </c:pt>
                <c:pt idx="131">
                  <c:v>6.3259999999999996</c:v>
                </c:pt>
                <c:pt idx="132">
                  <c:v>6.3719999999999999</c:v>
                </c:pt>
                <c:pt idx="133">
                  <c:v>5.8220000000000001</c:v>
                </c:pt>
                <c:pt idx="134">
                  <c:v>5.7569999999999997</c:v>
                </c:pt>
                <c:pt idx="135">
                  <c:v>6.335</c:v>
                </c:pt>
                <c:pt idx="136">
                  <c:v>5.9420000000000002</c:v>
                </c:pt>
                <c:pt idx="137">
                  <c:v>6.4539999999999997</c:v>
                </c:pt>
                <c:pt idx="138">
                  <c:v>5.8570000000000002</c:v>
                </c:pt>
                <c:pt idx="139">
                  <c:v>6.1509999999999998</c:v>
                </c:pt>
                <c:pt idx="140">
                  <c:v>6.1740000000000004</c:v>
                </c:pt>
                <c:pt idx="141">
                  <c:v>5.0190000000000001</c:v>
                </c:pt>
                <c:pt idx="142">
                  <c:v>5.4029999999999996</c:v>
                </c:pt>
                <c:pt idx="143">
                  <c:v>5.468</c:v>
                </c:pt>
                <c:pt idx="144">
                  <c:v>4.9029999999999996</c:v>
                </c:pt>
                <c:pt idx="145">
                  <c:v>6.13</c:v>
                </c:pt>
                <c:pt idx="146">
                  <c:v>5.6280000000000001</c:v>
                </c:pt>
                <c:pt idx="147">
                  <c:v>4.9260000000000002</c:v>
                </c:pt>
                <c:pt idx="148">
                  <c:v>5.1859999999999999</c:v>
                </c:pt>
                <c:pt idx="149">
                  <c:v>5.5970000000000004</c:v>
                </c:pt>
                <c:pt idx="150">
                  <c:v>6.1219999999999999</c:v>
                </c:pt>
                <c:pt idx="151">
                  <c:v>5.4039999999999999</c:v>
                </c:pt>
                <c:pt idx="152">
                  <c:v>5.0119999999999996</c:v>
                </c:pt>
                <c:pt idx="153">
                  <c:v>5.7089999999999996</c:v>
                </c:pt>
                <c:pt idx="154">
                  <c:v>6.1289999999999996</c:v>
                </c:pt>
                <c:pt idx="155">
                  <c:v>6.1520000000000001</c:v>
                </c:pt>
                <c:pt idx="156">
                  <c:v>5.2720000000000002</c:v>
                </c:pt>
                <c:pt idx="157">
                  <c:v>6.9429999999999996</c:v>
                </c:pt>
                <c:pt idx="158">
                  <c:v>6.0659999999999998</c:v>
                </c:pt>
                <c:pt idx="159">
                  <c:v>6.51</c:v>
                </c:pt>
                <c:pt idx="160">
                  <c:v>6.25</c:v>
                </c:pt>
                <c:pt idx="161">
                  <c:v>7.4889999999999999</c:v>
                </c:pt>
                <c:pt idx="162">
                  <c:v>7.8019999999999996</c:v>
                </c:pt>
                <c:pt idx="163">
                  <c:v>8.375</c:v>
                </c:pt>
                <c:pt idx="164">
                  <c:v>5.8540000000000001</c:v>
                </c:pt>
                <c:pt idx="165">
                  <c:v>6.101</c:v>
                </c:pt>
                <c:pt idx="166">
                  <c:v>7.9290000000000003</c:v>
                </c:pt>
                <c:pt idx="167">
                  <c:v>5.8769999999999998</c:v>
                </c:pt>
                <c:pt idx="168">
                  <c:v>6.319</c:v>
                </c:pt>
                <c:pt idx="169">
                  <c:v>6.4020000000000001</c:v>
                </c:pt>
                <c:pt idx="170">
                  <c:v>5.875</c:v>
                </c:pt>
                <c:pt idx="171">
                  <c:v>5.88</c:v>
                </c:pt>
                <c:pt idx="172">
                  <c:v>5.5720000000000001</c:v>
                </c:pt>
                <c:pt idx="173">
                  <c:v>6.4160000000000004</c:v>
                </c:pt>
                <c:pt idx="174">
                  <c:v>5.859</c:v>
                </c:pt>
                <c:pt idx="175">
                  <c:v>6.5460000000000003</c:v>
                </c:pt>
                <c:pt idx="176">
                  <c:v>6.02</c:v>
                </c:pt>
                <c:pt idx="177">
                  <c:v>6.3150000000000004</c:v>
                </c:pt>
                <c:pt idx="178">
                  <c:v>6.86</c:v>
                </c:pt>
                <c:pt idx="179">
                  <c:v>6.98</c:v>
                </c:pt>
                <c:pt idx="180">
                  <c:v>7.7649999999999997</c:v>
                </c:pt>
                <c:pt idx="181">
                  <c:v>6.1440000000000001</c:v>
                </c:pt>
                <c:pt idx="182">
                  <c:v>7.1550000000000002</c:v>
                </c:pt>
                <c:pt idx="183">
                  <c:v>6.5629999999999997</c:v>
                </c:pt>
                <c:pt idx="184">
                  <c:v>5.6040000000000001</c:v>
                </c:pt>
                <c:pt idx="185">
                  <c:v>6.1529999999999996</c:v>
                </c:pt>
                <c:pt idx="186">
                  <c:v>7.8310000000000004</c:v>
                </c:pt>
                <c:pt idx="187">
                  <c:v>6.782</c:v>
                </c:pt>
                <c:pt idx="188">
                  <c:v>6.556</c:v>
                </c:pt>
                <c:pt idx="189">
                  <c:v>7.1849999999999996</c:v>
                </c:pt>
                <c:pt idx="190">
                  <c:v>6.9509999999999996</c:v>
                </c:pt>
                <c:pt idx="191">
                  <c:v>6.7389999999999999</c:v>
                </c:pt>
                <c:pt idx="192">
                  <c:v>7.1779999999999999</c:v>
                </c:pt>
                <c:pt idx="193">
                  <c:v>6.8</c:v>
                </c:pt>
                <c:pt idx="194">
                  <c:v>6.6040000000000001</c:v>
                </c:pt>
                <c:pt idx="195">
                  <c:v>7.875</c:v>
                </c:pt>
                <c:pt idx="196">
                  <c:v>7.2869999999999999</c:v>
                </c:pt>
                <c:pt idx="197">
                  <c:v>7.1070000000000002</c:v>
                </c:pt>
                <c:pt idx="198">
                  <c:v>7.274</c:v>
                </c:pt>
                <c:pt idx="199">
                  <c:v>6.9749999999999996</c:v>
                </c:pt>
                <c:pt idx="200">
                  <c:v>7.1349999999999998</c:v>
                </c:pt>
                <c:pt idx="201">
                  <c:v>6.1619999999999999</c:v>
                </c:pt>
                <c:pt idx="202">
                  <c:v>7.61</c:v>
                </c:pt>
                <c:pt idx="203">
                  <c:v>7.8529999999999998</c:v>
                </c:pt>
                <c:pt idx="204">
                  <c:v>8.0340000000000007</c:v>
                </c:pt>
                <c:pt idx="205">
                  <c:v>5.891</c:v>
                </c:pt>
                <c:pt idx="206">
                  <c:v>6.3259999999999996</c:v>
                </c:pt>
                <c:pt idx="207">
                  <c:v>5.7830000000000004</c:v>
                </c:pt>
                <c:pt idx="208">
                  <c:v>6.0640000000000001</c:v>
                </c:pt>
                <c:pt idx="209">
                  <c:v>5.3440000000000003</c:v>
                </c:pt>
                <c:pt idx="210">
                  <c:v>5.96</c:v>
                </c:pt>
                <c:pt idx="211">
                  <c:v>5.4039999999999999</c:v>
                </c:pt>
                <c:pt idx="212">
                  <c:v>5.8070000000000004</c:v>
                </c:pt>
                <c:pt idx="213">
                  <c:v>6.375</c:v>
                </c:pt>
                <c:pt idx="214">
                  <c:v>5.4119999999999999</c:v>
                </c:pt>
                <c:pt idx="215">
                  <c:v>6.1820000000000004</c:v>
                </c:pt>
                <c:pt idx="216">
                  <c:v>5.8879999999999999</c:v>
                </c:pt>
                <c:pt idx="217">
                  <c:v>6.6420000000000003</c:v>
                </c:pt>
                <c:pt idx="218">
                  <c:v>5.9509999999999996</c:v>
                </c:pt>
                <c:pt idx="219">
                  <c:v>6.3730000000000002</c:v>
                </c:pt>
                <c:pt idx="220">
                  <c:v>6.9509999999999996</c:v>
                </c:pt>
                <c:pt idx="221">
                  <c:v>6.1639999999999997</c:v>
                </c:pt>
                <c:pt idx="222">
                  <c:v>6.8789999999999996</c:v>
                </c:pt>
                <c:pt idx="223">
                  <c:v>6.6180000000000003</c:v>
                </c:pt>
                <c:pt idx="224">
                  <c:v>8.266</c:v>
                </c:pt>
                <c:pt idx="225">
                  <c:v>8.7249999999999996</c:v>
                </c:pt>
                <c:pt idx="226">
                  <c:v>8.0399999999999991</c:v>
                </c:pt>
                <c:pt idx="227">
                  <c:v>7.1630000000000003</c:v>
                </c:pt>
                <c:pt idx="228">
                  <c:v>7.6859999999999999</c:v>
                </c:pt>
                <c:pt idx="229">
                  <c:v>6.5519999999999996</c:v>
                </c:pt>
                <c:pt idx="230">
                  <c:v>5.9809999999999999</c:v>
                </c:pt>
                <c:pt idx="231">
                  <c:v>7.4119999999999999</c:v>
                </c:pt>
                <c:pt idx="232">
                  <c:v>8.3369999999999997</c:v>
                </c:pt>
                <c:pt idx="233">
                  <c:v>8.2469999999999999</c:v>
                </c:pt>
                <c:pt idx="234">
                  <c:v>6.726</c:v>
                </c:pt>
                <c:pt idx="235">
                  <c:v>6.0860000000000003</c:v>
                </c:pt>
                <c:pt idx="236">
                  <c:v>6.6310000000000002</c:v>
                </c:pt>
                <c:pt idx="237">
                  <c:v>7.3579999999999997</c:v>
                </c:pt>
                <c:pt idx="238">
                  <c:v>6.4809999999999999</c:v>
                </c:pt>
                <c:pt idx="239">
                  <c:v>6.6059999999999999</c:v>
                </c:pt>
                <c:pt idx="240">
                  <c:v>6.8970000000000002</c:v>
                </c:pt>
                <c:pt idx="241">
                  <c:v>6.0949999999999998</c:v>
                </c:pt>
                <c:pt idx="242">
                  <c:v>6.3579999999999997</c:v>
                </c:pt>
                <c:pt idx="243">
                  <c:v>6.3929999999999998</c:v>
                </c:pt>
                <c:pt idx="244">
                  <c:v>5.593</c:v>
                </c:pt>
                <c:pt idx="245">
                  <c:v>5.6050000000000004</c:v>
                </c:pt>
                <c:pt idx="246">
                  <c:v>6.1079999999999997</c:v>
                </c:pt>
                <c:pt idx="247">
                  <c:v>6.226</c:v>
                </c:pt>
                <c:pt idx="248">
                  <c:v>6.4329999999999998</c:v>
                </c:pt>
                <c:pt idx="249">
                  <c:v>6.718</c:v>
                </c:pt>
                <c:pt idx="250">
                  <c:v>6.4870000000000001</c:v>
                </c:pt>
                <c:pt idx="251">
                  <c:v>6.4379999999999997</c:v>
                </c:pt>
                <c:pt idx="252">
                  <c:v>6.9569999999999999</c:v>
                </c:pt>
                <c:pt idx="253">
                  <c:v>8.2590000000000003</c:v>
                </c:pt>
                <c:pt idx="254">
                  <c:v>6.1079999999999997</c:v>
                </c:pt>
                <c:pt idx="255">
                  <c:v>5.8760000000000003</c:v>
                </c:pt>
                <c:pt idx="256">
                  <c:v>7.4539999999999997</c:v>
                </c:pt>
                <c:pt idx="257">
                  <c:v>8.7040000000000006</c:v>
                </c:pt>
                <c:pt idx="258">
                  <c:v>7.3330000000000002</c:v>
                </c:pt>
                <c:pt idx="259">
                  <c:v>6.8419999999999996</c:v>
                </c:pt>
                <c:pt idx="260">
                  <c:v>7.2030000000000003</c:v>
                </c:pt>
                <c:pt idx="261">
                  <c:v>7.52</c:v>
                </c:pt>
                <c:pt idx="262">
                  <c:v>8.3979999999999997</c:v>
                </c:pt>
                <c:pt idx="263">
                  <c:v>7.327</c:v>
                </c:pt>
                <c:pt idx="264">
                  <c:v>7.2060000000000004</c:v>
                </c:pt>
                <c:pt idx="265">
                  <c:v>5.56</c:v>
                </c:pt>
                <c:pt idx="266">
                  <c:v>7.0140000000000002</c:v>
                </c:pt>
                <c:pt idx="267">
                  <c:v>8.2970000000000006</c:v>
                </c:pt>
                <c:pt idx="268">
                  <c:v>7.47</c:v>
                </c:pt>
                <c:pt idx="269">
                  <c:v>5.92</c:v>
                </c:pt>
                <c:pt idx="270">
                  <c:v>5.8559999999999999</c:v>
                </c:pt>
                <c:pt idx="271">
                  <c:v>6.24</c:v>
                </c:pt>
                <c:pt idx="272">
                  <c:v>6.5380000000000003</c:v>
                </c:pt>
                <c:pt idx="273">
                  <c:v>7.6909999999999998</c:v>
                </c:pt>
                <c:pt idx="274">
                  <c:v>6.758</c:v>
                </c:pt>
                <c:pt idx="275">
                  <c:v>6.8540000000000001</c:v>
                </c:pt>
                <c:pt idx="276">
                  <c:v>7.2670000000000003</c:v>
                </c:pt>
                <c:pt idx="277">
                  <c:v>6.8259999999999996</c:v>
                </c:pt>
                <c:pt idx="278">
                  <c:v>6.4820000000000002</c:v>
                </c:pt>
                <c:pt idx="279">
                  <c:v>6.8120000000000003</c:v>
                </c:pt>
                <c:pt idx="280">
                  <c:v>7.82</c:v>
                </c:pt>
                <c:pt idx="281">
                  <c:v>6.968</c:v>
                </c:pt>
                <c:pt idx="282">
                  <c:v>7.6449999999999996</c:v>
                </c:pt>
                <c:pt idx="283">
                  <c:v>7.923</c:v>
                </c:pt>
                <c:pt idx="284">
                  <c:v>7.0880000000000001</c:v>
                </c:pt>
                <c:pt idx="285">
                  <c:v>6.4530000000000003</c:v>
                </c:pt>
                <c:pt idx="286">
                  <c:v>6.23</c:v>
                </c:pt>
                <c:pt idx="287">
                  <c:v>6.2089999999999996</c:v>
                </c:pt>
                <c:pt idx="288">
                  <c:v>6.3150000000000004</c:v>
                </c:pt>
                <c:pt idx="289">
                  <c:v>6.5650000000000004</c:v>
                </c:pt>
                <c:pt idx="290">
                  <c:v>6.8609999999999998</c:v>
                </c:pt>
                <c:pt idx="291">
                  <c:v>7.1479999999999997</c:v>
                </c:pt>
                <c:pt idx="292">
                  <c:v>6.63</c:v>
                </c:pt>
                <c:pt idx="293">
                  <c:v>6.1269999999999998</c:v>
                </c:pt>
                <c:pt idx="294">
                  <c:v>6.0090000000000003</c:v>
                </c:pt>
                <c:pt idx="295">
                  <c:v>6.6779999999999999</c:v>
                </c:pt>
                <c:pt idx="296">
                  <c:v>6.5490000000000004</c:v>
                </c:pt>
                <c:pt idx="297">
                  <c:v>5.79</c:v>
                </c:pt>
                <c:pt idx="298">
                  <c:v>6.3449999999999998</c:v>
                </c:pt>
                <c:pt idx="299">
                  <c:v>7.0410000000000004</c:v>
                </c:pt>
                <c:pt idx="300">
                  <c:v>6.8710000000000004</c:v>
                </c:pt>
                <c:pt idx="301">
                  <c:v>6.59</c:v>
                </c:pt>
                <c:pt idx="302">
                  <c:v>6.4950000000000001</c:v>
                </c:pt>
                <c:pt idx="303">
                  <c:v>6.9820000000000002</c:v>
                </c:pt>
                <c:pt idx="304">
                  <c:v>7.2359999999999998</c:v>
                </c:pt>
                <c:pt idx="305">
                  <c:v>6.6159999999999997</c:v>
                </c:pt>
                <c:pt idx="306">
                  <c:v>7.42</c:v>
                </c:pt>
                <c:pt idx="307">
                  <c:v>6.8490000000000002</c:v>
                </c:pt>
                <c:pt idx="308">
                  <c:v>6.6349999999999998</c:v>
                </c:pt>
                <c:pt idx="309">
                  <c:v>5.9720000000000004</c:v>
                </c:pt>
                <c:pt idx="310">
                  <c:v>4.9729999999999999</c:v>
                </c:pt>
                <c:pt idx="311">
                  <c:v>6.1219999999999999</c:v>
                </c:pt>
                <c:pt idx="312">
                  <c:v>6.0229999999999997</c:v>
                </c:pt>
                <c:pt idx="313">
                  <c:v>6.266</c:v>
                </c:pt>
                <c:pt idx="314">
                  <c:v>6.5670000000000002</c:v>
                </c:pt>
                <c:pt idx="315">
                  <c:v>5.7050000000000001</c:v>
                </c:pt>
                <c:pt idx="316">
                  <c:v>5.9139999999999997</c:v>
                </c:pt>
                <c:pt idx="317">
                  <c:v>5.782</c:v>
                </c:pt>
                <c:pt idx="318">
                  <c:v>6.3819999999999997</c:v>
                </c:pt>
                <c:pt idx="319">
                  <c:v>6.1130000000000004</c:v>
                </c:pt>
                <c:pt idx="320">
                  <c:v>6.4260000000000002</c:v>
                </c:pt>
                <c:pt idx="321">
                  <c:v>6.3760000000000003</c:v>
                </c:pt>
                <c:pt idx="322">
                  <c:v>6.0410000000000004</c:v>
                </c:pt>
                <c:pt idx="323">
                  <c:v>5.7080000000000002</c:v>
                </c:pt>
                <c:pt idx="324">
                  <c:v>6.415</c:v>
                </c:pt>
                <c:pt idx="325">
                  <c:v>6.431</c:v>
                </c:pt>
                <c:pt idx="326">
                  <c:v>6.3120000000000003</c:v>
                </c:pt>
                <c:pt idx="327">
                  <c:v>6.0830000000000002</c:v>
                </c:pt>
                <c:pt idx="328">
                  <c:v>5.8680000000000003</c:v>
                </c:pt>
                <c:pt idx="329">
                  <c:v>6.3330000000000002</c:v>
                </c:pt>
                <c:pt idx="330">
                  <c:v>6.1440000000000001</c:v>
                </c:pt>
                <c:pt idx="331">
                  <c:v>5.7060000000000004</c:v>
                </c:pt>
                <c:pt idx="332">
                  <c:v>6.0309999999999997</c:v>
                </c:pt>
                <c:pt idx="333">
                  <c:v>6.3159999999999998</c:v>
                </c:pt>
                <c:pt idx="334">
                  <c:v>6.31</c:v>
                </c:pt>
                <c:pt idx="335">
                  <c:v>6.0369999999999999</c:v>
                </c:pt>
                <c:pt idx="336">
                  <c:v>5.8689999999999998</c:v>
                </c:pt>
                <c:pt idx="337">
                  <c:v>5.8949999999999996</c:v>
                </c:pt>
                <c:pt idx="338">
                  <c:v>6.0590000000000002</c:v>
                </c:pt>
                <c:pt idx="339">
                  <c:v>5.9850000000000003</c:v>
                </c:pt>
                <c:pt idx="340">
                  <c:v>5.968</c:v>
                </c:pt>
                <c:pt idx="341">
                  <c:v>7.2409999999999997</c:v>
                </c:pt>
                <c:pt idx="342">
                  <c:v>6.54</c:v>
                </c:pt>
                <c:pt idx="343">
                  <c:v>6.6959999999999997</c:v>
                </c:pt>
                <c:pt idx="344">
                  <c:v>6.8739999999999997</c:v>
                </c:pt>
                <c:pt idx="345">
                  <c:v>6.0140000000000002</c:v>
                </c:pt>
                <c:pt idx="346">
                  <c:v>5.8979999999999997</c:v>
                </c:pt>
                <c:pt idx="347">
                  <c:v>6.516</c:v>
                </c:pt>
                <c:pt idx="348">
                  <c:v>6.6349999999999998</c:v>
                </c:pt>
                <c:pt idx="349">
                  <c:v>6.9390000000000001</c:v>
                </c:pt>
                <c:pt idx="350">
                  <c:v>6.49</c:v>
                </c:pt>
                <c:pt idx="351">
                  <c:v>6.5789999999999997</c:v>
                </c:pt>
                <c:pt idx="352">
                  <c:v>5.8840000000000003</c:v>
                </c:pt>
                <c:pt idx="353">
                  <c:v>6.7279999999999998</c:v>
                </c:pt>
                <c:pt idx="354">
                  <c:v>5.6630000000000003</c:v>
                </c:pt>
                <c:pt idx="355">
                  <c:v>5.9359999999999999</c:v>
                </c:pt>
                <c:pt idx="356">
                  <c:v>6.2119999999999997</c:v>
                </c:pt>
                <c:pt idx="357">
                  <c:v>6.3949999999999996</c:v>
                </c:pt>
                <c:pt idx="358">
                  <c:v>6.1269999999999998</c:v>
                </c:pt>
                <c:pt idx="359">
                  <c:v>6.1120000000000001</c:v>
                </c:pt>
                <c:pt idx="360">
                  <c:v>6.3979999999999997</c:v>
                </c:pt>
                <c:pt idx="361">
                  <c:v>6.2510000000000003</c:v>
                </c:pt>
                <c:pt idx="362">
                  <c:v>5.3620000000000001</c:v>
                </c:pt>
                <c:pt idx="363">
                  <c:v>5.8029999999999999</c:v>
                </c:pt>
                <c:pt idx="364">
                  <c:v>8.7799999999999994</c:v>
                </c:pt>
                <c:pt idx="365">
                  <c:v>3.5609999999999999</c:v>
                </c:pt>
                <c:pt idx="366">
                  <c:v>4.9630000000000001</c:v>
                </c:pt>
                <c:pt idx="367">
                  <c:v>3.863</c:v>
                </c:pt>
                <c:pt idx="368">
                  <c:v>4.97</c:v>
                </c:pt>
                <c:pt idx="369">
                  <c:v>6.6829999999999998</c:v>
                </c:pt>
                <c:pt idx="370">
                  <c:v>7.016</c:v>
                </c:pt>
                <c:pt idx="371">
                  <c:v>6.2160000000000002</c:v>
                </c:pt>
                <c:pt idx="372">
                  <c:v>5.875</c:v>
                </c:pt>
                <c:pt idx="373">
                  <c:v>4.9059999999999997</c:v>
                </c:pt>
                <c:pt idx="374">
                  <c:v>4.1379999999999999</c:v>
                </c:pt>
                <c:pt idx="375">
                  <c:v>7.3129999999999997</c:v>
                </c:pt>
                <c:pt idx="376">
                  <c:v>6.649</c:v>
                </c:pt>
                <c:pt idx="377">
                  <c:v>6.7939999999999996</c:v>
                </c:pt>
                <c:pt idx="378">
                  <c:v>6.38</c:v>
                </c:pt>
                <c:pt idx="379">
                  <c:v>6.2229999999999999</c:v>
                </c:pt>
                <c:pt idx="380">
                  <c:v>6.968</c:v>
                </c:pt>
                <c:pt idx="381">
                  <c:v>6.5449999999999999</c:v>
                </c:pt>
                <c:pt idx="382">
                  <c:v>5.5359999999999996</c:v>
                </c:pt>
                <c:pt idx="383">
                  <c:v>5.52</c:v>
                </c:pt>
                <c:pt idx="384">
                  <c:v>4.3680000000000003</c:v>
                </c:pt>
                <c:pt idx="385">
                  <c:v>5.2770000000000001</c:v>
                </c:pt>
                <c:pt idx="386">
                  <c:v>4.6520000000000001</c:v>
                </c:pt>
                <c:pt idx="387">
                  <c:v>5</c:v>
                </c:pt>
                <c:pt idx="388">
                  <c:v>4.88</c:v>
                </c:pt>
                <c:pt idx="389">
                  <c:v>5.39</c:v>
                </c:pt>
                <c:pt idx="390">
                  <c:v>5.7130000000000001</c:v>
                </c:pt>
                <c:pt idx="391">
                  <c:v>6.0510000000000002</c:v>
                </c:pt>
                <c:pt idx="392">
                  <c:v>5.0359999999999996</c:v>
                </c:pt>
                <c:pt idx="393">
                  <c:v>6.1929999999999996</c:v>
                </c:pt>
                <c:pt idx="394">
                  <c:v>5.8869999999999996</c:v>
                </c:pt>
                <c:pt idx="395">
                  <c:v>6.4710000000000001</c:v>
                </c:pt>
                <c:pt idx="396">
                  <c:v>6.4050000000000002</c:v>
                </c:pt>
                <c:pt idx="397">
                  <c:v>5.7469999999999999</c:v>
                </c:pt>
                <c:pt idx="398">
                  <c:v>5.4530000000000003</c:v>
                </c:pt>
                <c:pt idx="399">
                  <c:v>5.8520000000000003</c:v>
                </c:pt>
                <c:pt idx="400">
                  <c:v>5.9870000000000001</c:v>
                </c:pt>
                <c:pt idx="401">
                  <c:v>6.343</c:v>
                </c:pt>
                <c:pt idx="402">
                  <c:v>6.4039999999999999</c:v>
                </c:pt>
                <c:pt idx="403">
                  <c:v>5.3490000000000002</c:v>
                </c:pt>
                <c:pt idx="404">
                  <c:v>5.5309999999999997</c:v>
                </c:pt>
                <c:pt idx="405">
                  <c:v>5.6829999999999998</c:v>
                </c:pt>
                <c:pt idx="406">
                  <c:v>4.1379999999999999</c:v>
                </c:pt>
                <c:pt idx="407">
                  <c:v>5.6079999999999997</c:v>
                </c:pt>
                <c:pt idx="408">
                  <c:v>5.617</c:v>
                </c:pt>
                <c:pt idx="409">
                  <c:v>6.8520000000000003</c:v>
                </c:pt>
                <c:pt idx="410">
                  <c:v>5.7569999999999997</c:v>
                </c:pt>
                <c:pt idx="411">
                  <c:v>6.657</c:v>
                </c:pt>
                <c:pt idx="412">
                  <c:v>4.6280000000000001</c:v>
                </c:pt>
                <c:pt idx="413">
                  <c:v>5.1550000000000002</c:v>
                </c:pt>
                <c:pt idx="414">
                  <c:v>4.5190000000000001</c:v>
                </c:pt>
                <c:pt idx="415">
                  <c:v>6.4340000000000002</c:v>
                </c:pt>
                <c:pt idx="416">
                  <c:v>6.782</c:v>
                </c:pt>
                <c:pt idx="417">
                  <c:v>5.3040000000000003</c:v>
                </c:pt>
                <c:pt idx="418">
                  <c:v>5.9569999999999999</c:v>
                </c:pt>
                <c:pt idx="419">
                  <c:v>6.8239999999999998</c:v>
                </c:pt>
                <c:pt idx="420">
                  <c:v>6.4109999999999996</c:v>
                </c:pt>
                <c:pt idx="421">
                  <c:v>6.0060000000000002</c:v>
                </c:pt>
                <c:pt idx="422">
                  <c:v>5.6479999999999997</c:v>
                </c:pt>
                <c:pt idx="423">
                  <c:v>6.1029999999999998</c:v>
                </c:pt>
                <c:pt idx="424">
                  <c:v>5.5650000000000004</c:v>
                </c:pt>
                <c:pt idx="425">
                  <c:v>5.8959999999999999</c:v>
                </c:pt>
                <c:pt idx="426">
                  <c:v>5.8369999999999997</c:v>
                </c:pt>
                <c:pt idx="427">
                  <c:v>6.202</c:v>
                </c:pt>
                <c:pt idx="428">
                  <c:v>6.1929999999999996</c:v>
                </c:pt>
                <c:pt idx="429">
                  <c:v>6.38</c:v>
                </c:pt>
                <c:pt idx="430">
                  <c:v>6.3479999999999999</c:v>
                </c:pt>
                <c:pt idx="431">
                  <c:v>6.8330000000000002</c:v>
                </c:pt>
                <c:pt idx="432">
                  <c:v>6.4249999999999998</c:v>
                </c:pt>
                <c:pt idx="433">
                  <c:v>6.4359999999999999</c:v>
                </c:pt>
                <c:pt idx="434">
                  <c:v>6.2080000000000002</c:v>
                </c:pt>
                <c:pt idx="435">
                  <c:v>6.6289999999999996</c:v>
                </c:pt>
                <c:pt idx="436">
                  <c:v>6.4610000000000003</c:v>
                </c:pt>
                <c:pt idx="437">
                  <c:v>6.1520000000000001</c:v>
                </c:pt>
                <c:pt idx="438">
                  <c:v>5.9349999999999996</c:v>
                </c:pt>
                <c:pt idx="439">
                  <c:v>5.6269999999999998</c:v>
                </c:pt>
                <c:pt idx="440">
                  <c:v>5.8179999999999996</c:v>
                </c:pt>
                <c:pt idx="441">
                  <c:v>6.4059999999999997</c:v>
                </c:pt>
                <c:pt idx="442">
                  <c:v>6.2190000000000003</c:v>
                </c:pt>
                <c:pt idx="443">
                  <c:v>6.4850000000000003</c:v>
                </c:pt>
                <c:pt idx="444">
                  <c:v>5.8540000000000001</c:v>
                </c:pt>
                <c:pt idx="445">
                  <c:v>6.4589999999999996</c:v>
                </c:pt>
                <c:pt idx="446">
                  <c:v>6.3410000000000002</c:v>
                </c:pt>
                <c:pt idx="447">
                  <c:v>6.2510000000000003</c:v>
                </c:pt>
                <c:pt idx="448">
                  <c:v>6.1849999999999996</c:v>
                </c:pt>
                <c:pt idx="449">
                  <c:v>6.4169999999999998</c:v>
                </c:pt>
                <c:pt idx="450">
                  <c:v>6.7489999999999997</c:v>
                </c:pt>
                <c:pt idx="451">
                  <c:v>6.6550000000000002</c:v>
                </c:pt>
                <c:pt idx="452">
                  <c:v>6.2969999999999997</c:v>
                </c:pt>
                <c:pt idx="453">
                  <c:v>7.3929999999999998</c:v>
                </c:pt>
                <c:pt idx="454">
                  <c:v>6.7279999999999998</c:v>
                </c:pt>
                <c:pt idx="455">
                  <c:v>6.5250000000000004</c:v>
                </c:pt>
                <c:pt idx="456">
                  <c:v>5.976</c:v>
                </c:pt>
                <c:pt idx="457">
                  <c:v>5.9359999999999999</c:v>
                </c:pt>
                <c:pt idx="458">
                  <c:v>6.3010000000000002</c:v>
                </c:pt>
                <c:pt idx="459">
                  <c:v>6.0810000000000004</c:v>
                </c:pt>
                <c:pt idx="460">
                  <c:v>6.7009999999999996</c:v>
                </c:pt>
                <c:pt idx="461">
                  <c:v>6.3760000000000003</c:v>
                </c:pt>
                <c:pt idx="462">
                  <c:v>6.3170000000000002</c:v>
                </c:pt>
                <c:pt idx="463">
                  <c:v>6.5129999999999999</c:v>
                </c:pt>
                <c:pt idx="464">
                  <c:v>6.2089999999999996</c:v>
                </c:pt>
                <c:pt idx="465">
                  <c:v>5.7590000000000003</c:v>
                </c:pt>
                <c:pt idx="466">
                  <c:v>5.952</c:v>
                </c:pt>
                <c:pt idx="467">
                  <c:v>6.0030000000000001</c:v>
                </c:pt>
                <c:pt idx="468">
                  <c:v>5.9260000000000002</c:v>
                </c:pt>
                <c:pt idx="469">
                  <c:v>5.7130000000000001</c:v>
                </c:pt>
                <c:pt idx="470">
                  <c:v>6.1669999999999998</c:v>
                </c:pt>
                <c:pt idx="471">
                  <c:v>6.2290000000000001</c:v>
                </c:pt>
                <c:pt idx="472">
                  <c:v>6.4370000000000003</c:v>
                </c:pt>
                <c:pt idx="473">
                  <c:v>6.98</c:v>
                </c:pt>
                <c:pt idx="474">
                  <c:v>5.4269999999999996</c:v>
                </c:pt>
                <c:pt idx="475">
                  <c:v>6.1619999999999999</c:v>
                </c:pt>
                <c:pt idx="476">
                  <c:v>6.484</c:v>
                </c:pt>
                <c:pt idx="477">
                  <c:v>5.3040000000000003</c:v>
                </c:pt>
                <c:pt idx="478">
                  <c:v>6.1849999999999996</c:v>
                </c:pt>
                <c:pt idx="479">
                  <c:v>6.2290000000000001</c:v>
                </c:pt>
                <c:pt idx="480">
                  <c:v>6.242</c:v>
                </c:pt>
                <c:pt idx="481">
                  <c:v>6.75</c:v>
                </c:pt>
                <c:pt idx="482">
                  <c:v>7.0609999999999999</c:v>
                </c:pt>
                <c:pt idx="483">
                  <c:v>5.7619999999999996</c:v>
                </c:pt>
                <c:pt idx="484">
                  <c:v>5.8710000000000004</c:v>
                </c:pt>
                <c:pt idx="485">
                  <c:v>6.3120000000000003</c:v>
                </c:pt>
                <c:pt idx="486">
                  <c:v>6.1139999999999999</c:v>
                </c:pt>
                <c:pt idx="487">
                  <c:v>5.9050000000000002</c:v>
                </c:pt>
                <c:pt idx="488">
                  <c:v>5.4539999999999997</c:v>
                </c:pt>
                <c:pt idx="489">
                  <c:v>5.4139999999999997</c:v>
                </c:pt>
                <c:pt idx="490">
                  <c:v>5.093</c:v>
                </c:pt>
                <c:pt idx="491">
                  <c:v>5.9829999999999997</c:v>
                </c:pt>
                <c:pt idx="492">
                  <c:v>5.9829999999999997</c:v>
                </c:pt>
                <c:pt idx="493">
                  <c:v>5.7069999999999999</c:v>
                </c:pt>
                <c:pt idx="494">
                  <c:v>5.9260000000000002</c:v>
                </c:pt>
                <c:pt idx="495">
                  <c:v>5.67</c:v>
                </c:pt>
                <c:pt idx="496">
                  <c:v>5.39</c:v>
                </c:pt>
                <c:pt idx="497">
                  <c:v>5.7939999999999996</c:v>
                </c:pt>
                <c:pt idx="498">
                  <c:v>6.0190000000000001</c:v>
                </c:pt>
                <c:pt idx="499">
                  <c:v>5.569</c:v>
                </c:pt>
                <c:pt idx="500">
                  <c:v>6.0270000000000001</c:v>
                </c:pt>
                <c:pt idx="501">
                  <c:v>6.593</c:v>
                </c:pt>
                <c:pt idx="502">
                  <c:v>6.12</c:v>
                </c:pt>
                <c:pt idx="503">
                  <c:v>6.976</c:v>
                </c:pt>
                <c:pt idx="504">
                  <c:v>6.7939999999999996</c:v>
                </c:pt>
                <c:pt idx="505">
                  <c:v>6.03</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CFF6-4B5C-92A8-FE31975B0757}"/>
            </c:ext>
          </c:extLst>
        </c:ser>
        <c:dLbls>
          <c:showLegendKey val="0"/>
          <c:showVal val="0"/>
          <c:showCatName val="0"/>
          <c:showSerName val="0"/>
          <c:showPercent val="0"/>
          <c:showBubbleSize val="0"/>
        </c:dLbls>
        <c:axId val="273186352"/>
        <c:axId val="273175536"/>
      </c:scatterChart>
      <c:valAx>
        <c:axId val="273186352"/>
        <c:scaling>
          <c:orientation val="minMax"/>
          <c:min val="0.30000000000000004"/>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34110097939886"/>
          <c:y val="3.9082214207461934E-2"/>
          <c:w val="0.85846740965889901"/>
          <c:h val="0.82148939884448691"/>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Sheet4!$F$2:$F$507</c:f>
              <c:numCache>
                <c:formatCode>General</c:formatCode>
                <c:ptCount val="506"/>
                <c:pt idx="0">
                  <c:v>65.2</c:v>
                </c:pt>
                <c:pt idx="1">
                  <c:v>78.900000000000006</c:v>
                </c:pt>
                <c:pt idx="2">
                  <c:v>61.1</c:v>
                </c:pt>
                <c:pt idx="3">
                  <c:v>45.8</c:v>
                </c:pt>
                <c:pt idx="4">
                  <c:v>54.2</c:v>
                </c:pt>
                <c:pt idx="5">
                  <c:v>58.7</c:v>
                </c:pt>
                <c:pt idx="6">
                  <c:v>66.599999999999994</c:v>
                </c:pt>
                <c:pt idx="7">
                  <c:v>96.1</c:v>
                </c:pt>
                <c:pt idx="8">
                  <c:v>0</c:v>
                </c:pt>
                <c:pt idx="9">
                  <c:v>85.9</c:v>
                </c:pt>
                <c:pt idx="10">
                  <c:v>94.3</c:v>
                </c:pt>
                <c:pt idx="11">
                  <c:v>82.9</c:v>
                </c:pt>
                <c:pt idx="12">
                  <c:v>39</c:v>
                </c:pt>
                <c:pt idx="13">
                  <c:v>61.8</c:v>
                </c:pt>
                <c:pt idx="14">
                  <c:v>84.5</c:v>
                </c:pt>
                <c:pt idx="15">
                  <c:v>56.5</c:v>
                </c:pt>
                <c:pt idx="16">
                  <c:v>29.3</c:v>
                </c:pt>
                <c:pt idx="17">
                  <c:v>81.7</c:v>
                </c:pt>
                <c:pt idx="18">
                  <c:v>36.6</c:v>
                </c:pt>
                <c:pt idx="19">
                  <c:v>69.5</c:v>
                </c:pt>
                <c:pt idx="20">
                  <c:v>98.1</c:v>
                </c:pt>
                <c:pt idx="21">
                  <c:v>89.2</c:v>
                </c:pt>
                <c:pt idx="22">
                  <c:v>91.7</c:v>
                </c:pt>
                <c:pt idx="23">
                  <c:v>0</c:v>
                </c:pt>
                <c:pt idx="24">
                  <c:v>94.1</c:v>
                </c:pt>
                <c:pt idx="25">
                  <c:v>85.7</c:v>
                </c:pt>
                <c:pt idx="26">
                  <c:v>90.3</c:v>
                </c:pt>
                <c:pt idx="27">
                  <c:v>88.8</c:v>
                </c:pt>
                <c:pt idx="28">
                  <c:v>94.4</c:v>
                </c:pt>
                <c:pt idx="29">
                  <c:v>87.3</c:v>
                </c:pt>
                <c:pt idx="30">
                  <c:v>94.1</c:v>
                </c:pt>
                <c:pt idx="31">
                  <c:v>0</c:v>
                </c:pt>
                <c:pt idx="32">
                  <c:v>82</c:v>
                </c:pt>
                <c:pt idx="33">
                  <c:v>95</c:v>
                </c:pt>
                <c:pt idx="34">
                  <c:v>96.9</c:v>
                </c:pt>
                <c:pt idx="35">
                  <c:v>68.2</c:v>
                </c:pt>
                <c:pt idx="36">
                  <c:v>61.4</c:v>
                </c:pt>
                <c:pt idx="37">
                  <c:v>41.5</c:v>
                </c:pt>
                <c:pt idx="38">
                  <c:v>30.2</c:v>
                </c:pt>
                <c:pt idx="39">
                  <c:v>21.8</c:v>
                </c:pt>
                <c:pt idx="40">
                  <c:v>15.8</c:v>
                </c:pt>
                <c:pt idx="41">
                  <c:v>2.9</c:v>
                </c:pt>
                <c:pt idx="42">
                  <c:v>6.6</c:v>
                </c:pt>
                <c:pt idx="43">
                  <c:v>6.5</c:v>
                </c:pt>
                <c:pt idx="44">
                  <c:v>40</c:v>
                </c:pt>
                <c:pt idx="45">
                  <c:v>33.799999999999997</c:v>
                </c:pt>
                <c:pt idx="46">
                  <c:v>33.299999999999997</c:v>
                </c:pt>
                <c:pt idx="47">
                  <c:v>85.5</c:v>
                </c:pt>
                <c:pt idx="48">
                  <c:v>95.3</c:v>
                </c:pt>
                <c:pt idx="49">
                  <c:v>62</c:v>
                </c:pt>
                <c:pt idx="50">
                  <c:v>45.7</c:v>
                </c:pt>
                <c:pt idx="51">
                  <c:v>63</c:v>
                </c:pt>
                <c:pt idx="52">
                  <c:v>21.1</c:v>
                </c:pt>
                <c:pt idx="53">
                  <c:v>21.4</c:v>
                </c:pt>
                <c:pt idx="54">
                  <c:v>47.6</c:v>
                </c:pt>
                <c:pt idx="55">
                  <c:v>21.9</c:v>
                </c:pt>
                <c:pt idx="56">
                  <c:v>35.700000000000003</c:v>
                </c:pt>
                <c:pt idx="57">
                  <c:v>40.5</c:v>
                </c:pt>
                <c:pt idx="58">
                  <c:v>29.2</c:v>
                </c:pt>
                <c:pt idx="59">
                  <c:v>47.2</c:v>
                </c:pt>
                <c:pt idx="60">
                  <c:v>66.2</c:v>
                </c:pt>
                <c:pt idx="61">
                  <c:v>93.4</c:v>
                </c:pt>
                <c:pt idx="62">
                  <c:v>67.8</c:v>
                </c:pt>
                <c:pt idx="63">
                  <c:v>43.4</c:v>
                </c:pt>
                <c:pt idx="64">
                  <c:v>59.5</c:v>
                </c:pt>
                <c:pt idx="65">
                  <c:v>17.8</c:v>
                </c:pt>
                <c:pt idx="66">
                  <c:v>31.1</c:v>
                </c:pt>
                <c:pt idx="67">
                  <c:v>21.4</c:v>
                </c:pt>
                <c:pt idx="68">
                  <c:v>36.799999999999997</c:v>
                </c:pt>
                <c:pt idx="69">
                  <c:v>33</c:v>
                </c:pt>
                <c:pt idx="70">
                  <c:v>6.6</c:v>
                </c:pt>
                <c:pt idx="71">
                  <c:v>17.5</c:v>
                </c:pt>
                <c:pt idx="72">
                  <c:v>7.8</c:v>
                </c:pt>
                <c:pt idx="73">
                  <c:v>6.2</c:v>
                </c:pt>
                <c:pt idx="74">
                  <c:v>6</c:v>
                </c:pt>
                <c:pt idx="75">
                  <c:v>45</c:v>
                </c:pt>
                <c:pt idx="76">
                  <c:v>74.5</c:v>
                </c:pt>
                <c:pt idx="77">
                  <c:v>45.8</c:v>
                </c:pt>
                <c:pt idx="78">
                  <c:v>53.7</c:v>
                </c:pt>
                <c:pt idx="79">
                  <c:v>36.6</c:v>
                </c:pt>
                <c:pt idx="80">
                  <c:v>33.5</c:v>
                </c:pt>
                <c:pt idx="81">
                  <c:v>70.400000000000006</c:v>
                </c:pt>
                <c:pt idx="82">
                  <c:v>32.200000000000003</c:v>
                </c:pt>
                <c:pt idx="83">
                  <c:v>46.7</c:v>
                </c:pt>
                <c:pt idx="84">
                  <c:v>48</c:v>
                </c:pt>
                <c:pt idx="85">
                  <c:v>56.1</c:v>
                </c:pt>
                <c:pt idx="86">
                  <c:v>45.1</c:v>
                </c:pt>
                <c:pt idx="87">
                  <c:v>56.8</c:v>
                </c:pt>
                <c:pt idx="88">
                  <c:v>86.3</c:v>
                </c:pt>
                <c:pt idx="89">
                  <c:v>63.1</c:v>
                </c:pt>
                <c:pt idx="90">
                  <c:v>66.099999999999994</c:v>
                </c:pt>
                <c:pt idx="91">
                  <c:v>73.900000000000006</c:v>
                </c:pt>
                <c:pt idx="92">
                  <c:v>53.6</c:v>
                </c:pt>
                <c:pt idx="93">
                  <c:v>28.9</c:v>
                </c:pt>
                <c:pt idx="94">
                  <c:v>77.3</c:v>
                </c:pt>
                <c:pt idx="95">
                  <c:v>57.8</c:v>
                </c:pt>
                <c:pt idx="96">
                  <c:v>69.599999999999994</c:v>
                </c:pt>
                <c:pt idx="97">
                  <c:v>76</c:v>
                </c:pt>
                <c:pt idx="98">
                  <c:v>36.9</c:v>
                </c:pt>
                <c:pt idx="99">
                  <c:v>62.5</c:v>
                </c:pt>
                <c:pt idx="100">
                  <c:v>79.900000000000006</c:v>
                </c:pt>
                <c:pt idx="101">
                  <c:v>71.3</c:v>
                </c:pt>
                <c:pt idx="102">
                  <c:v>85.4</c:v>
                </c:pt>
                <c:pt idx="103">
                  <c:v>87.4</c:v>
                </c:pt>
                <c:pt idx="104">
                  <c:v>90</c:v>
                </c:pt>
                <c:pt idx="105">
                  <c:v>96.7</c:v>
                </c:pt>
                <c:pt idx="106">
                  <c:v>91.9</c:v>
                </c:pt>
                <c:pt idx="107">
                  <c:v>85.2</c:v>
                </c:pt>
                <c:pt idx="108">
                  <c:v>97.1</c:v>
                </c:pt>
                <c:pt idx="109">
                  <c:v>91.2</c:v>
                </c:pt>
                <c:pt idx="110">
                  <c:v>54.4</c:v>
                </c:pt>
                <c:pt idx="111">
                  <c:v>81.599999999999994</c:v>
                </c:pt>
                <c:pt idx="112">
                  <c:v>92.9</c:v>
                </c:pt>
                <c:pt idx="113">
                  <c:v>95.4</c:v>
                </c:pt>
                <c:pt idx="114">
                  <c:v>84.2</c:v>
                </c:pt>
                <c:pt idx="115">
                  <c:v>88.2</c:v>
                </c:pt>
                <c:pt idx="116">
                  <c:v>72.5</c:v>
                </c:pt>
                <c:pt idx="117">
                  <c:v>82.6</c:v>
                </c:pt>
                <c:pt idx="118">
                  <c:v>73.099999999999994</c:v>
                </c:pt>
                <c:pt idx="119">
                  <c:v>65.2</c:v>
                </c:pt>
                <c:pt idx="120">
                  <c:v>69.7</c:v>
                </c:pt>
                <c:pt idx="121">
                  <c:v>84.1</c:v>
                </c:pt>
                <c:pt idx="122">
                  <c:v>92.9</c:v>
                </c:pt>
                <c:pt idx="123">
                  <c:v>97</c:v>
                </c:pt>
                <c:pt idx="124">
                  <c:v>95.8</c:v>
                </c:pt>
                <c:pt idx="125">
                  <c:v>88.4</c:v>
                </c:pt>
                <c:pt idx="126">
                  <c:v>95.6</c:v>
                </c:pt>
                <c:pt idx="127">
                  <c:v>96</c:v>
                </c:pt>
                <c:pt idx="128">
                  <c:v>98.8</c:v>
                </c:pt>
                <c:pt idx="129">
                  <c:v>94.7</c:v>
                </c:pt>
                <c:pt idx="130">
                  <c:v>98.9</c:v>
                </c:pt>
                <c:pt idx="131">
                  <c:v>97.7</c:v>
                </c:pt>
                <c:pt idx="132">
                  <c:v>97.9</c:v>
                </c:pt>
                <c:pt idx="133">
                  <c:v>95.4</c:v>
                </c:pt>
                <c:pt idx="134">
                  <c:v>98.4</c:v>
                </c:pt>
                <c:pt idx="135">
                  <c:v>98.2</c:v>
                </c:pt>
                <c:pt idx="136">
                  <c:v>93.5</c:v>
                </c:pt>
                <c:pt idx="137">
                  <c:v>98.4</c:v>
                </c:pt>
                <c:pt idx="138">
                  <c:v>98.2</c:v>
                </c:pt>
                <c:pt idx="139">
                  <c:v>97.9</c:v>
                </c:pt>
                <c:pt idx="140">
                  <c:v>93.6</c:v>
                </c:pt>
                <c:pt idx="141">
                  <c:v>0</c:v>
                </c:pt>
                <c:pt idx="142">
                  <c:v>0</c:v>
                </c:pt>
                <c:pt idx="143">
                  <c:v>0</c:v>
                </c:pt>
                <c:pt idx="144">
                  <c:v>97.8</c:v>
                </c:pt>
                <c:pt idx="145">
                  <c:v>0</c:v>
                </c:pt>
                <c:pt idx="146">
                  <c:v>0</c:v>
                </c:pt>
                <c:pt idx="147">
                  <c:v>95.7</c:v>
                </c:pt>
                <c:pt idx="148">
                  <c:v>93.8</c:v>
                </c:pt>
                <c:pt idx="149">
                  <c:v>94.9</c:v>
                </c:pt>
                <c:pt idx="150">
                  <c:v>97.3</c:v>
                </c:pt>
                <c:pt idx="151">
                  <c:v>0</c:v>
                </c:pt>
                <c:pt idx="152">
                  <c:v>88</c:v>
                </c:pt>
                <c:pt idx="153">
                  <c:v>98.5</c:v>
                </c:pt>
                <c:pt idx="154">
                  <c:v>96</c:v>
                </c:pt>
                <c:pt idx="155">
                  <c:v>82.6</c:v>
                </c:pt>
                <c:pt idx="156">
                  <c:v>94</c:v>
                </c:pt>
                <c:pt idx="157">
                  <c:v>97.4</c:v>
                </c:pt>
                <c:pt idx="158">
                  <c:v>0</c:v>
                </c:pt>
                <c:pt idx="159">
                  <c:v>0</c:v>
                </c:pt>
                <c:pt idx="160">
                  <c:v>92.6</c:v>
                </c:pt>
                <c:pt idx="161">
                  <c:v>90.8</c:v>
                </c:pt>
                <c:pt idx="162">
                  <c:v>98.2</c:v>
                </c:pt>
                <c:pt idx="163">
                  <c:v>93.9</c:v>
                </c:pt>
                <c:pt idx="164">
                  <c:v>91.8</c:v>
                </c:pt>
                <c:pt idx="165">
                  <c:v>93</c:v>
                </c:pt>
                <c:pt idx="166">
                  <c:v>96.2</c:v>
                </c:pt>
                <c:pt idx="167">
                  <c:v>79.2</c:v>
                </c:pt>
                <c:pt idx="168">
                  <c:v>96.1</c:v>
                </c:pt>
                <c:pt idx="169">
                  <c:v>95.2</c:v>
                </c:pt>
                <c:pt idx="170">
                  <c:v>94.6</c:v>
                </c:pt>
                <c:pt idx="171">
                  <c:v>97.3</c:v>
                </c:pt>
                <c:pt idx="172">
                  <c:v>88.5</c:v>
                </c:pt>
                <c:pt idx="173">
                  <c:v>84.1</c:v>
                </c:pt>
                <c:pt idx="174">
                  <c:v>68.7</c:v>
                </c:pt>
                <c:pt idx="175">
                  <c:v>33.1</c:v>
                </c:pt>
                <c:pt idx="176">
                  <c:v>47.2</c:v>
                </c:pt>
                <c:pt idx="177">
                  <c:v>73.400000000000006</c:v>
                </c:pt>
                <c:pt idx="178">
                  <c:v>74.400000000000006</c:v>
                </c:pt>
                <c:pt idx="179">
                  <c:v>58.4</c:v>
                </c:pt>
                <c:pt idx="180">
                  <c:v>83.3</c:v>
                </c:pt>
                <c:pt idx="181">
                  <c:v>62.2</c:v>
                </c:pt>
                <c:pt idx="182">
                  <c:v>92.2</c:v>
                </c:pt>
                <c:pt idx="183">
                  <c:v>95.6</c:v>
                </c:pt>
                <c:pt idx="184">
                  <c:v>89.8</c:v>
                </c:pt>
                <c:pt idx="185">
                  <c:v>68.8</c:v>
                </c:pt>
                <c:pt idx="186">
                  <c:v>53.6</c:v>
                </c:pt>
                <c:pt idx="187">
                  <c:v>41.1</c:v>
                </c:pt>
                <c:pt idx="188">
                  <c:v>29.1</c:v>
                </c:pt>
                <c:pt idx="189">
                  <c:v>38.9</c:v>
                </c:pt>
                <c:pt idx="190">
                  <c:v>21.5</c:v>
                </c:pt>
                <c:pt idx="191">
                  <c:v>30.8</c:v>
                </c:pt>
                <c:pt idx="192">
                  <c:v>26.3</c:v>
                </c:pt>
                <c:pt idx="193">
                  <c:v>9.9</c:v>
                </c:pt>
                <c:pt idx="194">
                  <c:v>18.8</c:v>
                </c:pt>
                <c:pt idx="195">
                  <c:v>32</c:v>
                </c:pt>
                <c:pt idx="196">
                  <c:v>34.1</c:v>
                </c:pt>
                <c:pt idx="197">
                  <c:v>36.6</c:v>
                </c:pt>
                <c:pt idx="198">
                  <c:v>38.299999999999997</c:v>
                </c:pt>
                <c:pt idx="199">
                  <c:v>15.3</c:v>
                </c:pt>
                <c:pt idx="200">
                  <c:v>13.9</c:v>
                </c:pt>
                <c:pt idx="201">
                  <c:v>38.4</c:v>
                </c:pt>
                <c:pt idx="202">
                  <c:v>15.7</c:v>
                </c:pt>
                <c:pt idx="203">
                  <c:v>33.200000000000003</c:v>
                </c:pt>
                <c:pt idx="204">
                  <c:v>31.9</c:v>
                </c:pt>
                <c:pt idx="205">
                  <c:v>22.3</c:v>
                </c:pt>
                <c:pt idx="206">
                  <c:v>52.5</c:v>
                </c:pt>
                <c:pt idx="207">
                  <c:v>72.7</c:v>
                </c:pt>
                <c:pt idx="208">
                  <c:v>59.1</c:v>
                </c:pt>
                <c:pt idx="209">
                  <c:v>0</c:v>
                </c:pt>
                <c:pt idx="210">
                  <c:v>92.1</c:v>
                </c:pt>
                <c:pt idx="211">
                  <c:v>88.6</c:v>
                </c:pt>
                <c:pt idx="212">
                  <c:v>53.8</c:v>
                </c:pt>
                <c:pt idx="213">
                  <c:v>32.299999999999997</c:v>
                </c:pt>
                <c:pt idx="214">
                  <c:v>9.8000000000000007</c:v>
                </c:pt>
                <c:pt idx="215">
                  <c:v>42.4</c:v>
                </c:pt>
                <c:pt idx="216">
                  <c:v>56</c:v>
                </c:pt>
                <c:pt idx="217">
                  <c:v>85.1</c:v>
                </c:pt>
                <c:pt idx="218">
                  <c:v>93.8</c:v>
                </c:pt>
                <c:pt idx="219">
                  <c:v>92.4</c:v>
                </c:pt>
                <c:pt idx="220">
                  <c:v>88.5</c:v>
                </c:pt>
                <c:pt idx="221">
                  <c:v>91.3</c:v>
                </c:pt>
                <c:pt idx="222">
                  <c:v>77.7</c:v>
                </c:pt>
                <c:pt idx="223">
                  <c:v>80.8</c:v>
                </c:pt>
                <c:pt idx="224">
                  <c:v>78.3</c:v>
                </c:pt>
                <c:pt idx="225">
                  <c:v>83</c:v>
                </c:pt>
                <c:pt idx="226">
                  <c:v>86.5</c:v>
                </c:pt>
                <c:pt idx="227">
                  <c:v>79.900000000000006</c:v>
                </c:pt>
                <c:pt idx="228">
                  <c:v>17</c:v>
                </c:pt>
                <c:pt idx="229">
                  <c:v>21.4</c:v>
                </c:pt>
                <c:pt idx="230">
                  <c:v>68.099999999999994</c:v>
                </c:pt>
                <c:pt idx="231">
                  <c:v>76.900000000000006</c:v>
                </c:pt>
                <c:pt idx="232">
                  <c:v>73.3</c:v>
                </c:pt>
                <c:pt idx="233">
                  <c:v>70.400000000000006</c:v>
                </c:pt>
                <c:pt idx="234">
                  <c:v>66.5</c:v>
                </c:pt>
                <c:pt idx="235">
                  <c:v>61.5</c:v>
                </c:pt>
                <c:pt idx="236">
                  <c:v>76.5</c:v>
                </c:pt>
                <c:pt idx="237">
                  <c:v>71.599999999999994</c:v>
                </c:pt>
                <c:pt idx="238">
                  <c:v>18.5</c:v>
                </c:pt>
                <c:pt idx="239">
                  <c:v>42.2</c:v>
                </c:pt>
                <c:pt idx="240">
                  <c:v>54.3</c:v>
                </c:pt>
                <c:pt idx="241">
                  <c:v>65.099999999999994</c:v>
                </c:pt>
                <c:pt idx="242">
                  <c:v>52.9</c:v>
                </c:pt>
                <c:pt idx="243">
                  <c:v>7.8</c:v>
                </c:pt>
                <c:pt idx="244">
                  <c:v>76.5</c:v>
                </c:pt>
                <c:pt idx="245">
                  <c:v>70.2</c:v>
                </c:pt>
                <c:pt idx="246">
                  <c:v>34.9</c:v>
                </c:pt>
                <c:pt idx="247">
                  <c:v>79.2</c:v>
                </c:pt>
                <c:pt idx="248">
                  <c:v>49.1</c:v>
                </c:pt>
                <c:pt idx="249">
                  <c:v>17.5</c:v>
                </c:pt>
                <c:pt idx="250">
                  <c:v>13</c:v>
                </c:pt>
                <c:pt idx="251">
                  <c:v>8.9</c:v>
                </c:pt>
                <c:pt idx="252">
                  <c:v>6.8</c:v>
                </c:pt>
                <c:pt idx="253">
                  <c:v>8.4</c:v>
                </c:pt>
                <c:pt idx="254">
                  <c:v>32</c:v>
                </c:pt>
                <c:pt idx="255">
                  <c:v>19.100000000000001</c:v>
                </c:pt>
                <c:pt idx="256">
                  <c:v>34.200000000000003</c:v>
                </c:pt>
                <c:pt idx="257">
                  <c:v>86.9</c:v>
                </c:pt>
                <c:pt idx="258">
                  <c:v>0</c:v>
                </c:pt>
                <c:pt idx="259">
                  <c:v>0</c:v>
                </c:pt>
                <c:pt idx="260">
                  <c:v>81.8</c:v>
                </c:pt>
                <c:pt idx="261">
                  <c:v>89.4</c:v>
                </c:pt>
                <c:pt idx="262">
                  <c:v>91.5</c:v>
                </c:pt>
                <c:pt idx="263">
                  <c:v>94.5</c:v>
                </c:pt>
                <c:pt idx="264">
                  <c:v>91.6</c:v>
                </c:pt>
                <c:pt idx="265">
                  <c:v>62.8</c:v>
                </c:pt>
                <c:pt idx="266">
                  <c:v>84.6</c:v>
                </c:pt>
                <c:pt idx="267">
                  <c:v>67</c:v>
                </c:pt>
                <c:pt idx="268">
                  <c:v>52.6</c:v>
                </c:pt>
                <c:pt idx="269">
                  <c:v>61.5</c:v>
                </c:pt>
                <c:pt idx="270">
                  <c:v>42.1</c:v>
                </c:pt>
                <c:pt idx="271">
                  <c:v>16.3</c:v>
                </c:pt>
                <c:pt idx="272">
                  <c:v>58.7</c:v>
                </c:pt>
                <c:pt idx="273">
                  <c:v>51.8</c:v>
                </c:pt>
                <c:pt idx="274">
                  <c:v>32.9</c:v>
                </c:pt>
                <c:pt idx="275">
                  <c:v>42.8</c:v>
                </c:pt>
                <c:pt idx="276">
                  <c:v>49</c:v>
                </c:pt>
                <c:pt idx="277">
                  <c:v>27.6</c:v>
                </c:pt>
                <c:pt idx="278">
                  <c:v>32.1</c:v>
                </c:pt>
                <c:pt idx="279">
                  <c:v>32.200000000000003</c:v>
                </c:pt>
                <c:pt idx="280">
                  <c:v>64.5</c:v>
                </c:pt>
                <c:pt idx="281">
                  <c:v>37.200000000000003</c:v>
                </c:pt>
                <c:pt idx="282">
                  <c:v>49.7</c:v>
                </c:pt>
                <c:pt idx="283">
                  <c:v>24.8</c:v>
                </c:pt>
                <c:pt idx="284">
                  <c:v>20.8</c:v>
                </c:pt>
                <c:pt idx="285">
                  <c:v>31.9</c:v>
                </c:pt>
                <c:pt idx="286">
                  <c:v>31.5</c:v>
                </c:pt>
                <c:pt idx="287">
                  <c:v>31.3</c:v>
                </c:pt>
                <c:pt idx="288">
                  <c:v>45.6</c:v>
                </c:pt>
                <c:pt idx="289">
                  <c:v>22.9</c:v>
                </c:pt>
                <c:pt idx="290">
                  <c:v>27.9</c:v>
                </c:pt>
                <c:pt idx="291">
                  <c:v>27.7</c:v>
                </c:pt>
                <c:pt idx="292">
                  <c:v>23.4</c:v>
                </c:pt>
                <c:pt idx="293">
                  <c:v>18.399999999999999</c:v>
                </c:pt>
                <c:pt idx="294">
                  <c:v>42.3</c:v>
                </c:pt>
                <c:pt idx="295">
                  <c:v>31.1</c:v>
                </c:pt>
                <c:pt idx="296">
                  <c:v>51</c:v>
                </c:pt>
                <c:pt idx="297">
                  <c:v>58</c:v>
                </c:pt>
                <c:pt idx="298">
                  <c:v>20.100000000000001</c:v>
                </c:pt>
                <c:pt idx="299">
                  <c:v>10</c:v>
                </c:pt>
                <c:pt idx="300">
                  <c:v>47.4</c:v>
                </c:pt>
                <c:pt idx="301">
                  <c:v>40.4</c:v>
                </c:pt>
                <c:pt idx="302">
                  <c:v>18.399999999999999</c:v>
                </c:pt>
                <c:pt idx="303">
                  <c:v>17.7</c:v>
                </c:pt>
                <c:pt idx="304">
                  <c:v>41.1</c:v>
                </c:pt>
                <c:pt idx="305">
                  <c:v>58.1</c:v>
                </c:pt>
                <c:pt idx="306">
                  <c:v>71.900000000000006</c:v>
                </c:pt>
                <c:pt idx="307">
                  <c:v>70.3</c:v>
                </c:pt>
                <c:pt idx="308">
                  <c:v>82.5</c:v>
                </c:pt>
                <c:pt idx="309">
                  <c:v>76.7</c:v>
                </c:pt>
                <c:pt idx="310">
                  <c:v>37.799999999999997</c:v>
                </c:pt>
                <c:pt idx="311">
                  <c:v>52.8</c:v>
                </c:pt>
                <c:pt idx="312">
                  <c:v>90.4</c:v>
                </c:pt>
                <c:pt idx="313">
                  <c:v>82.8</c:v>
                </c:pt>
                <c:pt idx="314">
                  <c:v>87.3</c:v>
                </c:pt>
                <c:pt idx="315">
                  <c:v>77.7</c:v>
                </c:pt>
                <c:pt idx="316">
                  <c:v>83.2</c:v>
                </c:pt>
                <c:pt idx="317">
                  <c:v>71.7</c:v>
                </c:pt>
                <c:pt idx="318">
                  <c:v>67.2</c:v>
                </c:pt>
                <c:pt idx="319">
                  <c:v>58.8</c:v>
                </c:pt>
                <c:pt idx="320">
                  <c:v>52.3</c:v>
                </c:pt>
                <c:pt idx="321">
                  <c:v>54.3</c:v>
                </c:pt>
                <c:pt idx="322">
                  <c:v>49.9</c:v>
                </c:pt>
                <c:pt idx="323">
                  <c:v>74.3</c:v>
                </c:pt>
                <c:pt idx="324">
                  <c:v>40.1</c:v>
                </c:pt>
                <c:pt idx="325">
                  <c:v>14.7</c:v>
                </c:pt>
                <c:pt idx="326">
                  <c:v>28.9</c:v>
                </c:pt>
                <c:pt idx="327">
                  <c:v>43.7</c:v>
                </c:pt>
                <c:pt idx="328">
                  <c:v>25.8</c:v>
                </c:pt>
                <c:pt idx="329">
                  <c:v>17.2</c:v>
                </c:pt>
                <c:pt idx="330">
                  <c:v>32.200000000000003</c:v>
                </c:pt>
                <c:pt idx="331">
                  <c:v>28.4</c:v>
                </c:pt>
                <c:pt idx="332">
                  <c:v>23.3</c:v>
                </c:pt>
                <c:pt idx="333">
                  <c:v>38.1</c:v>
                </c:pt>
                <c:pt idx="334">
                  <c:v>38.5</c:v>
                </c:pt>
                <c:pt idx="335">
                  <c:v>34.5</c:v>
                </c:pt>
                <c:pt idx="336">
                  <c:v>46.3</c:v>
                </c:pt>
                <c:pt idx="337">
                  <c:v>59.6</c:v>
                </c:pt>
                <c:pt idx="338">
                  <c:v>37.299999999999997</c:v>
                </c:pt>
                <c:pt idx="339">
                  <c:v>45.4</c:v>
                </c:pt>
                <c:pt idx="340">
                  <c:v>58.5</c:v>
                </c:pt>
                <c:pt idx="341">
                  <c:v>49.3</c:v>
                </c:pt>
                <c:pt idx="342">
                  <c:v>59.7</c:v>
                </c:pt>
                <c:pt idx="343">
                  <c:v>56.4</c:v>
                </c:pt>
                <c:pt idx="344">
                  <c:v>28.1</c:v>
                </c:pt>
                <c:pt idx="345">
                  <c:v>48.5</c:v>
                </c:pt>
                <c:pt idx="346">
                  <c:v>52.3</c:v>
                </c:pt>
                <c:pt idx="347">
                  <c:v>27.7</c:v>
                </c:pt>
                <c:pt idx="348">
                  <c:v>29.7</c:v>
                </c:pt>
                <c:pt idx="349">
                  <c:v>34.5</c:v>
                </c:pt>
                <c:pt idx="350">
                  <c:v>44.4</c:v>
                </c:pt>
                <c:pt idx="351">
                  <c:v>35.9</c:v>
                </c:pt>
                <c:pt idx="352">
                  <c:v>18.5</c:v>
                </c:pt>
                <c:pt idx="353">
                  <c:v>36.1</c:v>
                </c:pt>
                <c:pt idx="354">
                  <c:v>21.9</c:v>
                </c:pt>
                <c:pt idx="355">
                  <c:v>19.5</c:v>
                </c:pt>
                <c:pt idx="356">
                  <c:v>97.4</c:v>
                </c:pt>
                <c:pt idx="357">
                  <c:v>91</c:v>
                </c:pt>
                <c:pt idx="358">
                  <c:v>83.4</c:v>
                </c:pt>
                <c:pt idx="359">
                  <c:v>81.3</c:v>
                </c:pt>
                <c:pt idx="360">
                  <c:v>88</c:v>
                </c:pt>
                <c:pt idx="361">
                  <c:v>91.1</c:v>
                </c:pt>
                <c:pt idx="362">
                  <c:v>96.2</c:v>
                </c:pt>
                <c:pt idx="363">
                  <c:v>89</c:v>
                </c:pt>
                <c:pt idx="364">
                  <c:v>82.9</c:v>
                </c:pt>
                <c:pt idx="365">
                  <c:v>87.9</c:v>
                </c:pt>
                <c:pt idx="366">
                  <c:v>91.4</c:v>
                </c:pt>
                <c:pt idx="367">
                  <c:v>0</c:v>
                </c:pt>
                <c:pt idx="368">
                  <c:v>0</c:v>
                </c:pt>
                <c:pt idx="369">
                  <c:v>96.8</c:v>
                </c:pt>
                <c:pt idx="370">
                  <c:v>97.5</c:v>
                </c:pt>
                <c:pt idx="371">
                  <c:v>0</c:v>
                </c:pt>
                <c:pt idx="372">
                  <c:v>89.6</c:v>
                </c:pt>
                <c:pt idx="373">
                  <c:v>0</c:v>
                </c:pt>
                <c:pt idx="374">
                  <c:v>0</c:v>
                </c:pt>
                <c:pt idx="375">
                  <c:v>97.9</c:v>
                </c:pt>
                <c:pt idx="376">
                  <c:v>93.3</c:v>
                </c:pt>
                <c:pt idx="377">
                  <c:v>98.8</c:v>
                </c:pt>
                <c:pt idx="378">
                  <c:v>96.2</c:v>
                </c:pt>
                <c:pt idx="379">
                  <c:v>0</c:v>
                </c:pt>
                <c:pt idx="380">
                  <c:v>91.9</c:v>
                </c:pt>
                <c:pt idx="381">
                  <c:v>99.1</c:v>
                </c:pt>
                <c:pt idx="382">
                  <c:v>0</c:v>
                </c:pt>
                <c:pt idx="383">
                  <c:v>0</c:v>
                </c:pt>
                <c:pt idx="384">
                  <c:v>91.2</c:v>
                </c:pt>
                <c:pt idx="385">
                  <c:v>98.1</c:v>
                </c:pt>
                <c:pt idx="386">
                  <c:v>0</c:v>
                </c:pt>
                <c:pt idx="387">
                  <c:v>89.5</c:v>
                </c:pt>
                <c:pt idx="388">
                  <c:v>0</c:v>
                </c:pt>
                <c:pt idx="389">
                  <c:v>98.9</c:v>
                </c:pt>
                <c:pt idx="390">
                  <c:v>97</c:v>
                </c:pt>
                <c:pt idx="391">
                  <c:v>82.5</c:v>
                </c:pt>
                <c:pt idx="392">
                  <c:v>97</c:v>
                </c:pt>
                <c:pt idx="393">
                  <c:v>92.6</c:v>
                </c:pt>
                <c:pt idx="394">
                  <c:v>94.7</c:v>
                </c:pt>
                <c:pt idx="395">
                  <c:v>98.8</c:v>
                </c:pt>
                <c:pt idx="396">
                  <c:v>96</c:v>
                </c:pt>
                <c:pt idx="397">
                  <c:v>98.9</c:v>
                </c:pt>
                <c:pt idx="398">
                  <c:v>0</c:v>
                </c:pt>
                <c:pt idx="399">
                  <c:v>77.8</c:v>
                </c:pt>
                <c:pt idx="400">
                  <c:v>0</c:v>
                </c:pt>
                <c:pt idx="401">
                  <c:v>0</c:v>
                </c:pt>
                <c:pt idx="402">
                  <c:v>0</c:v>
                </c:pt>
                <c:pt idx="403">
                  <c:v>96</c:v>
                </c:pt>
                <c:pt idx="404">
                  <c:v>85.4</c:v>
                </c:pt>
                <c:pt idx="405">
                  <c:v>0</c:v>
                </c:pt>
                <c:pt idx="406">
                  <c:v>0</c:v>
                </c:pt>
                <c:pt idx="407">
                  <c:v>0</c:v>
                </c:pt>
                <c:pt idx="408">
                  <c:v>97.9</c:v>
                </c:pt>
                <c:pt idx="409">
                  <c:v>0</c:v>
                </c:pt>
                <c:pt idx="410">
                  <c:v>0</c:v>
                </c:pt>
                <c:pt idx="411">
                  <c:v>0</c:v>
                </c:pt>
                <c:pt idx="412">
                  <c:v>0</c:v>
                </c:pt>
                <c:pt idx="413">
                  <c:v>0</c:v>
                </c:pt>
                <c:pt idx="414">
                  <c:v>0</c:v>
                </c:pt>
                <c:pt idx="415">
                  <c:v>0</c:v>
                </c:pt>
                <c:pt idx="416">
                  <c:v>90.8</c:v>
                </c:pt>
                <c:pt idx="417">
                  <c:v>89.1</c:v>
                </c:pt>
                <c:pt idx="418">
                  <c:v>0</c:v>
                </c:pt>
                <c:pt idx="419">
                  <c:v>76.5</c:v>
                </c:pt>
                <c:pt idx="420">
                  <c:v>0</c:v>
                </c:pt>
                <c:pt idx="421">
                  <c:v>95.3</c:v>
                </c:pt>
                <c:pt idx="422">
                  <c:v>87.6</c:v>
                </c:pt>
                <c:pt idx="423">
                  <c:v>85.1</c:v>
                </c:pt>
                <c:pt idx="424">
                  <c:v>70.599999999999994</c:v>
                </c:pt>
                <c:pt idx="425">
                  <c:v>95.4</c:v>
                </c:pt>
                <c:pt idx="426">
                  <c:v>59.7</c:v>
                </c:pt>
                <c:pt idx="427">
                  <c:v>78.7</c:v>
                </c:pt>
                <c:pt idx="428">
                  <c:v>78.099999999999994</c:v>
                </c:pt>
                <c:pt idx="429">
                  <c:v>95.6</c:v>
                </c:pt>
                <c:pt idx="430">
                  <c:v>86.1</c:v>
                </c:pt>
                <c:pt idx="431">
                  <c:v>94.3</c:v>
                </c:pt>
                <c:pt idx="432">
                  <c:v>74.8</c:v>
                </c:pt>
                <c:pt idx="433">
                  <c:v>87.9</c:v>
                </c:pt>
                <c:pt idx="434">
                  <c:v>95</c:v>
                </c:pt>
                <c:pt idx="435">
                  <c:v>94.6</c:v>
                </c:pt>
                <c:pt idx="436">
                  <c:v>93.3</c:v>
                </c:pt>
                <c:pt idx="437">
                  <c:v>0</c:v>
                </c:pt>
                <c:pt idx="438">
                  <c:v>87.9</c:v>
                </c:pt>
                <c:pt idx="439">
                  <c:v>93.9</c:v>
                </c:pt>
                <c:pt idx="440">
                  <c:v>92.4</c:v>
                </c:pt>
                <c:pt idx="441">
                  <c:v>97.2</c:v>
                </c:pt>
                <c:pt idx="442">
                  <c:v>0</c:v>
                </c:pt>
                <c:pt idx="443">
                  <c:v>0</c:v>
                </c:pt>
                <c:pt idx="444">
                  <c:v>96.6</c:v>
                </c:pt>
                <c:pt idx="445">
                  <c:v>94.8</c:v>
                </c:pt>
                <c:pt idx="446">
                  <c:v>96.4</c:v>
                </c:pt>
                <c:pt idx="447">
                  <c:v>96.6</c:v>
                </c:pt>
                <c:pt idx="448">
                  <c:v>98.7</c:v>
                </c:pt>
                <c:pt idx="449">
                  <c:v>98.3</c:v>
                </c:pt>
                <c:pt idx="450">
                  <c:v>92.6</c:v>
                </c:pt>
                <c:pt idx="451">
                  <c:v>98.2</c:v>
                </c:pt>
                <c:pt idx="452">
                  <c:v>91.8</c:v>
                </c:pt>
                <c:pt idx="453">
                  <c:v>99.3</c:v>
                </c:pt>
                <c:pt idx="454">
                  <c:v>94.1</c:v>
                </c:pt>
                <c:pt idx="455">
                  <c:v>86.5</c:v>
                </c:pt>
                <c:pt idx="456">
                  <c:v>87.9</c:v>
                </c:pt>
                <c:pt idx="457">
                  <c:v>80.3</c:v>
                </c:pt>
                <c:pt idx="458">
                  <c:v>83.7</c:v>
                </c:pt>
                <c:pt idx="459">
                  <c:v>84.4</c:v>
                </c:pt>
                <c:pt idx="460">
                  <c:v>90</c:v>
                </c:pt>
                <c:pt idx="461">
                  <c:v>88.4</c:v>
                </c:pt>
                <c:pt idx="462">
                  <c:v>83</c:v>
                </c:pt>
                <c:pt idx="463">
                  <c:v>89.9</c:v>
                </c:pt>
                <c:pt idx="464">
                  <c:v>65.400000000000006</c:v>
                </c:pt>
                <c:pt idx="465">
                  <c:v>48.2</c:v>
                </c:pt>
                <c:pt idx="466">
                  <c:v>84.7</c:v>
                </c:pt>
                <c:pt idx="467">
                  <c:v>94.5</c:v>
                </c:pt>
                <c:pt idx="468">
                  <c:v>71</c:v>
                </c:pt>
                <c:pt idx="469">
                  <c:v>56.7</c:v>
                </c:pt>
                <c:pt idx="470">
                  <c:v>84</c:v>
                </c:pt>
                <c:pt idx="471">
                  <c:v>90.7</c:v>
                </c:pt>
                <c:pt idx="472">
                  <c:v>75</c:v>
                </c:pt>
                <c:pt idx="473">
                  <c:v>67.599999999999994</c:v>
                </c:pt>
                <c:pt idx="474">
                  <c:v>95.4</c:v>
                </c:pt>
                <c:pt idx="475">
                  <c:v>97.4</c:v>
                </c:pt>
                <c:pt idx="476">
                  <c:v>93.6</c:v>
                </c:pt>
                <c:pt idx="477">
                  <c:v>97.3</c:v>
                </c:pt>
                <c:pt idx="478">
                  <c:v>96.7</c:v>
                </c:pt>
                <c:pt idx="479">
                  <c:v>88</c:v>
                </c:pt>
                <c:pt idx="480">
                  <c:v>64.7</c:v>
                </c:pt>
                <c:pt idx="481">
                  <c:v>74.900000000000006</c:v>
                </c:pt>
                <c:pt idx="482">
                  <c:v>77</c:v>
                </c:pt>
                <c:pt idx="483">
                  <c:v>40.299999999999997</c:v>
                </c:pt>
                <c:pt idx="484">
                  <c:v>41.9</c:v>
                </c:pt>
                <c:pt idx="485">
                  <c:v>51.9</c:v>
                </c:pt>
                <c:pt idx="486">
                  <c:v>79.8</c:v>
                </c:pt>
                <c:pt idx="487">
                  <c:v>53.2</c:v>
                </c:pt>
                <c:pt idx="488">
                  <c:v>92.7</c:v>
                </c:pt>
                <c:pt idx="489">
                  <c:v>98.3</c:v>
                </c:pt>
                <c:pt idx="490">
                  <c:v>98</c:v>
                </c:pt>
                <c:pt idx="491">
                  <c:v>98.8</c:v>
                </c:pt>
                <c:pt idx="492">
                  <c:v>83.5</c:v>
                </c:pt>
                <c:pt idx="493">
                  <c:v>54</c:v>
                </c:pt>
                <c:pt idx="494">
                  <c:v>42.6</c:v>
                </c:pt>
                <c:pt idx="495">
                  <c:v>28.8</c:v>
                </c:pt>
                <c:pt idx="496">
                  <c:v>72.900000000000006</c:v>
                </c:pt>
                <c:pt idx="497">
                  <c:v>70.599999999999994</c:v>
                </c:pt>
                <c:pt idx="498">
                  <c:v>65.3</c:v>
                </c:pt>
                <c:pt idx="499">
                  <c:v>73.5</c:v>
                </c:pt>
                <c:pt idx="500">
                  <c:v>79.7</c:v>
                </c:pt>
                <c:pt idx="501">
                  <c:v>69.099999999999994</c:v>
                </c:pt>
                <c:pt idx="502">
                  <c:v>76.7</c:v>
                </c:pt>
                <c:pt idx="503">
                  <c:v>91</c:v>
                </c:pt>
                <c:pt idx="504">
                  <c:v>89.3</c:v>
                </c:pt>
                <c:pt idx="505">
                  <c:v>80.8</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A0E9-4D56-99C9-927F3BD068BE}"/>
            </c:ext>
          </c:extLst>
        </c:ser>
        <c:dLbls>
          <c:showLegendKey val="0"/>
          <c:showVal val="0"/>
          <c:showCatName val="0"/>
          <c:showSerName val="0"/>
          <c:showPercent val="0"/>
          <c:showBubbleSize val="0"/>
        </c:dLbls>
        <c:axId val="273186352"/>
        <c:axId val="273175536"/>
      </c:scatterChart>
      <c:valAx>
        <c:axId val="273186352"/>
        <c:scaling>
          <c:orientation val="minMax"/>
          <c:max val="100"/>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AGE</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150531033672E-2"/>
          <c:y val="4.4966735237987332E-2"/>
          <c:w val="0.90255362538475414"/>
          <c:h val="0.81913876953373321"/>
        </c:manualLayout>
      </c:layout>
      <c:scatterChart>
        <c:scatterStyle val="lineMarker"/>
        <c:varyColors val="0"/>
        <c:ser>
          <c:idx val="0"/>
          <c:order val="0"/>
          <c:tx>
            <c:strRef>
              <c:f>Sheet4!$M$1</c:f>
              <c:strCache>
                <c:ptCount val="1"/>
                <c:pt idx="0">
                  <c:v>MEDV</c:v>
                </c:pt>
              </c:strCache>
            </c:strRef>
          </c:tx>
          <c:spPr>
            <a:ln w="25400" cap="rnd">
              <a:noFill/>
              <a:round/>
            </a:ln>
            <a:effectLst/>
          </c:spPr>
          <c:marker>
            <c:symbol val="circle"/>
            <c:size val="4"/>
            <c:spPr>
              <a:solidFill>
                <a:schemeClr val="accent5">
                  <a:lumMod val="75000"/>
                  <a:alpha val="75000"/>
                </a:schemeClr>
              </a:solidFill>
              <a:ln w="9525">
                <a:noFill/>
              </a:ln>
              <a:effectLst/>
            </c:spPr>
          </c:marker>
          <c:xVal>
            <c:numRef>
              <c:f>Sheet4!$G$2:$G$507</c:f>
              <c:numCache>
                <c:formatCode>General</c:formatCode>
                <c:ptCount val="506"/>
                <c:pt idx="0">
                  <c:v>4.09</c:v>
                </c:pt>
                <c:pt idx="1">
                  <c:v>4.9671000000000003</c:v>
                </c:pt>
                <c:pt idx="2">
                  <c:v>4.9671000000000003</c:v>
                </c:pt>
                <c:pt idx="3">
                  <c:v>6.0621999999999998</c:v>
                </c:pt>
                <c:pt idx="4">
                  <c:v>6.0621999999999998</c:v>
                </c:pt>
                <c:pt idx="5">
                  <c:v>6.0621999999999998</c:v>
                </c:pt>
                <c:pt idx="6">
                  <c:v>5.5605000000000002</c:v>
                </c:pt>
                <c:pt idx="7">
                  <c:v>5.9504999999999999</c:v>
                </c:pt>
                <c:pt idx="8">
                  <c:v>6.0820999999999996</c:v>
                </c:pt>
                <c:pt idx="9">
                  <c:v>6.5921000000000003</c:v>
                </c:pt>
                <c:pt idx="10">
                  <c:v>6.3467000000000002</c:v>
                </c:pt>
                <c:pt idx="11">
                  <c:v>6.2267000000000001</c:v>
                </c:pt>
                <c:pt idx="12">
                  <c:v>5.4508999999999999</c:v>
                </c:pt>
                <c:pt idx="13">
                  <c:v>4.7074999999999996</c:v>
                </c:pt>
                <c:pt idx="14">
                  <c:v>4.4619</c:v>
                </c:pt>
                <c:pt idx="15">
                  <c:v>4.4985999999999997</c:v>
                </c:pt>
                <c:pt idx="16">
                  <c:v>4.4985999999999997</c:v>
                </c:pt>
                <c:pt idx="17">
                  <c:v>4.2579000000000002</c:v>
                </c:pt>
                <c:pt idx="18">
                  <c:v>3.7965</c:v>
                </c:pt>
                <c:pt idx="19">
                  <c:v>3.7965</c:v>
                </c:pt>
                <c:pt idx="20">
                  <c:v>3.7978999999999998</c:v>
                </c:pt>
                <c:pt idx="21">
                  <c:v>4.0122999999999998</c:v>
                </c:pt>
                <c:pt idx="22">
                  <c:v>3.9769000000000001</c:v>
                </c:pt>
                <c:pt idx="23">
                  <c:v>4.0952000000000002</c:v>
                </c:pt>
                <c:pt idx="24">
                  <c:v>4.3996000000000004</c:v>
                </c:pt>
                <c:pt idx="25">
                  <c:v>4.4546000000000001</c:v>
                </c:pt>
                <c:pt idx="26">
                  <c:v>4.6820000000000004</c:v>
                </c:pt>
                <c:pt idx="27">
                  <c:v>4.4534000000000002</c:v>
                </c:pt>
                <c:pt idx="28">
                  <c:v>4.4546999999999999</c:v>
                </c:pt>
                <c:pt idx="29">
                  <c:v>4.2389999999999999</c:v>
                </c:pt>
                <c:pt idx="30">
                  <c:v>4.2329999999999997</c:v>
                </c:pt>
                <c:pt idx="31">
                  <c:v>4.1749999999999998</c:v>
                </c:pt>
                <c:pt idx="32">
                  <c:v>3.99</c:v>
                </c:pt>
                <c:pt idx="33">
                  <c:v>3.7871999999999999</c:v>
                </c:pt>
                <c:pt idx="34">
                  <c:v>3.7597999999999998</c:v>
                </c:pt>
                <c:pt idx="35">
                  <c:v>3.3603000000000001</c:v>
                </c:pt>
                <c:pt idx="36">
                  <c:v>3.3778999999999999</c:v>
                </c:pt>
                <c:pt idx="37">
                  <c:v>3.9342000000000001</c:v>
                </c:pt>
                <c:pt idx="38">
                  <c:v>3.8473000000000002</c:v>
                </c:pt>
                <c:pt idx="39">
                  <c:v>5.4010999999999996</c:v>
                </c:pt>
                <c:pt idx="40">
                  <c:v>5.4010999999999996</c:v>
                </c:pt>
                <c:pt idx="41">
                  <c:v>5.7209000000000003</c:v>
                </c:pt>
                <c:pt idx="42">
                  <c:v>5.7209000000000003</c:v>
                </c:pt>
                <c:pt idx="43">
                  <c:v>5.7209000000000003</c:v>
                </c:pt>
                <c:pt idx="44">
                  <c:v>5.7209000000000003</c:v>
                </c:pt>
                <c:pt idx="45">
                  <c:v>5.1003999999999996</c:v>
                </c:pt>
                <c:pt idx="46">
                  <c:v>5.1003999999999996</c:v>
                </c:pt>
                <c:pt idx="47">
                  <c:v>5.6894</c:v>
                </c:pt>
                <c:pt idx="48">
                  <c:v>5.87</c:v>
                </c:pt>
                <c:pt idx="49">
                  <c:v>6.0876999999999999</c:v>
                </c:pt>
                <c:pt idx="50">
                  <c:v>6.8147000000000002</c:v>
                </c:pt>
                <c:pt idx="51">
                  <c:v>6.8147000000000002</c:v>
                </c:pt>
                <c:pt idx="52">
                  <c:v>6.8147000000000002</c:v>
                </c:pt>
                <c:pt idx="53">
                  <c:v>6.8147000000000002</c:v>
                </c:pt>
                <c:pt idx="54">
                  <c:v>7.3197000000000001</c:v>
                </c:pt>
                <c:pt idx="55">
                  <c:v>8.6966000000000001</c:v>
                </c:pt>
                <c:pt idx="56">
                  <c:v>9.1875999999999998</c:v>
                </c:pt>
                <c:pt idx="57">
                  <c:v>8.3247999999999998</c:v>
                </c:pt>
                <c:pt idx="58">
                  <c:v>7.8148</c:v>
                </c:pt>
                <c:pt idx="59">
                  <c:v>6.9320000000000004</c:v>
                </c:pt>
                <c:pt idx="60">
                  <c:v>7.2253999999999996</c:v>
                </c:pt>
                <c:pt idx="61">
                  <c:v>6.8185000000000002</c:v>
                </c:pt>
                <c:pt idx="62">
                  <c:v>7.2255000000000003</c:v>
                </c:pt>
                <c:pt idx="63">
                  <c:v>7.9809000000000001</c:v>
                </c:pt>
                <c:pt idx="64">
                  <c:v>9.2228999999999992</c:v>
                </c:pt>
                <c:pt idx="65">
                  <c:v>6.6115000000000004</c:v>
                </c:pt>
                <c:pt idx="66">
                  <c:v>6.6115000000000004</c:v>
                </c:pt>
                <c:pt idx="67">
                  <c:v>6.4980000000000002</c:v>
                </c:pt>
                <c:pt idx="68">
                  <c:v>6.4980000000000002</c:v>
                </c:pt>
                <c:pt idx="69">
                  <c:v>6.4980000000000002</c:v>
                </c:pt>
                <c:pt idx="70">
                  <c:v>5.2873000000000001</c:v>
                </c:pt>
                <c:pt idx="71">
                  <c:v>5.2873000000000001</c:v>
                </c:pt>
                <c:pt idx="72">
                  <c:v>5.2873000000000001</c:v>
                </c:pt>
                <c:pt idx="73">
                  <c:v>5.2873000000000001</c:v>
                </c:pt>
                <c:pt idx="74">
                  <c:v>4.2515000000000001</c:v>
                </c:pt>
                <c:pt idx="75">
                  <c:v>4.5026000000000002</c:v>
                </c:pt>
                <c:pt idx="76">
                  <c:v>4.0522</c:v>
                </c:pt>
                <c:pt idx="77">
                  <c:v>4.0904999999999996</c:v>
                </c:pt>
                <c:pt idx="78">
                  <c:v>5.0141</c:v>
                </c:pt>
                <c:pt idx="79">
                  <c:v>4.5026000000000002</c:v>
                </c:pt>
                <c:pt idx="80">
                  <c:v>5.4006999999999996</c:v>
                </c:pt>
                <c:pt idx="81">
                  <c:v>5.4006999999999996</c:v>
                </c:pt>
                <c:pt idx="82">
                  <c:v>5.4006999999999996</c:v>
                </c:pt>
                <c:pt idx="83">
                  <c:v>5.4006999999999996</c:v>
                </c:pt>
                <c:pt idx="84">
                  <c:v>4.7793999999999999</c:v>
                </c:pt>
                <c:pt idx="85">
                  <c:v>4.4377000000000004</c:v>
                </c:pt>
                <c:pt idx="86">
                  <c:v>4.4272</c:v>
                </c:pt>
                <c:pt idx="87">
                  <c:v>3.7475999999999998</c:v>
                </c:pt>
                <c:pt idx="88">
                  <c:v>3.4217</c:v>
                </c:pt>
                <c:pt idx="89">
                  <c:v>3.4144999999999999</c:v>
                </c:pt>
                <c:pt idx="90">
                  <c:v>3.0922999999999998</c:v>
                </c:pt>
                <c:pt idx="91">
                  <c:v>3.0920999999999998</c:v>
                </c:pt>
                <c:pt idx="92">
                  <c:v>3.6659000000000002</c:v>
                </c:pt>
                <c:pt idx="93">
                  <c:v>3.6659000000000002</c:v>
                </c:pt>
                <c:pt idx="94">
                  <c:v>3.6150000000000002</c:v>
                </c:pt>
                <c:pt idx="95">
                  <c:v>3.4952000000000001</c:v>
                </c:pt>
                <c:pt idx="96">
                  <c:v>3.4952000000000001</c:v>
                </c:pt>
                <c:pt idx="97">
                  <c:v>3.4952000000000001</c:v>
                </c:pt>
                <c:pt idx="98">
                  <c:v>3.4952000000000001</c:v>
                </c:pt>
                <c:pt idx="99">
                  <c:v>3.4952000000000001</c:v>
                </c:pt>
                <c:pt idx="100">
                  <c:v>2.7778</c:v>
                </c:pt>
                <c:pt idx="101">
                  <c:v>2.8561000000000001</c:v>
                </c:pt>
                <c:pt idx="102">
                  <c:v>2.7147000000000001</c:v>
                </c:pt>
                <c:pt idx="103">
                  <c:v>2.7147000000000001</c:v>
                </c:pt>
                <c:pt idx="104">
                  <c:v>2.4209999999999998</c:v>
                </c:pt>
                <c:pt idx="105">
                  <c:v>2.1069</c:v>
                </c:pt>
                <c:pt idx="106">
                  <c:v>2.2109999999999999</c:v>
                </c:pt>
                <c:pt idx="107">
                  <c:v>2.1223999999999998</c:v>
                </c:pt>
                <c:pt idx="108">
                  <c:v>2.4329000000000001</c:v>
                </c:pt>
                <c:pt idx="109">
                  <c:v>2.5451000000000001</c:v>
                </c:pt>
                <c:pt idx="110">
                  <c:v>2.7778</c:v>
                </c:pt>
                <c:pt idx="111">
                  <c:v>2.6775000000000002</c:v>
                </c:pt>
                <c:pt idx="112">
                  <c:v>2.3534000000000002</c:v>
                </c:pt>
                <c:pt idx="113">
                  <c:v>2.548</c:v>
                </c:pt>
                <c:pt idx="114">
                  <c:v>2.2565</c:v>
                </c:pt>
                <c:pt idx="115">
                  <c:v>2.4630999999999998</c:v>
                </c:pt>
                <c:pt idx="116">
                  <c:v>2.7301000000000002</c:v>
                </c:pt>
                <c:pt idx="117">
                  <c:v>2.7473999999999998</c:v>
                </c:pt>
                <c:pt idx="118">
                  <c:v>2.4775</c:v>
                </c:pt>
                <c:pt idx="119">
                  <c:v>2.7591999999999999</c:v>
                </c:pt>
                <c:pt idx="120">
                  <c:v>2.2576999999999998</c:v>
                </c:pt>
                <c:pt idx="121">
                  <c:v>2.1974</c:v>
                </c:pt>
                <c:pt idx="122">
                  <c:v>2.0869</c:v>
                </c:pt>
                <c:pt idx="123">
                  <c:v>1.9443999999999999</c:v>
                </c:pt>
                <c:pt idx="124">
                  <c:v>2.0063</c:v>
                </c:pt>
                <c:pt idx="125">
                  <c:v>1.9928999999999999</c:v>
                </c:pt>
                <c:pt idx="126">
                  <c:v>1.7572000000000001</c:v>
                </c:pt>
                <c:pt idx="127">
                  <c:v>1.7883</c:v>
                </c:pt>
                <c:pt idx="128">
                  <c:v>1.8125</c:v>
                </c:pt>
                <c:pt idx="129">
                  <c:v>1.9799</c:v>
                </c:pt>
                <c:pt idx="130">
                  <c:v>2.1185</c:v>
                </c:pt>
                <c:pt idx="131">
                  <c:v>2.2709999999999999</c:v>
                </c:pt>
                <c:pt idx="132">
                  <c:v>2.3273999999999999</c:v>
                </c:pt>
                <c:pt idx="133">
                  <c:v>2.4699</c:v>
                </c:pt>
                <c:pt idx="134">
                  <c:v>2.3460000000000001</c:v>
                </c:pt>
                <c:pt idx="135">
                  <c:v>2.1107</c:v>
                </c:pt>
                <c:pt idx="136">
                  <c:v>1.9669000000000001</c:v>
                </c:pt>
                <c:pt idx="137">
                  <c:v>1.8498000000000001</c:v>
                </c:pt>
                <c:pt idx="138">
                  <c:v>1.6686000000000001</c:v>
                </c:pt>
                <c:pt idx="139">
                  <c:v>1.6687000000000001</c:v>
                </c:pt>
                <c:pt idx="140">
                  <c:v>1.6119000000000001</c:v>
                </c:pt>
                <c:pt idx="141">
                  <c:v>1.4394</c:v>
                </c:pt>
                <c:pt idx="142">
                  <c:v>1.3216000000000001</c:v>
                </c:pt>
                <c:pt idx="143">
                  <c:v>1.4117999999999999</c:v>
                </c:pt>
                <c:pt idx="144">
                  <c:v>1.3459000000000001</c:v>
                </c:pt>
                <c:pt idx="145">
                  <c:v>1.4191</c:v>
                </c:pt>
                <c:pt idx="146">
                  <c:v>1.5165999999999999</c:v>
                </c:pt>
                <c:pt idx="147">
                  <c:v>1.4608000000000001</c:v>
                </c:pt>
                <c:pt idx="148">
                  <c:v>1.5296000000000001</c:v>
                </c:pt>
                <c:pt idx="149">
                  <c:v>1.5257000000000001</c:v>
                </c:pt>
                <c:pt idx="150">
                  <c:v>1.6180000000000001</c:v>
                </c:pt>
                <c:pt idx="151">
                  <c:v>1.5915999999999999</c:v>
                </c:pt>
                <c:pt idx="152">
                  <c:v>1.6102000000000001</c:v>
                </c:pt>
                <c:pt idx="153">
                  <c:v>1.6232</c:v>
                </c:pt>
                <c:pt idx="154">
                  <c:v>1.7494000000000001</c:v>
                </c:pt>
                <c:pt idx="155">
                  <c:v>1.7455000000000001</c:v>
                </c:pt>
                <c:pt idx="156">
                  <c:v>1.7363999999999999</c:v>
                </c:pt>
                <c:pt idx="157">
                  <c:v>1.8773</c:v>
                </c:pt>
                <c:pt idx="158">
                  <c:v>1.7573000000000001</c:v>
                </c:pt>
                <c:pt idx="159">
                  <c:v>1.7659</c:v>
                </c:pt>
                <c:pt idx="160">
                  <c:v>1.7984</c:v>
                </c:pt>
                <c:pt idx="161">
                  <c:v>1.9709000000000001</c:v>
                </c:pt>
                <c:pt idx="162">
                  <c:v>2.0407000000000002</c:v>
                </c:pt>
                <c:pt idx="163">
                  <c:v>2.1619999999999999</c:v>
                </c:pt>
                <c:pt idx="164">
                  <c:v>2.4220000000000002</c:v>
                </c:pt>
                <c:pt idx="165">
                  <c:v>2.2833999999999999</c:v>
                </c:pt>
                <c:pt idx="166">
                  <c:v>2.0459000000000001</c:v>
                </c:pt>
                <c:pt idx="167">
                  <c:v>2.4258999999999999</c:v>
                </c:pt>
                <c:pt idx="168">
                  <c:v>2.1</c:v>
                </c:pt>
                <c:pt idx="169">
                  <c:v>2.2625000000000002</c:v>
                </c:pt>
                <c:pt idx="170">
                  <c:v>2.4258999999999999</c:v>
                </c:pt>
                <c:pt idx="171">
                  <c:v>2.3887</c:v>
                </c:pt>
                <c:pt idx="172">
                  <c:v>2.5960999999999999</c:v>
                </c:pt>
                <c:pt idx="173">
                  <c:v>2.6463000000000001</c:v>
                </c:pt>
                <c:pt idx="174">
                  <c:v>2.7019000000000002</c:v>
                </c:pt>
                <c:pt idx="175">
                  <c:v>3.1322999999999999</c:v>
                </c:pt>
                <c:pt idx="176">
                  <c:v>3.5548999999999999</c:v>
                </c:pt>
                <c:pt idx="177">
                  <c:v>3.3174999999999999</c:v>
                </c:pt>
                <c:pt idx="178">
                  <c:v>2.9152999999999998</c:v>
                </c:pt>
                <c:pt idx="179">
                  <c:v>2.8290000000000002</c:v>
                </c:pt>
                <c:pt idx="180">
                  <c:v>2.7410000000000001</c:v>
                </c:pt>
                <c:pt idx="181">
                  <c:v>2.5979000000000001</c:v>
                </c:pt>
                <c:pt idx="182">
                  <c:v>2.7006000000000001</c:v>
                </c:pt>
                <c:pt idx="183">
                  <c:v>2.847</c:v>
                </c:pt>
                <c:pt idx="184">
                  <c:v>2.9878999999999998</c:v>
                </c:pt>
                <c:pt idx="185">
                  <c:v>3.2797000000000001</c:v>
                </c:pt>
                <c:pt idx="186">
                  <c:v>3.1991999999999998</c:v>
                </c:pt>
                <c:pt idx="187">
                  <c:v>3.7886000000000002</c:v>
                </c:pt>
                <c:pt idx="188">
                  <c:v>4.5667</c:v>
                </c:pt>
                <c:pt idx="189">
                  <c:v>4.5667</c:v>
                </c:pt>
                <c:pt idx="190">
                  <c:v>6.4798</c:v>
                </c:pt>
                <c:pt idx="191">
                  <c:v>6.4798</c:v>
                </c:pt>
                <c:pt idx="192">
                  <c:v>6.4798</c:v>
                </c:pt>
                <c:pt idx="193">
                  <c:v>6.2195999999999998</c:v>
                </c:pt>
                <c:pt idx="194">
                  <c:v>6.2195999999999998</c:v>
                </c:pt>
                <c:pt idx="195">
                  <c:v>5.6483999999999996</c:v>
                </c:pt>
                <c:pt idx="196">
                  <c:v>7.3090000000000002</c:v>
                </c:pt>
                <c:pt idx="197">
                  <c:v>7.3090000000000002</c:v>
                </c:pt>
                <c:pt idx="198">
                  <c:v>7.3090000000000002</c:v>
                </c:pt>
                <c:pt idx="199">
                  <c:v>7.6534000000000004</c:v>
                </c:pt>
                <c:pt idx="200">
                  <c:v>7.6534000000000004</c:v>
                </c:pt>
                <c:pt idx="201">
                  <c:v>6.27</c:v>
                </c:pt>
                <c:pt idx="202">
                  <c:v>6.27</c:v>
                </c:pt>
                <c:pt idx="203">
                  <c:v>5.1180000000000003</c:v>
                </c:pt>
                <c:pt idx="204">
                  <c:v>5.1180000000000003</c:v>
                </c:pt>
                <c:pt idx="205">
                  <c:v>3.9453999999999998</c:v>
                </c:pt>
                <c:pt idx="206">
                  <c:v>4.3548999999999998</c:v>
                </c:pt>
                <c:pt idx="207">
                  <c:v>4.3548999999999998</c:v>
                </c:pt>
                <c:pt idx="208">
                  <c:v>4.2392000000000003</c:v>
                </c:pt>
                <c:pt idx="209">
                  <c:v>3.875</c:v>
                </c:pt>
                <c:pt idx="210">
                  <c:v>3.8771</c:v>
                </c:pt>
                <c:pt idx="211">
                  <c:v>3.665</c:v>
                </c:pt>
                <c:pt idx="212">
                  <c:v>3.6526000000000001</c:v>
                </c:pt>
                <c:pt idx="213">
                  <c:v>3.9453999999999998</c:v>
                </c:pt>
                <c:pt idx="214">
                  <c:v>3.5874999999999999</c:v>
                </c:pt>
                <c:pt idx="215">
                  <c:v>3.9453999999999998</c:v>
                </c:pt>
                <c:pt idx="216">
                  <c:v>3.1120999999999999</c:v>
                </c:pt>
                <c:pt idx="217">
                  <c:v>3.4211</c:v>
                </c:pt>
                <c:pt idx="218">
                  <c:v>2.8893</c:v>
                </c:pt>
                <c:pt idx="219">
                  <c:v>3.3633000000000002</c:v>
                </c:pt>
                <c:pt idx="220">
                  <c:v>2.8616999999999999</c:v>
                </c:pt>
                <c:pt idx="221">
                  <c:v>3.048</c:v>
                </c:pt>
                <c:pt idx="222">
                  <c:v>3.2721</c:v>
                </c:pt>
                <c:pt idx="223">
                  <c:v>3.2721</c:v>
                </c:pt>
                <c:pt idx="224">
                  <c:v>2.8944000000000001</c:v>
                </c:pt>
                <c:pt idx="225">
                  <c:v>2.8944000000000001</c:v>
                </c:pt>
                <c:pt idx="226">
                  <c:v>3.2157</c:v>
                </c:pt>
                <c:pt idx="227">
                  <c:v>3.2157</c:v>
                </c:pt>
                <c:pt idx="228">
                  <c:v>3.3751000000000002</c:v>
                </c:pt>
                <c:pt idx="229">
                  <c:v>3.3751000000000002</c:v>
                </c:pt>
                <c:pt idx="230">
                  <c:v>3.6715</c:v>
                </c:pt>
                <c:pt idx="231">
                  <c:v>3.6715</c:v>
                </c:pt>
                <c:pt idx="232">
                  <c:v>3.8384</c:v>
                </c:pt>
                <c:pt idx="233">
                  <c:v>3.6518999999999999</c:v>
                </c:pt>
                <c:pt idx="234">
                  <c:v>3.6518999999999999</c:v>
                </c:pt>
                <c:pt idx="235">
                  <c:v>3.6518999999999999</c:v>
                </c:pt>
                <c:pt idx="236">
                  <c:v>4.1479999999999997</c:v>
                </c:pt>
                <c:pt idx="237">
                  <c:v>4.1479999999999997</c:v>
                </c:pt>
                <c:pt idx="238">
                  <c:v>6.1898999999999997</c:v>
                </c:pt>
                <c:pt idx="239">
                  <c:v>6.1898999999999997</c:v>
                </c:pt>
                <c:pt idx="240">
                  <c:v>6.3361000000000001</c:v>
                </c:pt>
                <c:pt idx="241">
                  <c:v>6.3361000000000001</c:v>
                </c:pt>
                <c:pt idx="242">
                  <c:v>7.0354999999999999</c:v>
                </c:pt>
                <c:pt idx="243">
                  <c:v>7.0354999999999999</c:v>
                </c:pt>
                <c:pt idx="244">
                  <c:v>7.9549000000000003</c:v>
                </c:pt>
                <c:pt idx="245">
                  <c:v>7.9549000000000003</c:v>
                </c:pt>
                <c:pt idx="246">
                  <c:v>8.0555000000000003</c:v>
                </c:pt>
                <c:pt idx="247">
                  <c:v>8.0555000000000003</c:v>
                </c:pt>
                <c:pt idx="248">
                  <c:v>7.8265000000000002</c:v>
                </c:pt>
                <c:pt idx="249">
                  <c:v>7.8265000000000002</c:v>
                </c:pt>
                <c:pt idx="250">
                  <c:v>7.3967000000000001</c:v>
                </c:pt>
                <c:pt idx="251">
                  <c:v>7.3967000000000001</c:v>
                </c:pt>
                <c:pt idx="252">
                  <c:v>8.9067000000000007</c:v>
                </c:pt>
                <c:pt idx="253">
                  <c:v>8.9067000000000007</c:v>
                </c:pt>
                <c:pt idx="254">
                  <c:v>9.2202999999999999</c:v>
                </c:pt>
                <c:pt idx="255">
                  <c:v>9.2202999999999999</c:v>
                </c:pt>
                <c:pt idx="256">
                  <c:v>6.3361000000000001</c:v>
                </c:pt>
                <c:pt idx="257">
                  <c:v>1.8009999999999999</c:v>
                </c:pt>
                <c:pt idx="258">
                  <c:v>1.8946000000000001</c:v>
                </c:pt>
                <c:pt idx="259">
                  <c:v>2.0106999999999999</c:v>
                </c:pt>
                <c:pt idx="260">
                  <c:v>2.1120999999999999</c:v>
                </c:pt>
                <c:pt idx="261">
                  <c:v>2.1398000000000001</c:v>
                </c:pt>
                <c:pt idx="262">
                  <c:v>2.2885</c:v>
                </c:pt>
                <c:pt idx="263">
                  <c:v>2.0788000000000002</c:v>
                </c:pt>
                <c:pt idx="264">
                  <c:v>1.9300999999999999</c:v>
                </c:pt>
                <c:pt idx="265">
                  <c:v>1.9864999999999999</c:v>
                </c:pt>
                <c:pt idx="266">
                  <c:v>2.1328999999999998</c:v>
                </c:pt>
                <c:pt idx="267">
                  <c:v>2.4216000000000002</c:v>
                </c:pt>
                <c:pt idx="268">
                  <c:v>2.8719999999999999</c:v>
                </c:pt>
                <c:pt idx="269">
                  <c:v>3.9175</c:v>
                </c:pt>
                <c:pt idx="270">
                  <c:v>4.4290000000000003</c:v>
                </c:pt>
                <c:pt idx="271">
                  <c:v>4.4290000000000003</c:v>
                </c:pt>
                <c:pt idx="272">
                  <c:v>3.9175</c:v>
                </c:pt>
                <c:pt idx="273">
                  <c:v>4.3665000000000003</c:v>
                </c:pt>
                <c:pt idx="274">
                  <c:v>4.0776000000000003</c:v>
                </c:pt>
                <c:pt idx="275">
                  <c:v>4.2672999999999996</c:v>
                </c:pt>
                <c:pt idx="276">
                  <c:v>4.7872000000000003</c:v>
                </c:pt>
                <c:pt idx="277">
                  <c:v>4.8628</c:v>
                </c:pt>
                <c:pt idx="278">
                  <c:v>4.1402999999999999</c:v>
                </c:pt>
                <c:pt idx="279">
                  <c:v>4.1006999999999998</c:v>
                </c:pt>
                <c:pt idx="280">
                  <c:v>4.6947000000000001</c:v>
                </c:pt>
                <c:pt idx="281">
                  <c:v>5.2446999999999999</c:v>
                </c:pt>
                <c:pt idx="282">
                  <c:v>5.2119</c:v>
                </c:pt>
                <c:pt idx="283">
                  <c:v>5.8849999999999998</c:v>
                </c:pt>
                <c:pt idx="284">
                  <c:v>7.3072999999999997</c:v>
                </c:pt>
                <c:pt idx="285">
                  <c:v>7.3072999999999997</c:v>
                </c:pt>
                <c:pt idx="286">
                  <c:v>9.0891999999999999</c:v>
                </c:pt>
                <c:pt idx="287">
                  <c:v>7.3171999999999997</c:v>
                </c:pt>
                <c:pt idx="288">
                  <c:v>7.3171999999999997</c:v>
                </c:pt>
                <c:pt idx="289">
                  <c:v>7.3171999999999997</c:v>
                </c:pt>
                <c:pt idx="290">
                  <c:v>5.1166999999999998</c:v>
                </c:pt>
                <c:pt idx="291">
                  <c:v>5.1166999999999998</c:v>
                </c:pt>
                <c:pt idx="292">
                  <c:v>5.1166999999999998</c:v>
                </c:pt>
                <c:pt idx="293">
                  <c:v>5.5026999999999999</c:v>
                </c:pt>
                <c:pt idx="294">
                  <c:v>5.5026999999999999</c:v>
                </c:pt>
                <c:pt idx="295">
                  <c:v>5.9603999999999999</c:v>
                </c:pt>
                <c:pt idx="296">
                  <c:v>5.9603999999999999</c:v>
                </c:pt>
                <c:pt idx="297">
                  <c:v>6.32</c:v>
                </c:pt>
                <c:pt idx="298">
                  <c:v>7.8277999999999999</c:v>
                </c:pt>
                <c:pt idx="299">
                  <c:v>7.8277999999999999</c:v>
                </c:pt>
                <c:pt idx="300">
                  <c:v>7.8277999999999999</c:v>
                </c:pt>
                <c:pt idx="301">
                  <c:v>5.4916999999999998</c:v>
                </c:pt>
                <c:pt idx="302">
                  <c:v>5.4916999999999998</c:v>
                </c:pt>
                <c:pt idx="303">
                  <c:v>5.4916999999999998</c:v>
                </c:pt>
                <c:pt idx="304">
                  <c:v>4.0220000000000002</c:v>
                </c:pt>
                <c:pt idx="305">
                  <c:v>3.37</c:v>
                </c:pt>
                <c:pt idx="306">
                  <c:v>3.0992000000000002</c:v>
                </c:pt>
                <c:pt idx="307">
                  <c:v>3.1827000000000001</c:v>
                </c:pt>
                <c:pt idx="308">
                  <c:v>3.3174999999999999</c:v>
                </c:pt>
                <c:pt idx="309">
                  <c:v>3.1025</c:v>
                </c:pt>
                <c:pt idx="310">
                  <c:v>2.5194000000000001</c:v>
                </c:pt>
                <c:pt idx="311">
                  <c:v>2.6402999999999999</c:v>
                </c:pt>
                <c:pt idx="312">
                  <c:v>2.8340000000000001</c:v>
                </c:pt>
                <c:pt idx="313">
                  <c:v>3.2627999999999999</c:v>
                </c:pt>
                <c:pt idx="314">
                  <c:v>3.6023000000000001</c:v>
                </c:pt>
                <c:pt idx="315">
                  <c:v>3.9449999999999998</c:v>
                </c:pt>
                <c:pt idx="316">
                  <c:v>3.9986000000000002</c:v>
                </c:pt>
                <c:pt idx="317">
                  <c:v>4.0316999999999998</c:v>
                </c:pt>
                <c:pt idx="318">
                  <c:v>3.5325000000000002</c:v>
                </c:pt>
                <c:pt idx="319">
                  <c:v>4.0019</c:v>
                </c:pt>
                <c:pt idx="320">
                  <c:v>4.5404</c:v>
                </c:pt>
                <c:pt idx="321">
                  <c:v>4.5404</c:v>
                </c:pt>
                <c:pt idx="322">
                  <c:v>4.7210999999999999</c:v>
                </c:pt>
                <c:pt idx="323">
                  <c:v>4.7210999999999999</c:v>
                </c:pt>
                <c:pt idx="324">
                  <c:v>4.7210999999999999</c:v>
                </c:pt>
                <c:pt idx="325">
                  <c:v>5.4158999999999997</c:v>
                </c:pt>
                <c:pt idx="326">
                  <c:v>5.4158999999999997</c:v>
                </c:pt>
                <c:pt idx="327">
                  <c:v>5.4158999999999997</c:v>
                </c:pt>
                <c:pt idx="328">
                  <c:v>5.2145999999999999</c:v>
                </c:pt>
                <c:pt idx="329">
                  <c:v>5.2145999999999999</c:v>
                </c:pt>
                <c:pt idx="330">
                  <c:v>5.8735999999999997</c:v>
                </c:pt>
                <c:pt idx="331">
                  <c:v>6.6406999999999998</c:v>
                </c:pt>
                <c:pt idx="332">
                  <c:v>6.6406999999999998</c:v>
                </c:pt>
                <c:pt idx="333">
                  <c:v>6.4584000000000001</c:v>
                </c:pt>
                <c:pt idx="334">
                  <c:v>6.4584000000000001</c:v>
                </c:pt>
                <c:pt idx="335">
                  <c:v>5.9852999999999996</c:v>
                </c:pt>
                <c:pt idx="336">
                  <c:v>5.2310999999999996</c:v>
                </c:pt>
                <c:pt idx="337">
                  <c:v>5.6150000000000002</c:v>
                </c:pt>
                <c:pt idx="338">
                  <c:v>4.8121999999999998</c:v>
                </c:pt>
                <c:pt idx="339">
                  <c:v>4.8121999999999998</c:v>
                </c:pt>
                <c:pt idx="340">
                  <c:v>4.8121999999999998</c:v>
                </c:pt>
                <c:pt idx="341">
                  <c:v>7.0378999999999996</c:v>
                </c:pt>
                <c:pt idx="342">
                  <c:v>6.2668999999999997</c:v>
                </c:pt>
                <c:pt idx="343">
                  <c:v>5.7321</c:v>
                </c:pt>
                <c:pt idx="344">
                  <c:v>6.4653999999999998</c:v>
                </c:pt>
                <c:pt idx="345">
                  <c:v>8.0136000000000003</c:v>
                </c:pt>
                <c:pt idx="346">
                  <c:v>8.0136000000000003</c:v>
                </c:pt>
                <c:pt idx="347">
                  <c:v>8.5352999999999994</c:v>
                </c:pt>
                <c:pt idx="348">
                  <c:v>8.3439999999999994</c:v>
                </c:pt>
                <c:pt idx="349">
                  <c:v>8.7920999999999996</c:v>
                </c:pt>
                <c:pt idx="350">
                  <c:v>8.7920999999999996</c:v>
                </c:pt>
                <c:pt idx="351">
                  <c:v>10.7103</c:v>
                </c:pt>
                <c:pt idx="352">
                  <c:v>10.7103</c:v>
                </c:pt>
                <c:pt idx="353">
                  <c:v>12.1265</c:v>
                </c:pt>
                <c:pt idx="354">
                  <c:v>10.585699999999999</c:v>
                </c:pt>
                <c:pt idx="355">
                  <c:v>10.585699999999999</c:v>
                </c:pt>
                <c:pt idx="356">
                  <c:v>2.1221999999999999</c:v>
                </c:pt>
                <c:pt idx="357">
                  <c:v>2.5051999999999999</c:v>
                </c:pt>
                <c:pt idx="358">
                  <c:v>2.7227000000000001</c:v>
                </c:pt>
                <c:pt idx="359">
                  <c:v>2.5091000000000001</c:v>
                </c:pt>
                <c:pt idx="360">
                  <c:v>2.5182000000000002</c:v>
                </c:pt>
                <c:pt idx="361">
                  <c:v>2.2955000000000001</c:v>
                </c:pt>
                <c:pt idx="362">
                  <c:v>2.1036000000000001</c:v>
                </c:pt>
                <c:pt idx="363">
                  <c:v>1.9047000000000001</c:v>
                </c:pt>
                <c:pt idx="364">
                  <c:v>1.9047000000000001</c:v>
                </c:pt>
                <c:pt idx="365">
                  <c:v>1.6132</c:v>
                </c:pt>
                <c:pt idx="366">
                  <c:v>1.7523</c:v>
                </c:pt>
                <c:pt idx="367">
                  <c:v>1.5105999999999999</c:v>
                </c:pt>
                <c:pt idx="368">
                  <c:v>1.3325</c:v>
                </c:pt>
                <c:pt idx="369">
                  <c:v>1.3567</c:v>
                </c:pt>
                <c:pt idx="370">
                  <c:v>1.2023999999999999</c:v>
                </c:pt>
                <c:pt idx="371">
                  <c:v>1.1691</c:v>
                </c:pt>
                <c:pt idx="372">
                  <c:v>1.1295999999999999</c:v>
                </c:pt>
                <c:pt idx="373">
                  <c:v>1.1741999999999999</c:v>
                </c:pt>
                <c:pt idx="374">
                  <c:v>1.137</c:v>
                </c:pt>
                <c:pt idx="375">
                  <c:v>1.3163</c:v>
                </c:pt>
                <c:pt idx="376">
                  <c:v>1.3449</c:v>
                </c:pt>
                <c:pt idx="377">
                  <c:v>1.3580000000000001</c:v>
                </c:pt>
                <c:pt idx="378">
                  <c:v>1.3861000000000001</c:v>
                </c:pt>
                <c:pt idx="379">
                  <c:v>1.3861000000000001</c:v>
                </c:pt>
                <c:pt idx="380">
                  <c:v>1.4165000000000001</c:v>
                </c:pt>
                <c:pt idx="381">
                  <c:v>1.5192000000000001</c:v>
                </c:pt>
                <c:pt idx="382">
                  <c:v>1.5804</c:v>
                </c:pt>
                <c:pt idx="383">
                  <c:v>1.5330999999999999</c:v>
                </c:pt>
                <c:pt idx="384">
                  <c:v>1.4395</c:v>
                </c:pt>
                <c:pt idx="385">
                  <c:v>1.4260999999999999</c:v>
                </c:pt>
                <c:pt idx="386">
                  <c:v>1.4672000000000001</c:v>
                </c:pt>
                <c:pt idx="387">
                  <c:v>1.5184</c:v>
                </c:pt>
                <c:pt idx="388">
                  <c:v>1.5894999999999999</c:v>
                </c:pt>
                <c:pt idx="389">
                  <c:v>1.7281</c:v>
                </c:pt>
                <c:pt idx="390">
                  <c:v>1.9265000000000001</c:v>
                </c:pt>
                <c:pt idx="391">
                  <c:v>2.1678000000000002</c:v>
                </c:pt>
                <c:pt idx="392">
                  <c:v>1.77</c:v>
                </c:pt>
                <c:pt idx="393">
                  <c:v>1.7911999999999999</c:v>
                </c:pt>
                <c:pt idx="394">
                  <c:v>1.7821</c:v>
                </c:pt>
                <c:pt idx="395">
                  <c:v>1.7257</c:v>
                </c:pt>
                <c:pt idx="396">
                  <c:v>1.6768000000000001</c:v>
                </c:pt>
                <c:pt idx="397">
                  <c:v>1.6334</c:v>
                </c:pt>
                <c:pt idx="398">
                  <c:v>1.4896</c:v>
                </c:pt>
                <c:pt idx="399">
                  <c:v>1.5004</c:v>
                </c:pt>
                <c:pt idx="400">
                  <c:v>1.5888</c:v>
                </c:pt>
                <c:pt idx="401">
                  <c:v>1.5741000000000001</c:v>
                </c:pt>
                <c:pt idx="402">
                  <c:v>1.639</c:v>
                </c:pt>
                <c:pt idx="403">
                  <c:v>1.7028000000000001</c:v>
                </c:pt>
                <c:pt idx="404">
                  <c:v>1.6073999999999999</c:v>
                </c:pt>
                <c:pt idx="405">
                  <c:v>1.4254</c:v>
                </c:pt>
                <c:pt idx="406">
                  <c:v>1.1780999999999999</c:v>
                </c:pt>
                <c:pt idx="407">
                  <c:v>1.2851999999999999</c:v>
                </c:pt>
                <c:pt idx="408">
                  <c:v>1.4547000000000001</c:v>
                </c:pt>
                <c:pt idx="409">
                  <c:v>1.4655</c:v>
                </c:pt>
                <c:pt idx="410">
                  <c:v>1.413</c:v>
                </c:pt>
                <c:pt idx="411">
                  <c:v>1.5275000000000001</c:v>
                </c:pt>
                <c:pt idx="412">
                  <c:v>1.5539000000000001</c:v>
                </c:pt>
                <c:pt idx="413">
                  <c:v>1.5893999999999999</c:v>
                </c:pt>
                <c:pt idx="414">
                  <c:v>1.6581999999999999</c:v>
                </c:pt>
                <c:pt idx="415">
                  <c:v>1.8347</c:v>
                </c:pt>
                <c:pt idx="416">
                  <c:v>1.8194999999999999</c:v>
                </c:pt>
                <c:pt idx="417">
                  <c:v>1.6475</c:v>
                </c:pt>
                <c:pt idx="418">
                  <c:v>1.8026</c:v>
                </c:pt>
                <c:pt idx="419">
                  <c:v>1.794</c:v>
                </c:pt>
                <c:pt idx="420">
                  <c:v>1.8589</c:v>
                </c:pt>
                <c:pt idx="421">
                  <c:v>1.8746</c:v>
                </c:pt>
                <c:pt idx="422">
                  <c:v>1.9512</c:v>
                </c:pt>
                <c:pt idx="423">
                  <c:v>2.0217999999999998</c:v>
                </c:pt>
                <c:pt idx="424">
                  <c:v>2.0634999999999999</c:v>
                </c:pt>
                <c:pt idx="425">
                  <c:v>1.9096</c:v>
                </c:pt>
                <c:pt idx="426">
                  <c:v>1.9976</c:v>
                </c:pt>
                <c:pt idx="427">
                  <c:v>1.8629</c:v>
                </c:pt>
                <c:pt idx="428">
                  <c:v>1.9356</c:v>
                </c:pt>
                <c:pt idx="429">
                  <c:v>1.9681999999999999</c:v>
                </c:pt>
                <c:pt idx="430">
                  <c:v>2.0527000000000002</c:v>
                </c:pt>
                <c:pt idx="431">
                  <c:v>2.0882000000000001</c:v>
                </c:pt>
                <c:pt idx="432">
                  <c:v>2.2004000000000001</c:v>
                </c:pt>
                <c:pt idx="433">
                  <c:v>2.3157999999999999</c:v>
                </c:pt>
                <c:pt idx="434">
                  <c:v>2.2222</c:v>
                </c:pt>
                <c:pt idx="435">
                  <c:v>2.1246999999999998</c:v>
                </c:pt>
                <c:pt idx="436">
                  <c:v>2.0026000000000002</c:v>
                </c:pt>
                <c:pt idx="437">
                  <c:v>1.9141999999999999</c:v>
                </c:pt>
                <c:pt idx="438">
                  <c:v>1.8206</c:v>
                </c:pt>
                <c:pt idx="439">
                  <c:v>1.8171999999999999</c:v>
                </c:pt>
                <c:pt idx="440">
                  <c:v>1.8662000000000001</c:v>
                </c:pt>
                <c:pt idx="441">
                  <c:v>2.0651000000000002</c:v>
                </c:pt>
                <c:pt idx="442">
                  <c:v>2.0047999999999999</c:v>
                </c:pt>
                <c:pt idx="443">
                  <c:v>1.9783999999999999</c:v>
                </c:pt>
                <c:pt idx="444">
                  <c:v>1.8956</c:v>
                </c:pt>
                <c:pt idx="445">
                  <c:v>1.9879</c:v>
                </c:pt>
                <c:pt idx="446">
                  <c:v>2.0720000000000001</c:v>
                </c:pt>
                <c:pt idx="447">
                  <c:v>2.198</c:v>
                </c:pt>
                <c:pt idx="448">
                  <c:v>2.2616000000000001</c:v>
                </c:pt>
                <c:pt idx="449">
                  <c:v>2.1850000000000001</c:v>
                </c:pt>
                <c:pt idx="450">
                  <c:v>2.3235999999999999</c:v>
                </c:pt>
                <c:pt idx="451">
                  <c:v>2.3552</c:v>
                </c:pt>
                <c:pt idx="452">
                  <c:v>2.3681999999999999</c:v>
                </c:pt>
                <c:pt idx="453">
                  <c:v>2.4527000000000001</c:v>
                </c:pt>
                <c:pt idx="454">
                  <c:v>2.4961000000000002</c:v>
                </c:pt>
                <c:pt idx="455">
                  <c:v>2.4358</c:v>
                </c:pt>
                <c:pt idx="456">
                  <c:v>2.5806</c:v>
                </c:pt>
                <c:pt idx="457">
                  <c:v>2.7791999999999999</c:v>
                </c:pt>
                <c:pt idx="458">
                  <c:v>2.7831000000000001</c:v>
                </c:pt>
                <c:pt idx="459">
                  <c:v>2.7174999999999998</c:v>
                </c:pt>
                <c:pt idx="460">
                  <c:v>2.5975000000000001</c:v>
                </c:pt>
                <c:pt idx="461">
                  <c:v>2.5670999999999999</c:v>
                </c:pt>
                <c:pt idx="462">
                  <c:v>2.7343999999999999</c:v>
                </c:pt>
                <c:pt idx="463">
                  <c:v>2.8016000000000001</c:v>
                </c:pt>
                <c:pt idx="464">
                  <c:v>2.9634</c:v>
                </c:pt>
                <c:pt idx="465">
                  <c:v>3.0665</c:v>
                </c:pt>
                <c:pt idx="466">
                  <c:v>2.8715000000000002</c:v>
                </c:pt>
                <c:pt idx="467">
                  <c:v>2.5402999999999998</c:v>
                </c:pt>
                <c:pt idx="468">
                  <c:v>2.9083999999999999</c:v>
                </c:pt>
                <c:pt idx="469">
                  <c:v>2.8237000000000001</c:v>
                </c:pt>
                <c:pt idx="470">
                  <c:v>3.0333999999999999</c:v>
                </c:pt>
                <c:pt idx="471">
                  <c:v>3.0992999999999999</c:v>
                </c:pt>
                <c:pt idx="472">
                  <c:v>2.8965000000000001</c:v>
                </c:pt>
                <c:pt idx="473">
                  <c:v>2.5329000000000002</c:v>
                </c:pt>
                <c:pt idx="474">
                  <c:v>2.4298000000000002</c:v>
                </c:pt>
                <c:pt idx="475">
                  <c:v>2.206</c:v>
                </c:pt>
                <c:pt idx="476">
                  <c:v>2.3052999999999999</c:v>
                </c:pt>
                <c:pt idx="477">
                  <c:v>2.1006999999999998</c:v>
                </c:pt>
                <c:pt idx="478">
                  <c:v>2.1705000000000001</c:v>
                </c:pt>
                <c:pt idx="479">
                  <c:v>1.9512</c:v>
                </c:pt>
                <c:pt idx="480">
                  <c:v>3.4241999999999999</c:v>
                </c:pt>
                <c:pt idx="481">
                  <c:v>3.3317000000000001</c:v>
                </c:pt>
                <c:pt idx="482">
                  <c:v>3.4106000000000001</c:v>
                </c:pt>
                <c:pt idx="483">
                  <c:v>4.0983000000000001</c:v>
                </c:pt>
                <c:pt idx="484">
                  <c:v>3.7240000000000002</c:v>
                </c:pt>
                <c:pt idx="485">
                  <c:v>3.9916999999999998</c:v>
                </c:pt>
                <c:pt idx="486">
                  <c:v>3.5459000000000001</c:v>
                </c:pt>
                <c:pt idx="487">
                  <c:v>3.1522999999999999</c:v>
                </c:pt>
                <c:pt idx="488">
                  <c:v>1.8209</c:v>
                </c:pt>
                <c:pt idx="489">
                  <c:v>1.7554000000000001</c:v>
                </c:pt>
                <c:pt idx="490">
                  <c:v>1.8226</c:v>
                </c:pt>
                <c:pt idx="491">
                  <c:v>1.8681000000000001</c:v>
                </c:pt>
                <c:pt idx="492">
                  <c:v>2.1099000000000001</c:v>
                </c:pt>
                <c:pt idx="493">
                  <c:v>2.3816999999999999</c:v>
                </c:pt>
                <c:pt idx="494">
                  <c:v>2.3816999999999999</c:v>
                </c:pt>
                <c:pt idx="495">
                  <c:v>2.7986</c:v>
                </c:pt>
                <c:pt idx="496">
                  <c:v>2.7986</c:v>
                </c:pt>
                <c:pt idx="497">
                  <c:v>2.8927</c:v>
                </c:pt>
                <c:pt idx="498">
                  <c:v>2.4091</c:v>
                </c:pt>
                <c:pt idx="499">
                  <c:v>2.3999000000000001</c:v>
                </c:pt>
                <c:pt idx="500">
                  <c:v>2.4982000000000002</c:v>
                </c:pt>
                <c:pt idx="501">
                  <c:v>2.4786000000000001</c:v>
                </c:pt>
                <c:pt idx="502">
                  <c:v>2.2875000000000001</c:v>
                </c:pt>
                <c:pt idx="503">
                  <c:v>2.1675</c:v>
                </c:pt>
                <c:pt idx="504">
                  <c:v>2.3889</c:v>
                </c:pt>
                <c:pt idx="505">
                  <c:v>2.5049999999999999</c:v>
                </c:pt>
              </c:numCache>
            </c:numRef>
          </c:xVal>
          <c:yVal>
            <c:numRef>
              <c:f>Sheet4!$M$2:$M$507</c:f>
              <c:numCache>
                <c:formatCode>General</c:formatCode>
                <c:ptCount val="506"/>
                <c:pt idx="0">
                  <c:v>24</c:v>
                </c:pt>
                <c:pt idx="1">
                  <c:v>21.6</c:v>
                </c:pt>
                <c:pt idx="2">
                  <c:v>34.700000000000003</c:v>
                </c:pt>
                <c:pt idx="3">
                  <c:v>33.4</c:v>
                </c:pt>
                <c:pt idx="4">
                  <c:v>36.200000000000003</c:v>
                </c:pt>
                <c:pt idx="5">
                  <c:v>28.7</c:v>
                </c:pt>
                <c:pt idx="6">
                  <c:v>22.9</c:v>
                </c:pt>
                <c:pt idx="7">
                  <c:v>27.1</c:v>
                </c:pt>
                <c:pt idx="8">
                  <c:v>16.5</c:v>
                </c:pt>
                <c:pt idx="9">
                  <c:v>18.899999999999999</c:v>
                </c:pt>
                <c:pt idx="10">
                  <c:v>15</c:v>
                </c:pt>
                <c:pt idx="11">
                  <c:v>18.899999999999999</c:v>
                </c:pt>
                <c:pt idx="12">
                  <c:v>21.7</c:v>
                </c:pt>
                <c:pt idx="13">
                  <c:v>20.399999999999999</c:v>
                </c:pt>
                <c:pt idx="14">
                  <c:v>18.2</c:v>
                </c:pt>
                <c:pt idx="15">
                  <c:v>19.899999999999999</c:v>
                </c:pt>
                <c:pt idx="16">
                  <c:v>23.1</c:v>
                </c:pt>
                <c:pt idx="17">
                  <c:v>17.5</c:v>
                </c:pt>
                <c:pt idx="18">
                  <c:v>20.2</c:v>
                </c:pt>
                <c:pt idx="19">
                  <c:v>18.2</c:v>
                </c:pt>
                <c:pt idx="20">
                  <c:v>13.6</c:v>
                </c:pt>
                <c:pt idx="21">
                  <c:v>19.600000000000001</c:v>
                </c:pt>
                <c:pt idx="22">
                  <c:v>15.2</c:v>
                </c:pt>
                <c:pt idx="23">
                  <c:v>14.5</c:v>
                </c:pt>
                <c:pt idx="24">
                  <c:v>15.6</c:v>
                </c:pt>
                <c:pt idx="25">
                  <c:v>13.9</c:v>
                </c:pt>
                <c:pt idx="26">
                  <c:v>16.600000000000001</c:v>
                </c:pt>
                <c:pt idx="27">
                  <c:v>14.8</c:v>
                </c:pt>
                <c:pt idx="28">
                  <c:v>18.399999999999999</c:v>
                </c:pt>
                <c:pt idx="29">
                  <c:v>21</c:v>
                </c:pt>
                <c:pt idx="30">
                  <c:v>12.7</c:v>
                </c:pt>
                <c:pt idx="31">
                  <c:v>14.5</c:v>
                </c:pt>
                <c:pt idx="32">
                  <c:v>13.2</c:v>
                </c:pt>
                <c:pt idx="33">
                  <c:v>13.1</c:v>
                </c:pt>
                <c:pt idx="34">
                  <c:v>13.5</c:v>
                </c:pt>
                <c:pt idx="35">
                  <c:v>18.899999999999999</c:v>
                </c:pt>
                <c:pt idx="36">
                  <c:v>20</c:v>
                </c:pt>
                <c:pt idx="37">
                  <c:v>21</c:v>
                </c:pt>
                <c:pt idx="38">
                  <c:v>24.7</c:v>
                </c:pt>
                <c:pt idx="39">
                  <c:v>30.8</c:v>
                </c:pt>
                <c:pt idx="40">
                  <c:v>34.9</c:v>
                </c:pt>
                <c:pt idx="41">
                  <c:v>26.6</c:v>
                </c:pt>
                <c:pt idx="42">
                  <c:v>25.3</c:v>
                </c:pt>
                <c:pt idx="43">
                  <c:v>24.7</c:v>
                </c:pt>
                <c:pt idx="44">
                  <c:v>21.2</c:v>
                </c:pt>
                <c:pt idx="45">
                  <c:v>19.3</c:v>
                </c:pt>
                <c:pt idx="46">
                  <c:v>20</c:v>
                </c:pt>
                <c:pt idx="47">
                  <c:v>16.600000000000001</c:v>
                </c:pt>
                <c:pt idx="48">
                  <c:v>14.4</c:v>
                </c:pt>
                <c:pt idx="49">
                  <c:v>19.399999999999999</c:v>
                </c:pt>
                <c:pt idx="50">
                  <c:v>19.7</c:v>
                </c:pt>
                <c:pt idx="51">
                  <c:v>20.5</c:v>
                </c:pt>
                <c:pt idx="52">
                  <c:v>25</c:v>
                </c:pt>
                <c:pt idx="53">
                  <c:v>23.4</c:v>
                </c:pt>
                <c:pt idx="54">
                  <c:v>18.899999999999999</c:v>
                </c:pt>
                <c:pt idx="55">
                  <c:v>35.4</c:v>
                </c:pt>
                <c:pt idx="56">
                  <c:v>24.7</c:v>
                </c:pt>
                <c:pt idx="57">
                  <c:v>31.6</c:v>
                </c:pt>
                <c:pt idx="58">
                  <c:v>23.3</c:v>
                </c:pt>
                <c:pt idx="59">
                  <c:v>19.600000000000001</c:v>
                </c:pt>
                <c:pt idx="60">
                  <c:v>18.7</c:v>
                </c:pt>
                <c:pt idx="61">
                  <c:v>16</c:v>
                </c:pt>
                <c:pt idx="62">
                  <c:v>22.2</c:v>
                </c:pt>
                <c:pt idx="63">
                  <c:v>25</c:v>
                </c:pt>
                <c:pt idx="64">
                  <c:v>33</c:v>
                </c:pt>
                <c:pt idx="65">
                  <c:v>23.5</c:v>
                </c:pt>
                <c:pt idx="66">
                  <c:v>19.399999999999999</c:v>
                </c:pt>
                <c:pt idx="67">
                  <c:v>22</c:v>
                </c:pt>
                <c:pt idx="68">
                  <c:v>17.399999999999999</c:v>
                </c:pt>
                <c:pt idx="69">
                  <c:v>20.9</c:v>
                </c:pt>
                <c:pt idx="70">
                  <c:v>24.2</c:v>
                </c:pt>
                <c:pt idx="71">
                  <c:v>21.7</c:v>
                </c:pt>
                <c:pt idx="72">
                  <c:v>22.8</c:v>
                </c:pt>
                <c:pt idx="73">
                  <c:v>23.4</c:v>
                </c:pt>
                <c:pt idx="74">
                  <c:v>24.1</c:v>
                </c:pt>
                <c:pt idx="75">
                  <c:v>21.4</c:v>
                </c:pt>
                <c:pt idx="76">
                  <c:v>20</c:v>
                </c:pt>
                <c:pt idx="77">
                  <c:v>20.8</c:v>
                </c:pt>
                <c:pt idx="78">
                  <c:v>21.2</c:v>
                </c:pt>
                <c:pt idx="79">
                  <c:v>20.3</c:v>
                </c:pt>
                <c:pt idx="80">
                  <c:v>28</c:v>
                </c:pt>
                <c:pt idx="81">
                  <c:v>23.9</c:v>
                </c:pt>
                <c:pt idx="82">
                  <c:v>24.8</c:v>
                </c:pt>
                <c:pt idx="83">
                  <c:v>22.9</c:v>
                </c:pt>
                <c:pt idx="84">
                  <c:v>23.9</c:v>
                </c:pt>
                <c:pt idx="85">
                  <c:v>26.6</c:v>
                </c:pt>
                <c:pt idx="86">
                  <c:v>22.5</c:v>
                </c:pt>
                <c:pt idx="87">
                  <c:v>22.2</c:v>
                </c:pt>
                <c:pt idx="88">
                  <c:v>23.6</c:v>
                </c:pt>
                <c:pt idx="89">
                  <c:v>28.7</c:v>
                </c:pt>
                <c:pt idx="90">
                  <c:v>22.6</c:v>
                </c:pt>
                <c:pt idx="91">
                  <c:v>22</c:v>
                </c:pt>
                <c:pt idx="92">
                  <c:v>22.9</c:v>
                </c:pt>
                <c:pt idx="93">
                  <c:v>25</c:v>
                </c:pt>
                <c:pt idx="94">
                  <c:v>20.6</c:v>
                </c:pt>
                <c:pt idx="95">
                  <c:v>28.4</c:v>
                </c:pt>
                <c:pt idx="96">
                  <c:v>21.4</c:v>
                </c:pt>
                <c:pt idx="97">
                  <c:v>38.700000000000003</c:v>
                </c:pt>
                <c:pt idx="98">
                  <c:v>43.8</c:v>
                </c:pt>
                <c:pt idx="99">
                  <c:v>33.200000000000003</c:v>
                </c:pt>
                <c:pt idx="100">
                  <c:v>27.5</c:v>
                </c:pt>
                <c:pt idx="101">
                  <c:v>26.5</c:v>
                </c:pt>
                <c:pt idx="102">
                  <c:v>18.600000000000001</c:v>
                </c:pt>
                <c:pt idx="103">
                  <c:v>19.3</c:v>
                </c:pt>
                <c:pt idx="104">
                  <c:v>20.100000000000001</c:v>
                </c:pt>
                <c:pt idx="105">
                  <c:v>19.5</c:v>
                </c:pt>
                <c:pt idx="106">
                  <c:v>19.5</c:v>
                </c:pt>
                <c:pt idx="107">
                  <c:v>20.399999999999999</c:v>
                </c:pt>
                <c:pt idx="108">
                  <c:v>19.8</c:v>
                </c:pt>
                <c:pt idx="109">
                  <c:v>19.399999999999999</c:v>
                </c:pt>
                <c:pt idx="110">
                  <c:v>21.7</c:v>
                </c:pt>
                <c:pt idx="111">
                  <c:v>22.8</c:v>
                </c:pt>
                <c:pt idx="112">
                  <c:v>18.8</c:v>
                </c:pt>
                <c:pt idx="113">
                  <c:v>18.7</c:v>
                </c:pt>
                <c:pt idx="114">
                  <c:v>18.5</c:v>
                </c:pt>
                <c:pt idx="115">
                  <c:v>18.3</c:v>
                </c:pt>
                <c:pt idx="116">
                  <c:v>21.2</c:v>
                </c:pt>
                <c:pt idx="117">
                  <c:v>19.2</c:v>
                </c:pt>
                <c:pt idx="118">
                  <c:v>20.399999999999999</c:v>
                </c:pt>
                <c:pt idx="119">
                  <c:v>19.3</c:v>
                </c:pt>
                <c:pt idx="120">
                  <c:v>22</c:v>
                </c:pt>
                <c:pt idx="121">
                  <c:v>20.3</c:v>
                </c:pt>
                <c:pt idx="122">
                  <c:v>20.5</c:v>
                </c:pt>
                <c:pt idx="123">
                  <c:v>17.3</c:v>
                </c:pt>
                <c:pt idx="124">
                  <c:v>18.8</c:v>
                </c:pt>
                <c:pt idx="125">
                  <c:v>21.4</c:v>
                </c:pt>
                <c:pt idx="126">
                  <c:v>15.7</c:v>
                </c:pt>
                <c:pt idx="127">
                  <c:v>16.2</c:v>
                </c:pt>
                <c:pt idx="128">
                  <c:v>18</c:v>
                </c:pt>
                <c:pt idx="129">
                  <c:v>14.3</c:v>
                </c:pt>
                <c:pt idx="130">
                  <c:v>19.2</c:v>
                </c:pt>
                <c:pt idx="131">
                  <c:v>19.600000000000001</c:v>
                </c:pt>
                <c:pt idx="132">
                  <c:v>23</c:v>
                </c:pt>
                <c:pt idx="133">
                  <c:v>18.399999999999999</c:v>
                </c:pt>
                <c:pt idx="134">
                  <c:v>15.6</c:v>
                </c:pt>
                <c:pt idx="135">
                  <c:v>18.100000000000001</c:v>
                </c:pt>
                <c:pt idx="136">
                  <c:v>17.399999999999999</c:v>
                </c:pt>
                <c:pt idx="137">
                  <c:v>17.100000000000001</c:v>
                </c:pt>
                <c:pt idx="138">
                  <c:v>13.3</c:v>
                </c:pt>
                <c:pt idx="139">
                  <c:v>17.8</c:v>
                </c:pt>
                <c:pt idx="140">
                  <c:v>14</c:v>
                </c:pt>
                <c:pt idx="141">
                  <c:v>14.4</c:v>
                </c:pt>
                <c:pt idx="142">
                  <c:v>13.4</c:v>
                </c:pt>
                <c:pt idx="143">
                  <c:v>15.6</c:v>
                </c:pt>
                <c:pt idx="144">
                  <c:v>11.8</c:v>
                </c:pt>
                <c:pt idx="145">
                  <c:v>13.8</c:v>
                </c:pt>
                <c:pt idx="146">
                  <c:v>15.6</c:v>
                </c:pt>
                <c:pt idx="147">
                  <c:v>14.6</c:v>
                </c:pt>
                <c:pt idx="148">
                  <c:v>17.8</c:v>
                </c:pt>
                <c:pt idx="149">
                  <c:v>15.4</c:v>
                </c:pt>
                <c:pt idx="150">
                  <c:v>21.5</c:v>
                </c:pt>
                <c:pt idx="151">
                  <c:v>19.600000000000001</c:v>
                </c:pt>
                <c:pt idx="152">
                  <c:v>15.3</c:v>
                </c:pt>
                <c:pt idx="153">
                  <c:v>19.399999999999999</c:v>
                </c:pt>
                <c:pt idx="154">
                  <c:v>17</c:v>
                </c:pt>
                <c:pt idx="155">
                  <c:v>15.6</c:v>
                </c:pt>
                <c:pt idx="156">
                  <c:v>13.1</c:v>
                </c:pt>
                <c:pt idx="157">
                  <c:v>41.3</c:v>
                </c:pt>
                <c:pt idx="158">
                  <c:v>24.3</c:v>
                </c:pt>
                <c:pt idx="159">
                  <c:v>23.3</c:v>
                </c:pt>
                <c:pt idx="160">
                  <c:v>27</c:v>
                </c:pt>
                <c:pt idx="161">
                  <c:v>50</c:v>
                </c:pt>
                <c:pt idx="162">
                  <c:v>50</c:v>
                </c:pt>
                <c:pt idx="163">
                  <c:v>50</c:v>
                </c:pt>
                <c:pt idx="164">
                  <c:v>22.7</c:v>
                </c:pt>
                <c:pt idx="165">
                  <c:v>25</c:v>
                </c:pt>
                <c:pt idx="166">
                  <c:v>50</c:v>
                </c:pt>
                <c:pt idx="167">
                  <c:v>23.8</c:v>
                </c:pt>
                <c:pt idx="168">
                  <c:v>23.8</c:v>
                </c:pt>
                <c:pt idx="169">
                  <c:v>22.3</c:v>
                </c:pt>
                <c:pt idx="170">
                  <c:v>17.399999999999999</c:v>
                </c:pt>
                <c:pt idx="171">
                  <c:v>19.100000000000001</c:v>
                </c:pt>
                <c:pt idx="172">
                  <c:v>23.1</c:v>
                </c:pt>
                <c:pt idx="173">
                  <c:v>23.6</c:v>
                </c:pt>
                <c:pt idx="174">
                  <c:v>22.6</c:v>
                </c:pt>
                <c:pt idx="175">
                  <c:v>29.4</c:v>
                </c:pt>
                <c:pt idx="176">
                  <c:v>23.2</c:v>
                </c:pt>
                <c:pt idx="177">
                  <c:v>24.6</c:v>
                </c:pt>
                <c:pt idx="178">
                  <c:v>29.9</c:v>
                </c:pt>
                <c:pt idx="179">
                  <c:v>37.200000000000003</c:v>
                </c:pt>
                <c:pt idx="180">
                  <c:v>39.799999999999997</c:v>
                </c:pt>
                <c:pt idx="181">
                  <c:v>36.200000000000003</c:v>
                </c:pt>
                <c:pt idx="182">
                  <c:v>37.9</c:v>
                </c:pt>
                <c:pt idx="183">
                  <c:v>32.5</c:v>
                </c:pt>
                <c:pt idx="184">
                  <c:v>26.4</c:v>
                </c:pt>
                <c:pt idx="185">
                  <c:v>29.6</c:v>
                </c:pt>
                <c:pt idx="186">
                  <c:v>50</c:v>
                </c:pt>
                <c:pt idx="187">
                  <c:v>32</c:v>
                </c:pt>
                <c:pt idx="188">
                  <c:v>29.8</c:v>
                </c:pt>
                <c:pt idx="189">
                  <c:v>34.9</c:v>
                </c:pt>
                <c:pt idx="190">
                  <c:v>37</c:v>
                </c:pt>
                <c:pt idx="191">
                  <c:v>30.5</c:v>
                </c:pt>
                <c:pt idx="192">
                  <c:v>36.4</c:v>
                </c:pt>
                <c:pt idx="193">
                  <c:v>31.1</c:v>
                </c:pt>
                <c:pt idx="194">
                  <c:v>29.1</c:v>
                </c:pt>
                <c:pt idx="195">
                  <c:v>50</c:v>
                </c:pt>
                <c:pt idx="196">
                  <c:v>33.299999999999997</c:v>
                </c:pt>
                <c:pt idx="197">
                  <c:v>30.3</c:v>
                </c:pt>
                <c:pt idx="198">
                  <c:v>34.6</c:v>
                </c:pt>
                <c:pt idx="199">
                  <c:v>34.9</c:v>
                </c:pt>
                <c:pt idx="200">
                  <c:v>32.9</c:v>
                </c:pt>
                <c:pt idx="201">
                  <c:v>24.1</c:v>
                </c:pt>
                <c:pt idx="202">
                  <c:v>42.3</c:v>
                </c:pt>
                <c:pt idx="203">
                  <c:v>48.5</c:v>
                </c:pt>
                <c:pt idx="204">
                  <c:v>50</c:v>
                </c:pt>
                <c:pt idx="205">
                  <c:v>22.6</c:v>
                </c:pt>
                <c:pt idx="206">
                  <c:v>24.4</c:v>
                </c:pt>
                <c:pt idx="207">
                  <c:v>22.5</c:v>
                </c:pt>
                <c:pt idx="208">
                  <c:v>24.4</c:v>
                </c:pt>
                <c:pt idx="209">
                  <c:v>20</c:v>
                </c:pt>
                <c:pt idx="210">
                  <c:v>21.7</c:v>
                </c:pt>
                <c:pt idx="211">
                  <c:v>19.3</c:v>
                </c:pt>
                <c:pt idx="212">
                  <c:v>22.4</c:v>
                </c:pt>
                <c:pt idx="213">
                  <c:v>28.1</c:v>
                </c:pt>
                <c:pt idx="214">
                  <c:v>23.7</c:v>
                </c:pt>
                <c:pt idx="215">
                  <c:v>25</c:v>
                </c:pt>
                <c:pt idx="216">
                  <c:v>23.3</c:v>
                </c:pt>
                <c:pt idx="217">
                  <c:v>28.7</c:v>
                </c:pt>
                <c:pt idx="218">
                  <c:v>21.5</c:v>
                </c:pt>
                <c:pt idx="219">
                  <c:v>23</c:v>
                </c:pt>
                <c:pt idx="220">
                  <c:v>26.7</c:v>
                </c:pt>
                <c:pt idx="221">
                  <c:v>21.7</c:v>
                </c:pt>
                <c:pt idx="222">
                  <c:v>27.5</c:v>
                </c:pt>
                <c:pt idx="223">
                  <c:v>30.1</c:v>
                </c:pt>
                <c:pt idx="224">
                  <c:v>44.8</c:v>
                </c:pt>
                <c:pt idx="225">
                  <c:v>50</c:v>
                </c:pt>
                <c:pt idx="226">
                  <c:v>37.6</c:v>
                </c:pt>
                <c:pt idx="227">
                  <c:v>31.6</c:v>
                </c:pt>
                <c:pt idx="228">
                  <c:v>46.7</c:v>
                </c:pt>
                <c:pt idx="229">
                  <c:v>31.5</c:v>
                </c:pt>
                <c:pt idx="230">
                  <c:v>24.3</c:v>
                </c:pt>
                <c:pt idx="231">
                  <c:v>31.7</c:v>
                </c:pt>
                <c:pt idx="232">
                  <c:v>41.7</c:v>
                </c:pt>
                <c:pt idx="233">
                  <c:v>48.3</c:v>
                </c:pt>
                <c:pt idx="234">
                  <c:v>29</c:v>
                </c:pt>
                <c:pt idx="235">
                  <c:v>24</c:v>
                </c:pt>
                <c:pt idx="236">
                  <c:v>25.1</c:v>
                </c:pt>
                <c:pt idx="237">
                  <c:v>31.5</c:v>
                </c:pt>
                <c:pt idx="238">
                  <c:v>23.7</c:v>
                </c:pt>
                <c:pt idx="239">
                  <c:v>23.3</c:v>
                </c:pt>
                <c:pt idx="240">
                  <c:v>22</c:v>
                </c:pt>
                <c:pt idx="241">
                  <c:v>20.100000000000001</c:v>
                </c:pt>
                <c:pt idx="242">
                  <c:v>22.2</c:v>
                </c:pt>
                <c:pt idx="243">
                  <c:v>23.7</c:v>
                </c:pt>
                <c:pt idx="244">
                  <c:v>17.600000000000001</c:v>
                </c:pt>
                <c:pt idx="245">
                  <c:v>18.5</c:v>
                </c:pt>
                <c:pt idx="246">
                  <c:v>24.3</c:v>
                </c:pt>
                <c:pt idx="247">
                  <c:v>20.5</c:v>
                </c:pt>
                <c:pt idx="248">
                  <c:v>24.5</c:v>
                </c:pt>
                <c:pt idx="249">
                  <c:v>26.2</c:v>
                </c:pt>
                <c:pt idx="250">
                  <c:v>24.4</c:v>
                </c:pt>
                <c:pt idx="251">
                  <c:v>24.8</c:v>
                </c:pt>
                <c:pt idx="252">
                  <c:v>29.6</c:v>
                </c:pt>
                <c:pt idx="253">
                  <c:v>42.8</c:v>
                </c:pt>
                <c:pt idx="254">
                  <c:v>21.9</c:v>
                </c:pt>
                <c:pt idx="255">
                  <c:v>20.9</c:v>
                </c:pt>
                <c:pt idx="256">
                  <c:v>44</c:v>
                </c:pt>
                <c:pt idx="257">
                  <c:v>50</c:v>
                </c:pt>
                <c:pt idx="258">
                  <c:v>36</c:v>
                </c:pt>
                <c:pt idx="259">
                  <c:v>30.1</c:v>
                </c:pt>
                <c:pt idx="260">
                  <c:v>33.799999999999997</c:v>
                </c:pt>
                <c:pt idx="261">
                  <c:v>43.1</c:v>
                </c:pt>
                <c:pt idx="262">
                  <c:v>48.8</c:v>
                </c:pt>
                <c:pt idx="263">
                  <c:v>31</c:v>
                </c:pt>
                <c:pt idx="264">
                  <c:v>36.5</c:v>
                </c:pt>
                <c:pt idx="265">
                  <c:v>22.8</c:v>
                </c:pt>
                <c:pt idx="266">
                  <c:v>30.7</c:v>
                </c:pt>
                <c:pt idx="267">
                  <c:v>50</c:v>
                </c:pt>
                <c:pt idx="268">
                  <c:v>43.5</c:v>
                </c:pt>
                <c:pt idx="269">
                  <c:v>20.7</c:v>
                </c:pt>
                <c:pt idx="270">
                  <c:v>21.1</c:v>
                </c:pt>
                <c:pt idx="271">
                  <c:v>25.2</c:v>
                </c:pt>
                <c:pt idx="272">
                  <c:v>24.4</c:v>
                </c:pt>
                <c:pt idx="273">
                  <c:v>35.200000000000003</c:v>
                </c:pt>
                <c:pt idx="274">
                  <c:v>32.4</c:v>
                </c:pt>
                <c:pt idx="275">
                  <c:v>32</c:v>
                </c:pt>
                <c:pt idx="276">
                  <c:v>33.200000000000003</c:v>
                </c:pt>
                <c:pt idx="277">
                  <c:v>33.1</c:v>
                </c:pt>
                <c:pt idx="278">
                  <c:v>29.1</c:v>
                </c:pt>
                <c:pt idx="279">
                  <c:v>35.1</c:v>
                </c:pt>
                <c:pt idx="280">
                  <c:v>45.4</c:v>
                </c:pt>
                <c:pt idx="281">
                  <c:v>35.4</c:v>
                </c:pt>
                <c:pt idx="282">
                  <c:v>46</c:v>
                </c:pt>
                <c:pt idx="283">
                  <c:v>50</c:v>
                </c:pt>
                <c:pt idx="284">
                  <c:v>32.200000000000003</c:v>
                </c:pt>
                <c:pt idx="285">
                  <c:v>22</c:v>
                </c:pt>
                <c:pt idx="286">
                  <c:v>20.100000000000001</c:v>
                </c:pt>
                <c:pt idx="287">
                  <c:v>23.2</c:v>
                </c:pt>
                <c:pt idx="288">
                  <c:v>22.3</c:v>
                </c:pt>
                <c:pt idx="289">
                  <c:v>24.8</c:v>
                </c:pt>
                <c:pt idx="290">
                  <c:v>28.5</c:v>
                </c:pt>
                <c:pt idx="291">
                  <c:v>37.299999999999997</c:v>
                </c:pt>
                <c:pt idx="292">
                  <c:v>27.9</c:v>
                </c:pt>
                <c:pt idx="293">
                  <c:v>23.9</c:v>
                </c:pt>
                <c:pt idx="294">
                  <c:v>21.7</c:v>
                </c:pt>
                <c:pt idx="295">
                  <c:v>28.6</c:v>
                </c:pt>
                <c:pt idx="296">
                  <c:v>27.1</c:v>
                </c:pt>
                <c:pt idx="297">
                  <c:v>20.3</c:v>
                </c:pt>
                <c:pt idx="298">
                  <c:v>22.5</c:v>
                </c:pt>
                <c:pt idx="299">
                  <c:v>29</c:v>
                </c:pt>
                <c:pt idx="300">
                  <c:v>24.8</c:v>
                </c:pt>
                <c:pt idx="301">
                  <c:v>22</c:v>
                </c:pt>
                <c:pt idx="302">
                  <c:v>26.4</c:v>
                </c:pt>
                <c:pt idx="303">
                  <c:v>33.1</c:v>
                </c:pt>
                <c:pt idx="304">
                  <c:v>36.1</c:v>
                </c:pt>
                <c:pt idx="305">
                  <c:v>28.4</c:v>
                </c:pt>
                <c:pt idx="306">
                  <c:v>33.4</c:v>
                </c:pt>
                <c:pt idx="307">
                  <c:v>28.2</c:v>
                </c:pt>
                <c:pt idx="308">
                  <c:v>22.8</c:v>
                </c:pt>
                <c:pt idx="309">
                  <c:v>20.3</c:v>
                </c:pt>
                <c:pt idx="310">
                  <c:v>16.100000000000001</c:v>
                </c:pt>
                <c:pt idx="311">
                  <c:v>22.1</c:v>
                </c:pt>
                <c:pt idx="312">
                  <c:v>19.399999999999999</c:v>
                </c:pt>
                <c:pt idx="313">
                  <c:v>21.6</c:v>
                </c:pt>
                <c:pt idx="314">
                  <c:v>23.8</c:v>
                </c:pt>
                <c:pt idx="315">
                  <c:v>16.2</c:v>
                </c:pt>
                <c:pt idx="316">
                  <c:v>17.8</c:v>
                </c:pt>
                <c:pt idx="317">
                  <c:v>19.8</c:v>
                </c:pt>
                <c:pt idx="318">
                  <c:v>23.1</c:v>
                </c:pt>
                <c:pt idx="319">
                  <c:v>21</c:v>
                </c:pt>
                <c:pt idx="320">
                  <c:v>23.8</c:v>
                </c:pt>
                <c:pt idx="321">
                  <c:v>23.1</c:v>
                </c:pt>
                <c:pt idx="322">
                  <c:v>20.399999999999999</c:v>
                </c:pt>
                <c:pt idx="323">
                  <c:v>18.5</c:v>
                </c:pt>
                <c:pt idx="324">
                  <c:v>25</c:v>
                </c:pt>
                <c:pt idx="325">
                  <c:v>24.6</c:v>
                </c:pt>
                <c:pt idx="326">
                  <c:v>23</c:v>
                </c:pt>
                <c:pt idx="327">
                  <c:v>22.2</c:v>
                </c:pt>
                <c:pt idx="328">
                  <c:v>19.3</c:v>
                </c:pt>
                <c:pt idx="329">
                  <c:v>22.6</c:v>
                </c:pt>
                <c:pt idx="330">
                  <c:v>19.8</c:v>
                </c:pt>
                <c:pt idx="331">
                  <c:v>17.100000000000001</c:v>
                </c:pt>
                <c:pt idx="332">
                  <c:v>19.399999999999999</c:v>
                </c:pt>
                <c:pt idx="333">
                  <c:v>22.2</c:v>
                </c:pt>
                <c:pt idx="334">
                  <c:v>20.7</c:v>
                </c:pt>
                <c:pt idx="335">
                  <c:v>21.1</c:v>
                </c:pt>
                <c:pt idx="336">
                  <c:v>19.5</c:v>
                </c:pt>
                <c:pt idx="337">
                  <c:v>18.5</c:v>
                </c:pt>
                <c:pt idx="338">
                  <c:v>20.6</c:v>
                </c:pt>
                <c:pt idx="339">
                  <c:v>19</c:v>
                </c:pt>
                <c:pt idx="340">
                  <c:v>18.7</c:v>
                </c:pt>
                <c:pt idx="341">
                  <c:v>32.700000000000003</c:v>
                </c:pt>
                <c:pt idx="342">
                  <c:v>16.5</c:v>
                </c:pt>
                <c:pt idx="343">
                  <c:v>23.9</c:v>
                </c:pt>
                <c:pt idx="344">
                  <c:v>31.2</c:v>
                </c:pt>
                <c:pt idx="345">
                  <c:v>17.5</c:v>
                </c:pt>
                <c:pt idx="346">
                  <c:v>17.2</c:v>
                </c:pt>
                <c:pt idx="347">
                  <c:v>23.1</c:v>
                </c:pt>
                <c:pt idx="348">
                  <c:v>24.5</c:v>
                </c:pt>
                <c:pt idx="349">
                  <c:v>26.6</c:v>
                </c:pt>
                <c:pt idx="350">
                  <c:v>22.9</c:v>
                </c:pt>
                <c:pt idx="351">
                  <c:v>24.1</c:v>
                </c:pt>
                <c:pt idx="352">
                  <c:v>18.600000000000001</c:v>
                </c:pt>
                <c:pt idx="353">
                  <c:v>30.1</c:v>
                </c:pt>
                <c:pt idx="354">
                  <c:v>18.2</c:v>
                </c:pt>
                <c:pt idx="355">
                  <c:v>20.6</c:v>
                </c:pt>
                <c:pt idx="356">
                  <c:v>17.8</c:v>
                </c:pt>
                <c:pt idx="357">
                  <c:v>21.7</c:v>
                </c:pt>
                <c:pt idx="358">
                  <c:v>22.7</c:v>
                </c:pt>
                <c:pt idx="359">
                  <c:v>22.6</c:v>
                </c:pt>
                <c:pt idx="360">
                  <c:v>25</c:v>
                </c:pt>
                <c:pt idx="361">
                  <c:v>19.899999999999999</c:v>
                </c:pt>
                <c:pt idx="362">
                  <c:v>20.8</c:v>
                </c:pt>
                <c:pt idx="363">
                  <c:v>16.8</c:v>
                </c:pt>
                <c:pt idx="364">
                  <c:v>21.9</c:v>
                </c:pt>
                <c:pt idx="365">
                  <c:v>27.5</c:v>
                </c:pt>
                <c:pt idx="366">
                  <c:v>21.9</c:v>
                </c:pt>
                <c:pt idx="367">
                  <c:v>23.1</c:v>
                </c:pt>
                <c:pt idx="368">
                  <c:v>50</c:v>
                </c:pt>
                <c:pt idx="369">
                  <c:v>50</c:v>
                </c:pt>
                <c:pt idx="370">
                  <c:v>50</c:v>
                </c:pt>
                <c:pt idx="371">
                  <c:v>50</c:v>
                </c:pt>
                <c:pt idx="372">
                  <c:v>50</c:v>
                </c:pt>
                <c:pt idx="373">
                  <c:v>13.8</c:v>
                </c:pt>
                <c:pt idx="374">
                  <c:v>13.8</c:v>
                </c:pt>
                <c:pt idx="375">
                  <c:v>15</c:v>
                </c:pt>
                <c:pt idx="376">
                  <c:v>13.9</c:v>
                </c:pt>
                <c:pt idx="377">
                  <c:v>13.3</c:v>
                </c:pt>
                <c:pt idx="378">
                  <c:v>13.1</c:v>
                </c:pt>
                <c:pt idx="379">
                  <c:v>10.199999999999999</c:v>
                </c:pt>
                <c:pt idx="380">
                  <c:v>10.4</c:v>
                </c:pt>
                <c:pt idx="381">
                  <c:v>10.9</c:v>
                </c:pt>
                <c:pt idx="382">
                  <c:v>11.3</c:v>
                </c:pt>
                <c:pt idx="383">
                  <c:v>12.3</c:v>
                </c:pt>
                <c:pt idx="384">
                  <c:v>8.8000000000000007</c:v>
                </c:pt>
                <c:pt idx="385">
                  <c:v>7.2</c:v>
                </c:pt>
                <c:pt idx="386">
                  <c:v>10.5</c:v>
                </c:pt>
                <c:pt idx="387">
                  <c:v>7.4</c:v>
                </c:pt>
                <c:pt idx="388">
                  <c:v>10.199999999999999</c:v>
                </c:pt>
                <c:pt idx="389">
                  <c:v>11.5</c:v>
                </c:pt>
                <c:pt idx="390">
                  <c:v>15.1</c:v>
                </c:pt>
                <c:pt idx="391">
                  <c:v>23.2</c:v>
                </c:pt>
                <c:pt idx="392">
                  <c:v>9.6999999999999993</c:v>
                </c:pt>
                <c:pt idx="393">
                  <c:v>13.8</c:v>
                </c:pt>
                <c:pt idx="394">
                  <c:v>12.7</c:v>
                </c:pt>
                <c:pt idx="395">
                  <c:v>13.1</c:v>
                </c:pt>
                <c:pt idx="396">
                  <c:v>12.5</c:v>
                </c:pt>
                <c:pt idx="397">
                  <c:v>8.5</c:v>
                </c:pt>
                <c:pt idx="398">
                  <c:v>5</c:v>
                </c:pt>
                <c:pt idx="399">
                  <c:v>6.3</c:v>
                </c:pt>
                <c:pt idx="400">
                  <c:v>5.6</c:v>
                </c:pt>
                <c:pt idx="401">
                  <c:v>7.2</c:v>
                </c:pt>
                <c:pt idx="402">
                  <c:v>12.1</c:v>
                </c:pt>
                <c:pt idx="403">
                  <c:v>8.3000000000000007</c:v>
                </c:pt>
                <c:pt idx="404">
                  <c:v>8.5</c:v>
                </c:pt>
                <c:pt idx="405">
                  <c:v>5</c:v>
                </c:pt>
                <c:pt idx="406">
                  <c:v>11.9</c:v>
                </c:pt>
                <c:pt idx="407">
                  <c:v>27.9</c:v>
                </c:pt>
                <c:pt idx="408">
                  <c:v>17.2</c:v>
                </c:pt>
                <c:pt idx="409">
                  <c:v>27.5</c:v>
                </c:pt>
                <c:pt idx="410">
                  <c:v>15</c:v>
                </c:pt>
                <c:pt idx="411">
                  <c:v>17.2</c:v>
                </c:pt>
                <c:pt idx="412">
                  <c:v>17.899999999999999</c:v>
                </c:pt>
                <c:pt idx="413">
                  <c:v>16.3</c:v>
                </c:pt>
                <c:pt idx="414">
                  <c:v>7</c:v>
                </c:pt>
                <c:pt idx="415">
                  <c:v>7.2</c:v>
                </c:pt>
                <c:pt idx="416">
                  <c:v>7.5</c:v>
                </c:pt>
                <c:pt idx="417">
                  <c:v>10.4</c:v>
                </c:pt>
                <c:pt idx="418">
                  <c:v>8.8000000000000007</c:v>
                </c:pt>
                <c:pt idx="419">
                  <c:v>8.4</c:v>
                </c:pt>
                <c:pt idx="420">
                  <c:v>16.7</c:v>
                </c:pt>
                <c:pt idx="421">
                  <c:v>14.2</c:v>
                </c:pt>
                <c:pt idx="422">
                  <c:v>20.8</c:v>
                </c:pt>
                <c:pt idx="423">
                  <c:v>13.4</c:v>
                </c:pt>
                <c:pt idx="424">
                  <c:v>11.7</c:v>
                </c:pt>
                <c:pt idx="425">
                  <c:v>8.3000000000000007</c:v>
                </c:pt>
                <c:pt idx="426">
                  <c:v>10.199999999999999</c:v>
                </c:pt>
                <c:pt idx="427">
                  <c:v>10.9</c:v>
                </c:pt>
                <c:pt idx="428">
                  <c:v>11</c:v>
                </c:pt>
                <c:pt idx="429">
                  <c:v>9.5</c:v>
                </c:pt>
                <c:pt idx="430">
                  <c:v>14.5</c:v>
                </c:pt>
                <c:pt idx="431">
                  <c:v>14.1</c:v>
                </c:pt>
                <c:pt idx="432">
                  <c:v>16.100000000000001</c:v>
                </c:pt>
                <c:pt idx="433">
                  <c:v>14.3</c:v>
                </c:pt>
                <c:pt idx="434">
                  <c:v>11.7</c:v>
                </c:pt>
                <c:pt idx="435">
                  <c:v>13.4</c:v>
                </c:pt>
                <c:pt idx="436">
                  <c:v>9.6</c:v>
                </c:pt>
                <c:pt idx="437">
                  <c:v>8.6999999999999993</c:v>
                </c:pt>
                <c:pt idx="438">
                  <c:v>8.4</c:v>
                </c:pt>
                <c:pt idx="439">
                  <c:v>12.8</c:v>
                </c:pt>
                <c:pt idx="440">
                  <c:v>10.5</c:v>
                </c:pt>
                <c:pt idx="441">
                  <c:v>17.100000000000001</c:v>
                </c:pt>
                <c:pt idx="442">
                  <c:v>18.399999999999999</c:v>
                </c:pt>
                <c:pt idx="443">
                  <c:v>15.4</c:v>
                </c:pt>
                <c:pt idx="444">
                  <c:v>10.8</c:v>
                </c:pt>
                <c:pt idx="445">
                  <c:v>11.8</c:v>
                </c:pt>
                <c:pt idx="446">
                  <c:v>14.9</c:v>
                </c:pt>
                <c:pt idx="447">
                  <c:v>12.6</c:v>
                </c:pt>
                <c:pt idx="448">
                  <c:v>14.1</c:v>
                </c:pt>
                <c:pt idx="449">
                  <c:v>13</c:v>
                </c:pt>
                <c:pt idx="450">
                  <c:v>13.4</c:v>
                </c:pt>
                <c:pt idx="451">
                  <c:v>15.2</c:v>
                </c:pt>
                <c:pt idx="452">
                  <c:v>16.100000000000001</c:v>
                </c:pt>
                <c:pt idx="453">
                  <c:v>17.8</c:v>
                </c:pt>
                <c:pt idx="454">
                  <c:v>14.9</c:v>
                </c:pt>
                <c:pt idx="455">
                  <c:v>14.1</c:v>
                </c:pt>
                <c:pt idx="456">
                  <c:v>12.7</c:v>
                </c:pt>
                <c:pt idx="457">
                  <c:v>13.5</c:v>
                </c:pt>
                <c:pt idx="458">
                  <c:v>14.9</c:v>
                </c:pt>
                <c:pt idx="459">
                  <c:v>20</c:v>
                </c:pt>
                <c:pt idx="460">
                  <c:v>16.399999999999999</c:v>
                </c:pt>
                <c:pt idx="461">
                  <c:v>17.7</c:v>
                </c:pt>
                <c:pt idx="462">
                  <c:v>19.5</c:v>
                </c:pt>
                <c:pt idx="463">
                  <c:v>20.2</c:v>
                </c:pt>
                <c:pt idx="464">
                  <c:v>21.4</c:v>
                </c:pt>
                <c:pt idx="465">
                  <c:v>19.899999999999999</c:v>
                </c:pt>
                <c:pt idx="466">
                  <c:v>19</c:v>
                </c:pt>
                <c:pt idx="467">
                  <c:v>19.100000000000001</c:v>
                </c:pt>
                <c:pt idx="468">
                  <c:v>19.100000000000001</c:v>
                </c:pt>
                <c:pt idx="469">
                  <c:v>20.100000000000001</c:v>
                </c:pt>
                <c:pt idx="470">
                  <c:v>19.899999999999999</c:v>
                </c:pt>
                <c:pt idx="471">
                  <c:v>19.600000000000001</c:v>
                </c:pt>
                <c:pt idx="472">
                  <c:v>23.2</c:v>
                </c:pt>
                <c:pt idx="473">
                  <c:v>29.8</c:v>
                </c:pt>
                <c:pt idx="474">
                  <c:v>13.8</c:v>
                </c:pt>
                <c:pt idx="475">
                  <c:v>13.3</c:v>
                </c:pt>
                <c:pt idx="476">
                  <c:v>16.7</c:v>
                </c:pt>
                <c:pt idx="477">
                  <c:v>12</c:v>
                </c:pt>
                <c:pt idx="478">
                  <c:v>14.6</c:v>
                </c:pt>
                <c:pt idx="479">
                  <c:v>21.4</c:v>
                </c:pt>
                <c:pt idx="480">
                  <c:v>23</c:v>
                </c:pt>
                <c:pt idx="481">
                  <c:v>23.7</c:v>
                </c:pt>
                <c:pt idx="482">
                  <c:v>25</c:v>
                </c:pt>
                <c:pt idx="483">
                  <c:v>21.8</c:v>
                </c:pt>
                <c:pt idx="484">
                  <c:v>20.6</c:v>
                </c:pt>
                <c:pt idx="485">
                  <c:v>21.2</c:v>
                </c:pt>
                <c:pt idx="486">
                  <c:v>19.100000000000001</c:v>
                </c:pt>
                <c:pt idx="487">
                  <c:v>20.6</c:v>
                </c:pt>
                <c:pt idx="488">
                  <c:v>15.2</c:v>
                </c:pt>
                <c:pt idx="489">
                  <c:v>7</c:v>
                </c:pt>
                <c:pt idx="490">
                  <c:v>8.1</c:v>
                </c:pt>
                <c:pt idx="491">
                  <c:v>13.6</c:v>
                </c:pt>
                <c:pt idx="492">
                  <c:v>20.100000000000001</c:v>
                </c:pt>
                <c:pt idx="493">
                  <c:v>21.8</c:v>
                </c:pt>
                <c:pt idx="494">
                  <c:v>24.5</c:v>
                </c:pt>
                <c:pt idx="495">
                  <c:v>23.1</c:v>
                </c:pt>
                <c:pt idx="496">
                  <c:v>19.7</c:v>
                </c:pt>
                <c:pt idx="497">
                  <c:v>18.3</c:v>
                </c:pt>
                <c:pt idx="498">
                  <c:v>21.2</c:v>
                </c:pt>
                <c:pt idx="499">
                  <c:v>17.5</c:v>
                </c:pt>
                <c:pt idx="500">
                  <c:v>16.8</c:v>
                </c:pt>
                <c:pt idx="501">
                  <c:v>22.4</c:v>
                </c:pt>
                <c:pt idx="502">
                  <c:v>20.6</c:v>
                </c:pt>
                <c:pt idx="503">
                  <c:v>23.9</c:v>
                </c:pt>
                <c:pt idx="504">
                  <c:v>22</c:v>
                </c:pt>
                <c:pt idx="505">
                  <c:v>11.9</c:v>
                </c:pt>
              </c:numCache>
            </c:numRef>
          </c:yVal>
          <c:smooth val="0"/>
          <c:extLst>
            <c:ext xmlns:c16="http://schemas.microsoft.com/office/drawing/2014/chart" uri="{C3380CC4-5D6E-409C-BE32-E72D297353CC}">
              <c16:uniqueId val="{00000000-AB56-4BF0-A6CD-2475D55A993B}"/>
            </c:ext>
          </c:extLst>
        </c:ser>
        <c:dLbls>
          <c:showLegendKey val="0"/>
          <c:showVal val="0"/>
          <c:showCatName val="0"/>
          <c:showSerName val="0"/>
          <c:showPercent val="0"/>
          <c:showBubbleSize val="0"/>
        </c:dLbls>
        <c:axId val="273186352"/>
        <c:axId val="273175536"/>
      </c:scatterChart>
      <c:valAx>
        <c:axId val="273186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DIS</a:t>
                </a:r>
                <a:endParaRPr lang="zh-CN" altLang="en-US" dirty="0"/>
              </a:p>
            </c:rich>
          </c:tx>
          <c:layout>
            <c:manualLayout>
              <c:xMode val="edge"/>
              <c:yMode val="edge"/>
              <c:x val="0.50834383202163091"/>
              <c:y val="0.9088401640175346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75536"/>
        <c:crosses val="autoZero"/>
        <c:crossBetween val="midCat"/>
      </c:valAx>
      <c:valAx>
        <c:axId val="273175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MEDV</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186352"/>
        <c:crosses val="autoZero"/>
        <c:crossBetween val="midCat"/>
      </c:valAx>
      <c:spPr>
        <a:noFill/>
        <a:ln w="15875">
          <a:solidFill>
            <a:schemeClr val="tx1"/>
          </a:solidFill>
        </a:ln>
        <a:effectLst/>
      </c:spPr>
    </c:plotArea>
    <c:plotVisOnly val="1"/>
    <c:dispBlanksAs val="gap"/>
    <c:showDLblsOverMax val="0"/>
  </c:chart>
  <c:spPr>
    <a:solidFill>
      <a:schemeClr val="bg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bodyPr rot="-60000000" vert="horz"/>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lumMod val="60000"/>
        </a:schemeClr>
      </a:solidFill>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dropLine>
  <cs:errorBar>
    <cs:lnRef idx="0"/>
    <cs:fillRef idx="0"/>
    <cs:effectRef idx="0"/>
    <cs:fontRef idx="minor">
      <a:schemeClr val="dk1"/>
    </cs:fontRef>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bodyPr rot="-60000000" vert="horz"/>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kern="1200" cap="all" spc="150" baseline="0"/>
    <cs:bodyPr rot="0" vert="horz"/>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2D32-6FA3-4DBD-9133-7F52180B508C}" type="datetimeFigureOut">
              <a:rPr lang="zh-CN" altLang="en-US" smtClean="0"/>
              <a:t>2022/8/31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317CD-A2E1-4807-898B-984AEB250198}" type="slidenum">
              <a:rPr lang="zh-CN" altLang="en-US" smtClean="0"/>
              <a:t>‹#›</a:t>
            </a:fld>
            <a:endParaRPr lang="zh-CN" altLang="en-US"/>
          </a:p>
        </p:txBody>
      </p:sp>
    </p:spTree>
    <p:extLst>
      <p:ext uri="{BB962C8B-B14F-4D97-AF65-F5344CB8AC3E}">
        <p14:creationId xmlns:p14="http://schemas.microsoft.com/office/powerpoint/2010/main" val="322895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后面英文要不要写在</a:t>
            </a:r>
            <a:r>
              <a:rPr lang="en-US" altLang="zh-CN" dirty="0" err="1" smtClean="0"/>
              <a:t>ppt</a:t>
            </a:r>
            <a:r>
              <a:rPr lang="zh-CN" altLang="en-US" dirty="0" smtClean="0"/>
              <a:t>里；推断统计中有一个例子</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5</a:t>
            </a:fld>
            <a:endParaRPr lang="zh-CN" altLang="en-US"/>
          </a:p>
        </p:txBody>
      </p:sp>
    </p:spTree>
    <p:extLst>
      <p:ext uri="{BB962C8B-B14F-4D97-AF65-F5344CB8AC3E}">
        <p14:creationId xmlns:p14="http://schemas.microsoft.com/office/powerpoint/2010/main" val="202852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14</a:t>
            </a:fld>
            <a:endParaRPr lang="zh-CN" altLang="en-US"/>
          </a:p>
        </p:txBody>
      </p:sp>
    </p:spTree>
    <p:extLst>
      <p:ext uri="{BB962C8B-B14F-4D97-AF65-F5344CB8AC3E}">
        <p14:creationId xmlns:p14="http://schemas.microsoft.com/office/powerpoint/2010/main" val="19343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15</a:t>
            </a:fld>
            <a:endParaRPr lang="zh-CN" altLang="en-US"/>
          </a:p>
        </p:txBody>
      </p:sp>
    </p:spTree>
    <p:extLst>
      <p:ext uri="{BB962C8B-B14F-4D97-AF65-F5344CB8AC3E}">
        <p14:creationId xmlns:p14="http://schemas.microsoft.com/office/powerpoint/2010/main" val="204640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16</a:t>
            </a:fld>
            <a:endParaRPr lang="zh-CN" altLang="en-US"/>
          </a:p>
        </p:txBody>
      </p:sp>
    </p:spTree>
    <p:extLst>
      <p:ext uri="{BB962C8B-B14F-4D97-AF65-F5344CB8AC3E}">
        <p14:creationId xmlns:p14="http://schemas.microsoft.com/office/powerpoint/2010/main" val="381683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17</a:t>
            </a:fld>
            <a:endParaRPr lang="zh-CN" altLang="en-US"/>
          </a:p>
        </p:txBody>
      </p:sp>
    </p:spTree>
    <p:extLst>
      <p:ext uri="{BB962C8B-B14F-4D97-AF65-F5344CB8AC3E}">
        <p14:creationId xmlns:p14="http://schemas.microsoft.com/office/powerpoint/2010/main" val="273749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18</a:t>
            </a:fld>
            <a:endParaRPr lang="zh-CN" altLang="en-US"/>
          </a:p>
        </p:txBody>
      </p:sp>
    </p:spTree>
    <p:extLst>
      <p:ext uri="{BB962C8B-B14F-4D97-AF65-F5344CB8AC3E}">
        <p14:creationId xmlns:p14="http://schemas.microsoft.com/office/powerpoint/2010/main" val="40101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19</a:t>
            </a:fld>
            <a:endParaRPr lang="zh-CN" altLang="en-US"/>
          </a:p>
        </p:txBody>
      </p:sp>
    </p:spTree>
    <p:extLst>
      <p:ext uri="{BB962C8B-B14F-4D97-AF65-F5344CB8AC3E}">
        <p14:creationId xmlns:p14="http://schemas.microsoft.com/office/powerpoint/2010/main" val="1319118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21</a:t>
            </a:fld>
            <a:endParaRPr lang="zh-CN" altLang="en-US"/>
          </a:p>
        </p:txBody>
      </p:sp>
    </p:spTree>
    <p:extLst>
      <p:ext uri="{BB962C8B-B14F-4D97-AF65-F5344CB8AC3E}">
        <p14:creationId xmlns:p14="http://schemas.microsoft.com/office/powerpoint/2010/main" val="2032861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22</a:t>
            </a:fld>
            <a:endParaRPr lang="zh-CN" altLang="en-US"/>
          </a:p>
        </p:txBody>
      </p:sp>
    </p:spTree>
    <p:extLst>
      <p:ext uri="{BB962C8B-B14F-4D97-AF65-F5344CB8AC3E}">
        <p14:creationId xmlns:p14="http://schemas.microsoft.com/office/powerpoint/2010/main" val="35492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23</a:t>
            </a:fld>
            <a:endParaRPr lang="zh-CN" altLang="en-US"/>
          </a:p>
        </p:txBody>
      </p:sp>
    </p:spTree>
    <p:extLst>
      <p:ext uri="{BB962C8B-B14F-4D97-AF65-F5344CB8AC3E}">
        <p14:creationId xmlns:p14="http://schemas.microsoft.com/office/powerpoint/2010/main" val="3741450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24</a:t>
            </a:fld>
            <a:endParaRPr lang="zh-CN" altLang="en-US"/>
          </a:p>
        </p:txBody>
      </p:sp>
    </p:spTree>
    <p:extLst>
      <p:ext uri="{BB962C8B-B14F-4D97-AF65-F5344CB8AC3E}">
        <p14:creationId xmlns:p14="http://schemas.microsoft.com/office/powerpoint/2010/main" val="307075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6</a:t>
            </a:fld>
            <a:endParaRPr lang="zh-CN" altLang="en-US"/>
          </a:p>
        </p:txBody>
      </p:sp>
    </p:spTree>
    <p:extLst>
      <p:ext uri="{BB962C8B-B14F-4D97-AF65-F5344CB8AC3E}">
        <p14:creationId xmlns:p14="http://schemas.microsoft.com/office/powerpoint/2010/main" val="85152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25</a:t>
            </a:fld>
            <a:endParaRPr lang="zh-CN" altLang="en-US"/>
          </a:p>
        </p:txBody>
      </p:sp>
    </p:spTree>
    <p:extLst>
      <p:ext uri="{BB962C8B-B14F-4D97-AF65-F5344CB8AC3E}">
        <p14:creationId xmlns:p14="http://schemas.microsoft.com/office/powerpoint/2010/main" val="336047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26</a:t>
            </a:fld>
            <a:endParaRPr lang="zh-CN" altLang="en-US"/>
          </a:p>
        </p:txBody>
      </p:sp>
    </p:spTree>
    <p:extLst>
      <p:ext uri="{BB962C8B-B14F-4D97-AF65-F5344CB8AC3E}">
        <p14:creationId xmlns:p14="http://schemas.microsoft.com/office/powerpoint/2010/main" val="1345991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27</a:t>
            </a:fld>
            <a:endParaRPr lang="zh-CN" altLang="en-US"/>
          </a:p>
        </p:txBody>
      </p:sp>
    </p:spTree>
    <p:extLst>
      <p:ext uri="{BB962C8B-B14F-4D97-AF65-F5344CB8AC3E}">
        <p14:creationId xmlns:p14="http://schemas.microsoft.com/office/powerpoint/2010/main" val="163564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28</a:t>
            </a:fld>
            <a:endParaRPr lang="zh-CN" altLang="en-US"/>
          </a:p>
        </p:txBody>
      </p:sp>
    </p:spTree>
    <p:extLst>
      <p:ext uri="{BB962C8B-B14F-4D97-AF65-F5344CB8AC3E}">
        <p14:creationId xmlns:p14="http://schemas.microsoft.com/office/powerpoint/2010/main" val="3239314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29</a:t>
            </a:fld>
            <a:endParaRPr lang="zh-CN" altLang="en-US"/>
          </a:p>
        </p:txBody>
      </p:sp>
    </p:spTree>
    <p:extLst>
      <p:ext uri="{BB962C8B-B14F-4D97-AF65-F5344CB8AC3E}">
        <p14:creationId xmlns:p14="http://schemas.microsoft.com/office/powerpoint/2010/main" val="2102862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30</a:t>
            </a:fld>
            <a:endParaRPr lang="zh-CN" altLang="en-US"/>
          </a:p>
        </p:txBody>
      </p:sp>
    </p:spTree>
    <p:extLst>
      <p:ext uri="{BB962C8B-B14F-4D97-AF65-F5344CB8AC3E}">
        <p14:creationId xmlns:p14="http://schemas.microsoft.com/office/powerpoint/2010/main" val="4172835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31</a:t>
            </a:fld>
            <a:endParaRPr lang="zh-CN" altLang="en-US"/>
          </a:p>
        </p:txBody>
      </p:sp>
    </p:spTree>
    <p:extLst>
      <p:ext uri="{BB962C8B-B14F-4D97-AF65-F5344CB8AC3E}">
        <p14:creationId xmlns:p14="http://schemas.microsoft.com/office/powerpoint/2010/main" val="2750675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32</a:t>
            </a:fld>
            <a:endParaRPr lang="zh-CN" altLang="en-US"/>
          </a:p>
        </p:txBody>
      </p:sp>
    </p:spTree>
    <p:extLst>
      <p:ext uri="{BB962C8B-B14F-4D97-AF65-F5344CB8AC3E}">
        <p14:creationId xmlns:p14="http://schemas.microsoft.com/office/powerpoint/2010/main" val="1987471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33</a:t>
            </a:fld>
            <a:endParaRPr lang="zh-CN" altLang="en-US"/>
          </a:p>
        </p:txBody>
      </p:sp>
    </p:spTree>
    <p:extLst>
      <p:ext uri="{BB962C8B-B14F-4D97-AF65-F5344CB8AC3E}">
        <p14:creationId xmlns:p14="http://schemas.microsoft.com/office/powerpoint/2010/main" val="2889402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35</a:t>
            </a:fld>
            <a:endParaRPr lang="zh-CN" altLang="en-US"/>
          </a:p>
        </p:txBody>
      </p:sp>
    </p:spTree>
    <p:extLst>
      <p:ext uri="{BB962C8B-B14F-4D97-AF65-F5344CB8AC3E}">
        <p14:creationId xmlns:p14="http://schemas.microsoft.com/office/powerpoint/2010/main" val="250067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7</a:t>
            </a:fld>
            <a:endParaRPr lang="zh-CN" altLang="en-US"/>
          </a:p>
        </p:txBody>
      </p:sp>
    </p:spTree>
    <p:extLst>
      <p:ext uri="{BB962C8B-B14F-4D97-AF65-F5344CB8AC3E}">
        <p14:creationId xmlns:p14="http://schemas.microsoft.com/office/powerpoint/2010/main" val="3491631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36</a:t>
            </a:fld>
            <a:endParaRPr lang="zh-CN" altLang="en-US"/>
          </a:p>
        </p:txBody>
      </p:sp>
    </p:spTree>
    <p:extLst>
      <p:ext uri="{BB962C8B-B14F-4D97-AF65-F5344CB8AC3E}">
        <p14:creationId xmlns:p14="http://schemas.microsoft.com/office/powerpoint/2010/main" val="2413980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37</a:t>
            </a:fld>
            <a:endParaRPr lang="zh-CN" altLang="en-US"/>
          </a:p>
        </p:txBody>
      </p:sp>
    </p:spTree>
    <p:extLst>
      <p:ext uri="{BB962C8B-B14F-4D97-AF65-F5344CB8AC3E}">
        <p14:creationId xmlns:p14="http://schemas.microsoft.com/office/powerpoint/2010/main" val="2391128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38</a:t>
            </a:fld>
            <a:endParaRPr lang="zh-CN" altLang="en-US"/>
          </a:p>
        </p:txBody>
      </p:sp>
    </p:spTree>
    <p:extLst>
      <p:ext uri="{BB962C8B-B14F-4D97-AF65-F5344CB8AC3E}">
        <p14:creationId xmlns:p14="http://schemas.microsoft.com/office/powerpoint/2010/main" val="855765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39</a:t>
            </a:fld>
            <a:endParaRPr lang="zh-CN" altLang="en-US"/>
          </a:p>
        </p:txBody>
      </p:sp>
    </p:spTree>
    <p:extLst>
      <p:ext uri="{BB962C8B-B14F-4D97-AF65-F5344CB8AC3E}">
        <p14:creationId xmlns:p14="http://schemas.microsoft.com/office/powerpoint/2010/main" val="33654207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40</a:t>
            </a:fld>
            <a:endParaRPr lang="zh-CN" altLang="en-US"/>
          </a:p>
        </p:txBody>
      </p:sp>
    </p:spTree>
    <p:extLst>
      <p:ext uri="{BB962C8B-B14F-4D97-AF65-F5344CB8AC3E}">
        <p14:creationId xmlns:p14="http://schemas.microsoft.com/office/powerpoint/2010/main" val="176590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8</a:t>
            </a:fld>
            <a:endParaRPr lang="zh-CN" altLang="en-US"/>
          </a:p>
        </p:txBody>
      </p:sp>
    </p:spTree>
    <p:extLst>
      <p:ext uri="{BB962C8B-B14F-4D97-AF65-F5344CB8AC3E}">
        <p14:creationId xmlns:p14="http://schemas.microsoft.com/office/powerpoint/2010/main" val="105563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9</a:t>
            </a:fld>
            <a:endParaRPr lang="zh-CN" altLang="en-US"/>
          </a:p>
        </p:txBody>
      </p:sp>
    </p:spTree>
    <p:extLst>
      <p:ext uri="{BB962C8B-B14F-4D97-AF65-F5344CB8AC3E}">
        <p14:creationId xmlns:p14="http://schemas.microsoft.com/office/powerpoint/2010/main" val="15124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10</a:t>
            </a:fld>
            <a:endParaRPr lang="zh-CN" altLang="en-US"/>
          </a:p>
        </p:txBody>
      </p:sp>
    </p:spTree>
    <p:extLst>
      <p:ext uri="{BB962C8B-B14F-4D97-AF65-F5344CB8AC3E}">
        <p14:creationId xmlns:p14="http://schemas.microsoft.com/office/powerpoint/2010/main" val="33253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11</a:t>
            </a:fld>
            <a:endParaRPr lang="zh-CN" altLang="en-US"/>
          </a:p>
        </p:txBody>
      </p:sp>
    </p:spTree>
    <p:extLst>
      <p:ext uri="{BB962C8B-B14F-4D97-AF65-F5344CB8AC3E}">
        <p14:creationId xmlns:p14="http://schemas.microsoft.com/office/powerpoint/2010/main" val="179690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12</a:t>
            </a:fld>
            <a:endParaRPr lang="zh-CN" altLang="en-US"/>
          </a:p>
        </p:txBody>
      </p:sp>
    </p:spTree>
    <p:extLst>
      <p:ext uri="{BB962C8B-B14F-4D97-AF65-F5344CB8AC3E}">
        <p14:creationId xmlns:p14="http://schemas.microsoft.com/office/powerpoint/2010/main" val="109969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13</a:t>
            </a:fld>
            <a:endParaRPr lang="zh-CN" altLang="en-US"/>
          </a:p>
        </p:txBody>
      </p:sp>
    </p:spTree>
    <p:extLst>
      <p:ext uri="{BB962C8B-B14F-4D97-AF65-F5344CB8AC3E}">
        <p14:creationId xmlns:p14="http://schemas.microsoft.com/office/powerpoint/2010/main" val="1525951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178971"/>
            <a:ext cx="8344754" cy="91"/>
          </a:xfrm>
          <a:prstGeom prst="line">
            <a:avLst/>
          </a:prstGeom>
          <a:ln w="12700">
            <a:solidFill>
              <a:srgbClr val="9A9A9A"/>
            </a:solidFill>
            <a:miter lim="400000"/>
          </a:ln>
        </p:spPr>
        <p:txBody>
          <a:bodyPr lIns="26789" tIns="26789" rIns="26789" bIns="26789" anchor="ctr"/>
          <a:lstStyle/>
          <a:p>
            <a:pPr algn="l" defTabSz="241093">
              <a:defRPr sz="1200">
                <a:latin typeface="Helvetica"/>
                <a:ea typeface="Helvetica"/>
                <a:cs typeface="Helvetica"/>
                <a:sym typeface="Helvetica"/>
              </a:defRPr>
            </a:pPr>
            <a:endParaRPr sz="633"/>
          </a:p>
        </p:txBody>
      </p:sp>
      <p:sp>
        <p:nvSpPr>
          <p:cNvPr id="13" name="Title Text"/>
          <p:cNvSpPr txBox="1">
            <a:spLocks noGrp="1"/>
          </p:cNvSpPr>
          <p:nvPr>
            <p:ph type="title"/>
          </p:nvPr>
        </p:nvSpPr>
        <p:spPr>
          <a:xfrm>
            <a:off x="401837" y="2123275"/>
            <a:ext cx="8161593" cy="1037834"/>
          </a:xfrm>
          <a:prstGeom prst="rect">
            <a:avLst/>
          </a:prstGeom>
        </p:spPr>
        <p:txBody>
          <a:bodyPr/>
          <a:lstStyle/>
          <a:p>
            <a:r>
              <a:rPr lang="zh-CN" altLang="en-US" smtClean="0"/>
              <a:t>单击此处编辑母版标题样式</a:t>
            </a:r>
            <a:endParaRPr dirty="0"/>
          </a:p>
        </p:txBody>
      </p:sp>
      <p:sp>
        <p:nvSpPr>
          <p:cNvPr id="14" name="Body Level One…"/>
          <p:cNvSpPr txBox="1">
            <a:spLocks noGrp="1"/>
          </p:cNvSpPr>
          <p:nvPr>
            <p:ph type="body" sz="quarter" idx="1"/>
          </p:nvPr>
        </p:nvSpPr>
        <p:spPr>
          <a:xfrm>
            <a:off x="401837" y="3527229"/>
            <a:ext cx="8340328" cy="714375"/>
          </a:xfrm>
          <a:prstGeom prst="rect">
            <a:avLst/>
          </a:prstGeom>
        </p:spPr>
        <p:txBody>
          <a:bodyPr/>
          <a:lstStyle>
            <a:lvl1pPr marL="0" indent="0">
              <a:spcBef>
                <a:spcPts val="0"/>
              </a:spcBef>
              <a:buSzTx/>
              <a:buFontTx/>
              <a:buNone/>
              <a:defRPr sz="1371">
                <a:latin typeface="Helvetica Neue"/>
                <a:ea typeface="Helvetica Neue"/>
                <a:cs typeface="Helvetica Neue"/>
                <a:sym typeface="Helvetica Neue"/>
              </a:defRPr>
            </a:lvl1pPr>
            <a:lvl2pPr marL="0" indent="120547">
              <a:spcBef>
                <a:spcPts val="0"/>
              </a:spcBef>
              <a:buSzTx/>
              <a:buFontTx/>
              <a:buNone/>
              <a:defRPr sz="1371">
                <a:latin typeface="Helvetica Neue"/>
                <a:ea typeface="Helvetica Neue"/>
                <a:cs typeface="Helvetica Neue"/>
                <a:sym typeface="Helvetica Neue"/>
              </a:defRPr>
            </a:lvl2pPr>
            <a:lvl3pPr marL="0" indent="241093">
              <a:spcBef>
                <a:spcPts val="0"/>
              </a:spcBef>
              <a:buSzTx/>
              <a:buFontTx/>
              <a:buNone/>
              <a:defRPr sz="1371">
                <a:latin typeface="Helvetica Neue"/>
                <a:ea typeface="Helvetica Neue"/>
                <a:cs typeface="Helvetica Neue"/>
                <a:sym typeface="Helvetica Neue"/>
              </a:defRPr>
            </a:lvl3pPr>
            <a:lvl4pPr marL="0" indent="361640">
              <a:spcBef>
                <a:spcPts val="0"/>
              </a:spcBef>
              <a:buSzTx/>
              <a:buFontTx/>
              <a:buNone/>
              <a:defRPr sz="1371">
                <a:latin typeface="Helvetica Neue"/>
                <a:ea typeface="Helvetica Neue"/>
                <a:cs typeface="Helvetica Neue"/>
                <a:sym typeface="Helvetica Neue"/>
              </a:defRPr>
            </a:lvl4pPr>
            <a:lvl5pPr marL="0" indent="482186">
              <a:spcBef>
                <a:spcPts val="0"/>
              </a:spcBef>
              <a:buSzTx/>
              <a:buFontTx/>
              <a:buNone/>
              <a:defRPr sz="1371">
                <a:latin typeface="Helvetica Neue"/>
                <a:ea typeface="Helvetica Neue"/>
                <a:cs typeface="Helvetica Neue"/>
                <a:sym typeface="Helvetica Neu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grpSp>
        <p:nvGrpSpPr>
          <p:cNvPr id="6" name="组合 5"/>
          <p:cNvGrpSpPr/>
          <p:nvPr/>
        </p:nvGrpSpPr>
        <p:grpSpPr>
          <a:xfrm>
            <a:off x="956" y="1119"/>
            <a:ext cx="9143047" cy="4301619"/>
            <a:chOff x="1358" y="1588"/>
            <a:chExt cx="13003444" cy="6117858"/>
          </a:xfrm>
        </p:grpSpPr>
        <p:pic>
          <p:nvPicPr>
            <p:cNvPr id="7" name="Picture 4" descr="C:\Users\Administrator\Desktop\财大ppt模板\B9PPT模板（一）-06.jpg"/>
            <p:cNvPicPr>
              <a:picLocks noChangeAspect="1" noChangeArrowheads="1"/>
            </p:cNvPicPr>
            <p:nvPr/>
          </p:nvPicPr>
          <p:blipFill rotWithShape="1">
            <a:blip r:embed="rId2"/>
            <a:srcRect t="55704" b="27707"/>
            <a:stretch/>
          </p:blipFill>
          <p:spPr bwMode="auto">
            <a:xfrm>
              <a:off x="1358" y="4501660"/>
              <a:ext cx="13003442" cy="1617786"/>
            </a:xfrm>
            <a:prstGeom prst="rect">
              <a:avLst/>
            </a:prstGeom>
            <a:noFill/>
          </p:spPr>
        </p:pic>
        <p:grpSp>
          <p:nvGrpSpPr>
            <p:cNvPr id="8" name="Group 9"/>
            <p:cNvGrpSpPr/>
            <p:nvPr/>
          </p:nvGrpSpPr>
          <p:grpSpPr>
            <a:xfrm>
              <a:off x="10363201" y="1588"/>
              <a:ext cx="2641601" cy="2236043"/>
              <a:chOff x="8521360" y="1588"/>
              <a:chExt cx="2172040" cy="1733361"/>
            </a:xfrm>
          </p:grpSpPr>
          <p:pic>
            <p:nvPicPr>
              <p:cNvPr id="9" name="Picture 4" descr="C:\Users\Administrator\Desktop\财大ppt模板\B9PPT模板（一）-06.jpg"/>
              <p:cNvPicPr>
                <a:picLocks noChangeAspect="1" noChangeArrowheads="1"/>
              </p:cNvPicPr>
              <p:nvPr/>
            </p:nvPicPr>
            <p:blipFill rotWithShape="1">
              <a:blip r:embed="rId2"/>
              <a:srcRect l="79685" b="84864"/>
              <a:stretch/>
            </p:blipFill>
            <p:spPr bwMode="auto">
              <a:xfrm>
                <a:off x="8521360" y="1588"/>
                <a:ext cx="2172040" cy="1144205"/>
              </a:xfrm>
              <a:prstGeom prst="rect">
                <a:avLst/>
              </a:prstGeom>
              <a:noFill/>
            </p:spPr>
          </p:pic>
          <p:sp>
            <p:nvSpPr>
              <p:cNvPr id="10" name="Rectangle 11"/>
              <p:cNvSpPr/>
              <p:nvPr/>
            </p:nvSpPr>
            <p:spPr>
              <a:xfrm>
                <a:off x="8803084" y="1145793"/>
                <a:ext cx="1368152" cy="589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9"/>
              </a:p>
            </p:txBody>
          </p:sp>
        </p:grpSp>
      </p:grpSp>
    </p:spTree>
    <p:extLst>
      <p:ext uri="{BB962C8B-B14F-4D97-AF65-F5344CB8AC3E}">
        <p14:creationId xmlns:p14="http://schemas.microsoft.com/office/powerpoint/2010/main" val="3357804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p:txBody>
      </p:sp>
      <p:grpSp>
        <p:nvGrpSpPr>
          <p:cNvPr id="7" name="组合 6">
            <a:extLst>
              <a:ext uri="{FF2B5EF4-FFF2-40B4-BE49-F238E27FC236}">
                <a16:creationId xmlns:a16="http://schemas.microsoft.com/office/drawing/2014/main" id="{5B844BEB-D825-4446-8522-69ECDA29E48E}"/>
              </a:ext>
            </a:extLst>
          </p:cNvPr>
          <p:cNvGrpSpPr/>
          <p:nvPr/>
        </p:nvGrpSpPr>
        <p:grpSpPr>
          <a:xfrm>
            <a:off x="6798076" y="0"/>
            <a:ext cx="2345925" cy="433088"/>
            <a:chOff x="6798075" y="0"/>
            <a:chExt cx="2345925" cy="433088"/>
          </a:xfrm>
        </p:grpSpPr>
        <p:pic>
          <p:nvPicPr>
            <p:cNvPr id="8" name="图片 7">
              <a:extLst>
                <a:ext uri="{FF2B5EF4-FFF2-40B4-BE49-F238E27FC236}">
                  <a16:creationId xmlns:a16="http://schemas.microsoft.com/office/drawing/2014/main" id="{F3709B46-4C63-473B-8578-4CF20809F9D7}"/>
                </a:ext>
              </a:extLst>
            </p:cNvPr>
            <p:cNvPicPr>
              <a:picLocks noChangeAspect="1"/>
            </p:cNvPicPr>
            <p:nvPr/>
          </p:nvPicPr>
          <p:blipFill>
            <a:blip r:embed="rId2"/>
            <a:stretch>
              <a:fillRect/>
            </a:stretch>
          </p:blipFill>
          <p:spPr>
            <a:xfrm>
              <a:off x="7644630" y="0"/>
              <a:ext cx="1499370" cy="426808"/>
            </a:xfrm>
            <a:prstGeom prst="rect">
              <a:avLst/>
            </a:prstGeom>
          </p:spPr>
        </p:pic>
        <p:pic>
          <p:nvPicPr>
            <p:cNvPr id="9" name="图片 8">
              <a:extLst>
                <a:ext uri="{FF2B5EF4-FFF2-40B4-BE49-F238E27FC236}">
                  <a16:creationId xmlns:a16="http://schemas.microsoft.com/office/drawing/2014/main" id="{2C7B6DF3-D455-4568-9DD1-4AD431761A3F}"/>
                </a:ext>
              </a:extLst>
            </p:cNvPr>
            <p:cNvPicPr>
              <a:picLocks noChangeAspect="1"/>
            </p:cNvPicPr>
            <p:nvPr/>
          </p:nvPicPr>
          <p:blipFill>
            <a:blip r:embed="rId3"/>
            <a:stretch>
              <a:fillRect/>
            </a:stretch>
          </p:blipFill>
          <p:spPr>
            <a:xfrm>
              <a:off x="6798075" y="0"/>
              <a:ext cx="846555" cy="433088"/>
            </a:xfrm>
            <a:prstGeom prst="rect">
              <a:avLst/>
            </a:prstGeom>
          </p:spPr>
        </p:pic>
      </p:grpSp>
      <p:sp>
        <p:nvSpPr>
          <p:cNvPr id="10" name="日期占位符 9">
            <a:extLst>
              <a:ext uri="{FF2B5EF4-FFF2-40B4-BE49-F238E27FC236}">
                <a16:creationId xmlns:a16="http://schemas.microsoft.com/office/drawing/2014/main" id="{CFE718D0-533B-4C76-A382-B32486902259}"/>
              </a:ext>
            </a:extLst>
          </p:cNvPr>
          <p:cNvSpPr>
            <a:spLocks noGrp="1"/>
          </p:cNvSpPr>
          <p:nvPr>
            <p:ph type="dt" sz="half" idx="10"/>
          </p:nvPr>
        </p:nvSpPr>
        <p:spPr/>
        <p:txBody>
          <a:bodyPr/>
          <a:lstStyle/>
          <a:p>
            <a:fld id="{832658B8-F255-4853-A007-CEE4EF341AB7}" type="datetime1">
              <a:rPr lang="zh-CN" altLang="en-US" smtClean="0"/>
              <a:t>2022/8/31</a:t>
            </a:fld>
            <a:endParaRPr lang="zh-CN" altLang="en-US"/>
          </a:p>
        </p:txBody>
      </p:sp>
      <p:sp>
        <p:nvSpPr>
          <p:cNvPr id="11" name="页脚占位符 10">
            <a:extLst>
              <a:ext uri="{FF2B5EF4-FFF2-40B4-BE49-F238E27FC236}">
                <a16:creationId xmlns:a16="http://schemas.microsoft.com/office/drawing/2014/main" id="{BC5BE927-D062-4B28-A56F-7E65682B6284}"/>
              </a:ext>
            </a:extLst>
          </p:cNvPr>
          <p:cNvSpPr>
            <a:spLocks noGrp="1"/>
          </p:cNvSpPr>
          <p:nvPr>
            <p:ph type="ftr" sz="quarter" idx="11"/>
          </p:nvPr>
        </p:nvSpPr>
        <p:spPr/>
        <p:txBody>
          <a:bodyPr/>
          <a:lstStyle/>
          <a:p>
            <a:r>
              <a:rPr lang="zh-CN" altLang="en-US" smtClean="0"/>
              <a:t>统计学（第</a:t>
            </a:r>
            <a:r>
              <a:rPr lang="en-US" altLang="zh-CN" smtClean="0"/>
              <a:t>7</a:t>
            </a:r>
            <a:r>
              <a:rPr lang="zh-CN" altLang="en-US" smtClean="0"/>
              <a:t>版）</a:t>
            </a:r>
            <a:endParaRPr lang="zh-CN" altLang="en-US"/>
          </a:p>
        </p:txBody>
      </p:sp>
      <p:sp>
        <p:nvSpPr>
          <p:cNvPr id="12" name="灯片编号占位符 11">
            <a:extLst>
              <a:ext uri="{FF2B5EF4-FFF2-40B4-BE49-F238E27FC236}">
                <a16:creationId xmlns:a16="http://schemas.microsoft.com/office/drawing/2014/main" id="{23491401-9E4A-4323-B719-0A54D8347350}"/>
              </a:ext>
            </a:extLst>
          </p:cNvPr>
          <p:cNvSpPr>
            <a:spLocks noGrp="1"/>
          </p:cNvSpPr>
          <p:nvPr>
            <p:ph type="sldNum" sz="quarter" idx="12"/>
          </p:nvPr>
        </p:nvSpPr>
        <p:spPr/>
        <p:txBody>
          <a:bodyPr/>
          <a:lstStyle/>
          <a:p>
            <a:fld id="{42286342-4FFF-421A-8032-992C750E5CEF}" type="slidenum">
              <a:rPr lang="zh-CN" altLang="en-US" smtClean="0"/>
              <a:t>‹#›</a:t>
            </a:fld>
            <a:endParaRPr lang="zh-CN" altLang="en-US"/>
          </a:p>
        </p:txBody>
      </p:sp>
      <p:sp>
        <p:nvSpPr>
          <p:cNvPr id="13" name="标题 12">
            <a:extLst>
              <a:ext uri="{FF2B5EF4-FFF2-40B4-BE49-F238E27FC236}">
                <a16:creationId xmlns:a16="http://schemas.microsoft.com/office/drawing/2014/main" id="{8A5140CD-B22E-4952-B79E-934E4C1AA386}"/>
              </a:ext>
            </a:extLst>
          </p:cNvPr>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558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52FBE96-725D-4D11-A6AE-EAE0EA69681F}"/>
              </a:ext>
            </a:extLst>
          </p:cNvPr>
          <p:cNvGrpSpPr/>
          <p:nvPr/>
        </p:nvGrpSpPr>
        <p:grpSpPr>
          <a:xfrm>
            <a:off x="3" y="0"/>
            <a:ext cx="9143998" cy="6567714"/>
            <a:chOff x="0" y="0"/>
            <a:chExt cx="9142643" cy="6464330"/>
          </a:xfrm>
        </p:grpSpPr>
        <p:pic>
          <p:nvPicPr>
            <p:cNvPr id="7" name="Picture 3" descr="C:\Users\Administrator\Desktop\财大ppt模板\B9PPT模板（一）-05.jpg">
              <a:extLst>
                <a:ext uri="{FF2B5EF4-FFF2-40B4-BE49-F238E27FC236}">
                  <a16:creationId xmlns:a16="http://schemas.microsoft.com/office/drawing/2014/main" id="{722E4267-FBE7-4779-902D-AA9FCACDD113}"/>
                </a:ext>
              </a:extLst>
            </p:cNvPr>
            <p:cNvPicPr>
              <a:picLocks noChangeAspect="1" noChangeArrowheads="1"/>
            </p:cNvPicPr>
            <p:nvPr/>
          </p:nvPicPr>
          <p:blipFill>
            <a:blip r:embed="rId2"/>
            <a:srcRect/>
            <a:stretch>
              <a:fillRect/>
            </a:stretch>
          </p:blipFill>
          <p:spPr bwMode="auto">
            <a:xfrm>
              <a:off x="0" y="0"/>
              <a:ext cx="9142643" cy="6464330"/>
            </a:xfrm>
            <a:prstGeom prst="rect">
              <a:avLst/>
            </a:prstGeom>
            <a:noFill/>
          </p:spPr>
        </p:pic>
        <p:pic>
          <p:nvPicPr>
            <p:cNvPr id="8" name="图片 7">
              <a:extLst>
                <a:ext uri="{FF2B5EF4-FFF2-40B4-BE49-F238E27FC236}">
                  <a16:creationId xmlns:a16="http://schemas.microsoft.com/office/drawing/2014/main" id="{A86172BE-730C-4C31-80FE-66DB9E06AC9B}"/>
                </a:ext>
              </a:extLst>
            </p:cNvPr>
            <p:cNvPicPr>
              <a:picLocks noChangeAspect="1"/>
            </p:cNvPicPr>
            <p:nvPr/>
          </p:nvPicPr>
          <p:blipFill>
            <a:blip r:embed="rId3"/>
            <a:stretch>
              <a:fillRect/>
            </a:stretch>
          </p:blipFill>
          <p:spPr>
            <a:xfrm>
              <a:off x="7008967" y="412770"/>
              <a:ext cx="2052408" cy="1194804"/>
            </a:xfrm>
            <a:prstGeom prst="rect">
              <a:avLst/>
            </a:prstGeom>
          </p:spPr>
        </p:pic>
      </p:grpSp>
      <p:sp>
        <p:nvSpPr>
          <p:cNvPr id="9" name="文本框 8">
            <a:extLst>
              <a:ext uri="{FF2B5EF4-FFF2-40B4-BE49-F238E27FC236}">
                <a16:creationId xmlns:a16="http://schemas.microsoft.com/office/drawing/2014/main" id="{7716F628-B91E-48F6-9B72-451AB8885088}"/>
              </a:ext>
            </a:extLst>
          </p:cNvPr>
          <p:cNvSpPr txBox="1"/>
          <p:nvPr/>
        </p:nvSpPr>
        <p:spPr>
          <a:xfrm>
            <a:off x="1" y="3177169"/>
            <a:ext cx="9144000" cy="715581"/>
          </a:xfrm>
          <a:prstGeom prst="rect">
            <a:avLst/>
          </a:prstGeom>
          <a:noFill/>
        </p:spPr>
        <p:txBody>
          <a:bodyPr wrap="square" rtlCol="0">
            <a:spAutoFit/>
          </a:bodyPr>
          <a:lstStyle/>
          <a:p>
            <a:pPr algn="ctr"/>
            <a:r>
              <a:rPr lang="zh-CN" altLang="en-US" sz="4050" dirty="0">
                <a:solidFill>
                  <a:srgbClr val="990000"/>
                </a:solidFill>
                <a:latin typeface="楷体" panose="02010609060101010101" pitchFamily="49" charset="-122"/>
                <a:ea typeface="楷体" panose="02010609060101010101" pitchFamily="49" charset="-122"/>
              </a:rPr>
              <a:t>谢 谢！</a:t>
            </a:r>
          </a:p>
        </p:txBody>
      </p:sp>
    </p:spTree>
    <p:extLst>
      <p:ext uri="{BB962C8B-B14F-4D97-AF65-F5344CB8AC3E}">
        <p14:creationId xmlns:p14="http://schemas.microsoft.com/office/powerpoint/2010/main" val="2115897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196336" y="277752"/>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013"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390905" y="448056"/>
            <a:ext cx="6946065" cy="719806"/>
          </a:xfrm>
          <a:prstGeom prst="rect">
            <a:avLst/>
          </a:prstGeom>
        </p:spPr>
        <p:txBody>
          <a:bodyPr vert="horz" lIns="91440" tIns="45720" rIns="91440" bIns="45720" rtlCol="0" anchor="b" anchorCtr="0">
            <a:noAutofit/>
          </a:bodyPr>
          <a:lstStyle/>
          <a:p>
            <a:pPr rtl="0"/>
            <a:r>
              <a:rPr lang="zh-CN" altLang="en-US" noProof="0" dirty="0"/>
              <a:t>单击此处编辑母版标题样式</a:t>
            </a:r>
          </a:p>
        </p:txBody>
      </p:sp>
      <p:sp>
        <p:nvSpPr>
          <p:cNvPr id="3" name="文本占位符 2"/>
          <p:cNvSpPr>
            <a:spLocks noGrp="1"/>
          </p:cNvSpPr>
          <p:nvPr>
            <p:ph type="body" idx="1"/>
          </p:nvPr>
        </p:nvSpPr>
        <p:spPr>
          <a:xfrm>
            <a:off x="404621" y="1435609"/>
            <a:ext cx="8286055" cy="489867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endParaRPr lang="zh-CN" altLang="en-US" noProof="0" dirty="0"/>
          </a:p>
        </p:txBody>
      </p:sp>
      <p:sp>
        <p:nvSpPr>
          <p:cNvPr id="4" name="日期占位符 3"/>
          <p:cNvSpPr>
            <a:spLocks noGrp="1"/>
          </p:cNvSpPr>
          <p:nvPr>
            <p:ph type="dt" sz="half" idx="2"/>
          </p:nvPr>
        </p:nvSpPr>
        <p:spPr>
          <a:xfrm>
            <a:off x="196335" y="6595216"/>
            <a:ext cx="1828408" cy="282714"/>
          </a:xfrm>
          <a:prstGeom prst="rect">
            <a:avLst/>
          </a:prstGeom>
        </p:spPr>
        <p:txBody>
          <a:bodyPr vert="horz" lIns="91440" tIns="45720" rIns="91440" bIns="45720" rtlCol="0" anchor="ctr"/>
          <a:lstStyle>
            <a:lvl1pPr algn="l">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878A082-85AE-4F78-8BD6-55BA0BA1FF0B}" type="datetime1">
              <a:rPr lang="zh-CN" altLang="en-US" smtClean="0"/>
              <a:t>2022/8/31</a:t>
            </a:fld>
            <a:endParaRPr lang="zh-CN" altLang="en-US"/>
          </a:p>
        </p:txBody>
      </p:sp>
      <p:sp>
        <p:nvSpPr>
          <p:cNvPr id="5" name="页脚占位符 4"/>
          <p:cNvSpPr>
            <a:spLocks noGrp="1"/>
          </p:cNvSpPr>
          <p:nvPr>
            <p:ph type="ftr" sz="quarter" idx="3"/>
          </p:nvPr>
        </p:nvSpPr>
        <p:spPr>
          <a:xfrm>
            <a:off x="2931887" y="6610184"/>
            <a:ext cx="3127828" cy="260928"/>
          </a:xfrm>
          <a:prstGeom prst="rect">
            <a:avLst/>
          </a:prstGeom>
        </p:spPr>
        <p:txBody>
          <a:bodyPr vert="horz" lIns="91440" tIns="45720" rIns="91440" bIns="45720" rtlCol="0" anchor="ctr"/>
          <a:lstStyle>
            <a:lvl1pPr algn="ctr">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r>
              <a:rPr lang="zh-CN" altLang="en-US" smtClean="0"/>
              <a:t>统计学（第</a:t>
            </a:r>
            <a:r>
              <a:rPr lang="en-US" altLang="zh-CN" smtClean="0"/>
              <a:t>7</a:t>
            </a:r>
            <a:r>
              <a:rPr lang="zh-CN" altLang="en-US" smtClean="0"/>
              <a:t>版）</a:t>
            </a:r>
            <a:endParaRPr lang="zh-CN" altLang="en-US"/>
          </a:p>
        </p:txBody>
      </p:sp>
      <p:sp>
        <p:nvSpPr>
          <p:cNvPr id="6" name="灯片编号占位符 5"/>
          <p:cNvSpPr>
            <a:spLocks noGrp="1"/>
          </p:cNvSpPr>
          <p:nvPr>
            <p:ph type="sldNum" sz="quarter" idx="4"/>
          </p:nvPr>
        </p:nvSpPr>
        <p:spPr>
          <a:xfrm>
            <a:off x="7130214" y="6588472"/>
            <a:ext cx="1828408" cy="282641"/>
          </a:xfrm>
          <a:prstGeom prst="rect">
            <a:avLst/>
          </a:prstGeom>
        </p:spPr>
        <p:txBody>
          <a:bodyPr vert="horz" lIns="91440" tIns="45720" rIns="91440" bIns="45720" rtlCol="0" anchor="ctr"/>
          <a:lstStyle>
            <a:lvl1pPr algn="r">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42286342-4FFF-421A-8032-992C750E5CEF}" type="slidenum">
              <a:rPr lang="zh-CN" altLang="en-US" smtClean="0"/>
              <a:t>‹#›</a:t>
            </a:fld>
            <a:endParaRPr lang="zh-CN" altLang="en-US"/>
          </a:p>
        </p:txBody>
      </p:sp>
      <p:cxnSp>
        <p:nvCxnSpPr>
          <p:cNvPr id="8" name="直接连接符 7"/>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BD416ED6-9841-411B-ADFE-6404328B40CD}"/>
              </a:ext>
            </a:extLst>
          </p:cNvPr>
          <p:cNvGrpSpPr/>
          <p:nvPr/>
        </p:nvGrpSpPr>
        <p:grpSpPr>
          <a:xfrm>
            <a:off x="6798076" y="0"/>
            <a:ext cx="2345925" cy="433088"/>
            <a:chOff x="6798075" y="0"/>
            <a:chExt cx="2345925" cy="433088"/>
          </a:xfrm>
        </p:grpSpPr>
        <p:pic>
          <p:nvPicPr>
            <p:cNvPr id="10" name="图片 9">
              <a:extLst>
                <a:ext uri="{FF2B5EF4-FFF2-40B4-BE49-F238E27FC236}">
                  <a16:creationId xmlns:a16="http://schemas.microsoft.com/office/drawing/2014/main" id="{EB57FBF4-D329-47A9-B279-30B7E47D5E4E}"/>
                </a:ext>
              </a:extLst>
            </p:cNvPr>
            <p:cNvPicPr>
              <a:picLocks noChangeAspect="1"/>
            </p:cNvPicPr>
            <p:nvPr/>
          </p:nvPicPr>
          <p:blipFill>
            <a:blip r:embed="rId5"/>
            <a:stretch>
              <a:fillRect/>
            </a:stretch>
          </p:blipFill>
          <p:spPr>
            <a:xfrm>
              <a:off x="7644630" y="0"/>
              <a:ext cx="1499370" cy="426808"/>
            </a:xfrm>
            <a:prstGeom prst="rect">
              <a:avLst/>
            </a:prstGeom>
          </p:spPr>
        </p:pic>
        <p:pic>
          <p:nvPicPr>
            <p:cNvPr id="11" name="图片 10">
              <a:extLst>
                <a:ext uri="{FF2B5EF4-FFF2-40B4-BE49-F238E27FC236}">
                  <a16:creationId xmlns:a16="http://schemas.microsoft.com/office/drawing/2014/main" id="{C98A097F-994B-46C6-B60F-DC3767BAFC76}"/>
                </a:ext>
              </a:extLst>
            </p:cNvPr>
            <p:cNvPicPr>
              <a:picLocks noChangeAspect="1"/>
            </p:cNvPicPr>
            <p:nvPr/>
          </p:nvPicPr>
          <p:blipFill>
            <a:blip r:embed="rId6"/>
            <a:stretch>
              <a:fillRect/>
            </a:stretch>
          </p:blipFill>
          <p:spPr>
            <a:xfrm>
              <a:off x="6798075" y="0"/>
              <a:ext cx="846555" cy="433088"/>
            </a:xfrm>
            <a:prstGeom prst="rect">
              <a:avLst/>
            </a:prstGeom>
          </p:spPr>
        </p:pic>
      </p:grpSp>
    </p:spTree>
    <p:extLst>
      <p:ext uri="{BB962C8B-B14F-4D97-AF65-F5344CB8AC3E}">
        <p14:creationId xmlns:p14="http://schemas.microsoft.com/office/powerpoint/2010/main" val="3179223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514350" rtl="0" eaLnBrk="1" latinLnBrk="0" hangingPunct="1">
        <a:spcBef>
          <a:spcPct val="0"/>
        </a:spcBef>
        <a:buNone/>
        <a:defRPr sz="3300" kern="1200">
          <a:solidFill>
            <a:schemeClr val="tx1"/>
          </a:solidFill>
          <a:latin typeface="楷体" panose="02010609060101010101" pitchFamily="49" charset="-122"/>
          <a:ea typeface="楷体" panose="02010609060101010101" pitchFamily="49" charset="-122"/>
          <a:cs typeface="+mj-cs"/>
        </a:defRPr>
      </a:lvl1pPr>
    </p:titleStyle>
    <p:bodyStyle>
      <a:lvl1pPr marL="0" indent="0" algn="l" defTabSz="514350" rtl="0" eaLnBrk="1" latinLnBrk="0" hangingPunct="1">
        <a:lnSpc>
          <a:spcPct val="150000"/>
        </a:lnSpc>
        <a:spcBef>
          <a:spcPts val="563"/>
        </a:spcBef>
        <a:spcAft>
          <a:spcPts val="675"/>
        </a:spcAft>
        <a:buFontTx/>
        <a:buNone/>
        <a:defRPr lang="en-US" sz="2100" kern="1200" dirty="0">
          <a:solidFill>
            <a:schemeClr val="tx1"/>
          </a:solidFill>
          <a:latin typeface="楷体" panose="02010609060101010101" pitchFamily="49" charset="-122"/>
          <a:ea typeface="楷体" panose="02010609060101010101" pitchFamily="49" charset="-122"/>
          <a:cs typeface="+mn-cs"/>
        </a:defRPr>
      </a:lvl1pPr>
      <a:lvl2pPr marL="128588" indent="-128588" algn="l" defTabSz="514350" rtl="0" eaLnBrk="1" latinLnBrk="0" hangingPunct="1">
        <a:lnSpc>
          <a:spcPct val="150000"/>
        </a:lnSpc>
        <a:spcBef>
          <a:spcPts val="563"/>
        </a:spcBef>
        <a:spcAft>
          <a:spcPts val="675"/>
        </a:spcAft>
        <a:buFont typeface="Arial" panose="020B0604020202020204" pitchFamily="34" charset="0"/>
        <a:buChar char="•"/>
        <a:defRPr lang="en-US" sz="1800" kern="1200" dirty="0">
          <a:solidFill>
            <a:schemeClr val="tx1"/>
          </a:solidFill>
          <a:latin typeface="楷体" panose="02010609060101010101" pitchFamily="49" charset="-122"/>
          <a:ea typeface="楷体" panose="02010609060101010101" pitchFamily="49" charset="-122"/>
          <a:cs typeface="+mn-cs"/>
        </a:defRPr>
      </a:lvl2pPr>
      <a:lvl3pPr marL="385763" indent="-128588" algn="l" defTabSz="514350" rtl="0" eaLnBrk="1" latinLnBrk="0" hangingPunct="1">
        <a:lnSpc>
          <a:spcPct val="150000"/>
        </a:lnSpc>
        <a:spcBef>
          <a:spcPts val="563"/>
        </a:spcBef>
        <a:spcAft>
          <a:spcPts val="675"/>
        </a:spcAft>
        <a:buFont typeface="Arial" panose="020B0604020202020204" pitchFamily="34" charset="0"/>
        <a:buChar char="•"/>
        <a:defRPr lang="en-US" sz="1500" kern="1200" dirty="0">
          <a:solidFill>
            <a:schemeClr val="tx1"/>
          </a:solidFill>
          <a:latin typeface="楷体" panose="02010609060101010101" pitchFamily="49" charset="-122"/>
          <a:ea typeface="楷体" panose="02010609060101010101" pitchFamily="49" charset="-122"/>
          <a:cs typeface="+mn-cs"/>
        </a:defRPr>
      </a:lvl3pPr>
      <a:lvl4pPr marL="514350" indent="0" algn="l" defTabSz="514350" rtl="0" eaLnBrk="1" latinLnBrk="0" hangingPunct="1">
        <a:lnSpc>
          <a:spcPct val="150000"/>
        </a:lnSpc>
        <a:spcBef>
          <a:spcPts val="563"/>
        </a:spcBef>
        <a:spcAft>
          <a:spcPts val="675"/>
        </a:spcAft>
        <a:buFont typeface="Arial" panose="020B0604020202020204" pitchFamily="34" charset="0"/>
        <a:buNone/>
        <a:defRPr lang="en-US" sz="675" kern="1200" dirty="0" smtClean="0">
          <a:solidFill>
            <a:schemeClr val="tx1"/>
          </a:solidFill>
          <a:latin typeface="楷体" panose="02010609060101010101" pitchFamily="49" charset="-122"/>
          <a:ea typeface="楷体" panose="02010609060101010101" pitchFamily="49" charset="-122"/>
          <a:cs typeface="+mn-cs"/>
        </a:defRPr>
      </a:lvl4pPr>
      <a:lvl5pPr marL="90011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楷体" panose="02010609060101010101" pitchFamily="49" charset="-122"/>
          <a:ea typeface="楷体" panose="02010609060101010101" pitchFamily="49" charset="-122"/>
          <a:cs typeface="+mn-cs"/>
        </a:defRPr>
      </a:lvl5pPr>
      <a:lvl6pPr marL="115728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6pPr>
      <a:lvl7pPr marL="141446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7pPr>
      <a:lvl8pPr marL="167163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8pPr>
      <a:lvl9pPr marL="1928813" indent="-128588" algn="l" defTabSz="514350" rtl="0" eaLnBrk="1" latinLnBrk="0" hangingPunct="1">
        <a:lnSpc>
          <a:spcPct val="90000"/>
        </a:lnSpc>
        <a:spcBef>
          <a:spcPct val="30000"/>
        </a:spcBef>
        <a:buFont typeface="Arial" panose="020B0604020202020204" pitchFamily="34" charset="0"/>
        <a:buNone/>
        <a:defRPr sz="67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67003" y="2898338"/>
            <a:ext cx="8161593" cy="1037834"/>
          </a:xfrm>
        </p:spPr>
        <p:txBody>
          <a:bodyPr/>
          <a:lstStyle/>
          <a:p>
            <a:r>
              <a:rPr lang="zh-CN" altLang="en-US" sz="3600" b="1" dirty="0">
                <a:solidFill>
                  <a:schemeClr val="bg1"/>
                </a:solidFill>
              </a:rPr>
              <a:t>波士顿房价及其影响因素案例分析</a:t>
            </a:r>
            <a:endParaRPr lang="zh-CN" altLang="en-US" dirty="0">
              <a:solidFill>
                <a:schemeClr val="bg1"/>
              </a:solidFill>
            </a:endParaRPr>
          </a:p>
        </p:txBody>
      </p:sp>
      <p:sp>
        <p:nvSpPr>
          <p:cNvPr id="4" name="Impacts of abatement cost uncertainty on carbon market in China"/>
          <p:cNvSpPr txBox="1">
            <a:spLocks/>
          </p:cNvSpPr>
          <p:nvPr/>
        </p:nvSpPr>
        <p:spPr>
          <a:xfrm>
            <a:off x="401837" y="928687"/>
            <a:ext cx="8340329" cy="2232422"/>
          </a:xfrm>
          <a:prstGeom prst="rect">
            <a:avLst/>
          </a:prstGeom>
        </p:spPr>
        <p:txBody>
          <a:bodyPr vert="horz" lIns="91440" tIns="45720" rIns="91440" bIns="45720" rtlCol="0" anchor="ctr" anchorCtr="0">
            <a:noAutofit/>
          </a:bodyPr>
          <a:lstStyle>
            <a:lvl1pPr algn="just" defTabSz="514350" rtl="0" eaLnBrk="1" latinLnBrk="0" hangingPunct="1">
              <a:lnSpc>
                <a:spcPct val="120000"/>
              </a:lnSpc>
              <a:spcBef>
                <a:spcPct val="0"/>
              </a:spcBef>
              <a:buNone/>
              <a:defRPr sz="3300" kern="1200">
                <a:solidFill>
                  <a:schemeClr val="tx1"/>
                </a:solidFill>
                <a:latin typeface="Helvetica Neue"/>
                <a:ea typeface="Helvetica Neue"/>
                <a:cs typeface="Helvetica Neue"/>
                <a:sym typeface="Helvetica Neue"/>
              </a:defRPr>
            </a:lvl1pPr>
          </a:lstStyle>
          <a:p>
            <a:pPr algn="ctr" defTabSz="685800"/>
            <a:r>
              <a:rPr lang="zh-CN" altLang="en-US" sz="4200" b="1" dirty="0">
                <a:solidFill>
                  <a:srgbClr val="751718"/>
                </a:solidFill>
                <a:latin typeface="Franklin Gothic Book" charset="0"/>
                <a:ea typeface="华文楷体" charset="-122"/>
              </a:rPr>
              <a:t>统计学</a:t>
            </a:r>
          </a:p>
        </p:txBody>
      </p:sp>
      <p:sp>
        <p:nvSpPr>
          <p:cNvPr id="5" name="矩形 4"/>
          <p:cNvSpPr/>
          <p:nvPr/>
        </p:nvSpPr>
        <p:spPr>
          <a:xfrm>
            <a:off x="401837" y="4840203"/>
            <a:ext cx="4572000" cy="830997"/>
          </a:xfrm>
          <a:prstGeom prst="rect">
            <a:avLst/>
          </a:prstGeom>
        </p:spPr>
        <p:txBody>
          <a:bodyPr>
            <a:spAutoFit/>
          </a:bodyPr>
          <a:lstStyle/>
          <a:p>
            <a:pPr>
              <a:lnSpc>
                <a:spcPct val="120000"/>
              </a:lnSpc>
              <a:defRPr sz="2400">
                <a:solidFill>
                  <a:srgbClr val="000000"/>
                </a:solidFill>
                <a:latin typeface="Helvetica Neue Medium"/>
                <a:ea typeface="Helvetica Neue Medium"/>
                <a:cs typeface="Helvetica Neue Medium"/>
                <a:sym typeface="Helvetica Neue Medium"/>
              </a:defRPr>
            </a:pPr>
            <a:r>
              <a:rPr lang="zh-CN" altLang="en-US" sz="2000" dirty="0">
                <a:latin typeface="华文楷体" panose="02010600040101010101" pitchFamily="2" charset="-122"/>
                <a:ea typeface="华文楷体" panose="02010600040101010101" pitchFamily="2" charset="-122"/>
                <a:cs typeface="Times New Roman" pitchFamily="18" charset="0"/>
              </a:rPr>
              <a:t>统计与管理学院</a:t>
            </a:r>
            <a:endParaRPr lang="en-US" altLang="zh-CN" sz="2000" dirty="0">
              <a:latin typeface="华文楷体" panose="02010600040101010101" pitchFamily="2" charset="-122"/>
              <a:ea typeface="华文楷体" panose="02010600040101010101" pitchFamily="2" charset="-122"/>
              <a:cs typeface="Times New Roman" pitchFamily="18" charset="0"/>
            </a:endParaRPr>
          </a:p>
          <a:p>
            <a:pPr defTabSz="410740">
              <a:lnSpc>
                <a:spcPct val="120000"/>
              </a:lnSpc>
              <a:defRPr sz="2400">
                <a:solidFill>
                  <a:srgbClr val="000000"/>
                </a:solidFill>
                <a:latin typeface="Helvetica Neue Medium"/>
                <a:ea typeface="Helvetica Neue Medium"/>
                <a:cs typeface="Helvetica Neue Medium"/>
                <a:sym typeface="Helvetica Neue Medium"/>
              </a:defRPr>
            </a:pPr>
            <a:r>
              <a:rPr lang="en-US" altLang="zh-CN" sz="2000" dirty="0">
                <a:solidFill>
                  <a:srgbClr val="000000"/>
                </a:solidFill>
                <a:latin typeface="华文楷体" panose="02010600040101010101" pitchFamily="2" charset="-122"/>
                <a:ea typeface="华文楷体" panose="02010600040101010101" pitchFamily="2" charset="-122"/>
                <a:cs typeface="Times New Roman" pitchFamily="18" charset="0"/>
                <a:sym typeface="Helvetica Neue"/>
              </a:rPr>
              <a:t>2022 </a:t>
            </a:r>
            <a:r>
              <a:rPr lang="zh-CN" altLang="en-US" sz="2000" dirty="0" smtClean="0">
                <a:solidFill>
                  <a:srgbClr val="000000"/>
                </a:solidFill>
                <a:latin typeface="华文楷体" panose="02010600040101010101" pitchFamily="2" charset="-122"/>
                <a:ea typeface="华文楷体" panose="02010600040101010101" pitchFamily="2" charset="-122"/>
                <a:cs typeface="Times New Roman" pitchFamily="18" charset="0"/>
                <a:sym typeface="Helvetica Neue"/>
              </a:rPr>
              <a:t>年秋季</a:t>
            </a:r>
            <a:endParaRPr lang="en-US" altLang="zh-CN" sz="2000" dirty="0">
              <a:solidFill>
                <a:srgbClr val="000000"/>
              </a:solidFill>
              <a:latin typeface="华文楷体" panose="02010600040101010101" pitchFamily="2" charset="-122"/>
              <a:ea typeface="华文楷体" panose="02010600040101010101" pitchFamily="2" charset="-122"/>
              <a:cs typeface="Times New Roman" pitchFamily="18" charset="0"/>
              <a:sym typeface="Helvetica Neue"/>
            </a:endParaRPr>
          </a:p>
        </p:txBody>
      </p:sp>
    </p:spTree>
    <p:extLst>
      <p:ext uri="{BB962C8B-B14F-4D97-AF65-F5344CB8AC3E}">
        <p14:creationId xmlns:p14="http://schemas.microsoft.com/office/powerpoint/2010/main" val="4056586903"/>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905" y="4993265"/>
            <a:ext cx="8378626" cy="1477328"/>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可知，</a:t>
            </a:r>
            <a:r>
              <a:rPr lang="en-US" altLang="zh-CN" kern="100" dirty="0">
                <a:latin typeface="楷体" panose="02010609060101010101" pitchFamily="49" charset="-122"/>
                <a:ea typeface="楷体" panose="02010609060101010101" pitchFamily="49" charset="-122"/>
                <a:cs typeface="Verdana" panose="020B0604030504040204" pitchFamily="34" charset="0"/>
              </a:rPr>
              <a:t>NOX</a:t>
            </a:r>
            <a:r>
              <a:rPr lang="zh-CN" altLang="en-US" kern="100" dirty="0">
                <a:latin typeface="楷体" panose="02010609060101010101" pitchFamily="49" charset="-122"/>
                <a:ea typeface="楷体" panose="02010609060101010101" pitchFamily="49" charset="-122"/>
                <a:cs typeface="Verdana" panose="020B0604030504040204" pitchFamily="34" charset="0"/>
              </a:rPr>
              <a:t>变量的众数、中位数、均值较为接近，说明数据分布较为集中均匀。图</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en-US" kern="100" dirty="0">
                <a:latin typeface="楷体" panose="02010609060101010101" pitchFamily="49" charset="-122"/>
                <a:ea typeface="楷体" panose="02010609060101010101" pitchFamily="49" charset="-122"/>
                <a:cs typeface="Verdana" panose="020B0604030504040204" pitchFamily="34" charset="0"/>
              </a:rPr>
              <a:t>表明，</a:t>
            </a:r>
            <a:r>
              <a:rPr lang="zh-CN" altLang="en-US" b="1" kern="100" dirty="0">
                <a:latin typeface="楷体" panose="02010609060101010101" pitchFamily="49" charset="-122"/>
                <a:ea typeface="楷体" panose="02010609060101010101" pitchFamily="49" charset="-122"/>
                <a:cs typeface="Verdana" panose="020B0604030504040204" pitchFamily="34" charset="0"/>
              </a:rPr>
              <a:t>整体而言，一氧化氮浓度与房价之间表现出，后者随前者的增加而降低的线性趋势</a:t>
            </a:r>
            <a:r>
              <a:rPr lang="zh-CN" altLang="en-US" kern="100" dirty="0">
                <a:latin typeface="楷体" panose="02010609060101010101" pitchFamily="49" charset="-122"/>
                <a:ea typeface="楷体" panose="02010609060101010101" pitchFamily="49" charset="-122"/>
                <a:cs typeface="Verdana" panose="020B0604030504040204" pitchFamily="34" charset="0"/>
              </a:rPr>
              <a:t>。其中，</a:t>
            </a:r>
            <a:r>
              <a:rPr lang="en-US" altLang="zh-CN" kern="100" dirty="0">
                <a:latin typeface="楷体" panose="02010609060101010101" pitchFamily="49" charset="-122"/>
                <a:ea typeface="楷体" panose="02010609060101010101" pitchFamily="49" charset="-122"/>
                <a:cs typeface="Verdana" panose="020B0604030504040204" pitchFamily="34" charset="0"/>
              </a:rPr>
              <a:t>0.4-0.65</a:t>
            </a:r>
            <a:r>
              <a:rPr lang="zh-CN" altLang="en-US" kern="100" dirty="0">
                <a:latin typeface="楷体" panose="02010609060101010101" pitchFamily="49" charset="-122"/>
                <a:ea typeface="楷体" panose="02010609060101010101" pitchFamily="49" charset="-122"/>
                <a:cs typeface="Verdana" panose="020B0604030504040204" pitchFamily="34" charset="0"/>
              </a:rPr>
              <a:t>区间内，存在部分房价水平较高的异常值。此外，可能由于数据量较小的原因，一氧化氮浓度为</a:t>
            </a:r>
            <a:r>
              <a:rPr lang="en-US" altLang="zh-CN" kern="100" dirty="0">
                <a:latin typeface="楷体" panose="02010609060101010101" pitchFamily="49" charset="-122"/>
                <a:ea typeface="楷体" panose="02010609060101010101" pitchFamily="49" charset="-122"/>
                <a:cs typeface="Verdana" panose="020B0604030504040204" pitchFamily="34" charset="0"/>
              </a:rPr>
              <a:t>0.7</a:t>
            </a:r>
            <a:r>
              <a:rPr lang="zh-CN" altLang="en-US" kern="100" dirty="0">
                <a:latin typeface="楷体" panose="02010609060101010101" pitchFamily="49" charset="-122"/>
                <a:ea typeface="楷体" panose="02010609060101010101" pitchFamily="49" charset="-122"/>
                <a:cs typeface="Verdana" panose="020B0604030504040204" pitchFamily="34" charset="0"/>
              </a:rPr>
              <a:t>左右的水平下，房价的整体水平</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稍有</a:t>
            </a:r>
            <a:r>
              <a:rPr lang="zh-CN" altLang="en-US" kern="100" dirty="0">
                <a:latin typeface="楷体" panose="02010609060101010101" pitchFamily="49" charset="-122"/>
                <a:ea typeface="楷体" panose="02010609060101010101" pitchFamily="49" charset="-122"/>
                <a:cs typeface="Verdana" panose="020B0604030504040204" pitchFamily="34" charset="0"/>
              </a:rPr>
              <a:t>上升</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a:t>
            </a:r>
            <a:r>
              <a:rPr lang="zh-CN" altLang="en-US" kern="100" dirty="0">
                <a:latin typeface="楷体" panose="02010609060101010101" pitchFamily="49" charset="-122"/>
                <a:ea typeface="楷体" panose="02010609060101010101" pitchFamily="49" charset="-122"/>
                <a:cs typeface="Verdana" panose="020B0604030504040204" pitchFamily="34" charset="0"/>
              </a:rPr>
              <a:t>但对整体的线性降低趋势不存在较大影响。</a:t>
            </a:r>
          </a:p>
        </p:txBody>
      </p:sp>
      <p:sp>
        <p:nvSpPr>
          <p:cNvPr id="3" name="标题 2"/>
          <p:cNvSpPr>
            <a:spLocks noGrp="1"/>
          </p:cNvSpPr>
          <p:nvPr>
            <p:ph type="title"/>
          </p:nvPr>
        </p:nvSpPr>
        <p:spPr>
          <a:xfrm>
            <a:off x="200298" y="448056"/>
            <a:ext cx="8795656" cy="719806"/>
          </a:xfrm>
        </p:spPr>
        <p:txBody>
          <a:bodyPr/>
          <a:lstStyle/>
          <a:p>
            <a:r>
              <a:rPr lang="zh-CN" altLang="en-US" sz="3400" b="1" dirty="0" smtClean="0">
                <a:solidFill>
                  <a:srgbClr val="751718"/>
                </a:solidFill>
                <a:cs typeface="+mn-cs"/>
              </a:rPr>
              <a:t>（六）</a:t>
            </a:r>
            <a:r>
              <a:rPr lang="zh-CN" altLang="en-US" sz="3400" b="1" dirty="0">
                <a:solidFill>
                  <a:srgbClr val="751718"/>
                </a:solidFill>
                <a:cs typeface="+mn-cs"/>
              </a:rPr>
              <a:t>一氧化氮</a:t>
            </a:r>
            <a:r>
              <a:rPr lang="zh-CN" altLang="en-US" sz="3400" b="1" dirty="0" smtClean="0">
                <a:solidFill>
                  <a:srgbClr val="751718"/>
                </a:solidFill>
                <a:cs typeface="+mn-cs"/>
              </a:rPr>
              <a:t>浓度</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787641" y="4593155"/>
            <a:ext cx="3416320"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5 </a:t>
            </a:r>
            <a:r>
              <a:rPr lang="zh-CN" altLang="en-US" kern="0" dirty="0">
                <a:latin typeface="楷体" panose="02010609060101010101" pitchFamily="49" charset="-122"/>
                <a:ea typeface="楷体" panose="02010609060101010101" pitchFamily="49" charset="-122"/>
              </a:rPr>
              <a:t>一氧化氮浓度与房价散点图</a:t>
            </a: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2743382317"/>
              </p:ext>
            </p:extLst>
          </p:nvPr>
        </p:nvGraphicFramePr>
        <p:xfrm>
          <a:off x="1619218" y="1435100"/>
          <a:ext cx="5922000" cy="3158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666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905" y="5564968"/>
            <a:ext cx="8378626" cy="646331"/>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及图</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en-US" kern="100" dirty="0">
                <a:latin typeface="楷体" panose="02010609060101010101" pitchFamily="49" charset="-122"/>
                <a:ea typeface="楷体" panose="02010609060101010101" pitchFamily="49" charset="-122"/>
                <a:cs typeface="Verdana" panose="020B0604030504040204" pitchFamily="34" charset="0"/>
              </a:rPr>
              <a:t>表明，</a:t>
            </a:r>
            <a:r>
              <a:rPr lang="en-US" altLang="zh-CN" kern="100" dirty="0">
                <a:latin typeface="楷体" panose="02010609060101010101" pitchFamily="49" charset="-122"/>
                <a:ea typeface="楷体" panose="02010609060101010101" pitchFamily="49" charset="-122"/>
                <a:cs typeface="Verdana" panose="020B0604030504040204" pitchFamily="34" charset="0"/>
              </a:rPr>
              <a:t>RM</a:t>
            </a:r>
            <a:r>
              <a:rPr lang="zh-CN" altLang="en-US" kern="100" dirty="0">
                <a:latin typeface="楷体" panose="02010609060101010101" pitchFamily="49" charset="-122"/>
                <a:ea typeface="楷体" panose="02010609060101010101" pitchFamily="49" charset="-122"/>
                <a:cs typeface="Verdana" panose="020B0604030504040204" pitchFamily="34" charset="0"/>
              </a:rPr>
              <a:t>的众数为</a:t>
            </a:r>
            <a:r>
              <a:rPr lang="en-US" altLang="zh-CN" kern="100" dirty="0">
                <a:latin typeface="楷体" panose="02010609060101010101" pitchFamily="49" charset="-122"/>
                <a:ea typeface="楷体" panose="02010609060101010101" pitchFamily="49" charset="-122"/>
                <a:cs typeface="Verdana" panose="020B0604030504040204" pitchFamily="34" charset="0"/>
              </a:rPr>
              <a:t>5.71</a:t>
            </a:r>
            <a:r>
              <a:rPr lang="zh-CN" altLang="en-US" kern="100" dirty="0">
                <a:latin typeface="楷体" panose="02010609060101010101" pitchFamily="49" charset="-122"/>
                <a:ea typeface="楷体" panose="02010609060101010101" pitchFamily="49" charset="-122"/>
                <a:cs typeface="Verdana" panose="020B0604030504040204" pitchFamily="34" charset="0"/>
              </a:rPr>
              <a:t>，多数样本主要集中于</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en-US" kern="100" dirty="0">
                <a:latin typeface="楷体" panose="02010609060101010101" pitchFamily="49" charset="-122"/>
                <a:ea typeface="楷体" panose="02010609060101010101" pitchFamily="49" charset="-122"/>
                <a:cs typeface="Verdana" panose="020B0604030504040204" pitchFamily="34" charset="0"/>
              </a:rPr>
              <a:t>到</a:t>
            </a:r>
            <a:r>
              <a:rPr lang="en-US" altLang="zh-CN" kern="100" dirty="0">
                <a:latin typeface="楷体" panose="02010609060101010101" pitchFamily="49" charset="-122"/>
                <a:ea typeface="楷体" panose="02010609060101010101" pitchFamily="49" charset="-122"/>
                <a:cs typeface="Verdana" panose="020B0604030504040204" pitchFamily="34" charset="0"/>
              </a:rPr>
              <a:t>7</a:t>
            </a:r>
            <a:r>
              <a:rPr lang="zh-CN" altLang="en-US" kern="100" dirty="0">
                <a:latin typeface="楷体" panose="02010609060101010101" pitchFamily="49" charset="-122"/>
                <a:ea typeface="楷体" panose="02010609060101010101" pitchFamily="49" charset="-122"/>
                <a:cs typeface="Verdana" panose="020B0604030504040204" pitchFamily="34" charset="0"/>
              </a:rPr>
              <a:t>这一区间内。整体来看，除极个别异常值外，</a:t>
            </a:r>
            <a:r>
              <a:rPr lang="zh-CN" altLang="en-US" b="1" kern="100" dirty="0">
                <a:latin typeface="楷体" panose="02010609060101010101" pitchFamily="49" charset="-122"/>
                <a:ea typeface="楷体" panose="02010609060101010101" pitchFamily="49" charset="-122"/>
                <a:cs typeface="Verdana" panose="020B0604030504040204" pitchFamily="34" charset="0"/>
              </a:rPr>
              <a:t>房价呈现出随平均房间数增加而升高的趋势</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200298" y="448056"/>
            <a:ext cx="8795656" cy="719806"/>
          </a:xfrm>
        </p:spPr>
        <p:txBody>
          <a:bodyPr/>
          <a:lstStyle/>
          <a:p>
            <a:r>
              <a:rPr lang="zh-CN" altLang="en-US" sz="3400" b="1" dirty="0" smtClean="0">
                <a:solidFill>
                  <a:srgbClr val="751718"/>
                </a:solidFill>
                <a:cs typeface="+mn-cs"/>
              </a:rPr>
              <a:t>（七）</a:t>
            </a:r>
            <a:r>
              <a:rPr lang="zh-CN" altLang="en-US" sz="3400" b="1" dirty="0">
                <a:solidFill>
                  <a:srgbClr val="751718"/>
                </a:solidFill>
                <a:cs typeface="+mn-cs"/>
              </a:rPr>
              <a:t>每间住宅的平均房间</a:t>
            </a:r>
            <a:r>
              <a:rPr lang="zh-CN" altLang="en-US" sz="3400" b="1" dirty="0" smtClean="0">
                <a:solidFill>
                  <a:srgbClr val="751718"/>
                </a:solidFill>
                <a:cs typeface="+mn-cs"/>
              </a:rPr>
              <a:t>数</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325977" y="5120441"/>
            <a:ext cx="4339650"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6 </a:t>
            </a:r>
            <a:r>
              <a:rPr lang="zh-CN" altLang="en-US" kern="0" dirty="0">
                <a:latin typeface="楷体" panose="02010609060101010101" pitchFamily="49" charset="-122"/>
                <a:ea typeface="楷体" panose="02010609060101010101" pitchFamily="49" charset="-122"/>
              </a:rPr>
              <a:t>每间住宅的平均房间数与房价散点图</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2900704685"/>
              </p:ext>
            </p:extLst>
          </p:nvPr>
        </p:nvGraphicFramePr>
        <p:xfrm>
          <a:off x="1619218" y="1435100"/>
          <a:ext cx="5922000" cy="36853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557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301306"/>
            <a:ext cx="8378626" cy="1200329"/>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可知，</a:t>
            </a:r>
            <a:r>
              <a:rPr lang="en-US" altLang="zh-CN" kern="100" dirty="0">
                <a:latin typeface="楷体" panose="02010609060101010101" pitchFamily="49" charset="-122"/>
                <a:ea typeface="楷体" panose="02010609060101010101" pitchFamily="49" charset="-122"/>
                <a:cs typeface="Verdana" panose="020B0604030504040204" pitchFamily="34" charset="0"/>
              </a:rPr>
              <a:t>AGE</a:t>
            </a:r>
            <a:r>
              <a:rPr lang="zh-CN" altLang="en-US" kern="100" dirty="0">
                <a:latin typeface="楷体" panose="02010609060101010101" pitchFamily="49" charset="-122"/>
                <a:ea typeface="楷体" panose="02010609060101010101" pitchFamily="49" charset="-122"/>
                <a:cs typeface="Verdana" panose="020B0604030504040204" pitchFamily="34" charset="0"/>
              </a:rPr>
              <a:t>变量的众数为</a:t>
            </a:r>
            <a:r>
              <a:rPr lang="en-US" altLang="zh-CN" kern="100" dirty="0">
                <a:latin typeface="楷体" panose="02010609060101010101" pitchFamily="49" charset="-122"/>
                <a:ea typeface="楷体" panose="02010609060101010101" pitchFamily="49" charset="-122"/>
                <a:cs typeface="Verdana" panose="020B0604030504040204" pitchFamily="34" charset="0"/>
              </a:rPr>
              <a:t>0</a:t>
            </a:r>
            <a:r>
              <a:rPr lang="zh-CN" altLang="en-US" kern="100" dirty="0">
                <a:latin typeface="楷体" panose="02010609060101010101" pitchFamily="49" charset="-122"/>
                <a:ea typeface="楷体" panose="02010609060101010101" pitchFamily="49" charset="-122"/>
                <a:cs typeface="Verdana" panose="020B0604030504040204" pitchFamily="34" charset="0"/>
              </a:rPr>
              <a:t>，中位数为</a:t>
            </a:r>
            <a:r>
              <a:rPr lang="en-US" altLang="zh-CN" kern="100" dirty="0">
                <a:latin typeface="楷体" panose="02010609060101010101" pitchFamily="49" charset="-122"/>
                <a:ea typeface="楷体" panose="02010609060101010101" pitchFamily="49" charset="-122"/>
                <a:cs typeface="Verdana" panose="020B0604030504040204" pitchFamily="34" charset="0"/>
              </a:rPr>
              <a:t>67.70</a:t>
            </a:r>
            <a:r>
              <a:rPr lang="zh-CN" altLang="en-US" kern="100" dirty="0">
                <a:latin typeface="楷体" panose="02010609060101010101" pitchFamily="49" charset="-122"/>
                <a:ea typeface="楷体" panose="02010609060101010101" pitchFamily="49" charset="-122"/>
                <a:cs typeface="Verdana" panose="020B0604030504040204" pitchFamily="34" charset="0"/>
              </a:rPr>
              <a:t>，说明存在部分地区的自住房均为</a:t>
            </a:r>
            <a:r>
              <a:rPr lang="en-US" altLang="zh-CN" kern="100" dirty="0">
                <a:latin typeface="楷体" panose="02010609060101010101" pitchFamily="49" charset="-122"/>
                <a:ea typeface="楷体" panose="02010609060101010101" pitchFamily="49" charset="-122"/>
                <a:cs typeface="Verdana" panose="020B0604030504040204" pitchFamily="34" charset="0"/>
              </a:rPr>
              <a:t>1940</a:t>
            </a:r>
            <a:r>
              <a:rPr lang="zh-CN" altLang="en-US" kern="100" dirty="0">
                <a:latin typeface="楷体" panose="02010609060101010101" pitchFamily="49" charset="-122"/>
                <a:ea typeface="楷体" panose="02010609060101010101" pitchFamily="49" charset="-122"/>
                <a:cs typeface="Verdana" panose="020B0604030504040204" pitchFamily="34" charset="0"/>
              </a:rPr>
              <a:t>年后建造，相对而言房屋较新。但同时，也有</a:t>
            </a:r>
            <a:r>
              <a:rPr lang="en-US" altLang="zh-CN" kern="100" dirty="0">
                <a:latin typeface="楷体" panose="02010609060101010101" pitchFamily="49" charset="-122"/>
                <a:ea typeface="楷体" panose="02010609060101010101" pitchFamily="49" charset="-122"/>
                <a:cs typeface="Verdana" panose="020B0604030504040204" pitchFamily="34" charset="0"/>
              </a:rPr>
              <a:t>50%</a:t>
            </a:r>
            <a:r>
              <a:rPr lang="zh-CN" altLang="en-US" kern="100" dirty="0">
                <a:latin typeface="楷体" panose="02010609060101010101" pitchFamily="49" charset="-122"/>
                <a:ea typeface="楷体" panose="02010609060101010101" pitchFamily="49" charset="-122"/>
                <a:cs typeface="Verdana" panose="020B0604030504040204" pitchFamily="34" charset="0"/>
              </a:rPr>
              <a:t>左右的样本的老式住房比例达到七成以上，且根据图</a:t>
            </a:r>
            <a:r>
              <a:rPr lang="en-US" altLang="zh-CN" kern="100" dirty="0">
                <a:latin typeface="楷体" panose="02010609060101010101" pitchFamily="49" charset="-122"/>
                <a:ea typeface="楷体" panose="02010609060101010101" pitchFamily="49" charset="-122"/>
                <a:cs typeface="Verdana" panose="020B0604030504040204" pitchFamily="34" charset="0"/>
              </a:rPr>
              <a:t>7</a:t>
            </a:r>
            <a:r>
              <a:rPr lang="zh-CN" altLang="en-US" kern="100" dirty="0">
                <a:latin typeface="楷体" panose="02010609060101010101" pitchFamily="49" charset="-122"/>
                <a:ea typeface="楷体" panose="02010609060101010101" pitchFamily="49" charset="-122"/>
                <a:cs typeface="Verdana" panose="020B0604030504040204" pitchFamily="34" charset="0"/>
              </a:rPr>
              <a:t>可以发现，</a:t>
            </a:r>
            <a:r>
              <a:rPr lang="zh-CN" altLang="en-US" b="1" kern="100" dirty="0">
                <a:latin typeface="楷体" panose="02010609060101010101" pitchFamily="49" charset="-122"/>
                <a:ea typeface="楷体" panose="02010609060101010101" pitchFamily="49" charset="-122"/>
                <a:cs typeface="Verdana" panose="020B0604030504040204" pitchFamily="34" charset="0"/>
              </a:rPr>
              <a:t>该类样本房价随老式自住房比例的增加而缓慢下降</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0" y="448056"/>
            <a:ext cx="9204960" cy="719806"/>
          </a:xfrm>
        </p:spPr>
        <p:txBody>
          <a:bodyPr/>
          <a:lstStyle/>
          <a:p>
            <a:r>
              <a:rPr lang="zh-CN" altLang="en-US" sz="3400" b="1" dirty="0" smtClean="0">
                <a:solidFill>
                  <a:srgbClr val="751718"/>
                </a:solidFill>
                <a:cs typeface="+mn-cs"/>
              </a:rPr>
              <a:t>（</a:t>
            </a:r>
            <a:r>
              <a:rPr lang="zh-CN" altLang="en-US" sz="3400" b="1" dirty="0">
                <a:solidFill>
                  <a:srgbClr val="751718"/>
                </a:solidFill>
                <a:cs typeface="+mn-cs"/>
              </a:rPr>
              <a:t>八</a:t>
            </a:r>
            <a:r>
              <a:rPr lang="zh-CN" altLang="en-US" sz="3400" b="1" dirty="0" smtClean="0">
                <a:solidFill>
                  <a:srgbClr val="751718"/>
                </a:solidFill>
                <a:cs typeface="+mn-cs"/>
              </a:rPr>
              <a:t>）</a:t>
            </a:r>
            <a:r>
              <a:rPr lang="en-US" altLang="zh-CN" sz="3400" b="1" dirty="0">
                <a:solidFill>
                  <a:srgbClr val="751718"/>
                </a:solidFill>
                <a:cs typeface="+mn-cs"/>
              </a:rPr>
              <a:t>1940</a:t>
            </a:r>
            <a:r>
              <a:rPr lang="zh-CN" altLang="en-US" sz="3400" b="1" dirty="0">
                <a:solidFill>
                  <a:srgbClr val="751718"/>
                </a:solidFill>
                <a:cs typeface="+mn-cs"/>
              </a:rPr>
              <a:t>年以前建造的自住房的</a:t>
            </a:r>
            <a:r>
              <a:rPr lang="zh-CN" altLang="en-US" sz="3400" b="1" dirty="0" smtClean="0">
                <a:solidFill>
                  <a:srgbClr val="751718"/>
                </a:solidFill>
                <a:cs typeface="+mn-cs"/>
              </a:rPr>
              <a:t>比例</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1864313" y="4931974"/>
            <a:ext cx="5262979"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7 1940</a:t>
            </a:r>
            <a:r>
              <a:rPr lang="zh-CN" altLang="en-US" kern="0" dirty="0">
                <a:latin typeface="楷体" panose="02010609060101010101" pitchFamily="49" charset="-122"/>
                <a:ea typeface="楷体" panose="02010609060101010101" pitchFamily="49" charset="-122"/>
              </a:rPr>
              <a:t>年以前建造的自住房的比例与房价散点图</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2584673305"/>
              </p:ext>
            </p:extLst>
          </p:nvPr>
        </p:nvGraphicFramePr>
        <p:xfrm>
          <a:off x="1534801" y="1435101"/>
          <a:ext cx="5922000" cy="3414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012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4799995"/>
            <a:ext cx="8378626" cy="1754326"/>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可知，</a:t>
            </a:r>
            <a:r>
              <a:rPr lang="en-US" altLang="zh-CN" kern="100" dirty="0">
                <a:latin typeface="楷体" panose="02010609060101010101" pitchFamily="49" charset="-122"/>
                <a:ea typeface="楷体" panose="02010609060101010101" pitchFamily="49" charset="-122"/>
                <a:cs typeface="Verdana" panose="020B0604030504040204" pitchFamily="34" charset="0"/>
              </a:rPr>
              <a:t>DIS</a:t>
            </a:r>
            <a:r>
              <a:rPr lang="zh-CN" altLang="en-US" kern="100" dirty="0">
                <a:latin typeface="楷体" panose="02010609060101010101" pitchFamily="49" charset="-122"/>
                <a:ea typeface="楷体" panose="02010609060101010101" pitchFamily="49" charset="-122"/>
                <a:cs typeface="Verdana" panose="020B0604030504040204" pitchFamily="34" charset="0"/>
              </a:rPr>
              <a:t>变量的大部分数据集中于</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en-US" kern="100" dirty="0">
                <a:latin typeface="楷体" panose="02010609060101010101" pitchFamily="49" charset="-122"/>
                <a:ea typeface="楷体" panose="02010609060101010101" pitchFamily="49" charset="-122"/>
                <a:cs typeface="Verdana" panose="020B0604030504040204" pitchFamily="34" charset="0"/>
              </a:rPr>
              <a:t>左右，而图</a:t>
            </a:r>
            <a:r>
              <a:rPr lang="en-US" altLang="zh-CN" kern="100" dirty="0">
                <a:latin typeface="楷体" panose="02010609060101010101" pitchFamily="49" charset="-122"/>
                <a:ea typeface="楷体" panose="02010609060101010101" pitchFamily="49" charset="-122"/>
                <a:cs typeface="Verdana" panose="020B0604030504040204" pitchFamily="34" charset="0"/>
              </a:rPr>
              <a:t>8</a:t>
            </a:r>
            <a:r>
              <a:rPr lang="zh-CN" altLang="en-US" kern="100" dirty="0">
                <a:latin typeface="楷体" panose="02010609060101010101" pitchFamily="49" charset="-122"/>
                <a:ea typeface="楷体" panose="02010609060101010101" pitchFamily="49" charset="-122"/>
                <a:cs typeface="Verdana" panose="020B0604030504040204" pitchFamily="34" charset="0"/>
              </a:rPr>
              <a:t>表明，</a:t>
            </a:r>
            <a:r>
              <a:rPr lang="zh-CN" altLang="en-US" b="1" kern="100" dirty="0">
                <a:latin typeface="楷体" panose="02010609060101010101" pitchFamily="49" charset="-122"/>
                <a:ea typeface="楷体" panose="02010609060101010101" pitchFamily="49" charset="-122"/>
                <a:cs typeface="Verdana" panose="020B0604030504040204" pitchFamily="34" charset="0"/>
              </a:rPr>
              <a:t>对于</a:t>
            </a:r>
            <a:r>
              <a:rPr lang="en-US" altLang="zh-CN" b="1" kern="100" dirty="0">
                <a:latin typeface="楷体" panose="02010609060101010101" pitchFamily="49" charset="-122"/>
                <a:ea typeface="楷体" panose="02010609060101010101" pitchFamily="49" charset="-122"/>
                <a:cs typeface="Verdana" panose="020B0604030504040204" pitchFamily="34" charset="0"/>
              </a:rPr>
              <a:t>DIS</a:t>
            </a:r>
            <a:r>
              <a:rPr lang="zh-CN" altLang="en-US" b="1" kern="100" dirty="0">
                <a:latin typeface="楷体" panose="02010609060101010101" pitchFamily="49" charset="-122"/>
                <a:ea typeface="楷体" panose="02010609060101010101" pitchFamily="49" charset="-122"/>
                <a:cs typeface="Verdana" panose="020B0604030504040204" pitchFamily="34" charset="0"/>
              </a:rPr>
              <a:t>小于</a:t>
            </a:r>
            <a:r>
              <a:rPr lang="en-US" altLang="zh-CN" b="1" kern="100" dirty="0">
                <a:latin typeface="楷体" panose="02010609060101010101" pitchFamily="49" charset="-122"/>
                <a:ea typeface="楷体" panose="02010609060101010101" pitchFamily="49" charset="-122"/>
                <a:cs typeface="Verdana" panose="020B0604030504040204" pitchFamily="34" charset="0"/>
              </a:rPr>
              <a:t>3</a:t>
            </a:r>
            <a:r>
              <a:rPr lang="zh-CN" altLang="en-US" b="1" kern="100" dirty="0">
                <a:latin typeface="楷体" panose="02010609060101010101" pitchFamily="49" charset="-122"/>
                <a:ea typeface="楷体" panose="02010609060101010101" pitchFamily="49" charset="-122"/>
                <a:cs typeface="Verdana" panose="020B0604030504040204" pitchFamily="34" charset="0"/>
              </a:rPr>
              <a:t>的样本，整体呈现出房价随距离的增大而增大的趋势，而对于</a:t>
            </a:r>
            <a:r>
              <a:rPr lang="en-US" altLang="zh-CN" b="1" kern="100" dirty="0">
                <a:latin typeface="楷体" panose="02010609060101010101" pitchFamily="49" charset="-122"/>
                <a:ea typeface="楷体" panose="02010609060101010101" pitchFamily="49" charset="-122"/>
                <a:cs typeface="Verdana" panose="020B0604030504040204" pitchFamily="34" charset="0"/>
              </a:rPr>
              <a:t>DIS</a:t>
            </a:r>
            <a:r>
              <a:rPr lang="zh-CN" altLang="en-US" b="1" kern="100" dirty="0">
                <a:latin typeface="楷体" panose="02010609060101010101" pitchFamily="49" charset="-122"/>
                <a:ea typeface="楷体" panose="02010609060101010101" pitchFamily="49" charset="-122"/>
                <a:cs typeface="Verdana" panose="020B0604030504040204" pitchFamily="34" charset="0"/>
              </a:rPr>
              <a:t>大于</a:t>
            </a:r>
            <a:r>
              <a:rPr lang="en-US" altLang="zh-CN" b="1" kern="100" dirty="0">
                <a:latin typeface="楷体" panose="02010609060101010101" pitchFamily="49" charset="-122"/>
                <a:ea typeface="楷体" panose="02010609060101010101" pitchFamily="49" charset="-122"/>
                <a:cs typeface="Verdana" panose="020B0604030504040204" pitchFamily="34" charset="0"/>
              </a:rPr>
              <a:t>3</a:t>
            </a:r>
            <a:r>
              <a:rPr lang="zh-CN" altLang="en-US" b="1" kern="100" dirty="0">
                <a:latin typeface="楷体" panose="02010609060101010101" pitchFamily="49" charset="-122"/>
                <a:ea typeface="楷体" panose="02010609060101010101" pitchFamily="49" charset="-122"/>
                <a:cs typeface="Verdana" panose="020B0604030504040204" pitchFamily="34" charset="0"/>
              </a:rPr>
              <a:t>的样本，整体房价水平表现出平稳的态势</a:t>
            </a:r>
            <a:r>
              <a:rPr lang="zh-CN" altLang="en-US" kern="100" dirty="0">
                <a:latin typeface="楷体" panose="02010609060101010101" pitchFamily="49" charset="-122"/>
                <a:ea typeface="楷体" panose="02010609060101010101" pitchFamily="49" charset="-122"/>
                <a:cs typeface="Verdana" panose="020B0604030504040204" pitchFamily="34" charset="0"/>
              </a:rPr>
              <a:t>。这一现象与常识存在一定偏差，推测可能原因在于</a:t>
            </a:r>
            <a:r>
              <a:rPr lang="en-US" altLang="zh-CN" kern="100" dirty="0">
                <a:latin typeface="楷体" panose="02010609060101010101" pitchFamily="49" charset="-122"/>
                <a:ea typeface="楷体" panose="02010609060101010101" pitchFamily="49" charset="-122"/>
                <a:cs typeface="Verdana" panose="020B0604030504040204" pitchFamily="34" charset="0"/>
              </a:rPr>
              <a:t>DIS</a:t>
            </a:r>
            <a:r>
              <a:rPr lang="zh-CN" altLang="en-US" kern="100" dirty="0">
                <a:latin typeface="楷体" panose="02010609060101010101" pitchFamily="49" charset="-122"/>
                <a:ea typeface="楷体" panose="02010609060101010101" pitchFamily="49" charset="-122"/>
                <a:cs typeface="Verdana" panose="020B0604030504040204" pitchFamily="34" charset="0"/>
              </a:rPr>
              <a:t>小于</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en-US" kern="100" dirty="0">
                <a:latin typeface="楷体" panose="02010609060101010101" pitchFamily="49" charset="-122"/>
                <a:ea typeface="楷体" panose="02010609060101010101" pitchFamily="49" charset="-122"/>
                <a:cs typeface="Verdana" panose="020B0604030504040204" pitchFamily="34" charset="0"/>
              </a:rPr>
              <a:t>的样本地区为老城区，老式自住房的比例较高，根据（七）中的分析，老式自住房的房价水平较低，此外，该地区交通条件可能较为良好，距离对房价的反向影响不明显。</a:t>
            </a:r>
          </a:p>
        </p:txBody>
      </p:sp>
      <p:sp>
        <p:nvSpPr>
          <p:cNvPr id="3" name="标题 2"/>
          <p:cNvSpPr>
            <a:spLocks noGrp="1"/>
          </p:cNvSpPr>
          <p:nvPr>
            <p:ph type="title"/>
          </p:nvPr>
        </p:nvSpPr>
        <p:spPr>
          <a:xfrm>
            <a:off x="209006" y="448056"/>
            <a:ext cx="9204960" cy="719806"/>
          </a:xfrm>
        </p:spPr>
        <p:txBody>
          <a:bodyPr/>
          <a:lstStyle/>
          <a:p>
            <a:r>
              <a:rPr lang="zh-CN" altLang="en-US" sz="3400" b="1" dirty="0" smtClean="0">
                <a:solidFill>
                  <a:srgbClr val="751718"/>
                </a:solidFill>
                <a:cs typeface="+mn-cs"/>
              </a:rPr>
              <a:t>（九）</a:t>
            </a:r>
            <a:r>
              <a:rPr lang="zh-CN" altLang="en-US" sz="3400" b="1" dirty="0">
                <a:solidFill>
                  <a:srgbClr val="751718"/>
                </a:solidFill>
                <a:cs typeface="+mn-cs"/>
              </a:rPr>
              <a:t>加权到波士顿的五个就业中心的</a:t>
            </a:r>
            <a:r>
              <a:rPr lang="zh-CN" altLang="en-US" sz="3400" b="1" dirty="0" smtClean="0">
                <a:solidFill>
                  <a:srgbClr val="751718"/>
                </a:solidFill>
                <a:cs typeface="+mn-cs"/>
              </a:rPr>
              <a:t>距离</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1633480" y="4457479"/>
            <a:ext cx="5724644"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8 </a:t>
            </a:r>
            <a:r>
              <a:rPr lang="zh-CN" altLang="en-US" kern="0" dirty="0">
                <a:latin typeface="楷体" panose="02010609060101010101" pitchFamily="49" charset="-122"/>
                <a:ea typeface="楷体" panose="02010609060101010101" pitchFamily="49" charset="-122"/>
              </a:rPr>
              <a:t>加权到波士顿的五个就业中心的距离与房价散点图</a:t>
            </a:r>
          </a:p>
        </p:txBody>
      </p:sp>
      <p:graphicFrame>
        <p:nvGraphicFramePr>
          <p:cNvPr id="11" name="内容占位符 10"/>
          <p:cNvGraphicFramePr>
            <a:graphicFrameLocks noGrp="1"/>
          </p:cNvGraphicFramePr>
          <p:nvPr>
            <p:ph idx="1"/>
            <p:extLst>
              <p:ext uri="{D42A27DB-BD31-4B8C-83A1-F6EECF244321}">
                <p14:modId xmlns:p14="http://schemas.microsoft.com/office/powerpoint/2010/main" val="1147095443"/>
              </p:ext>
            </p:extLst>
          </p:nvPr>
        </p:nvGraphicFramePr>
        <p:xfrm>
          <a:off x="1534801" y="1369465"/>
          <a:ext cx="5922000" cy="31067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00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443383"/>
            <a:ext cx="8378626"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可知，</a:t>
            </a:r>
            <a:r>
              <a:rPr lang="en-US" altLang="zh-CN" kern="100" dirty="0">
                <a:latin typeface="楷体" panose="02010609060101010101" pitchFamily="49" charset="-122"/>
                <a:ea typeface="楷体" panose="02010609060101010101" pitchFamily="49" charset="-122"/>
                <a:cs typeface="Verdana" panose="020B0604030504040204" pitchFamily="34" charset="0"/>
              </a:rPr>
              <a:t>RAD</a:t>
            </a:r>
            <a:r>
              <a:rPr lang="zh-CN" altLang="en-US" kern="100" dirty="0">
                <a:latin typeface="楷体" panose="02010609060101010101" pitchFamily="49" charset="-122"/>
                <a:ea typeface="楷体" panose="02010609060101010101" pitchFamily="49" charset="-122"/>
                <a:cs typeface="Verdana" panose="020B0604030504040204" pitchFamily="34" charset="0"/>
              </a:rPr>
              <a:t>变量的众数为</a:t>
            </a:r>
            <a:r>
              <a:rPr lang="en-US" altLang="zh-CN" kern="100" dirty="0">
                <a:latin typeface="楷体" panose="02010609060101010101" pitchFamily="49" charset="-122"/>
                <a:ea typeface="楷体" panose="02010609060101010101" pitchFamily="49" charset="-122"/>
                <a:cs typeface="Verdana" panose="020B0604030504040204" pitchFamily="34" charset="0"/>
              </a:rPr>
              <a:t>24</a:t>
            </a:r>
            <a:r>
              <a:rPr lang="zh-CN" altLang="en-US" kern="100" dirty="0">
                <a:latin typeface="楷体" panose="02010609060101010101" pitchFamily="49" charset="-122"/>
                <a:ea typeface="楷体" panose="02010609060101010101" pitchFamily="49" charset="-122"/>
                <a:cs typeface="Verdana" panose="020B0604030504040204" pitchFamily="34" charset="0"/>
              </a:rPr>
              <a:t>，中位数为</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en-US" kern="100" dirty="0">
                <a:latin typeface="楷体" panose="02010609060101010101" pitchFamily="49" charset="-122"/>
                <a:ea typeface="楷体" panose="02010609060101010101" pitchFamily="49" charset="-122"/>
                <a:cs typeface="Verdana" panose="020B0604030504040204" pitchFamily="34" charset="0"/>
              </a:rPr>
              <a:t>，说明大部分地区的高速公路可达性较好，且结合图</a:t>
            </a:r>
            <a:r>
              <a:rPr lang="en-US" altLang="zh-CN" kern="100" dirty="0">
                <a:latin typeface="楷体" panose="02010609060101010101" pitchFamily="49" charset="-122"/>
                <a:ea typeface="楷体" panose="02010609060101010101" pitchFamily="49" charset="-122"/>
                <a:cs typeface="Verdana" panose="020B0604030504040204" pitchFamily="34" charset="0"/>
              </a:rPr>
              <a:t>9</a:t>
            </a:r>
            <a:r>
              <a:rPr lang="zh-CN" altLang="en-US" kern="100" dirty="0">
                <a:latin typeface="楷体" panose="02010609060101010101" pitchFamily="49" charset="-122"/>
                <a:ea typeface="楷体" panose="02010609060101010101" pitchFamily="49" charset="-122"/>
                <a:cs typeface="Verdana" panose="020B0604030504040204" pitchFamily="34" charset="0"/>
              </a:rPr>
              <a:t>可以得出这类样本的房价水平较为</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接近且整体来看房价低于可达性指数低的地区。</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3" name="标题 2"/>
          <p:cNvSpPr>
            <a:spLocks noGrp="1"/>
          </p:cNvSpPr>
          <p:nvPr>
            <p:ph type="title"/>
          </p:nvPr>
        </p:nvSpPr>
        <p:spPr>
          <a:xfrm>
            <a:off x="226423" y="448056"/>
            <a:ext cx="9204960" cy="719806"/>
          </a:xfrm>
        </p:spPr>
        <p:txBody>
          <a:bodyPr/>
          <a:lstStyle/>
          <a:p>
            <a:r>
              <a:rPr lang="zh-CN" altLang="en-US" sz="3400" b="1" dirty="0" smtClean="0">
                <a:solidFill>
                  <a:srgbClr val="751718"/>
                </a:solidFill>
                <a:cs typeface="+mn-cs"/>
              </a:rPr>
              <a:t>（十）</a:t>
            </a:r>
            <a:r>
              <a:rPr lang="zh-CN" altLang="en-US" sz="3400" b="1" dirty="0">
                <a:solidFill>
                  <a:srgbClr val="751718"/>
                </a:solidFill>
                <a:cs typeface="+mn-cs"/>
              </a:rPr>
              <a:t>径向高速公路的可达性</a:t>
            </a:r>
            <a:r>
              <a:rPr lang="zh-CN" altLang="en-US" sz="3400" b="1" dirty="0" smtClean="0">
                <a:solidFill>
                  <a:srgbClr val="751718"/>
                </a:solidFill>
                <a:cs typeface="+mn-cs"/>
              </a:rPr>
              <a:t>指数</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095145" y="5076801"/>
            <a:ext cx="4801314"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9 </a:t>
            </a:r>
            <a:r>
              <a:rPr lang="zh-CN" altLang="en-US" kern="0" dirty="0">
                <a:latin typeface="楷体" panose="02010609060101010101" pitchFamily="49" charset="-122"/>
                <a:ea typeface="楷体" panose="02010609060101010101" pitchFamily="49" charset="-122"/>
              </a:rPr>
              <a:t>径向高速公路的可达性指数与房价散点图</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693621387"/>
              </p:ext>
            </p:extLst>
          </p:nvPr>
        </p:nvGraphicFramePr>
        <p:xfrm>
          <a:off x="1534801" y="1435100"/>
          <a:ext cx="5922000" cy="3641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873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376159"/>
            <a:ext cx="8378626" cy="1200329"/>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可得，</a:t>
            </a:r>
            <a:r>
              <a:rPr lang="en-US" altLang="zh-CN" kern="100" dirty="0">
                <a:latin typeface="楷体" panose="02010609060101010101" pitchFamily="49" charset="-122"/>
                <a:ea typeface="楷体" panose="02010609060101010101" pitchFamily="49" charset="-122"/>
                <a:cs typeface="Verdana" panose="020B0604030504040204" pitchFamily="34" charset="0"/>
              </a:rPr>
              <a:t>TAX</a:t>
            </a:r>
            <a:r>
              <a:rPr lang="zh-CN" altLang="en-US" kern="100" dirty="0">
                <a:latin typeface="楷体" panose="02010609060101010101" pitchFamily="49" charset="-122"/>
                <a:ea typeface="楷体" panose="02010609060101010101" pitchFamily="49" charset="-122"/>
                <a:cs typeface="Verdana" panose="020B0604030504040204" pitchFamily="34" charset="0"/>
              </a:rPr>
              <a:t>的中位数为</a:t>
            </a:r>
            <a:r>
              <a:rPr lang="en-US" altLang="zh-CN" kern="100" dirty="0">
                <a:latin typeface="楷体" panose="02010609060101010101" pitchFamily="49" charset="-122"/>
                <a:ea typeface="楷体" panose="02010609060101010101" pitchFamily="49" charset="-122"/>
                <a:cs typeface="Verdana" panose="020B0604030504040204" pitchFamily="34" charset="0"/>
              </a:rPr>
              <a:t>330</a:t>
            </a:r>
            <a:r>
              <a:rPr lang="zh-CN" altLang="en-US" kern="100" dirty="0">
                <a:latin typeface="楷体" panose="02010609060101010101" pitchFamily="49" charset="-122"/>
                <a:ea typeface="楷体" panose="02010609060101010101" pitchFamily="49" charset="-122"/>
                <a:cs typeface="Verdana" panose="020B0604030504040204" pitchFamily="34" charset="0"/>
              </a:rPr>
              <a:t>，众数为</a:t>
            </a:r>
            <a:r>
              <a:rPr lang="en-US" altLang="zh-CN" kern="100" dirty="0">
                <a:latin typeface="楷体" panose="02010609060101010101" pitchFamily="49" charset="-122"/>
                <a:ea typeface="楷体" panose="02010609060101010101" pitchFamily="49" charset="-122"/>
                <a:cs typeface="Verdana" panose="020B0604030504040204" pitchFamily="34" charset="0"/>
              </a:rPr>
              <a:t>666</a:t>
            </a:r>
            <a:r>
              <a:rPr lang="zh-CN" altLang="en-US" kern="100" dirty="0">
                <a:latin typeface="楷体" panose="02010609060101010101" pitchFamily="49" charset="-122"/>
                <a:ea typeface="楷体" panose="02010609060101010101" pitchFamily="49" charset="-122"/>
                <a:cs typeface="Verdana" panose="020B0604030504040204" pitchFamily="34" charset="0"/>
              </a:rPr>
              <a:t>。结合图</a:t>
            </a:r>
            <a:r>
              <a:rPr lang="en-US" altLang="zh-CN" kern="100" dirty="0">
                <a:latin typeface="楷体" panose="02010609060101010101" pitchFamily="49" charset="-122"/>
                <a:ea typeface="楷体" panose="02010609060101010101" pitchFamily="49" charset="-122"/>
                <a:cs typeface="Verdana" panose="020B0604030504040204" pitchFamily="34" charset="0"/>
              </a:rPr>
              <a:t>10</a:t>
            </a:r>
            <a:r>
              <a:rPr lang="zh-CN" altLang="en-US" kern="100" dirty="0">
                <a:latin typeface="楷体" panose="02010609060101010101" pitchFamily="49" charset="-122"/>
                <a:ea typeface="楷体" panose="02010609060101010101" pitchFamily="49" charset="-122"/>
                <a:cs typeface="Verdana" panose="020B0604030504040204" pitchFamily="34" charset="0"/>
              </a:rPr>
              <a:t>可知，全额物业税率主要集中于</a:t>
            </a:r>
            <a:r>
              <a:rPr lang="en-US" altLang="zh-CN" kern="100" dirty="0">
                <a:latin typeface="楷体" panose="02010609060101010101" pitchFamily="49" charset="-122"/>
                <a:ea typeface="楷体" panose="02010609060101010101" pitchFamily="49" charset="-122"/>
                <a:cs typeface="Verdana" panose="020B0604030504040204" pitchFamily="34" charset="0"/>
              </a:rPr>
              <a:t>200</a:t>
            </a:r>
            <a:r>
              <a:rPr lang="zh-CN" altLang="en-US" kern="100" dirty="0">
                <a:latin typeface="楷体" panose="02010609060101010101" pitchFamily="49" charset="-122"/>
                <a:ea typeface="楷体" panose="02010609060101010101" pitchFamily="49" charset="-122"/>
                <a:cs typeface="Verdana" panose="020B0604030504040204" pitchFamily="34" charset="0"/>
              </a:rPr>
              <a:t>到</a:t>
            </a:r>
            <a:r>
              <a:rPr lang="en-US" altLang="zh-CN" kern="100" dirty="0">
                <a:latin typeface="楷体" panose="02010609060101010101" pitchFamily="49" charset="-122"/>
                <a:ea typeface="楷体" panose="02010609060101010101" pitchFamily="49" charset="-122"/>
                <a:cs typeface="Verdana" panose="020B0604030504040204" pitchFamily="34" charset="0"/>
              </a:rPr>
              <a:t>400</a:t>
            </a:r>
            <a:r>
              <a:rPr lang="zh-CN" altLang="en-US" kern="100" dirty="0">
                <a:latin typeface="楷体" panose="02010609060101010101" pitchFamily="49" charset="-122"/>
                <a:ea typeface="楷体" panose="02010609060101010101" pitchFamily="49" charset="-122"/>
                <a:cs typeface="Verdana" panose="020B0604030504040204" pitchFamily="34" charset="0"/>
              </a:rPr>
              <a:t>之间，该区间内，房价的取值范围较大，但大部分介于</a:t>
            </a:r>
            <a:r>
              <a:rPr lang="en-US" altLang="zh-CN" kern="100" dirty="0">
                <a:latin typeface="楷体" panose="02010609060101010101" pitchFamily="49" charset="-122"/>
                <a:ea typeface="楷体" panose="02010609060101010101" pitchFamily="49" charset="-122"/>
                <a:cs typeface="Verdana" panose="020B0604030504040204" pitchFamily="34" charset="0"/>
              </a:rPr>
              <a:t>20</a:t>
            </a:r>
            <a:r>
              <a:rPr lang="zh-CN" altLang="en-US" kern="100" dirty="0">
                <a:latin typeface="楷体" panose="02010609060101010101" pitchFamily="49" charset="-122"/>
                <a:ea typeface="楷体" panose="02010609060101010101" pitchFamily="49" charset="-122"/>
                <a:cs typeface="Verdana" panose="020B0604030504040204" pitchFamily="34" charset="0"/>
              </a:rPr>
              <a:t>到</a:t>
            </a:r>
            <a:r>
              <a:rPr lang="en-US" altLang="zh-CN" kern="100" dirty="0">
                <a:latin typeface="楷体" panose="02010609060101010101" pitchFamily="49" charset="-122"/>
                <a:ea typeface="楷体" panose="02010609060101010101" pitchFamily="49" charset="-122"/>
                <a:cs typeface="Verdana" panose="020B0604030504040204" pitchFamily="34" charset="0"/>
              </a:rPr>
              <a:t>30</a:t>
            </a:r>
            <a:r>
              <a:rPr lang="zh-CN" altLang="en-US" kern="100" dirty="0">
                <a:latin typeface="楷体" panose="02010609060101010101" pitchFamily="49" charset="-122"/>
                <a:ea typeface="楷体" panose="02010609060101010101" pitchFamily="49" charset="-122"/>
                <a:cs typeface="Verdana" panose="020B0604030504040204" pitchFamily="34" charset="0"/>
              </a:rPr>
              <a:t>之间。该区间之外，</a:t>
            </a:r>
            <a:r>
              <a:rPr lang="zh-CN" altLang="en-US" b="1" kern="100" dirty="0">
                <a:latin typeface="楷体" panose="02010609060101010101" pitchFamily="49" charset="-122"/>
                <a:ea typeface="楷体" panose="02010609060101010101" pitchFamily="49" charset="-122"/>
                <a:cs typeface="Verdana" panose="020B0604030504040204" pitchFamily="34" charset="0"/>
              </a:rPr>
              <a:t>全额物业税率高的样本基本取值为</a:t>
            </a:r>
            <a:r>
              <a:rPr lang="en-US" altLang="zh-CN" b="1" kern="100" dirty="0">
                <a:latin typeface="楷体" panose="02010609060101010101" pitchFamily="49" charset="-122"/>
                <a:ea typeface="楷体" panose="02010609060101010101" pitchFamily="49" charset="-122"/>
                <a:cs typeface="Verdana" panose="020B0604030504040204" pitchFamily="34" charset="0"/>
              </a:rPr>
              <a:t>666</a:t>
            </a:r>
            <a:r>
              <a:rPr lang="zh-CN" altLang="en-US" b="1" kern="100" dirty="0">
                <a:latin typeface="楷体" panose="02010609060101010101" pitchFamily="49" charset="-122"/>
                <a:ea typeface="楷体" panose="02010609060101010101" pitchFamily="49" charset="-122"/>
                <a:cs typeface="Verdana" panose="020B0604030504040204" pitchFamily="34" charset="0"/>
              </a:rPr>
              <a:t>，其对应房价的均值低于税率较低的样本，即高税率对房价产生了抑制作用</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182880" y="448056"/>
            <a:ext cx="9204960" cy="719806"/>
          </a:xfrm>
        </p:spPr>
        <p:txBody>
          <a:bodyPr/>
          <a:lstStyle/>
          <a:p>
            <a:r>
              <a:rPr lang="zh-CN" altLang="en-US" sz="3400" b="1" dirty="0">
                <a:solidFill>
                  <a:srgbClr val="751718"/>
                </a:solidFill>
                <a:cs typeface="+mn-cs"/>
              </a:rPr>
              <a:t>（</a:t>
            </a:r>
            <a:r>
              <a:rPr lang="zh-CN" altLang="en-US" sz="3400" b="1" dirty="0" smtClean="0">
                <a:solidFill>
                  <a:srgbClr val="751718"/>
                </a:solidFill>
                <a:cs typeface="+mn-cs"/>
              </a:rPr>
              <a:t>十一）</a:t>
            </a:r>
            <a:r>
              <a:rPr lang="zh-CN" altLang="en-US" sz="3400" b="1" dirty="0">
                <a:solidFill>
                  <a:srgbClr val="751718"/>
                </a:solidFill>
                <a:cs typeface="+mn-cs"/>
              </a:rPr>
              <a:t>每</a:t>
            </a:r>
            <a:r>
              <a:rPr lang="en-US" altLang="zh-CN" sz="3400" b="1" dirty="0">
                <a:solidFill>
                  <a:srgbClr val="751718"/>
                </a:solidFill>
                <a:cs typeface="+mn-cs"/>
              </a:rPr>
              <a:t>10,000</a:t>
            </a:r>
            <a:r>
              <a:rPr lang="zh-CN" altLang="en-US" sz="3400" b="1" dirty="0">
                <a:solidFill>
                  <a:srgbClr val="751718"/>
                </a:solidFill>
                <a:cs typeface="+mn-cs"/>
              </a:rPr>
              <a:t>美元的全额物业</a:t>
            </a:r>
            <a:r>
              <a:rPr lang="zh-CN" altLang="en-US" sz="3400" b="1" dirty="0" smtClean="0">
                <a:solidFill>
                  <a:srgbClr val="751718"/>
                </a:solidFill>
                <a:cs typeface="+mn-cs"/>
              </a:rPr>
              <a:t>税率</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729934" y="5015928"/>
            <a:ext cx="3531736"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10 </a:t>
            </a:r>
            <a:r>
              <a:rPr lang="zh-CN" altLang="en-US" kern="0" dirty="0">
                <a:latin typeface="楷体" panose="02010609060101010101" pitchFamily="49" charset="-122"/>
                <a:ea typeface="楷体" panose="02010609060101010101" pitchFamily="49" charset="-122"/>
              </a:rPr>
              <a:t>全额物业税率与房价散点图</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3146776609"/>
              </p:ext>
            </p:extLst>
          </p:nvPr>
        </p:nvGraphicFramePr>
        <p:xfrm>
          <a:off x="1534801" y="1435101"/>
          <a:ext cx="5922000" cy="35808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31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318741"/>
            <a:ext cx="8378626" cy="1200329"/>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可得，大部分地区的生师比为</a:t>
            </a:r>
            <a:r>
              <a:rPr lang="en-US" altLang="zh-CN" kern="100" dirty="0">
                <a:latin typeface="楷体" panose="02010609060101010101" pitchFamily="49" charset="-122"/>
                <a:ea typeface="楷体" panose="02010609060101010101" pitchFamily="49" charset="-122"/>
                <a:cs typeface="Verdana" panose="020B0604030504040204" pitchFamily="34" charset="0"/>
              </a:rPr>
              <a:t>20</a:t>
            </a:r>
            <a:r>
              <a:rPr lang="zh-CN" altLang="en-US" kern="100" dirty="0">
                <a:latin typeface="楷体" panose="02010609060101010101" pitchFamily="49" charset="-122"/>
                <a:ea typeface="楷体" panose="02010609060101010101" pitchFamily="49" charset="-122"/>
                <a:cs typeface="Verdana" panose="020B0604030504040204" pitchFamily="34" charset="0"/>
              </a:rPr>
              <a:t>左右，即大约平均</a:t>
            </a:r>
            <a:r>
              <a:rPr lang="en-US" altLang="zh-CN" kern="100" dirty="0">
                <a:latin typeface="楷体" panose="02010609060101010101" pitchFamily="49" charset="-122"/>
                <a:ea typeface="楷体" panose="02010609060101010101" pitchFamily="49" charset="-122"/>
                <a:cs typeface="Verdana" panose="020B0604030504040204" pitchFamily="34" charset="0"/>
              </a:rPr>
              <a:t>1</a:t>
            </a:r>
            <a:r>
              <a:rPr lang="zh-CN" altLang="en-US" kern="100" dirty="0">
                <a:latin typeface="楷体" panose="02010609060101010101" pitchFamily="49" charset="-122"/>
                <a:ea typeface="楷体" panose="02010609060101010101" pitchFamily="49" charset="-122"/>
                <a:cs typeface="Verdana" panose="020B0604030504040204" pitchFamily="34" charset="0"/>
              </a:rPr>
              <a:t>名老师负责</a:t>
            </a:r>
            <a:r>
              <a:rPr lang="en-US" altLang="zh-CN" kern="100" dirty="0">
                <a:latin typeface="楷体" panose="02010609060101010101" pitchFamily="49" charset="-122"/>
                <a:ea typeface="楷体" panose="02010609060101010101" pitchFamily="49" charset="-122"/>
                <a:cs typeface="Verdana" panose="020B0604030504040204" pitchFamily="34" charset="0"/>
              </a:rPr>
              <a:t>20</a:t>
            </a:r>
            <a:r>
              <a:rPr lang="zh-CN" altLang="en-US" kern="100" dirty="0">
                <a:latin typeface="楷体" panose="02010609060101010101" pitchFamily="49" charset="-122"/>
                <a:ea typeface="楷体" panose="02010609060101010101" pitchFamily="49" charset="-122"/>
                <a:cs typeface="Verdana" panose="020B0604030504040204" pitchFamily="34" charset="0"/>
              </a:rPr>
              <a:t>名学生，样本的最大值为</a:t>
            </a:r>
            <a:r>
              <a:rPr lang="en-US" altLang="zh-CN" kern="100" dirty="0">
                <a:latin typeface="楷体" panose="02010609060101010101" pitchFamily="49" charset="-122"/>
                <a:ea typeface="楷体" panose="02010609060101010101" pitchFamily="49" charset="-122"/>
                <a:cs typeface="Verdana" panose="020B0604030504040204" pitchFamily="34" charset="0"/>
              </a:rPr>
              <a:t>22</a:t>
            </a:r>
            <a:r>
              <a:rPr lang="zh-CN" altLang="en-US" kern="100" dirty="0">
                <a:latin typeface="楷体" panose="02010609060101010101" pitchFamily="49" charset="-122"/>
                <a:ea typeface="楷体" panose="02010609060101010101" pitchFamily="49" charset="-122"/>
                <a:cs typeface="Verdana" panose="020B0604030504040204" pitchFamily="34" charset="0"/>
              </a:rPr>
              <a:t>，最小值为</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12.6</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。结合</a:t>
            </a:r>
            <a:r>
              <a:rPr lang="zh-CN" altLang="en-US" kern="100" dirty="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11</a:t>
            </a:r>
            <a:r>
              <a:rPr lang="zh-CN" altLang="en-US" kern="100" dirty="0">
                <a:latin typeface="楷体" panose="02010609060101010101" pitchFamily="49" charset="-122"/>
                <a:ea typeface="楷体" panose="02010609060101010101" pitchFamily="49" charset="-122"/>
                <a:cs typeface="Verdana" panose="020B0604030504040204" pitchFamily="34" charset="0"/>
              </a:rPr>
              <a:t>可以得出，小部分地区的师资力量显著好于整体的师资力量，其余地区的师资水平差异较小。此外，</a:t>
            </a:r>
            <a:r>
              <a:rPr lang="zh-CN" altLang="en-US" b="1" kern="100" dirty="0">
                <a:latin typeface="楷体" panose="02010609060101010101" pitchFamily="49" charset="-122"/>
                <a:ea typeface="楷体" panose="02010609060101010101" pitchFamily="49" charset="-122"/>
                <a:cs typeface="Verdana" panose="020B0604030504040204" pitchFamily="34" charset="0"/>
              </a:rPr>
              <a:t>整体而言，随着城镇学生与教师比例的增大，对应的住房房价水平降低</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261257" y="448056"/>
            <a:ext cx="9204960" cy="719806"/>
          </a:xfrm>
        </p:spPr>
        <p:txBody>
          <a:bodyPr/>
          <a:lstStyle/>
          <a:p>
            <a:r>
              <a:rPr lang="zh-CN" altLang="en-US" sz="3400" b="1" dirty="0">
                <a:solidFill>
                  <a:srgbClr val="751718"/>
                </a:solidFill>
                <a:cs typeface="+mn-cs"/>
              </a:rPr>
              <a:t>（</a:t>
            </a:r>
            <a:r>
              <a:rPr lang="zh-CN" altLang="en-US" sz="3400" b="1" dirty="0" smtClean="0">
                <a:solidFill>
                  <a:srgbClr val="751718"/>
                </a:solidFill>
                <a:cs typeface="+mn-cs"/>
              </a:rPr>
              <a:t>十</a:t>
            </a:r>
            <a:r>
              <a:rPr lang="zh-CN" altLang="en-US" sz="3400" b="1" dirty="0">
                <a:solidFill>
                  <a:srgbClr val="751718"/>
                </a:solidFill>
                <a:cs typeface="+mn-cs"/>
              </a:rPr>
              <a:t>二</a:t>
            </a:r>
            <a:r>
              <a:rPr lang="zh-CN" altLang="en-US" sz="3400" b="1" dirty="0" smtClean="0">
                <a:solidFill>
                  <a:srgbClr val="751718"/>
                </a:solidFill>
                <a:cs typeface="+mn-cs"/>
              </a:rPr>
              <a:t>）</a:t>
            </a:r>
            <a:r>
              <a:rPr lang="zh-CN" altLang="en-US" sz="3400" b="1" dirty="0">
                <a:solidFill>
                  <a:srgbClr val="751718"/>
                </a:solidFill>
                <a:cs typeface="+mn-cs"/>
              </a:rPr>
              <a:t>城镇的学生与教师</a:t>
            </a:r>
            <a:r>
              <a:rPr lang="zh-CN" altLang="en-US" sz="3400" b="1" dirty="0" smtClean="0">
                <a:solidFill>
                  <a:srgbClr val="751718"/>
                </a:solidFill>
                <a:cs typeface="+mn-cs"/>
              </a:rPr>
              <a:t>比例</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268269" y="4958510"/>
            <a:ext cx="4455066"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11 </a:t>
            </a:r>
            <a:r>
              <a:rPr lang="zh-CN" altLang="en-US" kern="0" dirty="0">
                <a:latin typeface="楷体" panose="02010609060101010101" pitchFamily="49" charset="-122"/>
                <a:ea typeface="楷体" panose="02010609060101010101" pitchFamily="49" charset="-122"/>
              </a:rPr>
              <a:t>城镇的学生与教师比例与房价散点图</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1618938973"/>
              </p:ext>
            </p:extLst>
          </p:nvPr>
        </p:nvGraphicFramePr>
        <p:xfrm>
          <a:off x="1534801" y="1435100"/>
          <a:ext cx="5922000" cy="35234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99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583783"/>
            <a:ext cx="8378626"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及图</a:t>
            </a:r>
            <a:r>
              <a:rPr lang="en-US" altLang="zh-CN" kern="100" dirty="0">
                <a:latin typeface="楷体" panose="02010609060101010101" pitchFamily="49" charset="-122"/>
                <a:ea typeface="楷体" panose="02010609060101010101" pitchFamily="49" charset="-122"/>
                <a:cs typeface="Verdana" panose="020B0604030504040204" pitchFamily="34" charset="0"/>
              </a:rPr>
              <a:t>12</a:t>
            </a:r>
            <a:r>
              <a:rPr lang="zh-CN" altLang="en-US" kern="100" dirty="0">
                <a:latin typeface="楷体" panose="02010609060101010101" pitchFamily="49" charset="-122"/>
                <a:ea typeface="楷体" panose="02010609060101010101" pitchFamily="49" charset="-122"/>
                <a:cs typeface="Verdana" panose="020B0604030504040204" pitchFamily="34" charset="0"/>
              </a:rPr>
              <a:t>可得，大部分样本的</a:t>
            </a:r>
            <a:r>
              <a:rPr lang="en-US" altLang="zh-CN" kern="100" dirty="0">
                <a:latin typeface="楷体" panose="02010609060101010101" pitchFamily="49" charset="-122"/>
                <a:ea typeface="楷体" panose="02010609060101010101" pitchFamily="49" charset="-122"/>
                <a:cs typeface="Verdana" panose="020B0604030504040204" pitchFamily="34" charset="0"/>
              </a:rPr>
              <a:t>BK</a:t>
            </a:r>
            <a:r>
              <a:rPr lang="zh-CN" altLang="en-US" kern="100" dirty="0">
                <a:latin typeface="楷体" panose="02010609060101010101" pitchFamily="49" charset="-122"/>
                <a:ea typeface="楷体" panose="02010609060101010101" pitchFamily="49" charset="-122"/>
                <a:cs typeface="Verdana" panose="020B0604030504040204" pitchFamily="34" charset="0"/>
              </a:rPr>
              <a:t>接近于</a:t>
            </a:r>
            <a:r>
              <a:rPr lang="en-US" altLang="zh-CN" kern="100" dirty="0">
                <a:latin typeface="楷体" panose="02010609060101010101" pitchFamily="49" charset="-122"/>
                <a:ea typeface="楷体" panose="02010609060101010101" pitchFamily="49" charset="-122"/>
                <a:cs typeface="Verdana" panose="020B0604030504040204" pitchFamily="34" charset="0"/>
              </a:rPr>
              <a:t>400</a:t>
            </a:r>
            <a:r>
              <a:rPr lang="zh-CN" altLang="en-US" kern="100" dirty="0">
                <a:latin typeface="楷体" panose="02010609060101010101" pitchFamily="49" charset="-122"/>
                <a:ea typeface="楷体" panose="02010609060101010101" pitchFamily="49" charset="-122"/>
                <a:cs typeface="Verdana" panose="020B0604030504040204" pitchFamily="34" charset="0"/>
              </a:rPr>
              <a:t>，且其房价的取值范围较广，近似呈正态分布。而对于</a:t>
            </a:r>
            <a:r>
              <a:rPr lang="en-US" altLang="zh-CN" kern="100" dirty="0">
                <a:latin typeface="楷体" panose="02010609060101010101" pitchFamily="49" charset="-122"/>
                <a:ea typeface="楷体" panose="02010609060101010101" pitchFamily="49" charset="-122"/>
                <a:cs typeface="Verdana" panose="020B0604030504040204" pitchFamily="34" charset="0"/>
              </a:rPr>
              <a:t>BK</a:t>
            </a:r>
            <a:r>
              <a:rPr lang="zh-CN" altLang="en-US" kern="100" dirty="0">
                <a:latin typeface="楷体" panose="02010609060101010101" pitchFamily="49" charset="-122"/>
                <a:ea typeface="楷体" panose="02010609060101010101" pitchFamily="49" charset="-122"/>
                <a:cs typeface="Verdana" panose="020B0604030504040204" pitchFamily="34" charset="0"/>
              </a:rPr>
              <a:t>小于</a:t>
            </a:r>
            <a:r>
              <a:rPr lang="en-US" altLang="zh-CN" kern="100" dirty="0">
                <a:latin typeface="楷体" panose="02010609060101010101" pitchFamily="49" charset="-122"/>
                <a:ea typeface="楷体" panose="02010609060101010101" pitchFamily="49" charset="-122"/>
                <a:cs typeface="Verdana" panose="020B0604030504040204" pitchFamily="34" charset="0"/>
              </a:rPr>
              <a:t>350</a:t>
            </a:r>
            <a:r>
              <a:rPr lang="zh-CN" altLang="en-US" kern="100" dirty="0">
                <a:latin typeface="楷体" panose="02010609060101010101" pitchFamily="49" charset="-122"/>
                <a:ea typeface="楷体" panose="02010609060101010101" pitchFamily="49" charset="-122"/>
                <a:cs typeface="Verdana" panose="020B0604030504040204" pitchFamily="34" charset="0"/>
              </a:rPr>
              <a:t>的地区，房价整体呈随黑人比例的提升而小幅升高的趋势。</a:t>
            </a:r>
          </a:p>
        </p:txBody>
      </p:sp>
      <p:sp>
        <p:nvSpPr>
          <p:cNvPr id="3" name="标题 2"/>
          <p:cNvSpPr>
            <a:spLocks noGrp="1"/>
          </p:cNvSpPr>
          <p:nvPr>
            <p:ph type="title"/>
          </p:nvPr>
        </p:nvSpPr>
        <p:spPr>
          <a:xfrm>
            <a:off x="226423" y="448056"/>
            <a:ext cx="9204960" cy="719806"/>
          </a:xfrm>
        </p:spPr>
        <p:txBody>
          <a:bodyPr/>
          <a:lstStyle/>
          <a:p>
            <a:r>
              <a:rPr lang="zh-CN" altLang="en-US" sz="3400" b="1" dirty="0">
                <a:solidFill>
                  <a:srgbClr val="751718"/>
                </a:solidFill>
                <a:cs typeface="+mn-cs"/>
              </a:rPr>
              <a:t>（</a:t>
            </a:r>
            <a:r>
              <a:rPr lang="zh-CN" altLang="en-US" sz="3400" b="1" dirty="0" smtClean="0">
                <a:solidFill>
                  <a:srgbClr val="751718"/>
                </a:solidFill>
                <a:cs typeface="+mn-cs"/>
              </a:rPr>
              <a:t>十</a:t>
            </a:r>
            <a:r>
              <a:rPr lang="zh-CN" altLang="en-US" sz="3400" b="1" dirty="0">
                <a:solidFill>
                  <a:srgbClr val="751718"/>
                </a:solidFill>
                <a:cs typeface="+mn-cs"/>
              </a:rPr>
              <a:t>三</a:t>
            </a:r>
            <a:r>
              <a:rPr lang="zh-CN" altLang="en-US" sz="3400" b="1" dirty="0" smtClean="0">
                <a:solidFill>
                  <a:srgbClr val="751718"/>
                </a:solidFill>
                <a:cs typeface="+mn-cs"/>
              </a:rPr>
              <a:t>）</a:t>
            </a:r>
            <a:r>
              <a:rPr lang="zh-CN" altLang="en-US" sz="3400" b="1" dirty="0">
                <a:solidFill>
                  <a:srgbClr val="751718"/>
                </a:solidFill>
                <a:cs typeface="+mn-cs"/>
              </a:rPr>
              <a:t>城镇黑人的</a:t>
            </a:r>
            <a:r>
              <a:rPr lang="zh-CN" altLang="en-US" sz="3400" b="1" dirty="0" smtClean="0">
                <a:solidFill>
                  <a:srgbClr val="751718"/>
                </a:solidFill>
                <a:cs typeface="+mn-cs"/>
              </a:rPr>
              <a:t>比例</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614517" y="5223552"/>
            <a:ext cx="3762568"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12 </a:t>
            </a:r>
            <a:r>
              <a:rPr lang="zh-CN" altLang="en-US" kern="0" dirty="0">
                <a:latin typeface="楷体" panose="02010609060101010101" pitchFamily="49" charset="-122"/>
                <a:ea typeface="楷体" panose="02010609060101010101" pitchFamily="49" charset="-122"/>
              </a:rPr>
              <a:t>城镇黑人的比例与房价散点图</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755262261"/>
              </p:ext>
            </p:extLst>
          </p:nvPr>
        </p:nvGraphicFramePr>
        <p:xfrm>
          <a:off x="1534801" y="1435100"/>
          <a:ext cx="5922000" cy="37884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671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809808"/>
            <a:ext cx="8378626" cy="646331"/>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13</a:t>
            </a:r>
            <a:r>
              <a:rPr lang="zh-CN" altLang="en-US" kern="100" dirty="0">
                <a:latin typeface="楷体" panose="02010609060101010101" pitchFamily="49" charset="-122"/>
                <a:ea typeface="楷体" panose="02010609060101010101" pitchFamily="49" charset="-122"/>
                <a:cs typeface="Verdana" panose="020B0604030504040204" pitchFamily="34" charset="0"/>
              </a:rPr>
              <a:t>可以得出，除</a:t>
            </a:r>
            <a:r>
              <a:rPr lang="en-US" altLang="zh-CN" kern="100" dirty="0">
                <a:latin typeface="楷体" panose="02010609060101010101" pitchFamily="49" charset="-122"/>
                <a:ea typeface="楷体" panose="02010609060101010101" pitchFamily="49" charset="-122"/>
                <a:cs typeface="Verdana" panose="020B0604030504040204" pitchFamily="34" charset="0"/>
              </a:rPr>
              <a:t>0</a:t>
            </a:r>
            <a:r>
              <a:rPr lang="zh-CN" altLang="en-US" kern="100" dirty="0">
                <a:latin typeface="楷体" panose="02010609060101010101" pitchFamily="49" charset="-122"/>
                <a:ea typeface="楷体" panose="02010609060101010101" pitchFamily="49" charset="-122"/>
                <a:cs typeface="Verdana" panose="020B0604030504040204" pitchFamily="34" charset="0"/>
              </a:rPr>
              <a:t>到</a:t>
            </a:r>
            <a:r>
              <a:rPr lang="en-US" altLang="zh-CN" kern="100" dirty="0">
                <a:latin typeface="楷体" panose="02010609060101010101" pitchFamily="49" charset="-122"/>
                <a:ea typeface="楷体" panose="02010609060101010101" pitchFamily="49" charset="-122"/>
                <a:cs typeface="Verdana" panose="020B0604030504040204" pitchFamily="34" charset="0"/>
              </a:rPr>
              <a:t>10</a:t>
            </a:r>
            <a:r>
              <a:rPr lang="zh-CN" altLang="en-US" kern="100" dirty="0">
                <a:latin typeface="楷体" panose="02010609060101010101" pitchFamily="49" charset="-122"/>
                <a:ea typeface="楷体" panose="02010609060101010101" pitchFamily="49" charset="-122"/>
                <a:cs typeface="Verdana" panose="020B0604030504040204" pitchFamily="34" charset="0"/>
              </a:rPr>
              <a:t>区间内极个别异常值外，</a:t>
            </a:r>
            <a:r>
              <a:rPr lang="zh-CN" altLang="en-US" b="1" kern="100" dirty="0">
                <a:latin typeface="楷体" panose="02010609060101010101" pitchFamily="49" charset="-122"/>
                <a:ea typeface="楷体" panose="02010609060101010101" pitchFamily="49" charset="-122"/>
                <a:cs typeface="Verdana" panose="020B0604030504040204" pitchFamily="34" charset="0"/>
              </a:rPr>
              <a:t>房价水平整体呈现出随人口状况下降百分比的升高而下跌的线性趋势</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269966" y="448056"/>
            <a:ext cx="9204960" cy="719806"/>
          </a:xfrm>
        </p:spPr>
        <p:txBody>
          <a:bodyPr/>
          <a:lstStyle/>
          <a:p>
            <a:r>
              <a:rPr lang="zh-CN" altLang="en-US" sz="3400" b="1" dirty="0">
                <a:solidFill>
                  <a:srgbClr val="751718"/>
                </a:solidFill>
                <a:cs typeface="+mn-cs"/>
              </a:rPr>
              <a:t>（</a:t>
            </a:r>
            <a:r>
              <a:rPr lang="zh-CN" altLang="en-US" sz="3400" b="1" dirty="0" smtClean="0">
                <a:solidFill>
                  <a:srgbClr val="751718"/>
                </a:solidFill>
                <a:cs typeface="+mn-cs"/>
              </a:rPr>
              <a:t>十四）</a:t>
            </a:r>
            <a:r>
              <a:rPr lang="zh-CN" altLang="en-US" sz="3400" b="1" dirty="0">
                <a:solidFill>
                  <a:srgbClr val="751718"/>
                </a:solidFill>
                <a:cs typeface="+mn-cs"/>
              </a:rPr>
              <a:t>人口状况下降的</a:t>
            </a:r>
            <a:r>
              <a:rPr lang="zh-CN" altLang="en-US" sz="3400" b="1" dirty="0" smtClean="0">
                <a:solidFill>
                  <a:srgbClr val="751718"/>
                </a:solidFill>
                <a:cs typeface="+mn-cs"/>
              </a:rPr>
              <a:t>百分比</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268269" y="5479069"/>
            <a:ext cx="4455066"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13 </a:t>
            </a:r>
            <a:r>
              <a:rPr lang="zh-CN" altLang="en-US" kern="0" dirty="0">
                <a:latin typeface="楷体" panose="02010609060101010101" pitchFamily="49" charset="-122"/>
                <a:ea typeface="楷体" panose="02010609060101010101" pitchFamily="49" charset="-122"/>
              </a:rPr>
              <a:t>人口状况下降的百分比与房价散点图</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308615277"/>
              </p:ext>
            </p:extLst>
          </p:nvPr>
        </p:nvGraphicFramePr>
        <p:xfrm>
          <a:off x="1534801" y="1435100"/>
          <a:ext cx="5922000" cy="4036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855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8081" y="5486798"/>
            <a:ext cx="8378626"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14</a:t>
            </a:r>
            <a:r>
              <a:rPr lang="zh-CN" altLang="en-US" kern="100" dirty="0">
                <a:latin typeface="楷体" panose="02010609060101010101" pitchFamily="49" charset="-122"/>
                <a:ea typeface="楷体" panose="02010609060101010101" pitchFamily="49" charset="-122"/>
                <a:cs typeface="Verdana" panose="020B0604030504040204" pitchFamily="34" charset="0"/>
              </a:rPr>
              <a:t>可以得出，</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en-US" kern="100" dirty="0">
                <a:latin typeface="楷体" panose="02010609060101010101" pitchFamily="49" charset="-122"/>
                <a:ea typeface="楷体" panose="02010609060101010101" pitchFamily="49" charset="-122"/>
                <a:cs typeface="Verdana" panose="020B0604030504040204" pitchFamily="34" charset="0"/>
              </a:rPr>
              <a:t>不服从正态分布，且在</a:t>
            </a:r>
            <a:r>
              <a:rPr lang="en-US" altLang="zh-CN" kern="100" dirty="0">
                <a:latin typeface="楷体" panose="02010609060101010101" pitchFamily="49" charset="-122"/>
                <a:ea typeface="楷体" panose="02010609060101010101" pitchFamily="49" charset="-122"/>
                <a:cs typeface="Verdana" panose="020B0604030504040204" pitchFamily="34" charset="0"/>
              </a:rPr>
              <a:t>47-50</a:t>
            </a:r>
            <a:r>
              <a:rPr lang="zh-CN" altLang="en-US" kern="100" dirty="0">
                <a:latin typeface="楷体" panose="02010609060101010101" pitchFamily="49" charset="-122"/>
                <a:ea typeface="楷体" panose="02010609060101010101" pitchFamily="49" charset="-122"/>
                <a:cs typeface="Verdana" panose="020B0604030504040204" pitchFamily="34" charset="0"/>
              </a:rPr>
              <a:t>区间内存在异常值，结合图</a:t>
            </a:r>
            <a:r>
              <a:rPr lang="en-US" altLang="zh-CN" kern="100" dirty="0">
                <a:latin typeface="楷体" panose="02010609060101010101" pitchFamily="49" charset="-122"/>
                <a:ea typeface="楷体" panose="02010609060101010101" pitchFamily="49" charset="-122"/>
                <a:cs typeface="Verdana" panose="020B0604030504040204" pitchFamily="34" charset="0"/>
              </a:rPr>
              <a:t>1</a:t>
            </a:r>
            <a:r>
              <a:rPr lang="zh-CN" altLang="en-US" kern="100" dirty="0">
                <a:latin typeface="楷体" panose="02010609060101010101" pitchFamily="49" charset="-122"/>
                <a:ea typeface="楷体" panose="02010609060101010101" pitchFamily="49" charset="-122"/>
                <a:cs typeface="Verdana" panose="020B0604030504040204" pitchFamily="34" charset="0"/>
              </a:rPr>
              <a:t>至图</a:t>
            </a:r>
            <a:r>
              <a:rPr lang="en-US" altLang="zh-CN" kern="100" dirty="0">
                <a:latin typeface="楷体" panose="02010609060101010101" pitchFamily="49" charset="-122"/>
                <a:ea typeface="楷体" panose="02010609060101010101" pitchFamily="49" charset="-122"/>
                <a:cs typeface="Verdana" panose="020B0604030504040204" pitchFamily="34" charset="0"/>
              </a:rPr>
              <a:t>13</a:t>
            </a:r>
            <a:r>
              <a:rPr lang="zh-CN" altLang="en-US" kern="100" dirty="0">
                <a:latin typeface="楷体" panose="02010609060101010101" pitchFamily="49" charset="-122"/>
                <a:ea typeface="楷体" panose="02010609060101010101" pitchFamily="49" charset="-122"/>
                <a:cs typeface="Verdana" panose="020B0604030504040204" pitchFamily="34" charset="0"/>
              </a:rPr>
              <a:t>的内容分析，考虑删除</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en-US" kern="100" dirty="0">
                <a:latin typeface="楷体" panose="02010609060101010101" pitchFamily="49" charset="-122"/>
                <a:ea typeface="楷体" panose="02010609060101010101" pitchFamily="49" charset="-122"/>
                <a:cs typeface="Verdana" panose="020B0604030504040204" pitchFamily="34" charset="0"/>
              </a:rPr>
              <a:t>为</a:t>
            </a:r>
            <a:r>
              <a:rPr lang="en-US" altLang="zh-CN" kern="100" dirty="0">
                <a:latin typeface="楷体" panose="02010609060101010101" pitchFamily="49" charset="-122"/>
                <a:ea typeface="楷体" panose="02010609060101010101" pitchFamily="49" charset="-122"/>
                <a:cs typeface="Verdana" panose="020B0604030504040204" pitchFamily="34" charset="0"/>
              </a:rPr>
              <a:t>50</a:t>
            </a:r>
            <a:r>
              <a:rPr lang="zh-CN" altLang="en-US" kern="100" dirty="0">
                <a:latin typeface="楷体" panose="02010609060101010101" pitchFamily="49" charset="-122"/>
                <a:ea typeface="楷体" panose="02010609060101010101" pitchFamily="49" charset="-122"/>
                <a:cs typeface="Verdana" panose="020B0604030504040204" pitchFamily="34" charset="0"/>
              </a:rPr>
              <a:t>的样本，得到样本量为</a:t>
            </a:r>
            <a:r>
              <a:rPr lang="en-US" altLang="zh-CN" kern="100" dirty="0">
                <a:latin typeface="楷体" panose="02010609060101010101" pitchFamily="49" charset="-122"/>
                <a:ea typeface="楷体" panose="02010609060101010101" pitchFamily="49" charset="-122"/>
                <a:cs typeface="Verdana" panose="020B0604030504040204" pitchFamily="34" charset="0"/>
              </a:rPr>
              <a:t>490</a:t>
            </a:r>
            <a:r>
              <a:rPr lang="zh-CN" altLang="en-US" kern="100" dirty="0">
                <a:latin typeface="楷体" panose="02010609060101010101" pitchFamily="49" charset="-122"/>
                <a:ea typeface="楷体" panose="02010609060101010101" pitchFamily="49" charset="-122"/>
                <a:cs typeface="Verdana" panose="020B0604030504040204" pitchFamily="34" charset="0"/>
              </a:rPr>
              <a:t>的数据集</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，并对</a:t>
            </a:r>
            <a:r>
              <a:rPr lang="zh-CN" altLang="en-US" kern="100" dirty="0">
                <a:latin typeface="楷体" panose="02010609060101010101" pitchFamily="49" charset="-122"/>
                <a:ea typeface="楷体" panose="02010609060101010101" pitchFamily="49" charset="-122"/>
                <a:cs typeface="Verdana" panose="020B0604030504040204" pitchFamily="34" charset="0"/>
              </a:rPr>
              <a:t>其建立多元线性回归模型。</a:t>
            </a:r>
          </a:p>
        </p:txBody>
      </p:sp>
      <p:sp>
        <p:nvSpPr>
          <p:cNvPr id="3" name="标题 2"/>
          <p:cNvSpPr>
            <a:spLocks noGrp="1"/>
          </p:cNvSpPr>
          <p:nvPr>
            <p:ph type="title"/>
          </p:nvPr>
        </p:nvSpPr>
        <p:spPr>
          <a:xfrm>
            <a:off x="243840" y="448056"/>
            <a:ext cx="9204960" cy="719806"/>
          </a:xfrm>
        </p:spPr>
        <p:txBody>
          <a:bodyPr/>
          <a:lstStyle/>
          <a:p>
            <a:r>
              <a:rPr lang="zh-CN" altLang="en-US" sz="3400" b="1" dirty="0">
                <a:solidFill>
                  <a:srgbClr val="751718"/>
                </a:solidFill>
                <a:cs typeface="+mn-cs"/>
              </a:rPr>
              <a:t>（</a:t>
            </a:r>
            <a:r>
              <a:rPr lang="zh-CN" altLang="en-US" sz="3400" b="1" dirty="0" smtClean="0">
                <a:solidFill>
                  <a:srgbClr val="751718"/>
                </a:solidFill>
                <a:cs typeface="+mn-cs"/>
              </a:rPr>
              <a:t>十</a:t>
            </a:r>
            <a:r>
              <a:rPr lang="zh-CN" altLang="en-US" sz="3400" b="1" dirty="0">
                <a:solidFill>
                  <a:srgbClr val="751718"/>
                </a:solidFill>
                <a:cs typeface="+mn-cs"/>
              </a:rPr>
              <a:t>五</a:t>
            </a:r>
            <a:r>
              <a:rPr lang="zh-CN" altLang="en-US" sz="3400" b="1" dirty="0" smtClean="0">
                <a:solidFill>
                  <a:srgbClr val="751718"/>
                </a:solidFill>
                <a:cs typeface="+mn-cs"/>
              </a:rPr>
              <a:t>）</a:t>
            </a:r>
            <a:r>
              <a:rPr lang="zh-CN" altLang="en-US" sz="3400" b="1" dirty="0">
                <a:solidFill>
                  <a:srgbClr val="751718"/>
                </a:solidFill>
                <a:cs typeface="+mn-cs"/>
              </a:rPr>
              <a:t>自有住房中位数</a:t>
            </a:r>
            <a:r>
              <a:rPr lang="zh-CN" altLang="en-US" sz="3400" b="1" dirty="0" smtClean="0">
                <a:solidFill>
                  <a:srgbClr val="751718"/>
                </a:solidFill>
                <a:cs typeface="+mn-cs"/>
              </a:rPr>
              <a:t>报价</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614516" y="5063604"/>
            <a:ext cx="3762568"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14 </a:t>
            </a:r>
            <a:r>
              <a:rPr lang="zh-CN" altLang="en-US" kern="0" dirty="0">
                <a:latin typeface="楷体" panose="02010609060101010101" pitchFamily="49" charset="-122"/>
                <a:ea typeface="楷体" panose="02010609060101010101" pitchFamily="49" charset="-122"/>
              </a:rPr>
              <a:t>自有住房中位数报价的直方图</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3252062551"/>
              </p:ext>
            </p:extLst>
          </p:nvPr>
        </p:nvGraphicFramePr>
        <p:xfrm>
          <a:off x="1641480" y="1435100"/>
          <a:ext cx="5922000" cy="36054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655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smtClean="0"/>
              <a:t>	</a:t>
            </a:r>
            <a:r>
              <a:rPr lang="zh-CN" altLang="zh-CN" sz="2000" dirty="0" smtClean="0"/>
              <a:t>随着</a:t>
            </a:r>
            <a:r>
              <a:rPr lang="zh-CN" altLang="zh-CN" sz="2000" dirty="0"/>
              <a:t>房地产市场的不断发展，房地产业已成为各国国民经济发展的重要支柱，其调整变化将对整个金融市场和社会民生产生较为显著的影响。因此，如何保证房价的稳定性，促进房地产业平稳有序发展成为重要课题。</a:t>
            </a:r>
          </a:p>
          <a:p>
            <a:r>
              <a:rPr lang="en-US" altLang="zh-CN" sz="2000" dirty="0"/>
              <a:t>	</a:t>
            </a:r>
            <a:r>
              <a:rPr lang="zh-CN" altLang="zh-CN" sz="2000" dirty="0"/>
              <a:t>本案例使用的数据集</a:t>
            </a:r>
            <a:r>
              <a:rPr lang="zh-CN" altLang="zh-CN" sz="2000" dirty="0">
                <a:latin typeface="+mn-ea"/>
                <a:ea typeface="+mn-ea"/>
              </a:rPr>
              <a:t>（</a:t>
            </a:r>
            <a:r>
              <a:rPr lang="en-US" altLang="zh-CN" sz="2000" dirty="0">
                <a:latin typeface="+mn-ea"/>
                <a:ea typeface="+mn-ea"/>
              </a:rPr>
              <a:t>Boston House Price Dataset</a:t>
            </a:r>
            <a:r>
              <a:rPr lang="zh-CN" altLang="zh-CN" sz="2000" dirty="0">
                <a:latin typeface="+mn-ea"/>
                <a:ea typeface="+mn-ea"/>
              </a:rPr>
              <a:t>）</a:t>
            </a:r>
            <a:r>
              <a:rPr lang="zh-CN" altLang="zh-CN" sz="2000" dirty="0"/>
              <a:t>源自</a:t>
            </a:r>
            <a:r>
              <a:rPr lang="en-US" altLang="zh-CN" sz="2000" dirty="0"/>
              <a:t>20</a:t>
            </a:r>
            <a:r>
              <a:rPr lang="zh-CN" altLang="zh-CN" sz="2000" dirty="0"/>
              <a:t>世纪</a:t>
            </a:r>
            <a:r>
              <a:rPr lang="en-US" altLang="zh-CN" sz="2000" dirty="0"/>
              <a:t>70</a:t>
            </a:r>
            <a:r>
              <a:rPr lang="zh-CN" altLang="zh-CN" sz="2000" dirty="0"/>
              <a:t>年代中期美国人口普查局收集的美国马萨诸塞州波士顿住房价格有关信息。该数据集包含</a:t>
            </a:r>
            <a:r>
              <a:rPr lang="en-US" altLang="zh-CN" sz="2000" dirty="0"/>
              <a:t>506</a:t>
            </a:r>
            <a:r>
              <a:rPr lang="zh-CN" altLang="zh-CN" sz="2000" dirty="0"/>
              <a:t>条观测值，统计了当地城镇人均犯罪率、占地面积超过</a:t>
            </a:r>
            <a:r>
              <a:rPr lang="en-US" altLang="zh-CN" sz="2000" dirty="0"/>
              <a:t>25,000</a:t>
            </a:r>
            <a:r>
              <a:rPr lang="zh-CN" altLang="zh-CN" sz="2000" dirty="0"/>
              <a:t>平方英尺的住宅用地比例等</a:t>
            </a:r>
            <a:r>
              <a:rPr lang="en-US" altLang="zh-CN" sz="2000" dirty="0"/>
              <a:t>13</a:t>
            </a:r>
            <a:r>
              <a:rPr lang="zh-CN" altLang="zh-CN" sz="2000" dirty="0"/>
              <a:t>个指标，第</a:t>
            </a:r>
            <a:r>
              <a:rPr lang="en-US" altLang="zh-CN" sz="2000" dirty="0"/>
              <a:t>14</a:t>
            </a:r>
            <a:r>
              <a:rPr lang="zh-CN" altLang="zh-CN" sz="2000" dirty="0"/>
              <a:t>个指标（即目标变量）给出了住房的中位数</a:t>
            </a:r>
            <a:r>
              <a:rPr lang="zh-CN" altLang="zh-CN" sz="2000" dirty="0" smtClean="0"/>
              <a:t>报价</a:t>
            </a:r>
            <a:r>
              <a:rPr lang="zh-CN" altLang="en-US" sz="2000" dirty="0" smtClean="0"/>
              <a:t>，具体指标及解释见表</a:t>
            </a:r>
            <a:r>
              <a:rPr lang="en-US" altLang="zh-CN" sz="2000" dirty="0" smtClean="0"/>
              <a:t>1</a:t>
            </a:r>
            <a:r>
              <a:rPr lang="zh-CN" altLang="zh-CN" sz="2000" dirty="0" smtClean="0"/>
              <a:t>。</a:t>
            </a:r>
            <a:endParaRPr lang="en-US" altLang="zh-CN" sz="2000" dirty="0" smtClean="0"/>
          </a:p>
        </p:txBody>
      </p:sp>
      <p:sp>
        <p:nvSpPr>
          <p:cNvPr id="3" name="标题 2"/>
          <p:cNvSpPr>
            <a:spLocks noGrp="1"/>
          </p:cNvSpPr>
          <p:nvPr>
            <p:ph type="title"/>
          </p:nvPr>
        </p:nvSpPr>
        <p:spPr/>
        <p:txBody>
          <a:bodyPr/>
          <a:lstStyle/>
          <a:p>
            <a:r>
              <a:rPr lang="zh-CN" altLang="en-US" sz="3600" b="1" dirty="0">
                <a:solidFill>
                  <a:srgbClr val="751718"/>
                </a:solidFill>
                <a:cs typeface="+mn-cs"/>
                <a:sym typeface="Helvetica Neue Light"/>
              </a:rPr>
              <a:t>一、背景描述及数据集介绍</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Tree>
    <p:extLst>
      <p:ext uri="{BB962C8B-B14F-4D97-AF65-F5344CB8AC3E}">
        <p14:creationId xmlns:p14="http://schemas.microsoft.com/office/powerpoint/2010/main" val="4123832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b="1" dirty="0">
                <a:solidFill>
                  <a:srgbClr val="751718"/>
                </a:solidFill>
                <a:cs typeface="+mn-cs"/>
              </a:rPr>
              <a:t>三、多元线性回归模型</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6" name="内容占位符 1"/>
          <p:cNvSpPr>
            <a:spLocks noGrp="1"/>
          </p:cNvSpPr>
          <p:nvPr>
            <p:ph idx="1"/>
          </p:nvPr>
        </p:nvSpPr>
        <p:spPr/>
        <p:txBody>
          <a:bodyPr/>
          <a:lstStyle/>
          <a:p>
            <a:pPr>
              <a:spcBef>
                <a:spcPts val="0"/>
              </a:spcBef>
              <a:spcAft>
                <a:spcPts val="1200"/>
              </a:spcAft>
            </a:pPr>
            <a:r>
              <a:rPr lang="zh-CN" altLang="en-US" sz="2800" dirty="0"/>
              <a:t>（一）相关系数</a:t>
            </a:r>
            <a:r>
              <a:rPr lang="zh-CN" altLang="en-US" sz="2800" dirty="0" smtClean="0"/>
              <a:t>分析</a:t>
            </a:r>
            <a:endParaRPr lang="en-US" altLang="zh-CN" sz="2800" dirty="0" smtClean="0"/>
          </a:p>
          <a:p>
            <a:pPr>
              <a:spcBef>
                <a:spcPts val="0"/>
              </a:spcBef>
              <a:spcAft>
                <a:spcPts val="1200"/>
              </a:spcAft>
            </a:pPr>
            <a:r>
              <a:rPr lang="zh-CN" altLang="en-US" sz="2800" dirty="0"/>
              <a:t>（二）</a:t>
            </a:r>
            <a:r>
              <a:rPr lang="zh-CN" altLang="en-US" sz="2800" dirty="0" smtClean="0"/>
              <a:t>模型分析</a:t>
            </a:r>
            <a:endParaRPr lang="en-US" altLang="zh-CN" sz="2800" dirty="0" smtClean="0"/>
          </a:p>
          <a:p>
            <a:pPr>
              <a:spcBef>
                <a:spcPts val="0"/>
              </a:spcBef>
              <a:spcAft>
                <a:spcPts val="1200"/>
              </a:spcAft>
            </a:pPr>
            <a:r>
              <a:rPr lang="zh-CN" altLang="en-US" sz="2800" dirty="0"/>
              <a:t>（三）残差分析</a:t>
            </a:r>
          </a:p>
        </p:txBody>
      </p:sp>
    </p:spTree>
    <p:extLst>
      <p:ext uri="{BB962C8B-B14F-4D97-AF65-F5344CB8AC3E}">
        <p14:creationId xmlns:p14="http://schemas.microsoft.com/office/powerpoint/2010/main" val="1708406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0629" y="448056"/>
            <a:ext cx="9204960" cy="719806"/>
          </a:xfrm>
        </p:spPr>
        <p:txBody>
          <a:bodyPr/>
          <a:lstStyle/>
          <a:p>
            <a:r>
              <a:rPr lang="zh-CN" altLang="en-US" sz="3400" b="1" dirty="0">
                <a:solidFill>
                  <a:srgbClr val="751718"/>
                </a:solidFill>
                <a:cs typeface="+mn-cs"/>
              </a:rPr>
              <a:t>（一）相关系数分析</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5" name="矩形 4"/>
          <p:cNvSpPr/>
          <p:nvPr/>
        </p:nvSpPr>
        <p:spPr>
          <a:xfrm>
            <a:off x="3355981" y="1427176"/>
            <a:ext cx="2492990" cy="369332"/>
          </a:xfrm>
          <a:prstGeom prst="rect">
            <a:avLst/>
          </a:prstGeom>
        </p:spPr>
        <p:txBody>
          <a:bodyPr wrap="none">
            <a:spAutoFit/>
          </a:bodyPr>
          <a:lstStyle/>
          <a:p>
            <a:pPr algn="ctr"/>
            <a:r>
              <a:rPr lang="zh-CN" altLang="zh-CN" dirty="0">
                <a:latin typeface="楷体" panose="02010609060101010101" pitchFamily="49" charset="-122"/>
                <a:ea typeface="楷体" panose="02010609060101010101" pitchFamily="49" charset="-122"/>
                <a:cs typeface="Verdana" panose="020B0604030504040204" pitchFamily="34" charset="0"/>
              </a:rPr>
              <a:t>表</a:t>
            </a:r>
            <a:r>
              <a:rPr lang="en-US" altLang="zh-CN" dirty="0">
                <a:latin typeface="楷体" panose="02010609060101010101" pitchFamily="49" charset="-122"/>
                <a:ea typeface="楷体" panose="02010609060101010101" pitchFamily="49" charset="-122"/>
                <a:cs typeface="Verdana" panose="020B0604030504040204" pitchFamily="34" charset="0"/>
              </a:rPr>
              <a:t>3 </a:t>
            </a:r>
            <a:r>
              <a:rPr lang="zh-CN" altLang="zh-CN" dirty="0">
                <a:latin typeface="楷体" panose="02010609060101010101" pitchFamily="49" charset="-122"/>
                <a:ea typeface="楷体" panose="02010609060101010101" pitchFamily="49" charset="-122"/>
                <a:cs typeface="Verdana" panose="020B0604030504040204" pitchFamily="34" charset="0"/>
              </a:rPr>
              <a:t>各变量相关系数表</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849082152"/>
              </p:ext>
            </p:extLst>
          </p:nvPr>
        </p:nvGraphicFramePr>
        <p:xfrm>
          <a:off x="296434" y="1796508"/>
          <a:ext cx="8612085" cy="3317222"/>
        </p:xfrm>
        <a:graphic>
          <a:graphicData uri="http://schemas.openxmlformats.org/drawingml/2006/table">
            <a:tbl>
              <a:tblPr firstRow="1" firstCol="1" bandRow="1">
                <a:tableStyleId>{5C22544A-7EE6-4342-B048-85BDC9FD1C3A}</a:tableStyleId>
              </a:tblPr>
              <a:tblGrid>
                <a:gridCol w="709778">
                  <a:extLst>
                    <a:ext uri="{9D8B030D-6E8A-4147-A177-3AD203B41FA5}">
                      <a16:colId xmlns:a16="http://schemas.microsoft.com/office/drawing/2014/main" val="606199287"/>
                    </a:ext>
                  </a:extLst>
                </a:gridCol>
                <a:gridCol w="546115">
                  <a:extLst>
                    <a:ext uri="{9D8B030D-6E8A-4147-A177-3AD203B41FA5}">
                      <a16:colId xmlns:a16="http://schemas.microsoft.com/office/drawing/2014/main" val="645072934"/>
                    </a:ext>
                  </a:extLst>
                </a:gridCol>
                <a:gridCol w="547838">
                  <a:extLst>
                    <a:ext uri="{9D8B030D-6E8A-4147-A177-3AD203B41FA5}">
                      <a16:colId xmlns:a16="http://schemas.microsoft.com/office/drawing/2014/main" val="593232382"/>
                    </a:ext>
                  </a:extLst>
                </a:gridCol>
                <a:gridCol w="584017">
                  <a:extLst>
                    <a:ext uri="{9D8B030D-6E8A-4147-A177-3AD203B41FA5}">
                      <a16:colId xmlns:a16="http://schemas.microsoft.com/office/drawing/2014/main" val="1111146343"/>
                    </a:ext>
                  </a:extLst>
                </a:gridCol>
                <a:gridCol w="547838">
                  <a:extLst>
                    <a:ext uri="{9D8B030D-6E8A-4147-A177-3AD203B41FA5}">
                      <a16:colId xmlns:a16="http://schemas.microsoft.com/office/drawing/2014/main" val="3708009060"/>
                    </a:ext>
                  </a:extLst>
                </a:gridCol>
                <a:gridCol w="547838">
                  <a:extLst>
                    <a:ext uri="{9D8B030D-6E8A-4147-A177-3AD203B41FA5}">
                      <a16:colId xmlns:a16="http://schemas.microsoft.com/office/drawing/2014/main" val="950386194"/>
                    </a:ext>
                  </a:extLst>
                </a:gridCol>
                <a:gridCol w="547838">
                  <a:extLst>
                    <a:ext uri="{9D8B030D-6E8A-4147-A177-3AD203B41FA5}">
                      <a16:colId xmlns:a16="http://schemas.microsoft.com/office/drawing/2014/main" val="3340361512"/>
                    </a:ext>
                  </a:extLst>
                </a:gridCol>
                <a:gridCol w="547838">
                  <a:extLst>
                    <a:ext uri="{9D8B030D-6E8A-4147-A177-3AD203B41FA5}">
                      <a16:colId xmlns:a16="http://schemas.microsoft.com/office/drawing/2014/main" val="2787863422"/>
                    </a:ext>
                  </a:extLst>
                </a:gridCol>
                <a:gridCol w="547838">
                  <a:extLst>
                    <a:ext uri="{9D8B030D-6E8A-4147-A177-3AD203B41FA5}">
                      <a16:colId xmlns:a16="http://schemas.microsoft.com/office/drawing/2014/main" val="1160602266"/>
                    </a:ext>
                  </a:extLst>
                </a:gridCol>
                <a:gridCol w="547838">
                  <a:extLst>
                    <a:ext uri="{9D8B030D-6E8A-4147-A177-3AD203B41FA5}">
                      <a16:colId xmlns:a16="http://schemas.microsoft.com/office/drawing/2014/main" val="3733433898"/>
                    </a:ext>
                  </a:extLst>
                </a:gridCol>
                <a:gridCol w="547838">
                  <a:extLst>
                    <a:ext uri="{9D8B030D-6E8A-4147-A177-3AD203B41FA5}">
                      <a16:colId xmlns:a16="http://schemas.microsoft.com/office/drawing/2014/main" val="244649165"/>
                    </a:ext>
                  </a:extLst>
                </a:gridCol>
                <a:gridCol w="709778">
                  <a:extLst>
                    <a:ext uri="{9D8B030D-6E8A-4147-A177-3AD203B41FA5}">
                      <a16:colId xmlns:a16="http://schemas.microsoft.com/office/drawing/2014/main" val="3245620405"/>
                    </a:ext>
                  </a:extLst>
                </a:gridCol>
                <a:gridCol w="549561">
                  <a:extLst>
                    <a:ext uri="{9D8B030D-6E8A-4147-A177-3AD203B41FA5}">
                      <a16:colId xmlns:a16="http://schemas.microsoft.com/office/drawing/2014/main" val="2772129486"/>
                    </a:ext>
                  </a:extLst>
                </a:gridCol>
                <a:gridCol w="558174">
                  <a:extLst>
                    <a:ext uri="{9D8B030D-6E8A-4147-A177-3AD203B41FA5}">
                      <a16:colId xmlns:a16="http://schemas.microsoft.com/office/drawing/2014/main" val="851540445"/>
                    </a:ext>
                  </a:extLst>
                </a:gridCol>
                <a:gridCol w="571958">
                  <a:extLst>
                    <a:ext uri="{9D8B030D-6E8A-4147-A177-3AD203B41FA5}">
                      <a16:colId xmlns:a16="http://schemas.microsoft.com/office/drawing/2014/main" val="2531696022"/>
                    </a:ext>
                  </a:extLst>
                </a:gridCol>
              </a:tblGrid>
              <a:tr h="220509">
                <a:tc>
                  <a:txBody>
                    <a:bodyPr/>
                    <a:lstStyle/>
                    <a:p>
                      <a:pPr algn="ctr">
                        <a:spcAft>
                          <a:spcPts val="0"/>
                        </a:spcAft>
                      </a:pPr>
                      <a:r>
                        <a:rPr lang="zh-CN" sz="1200" b="0" kern="0" dirty="0">
                          <a:solidFill>
                            <a:schemeClr val="tx1"/>
                          </a:solidFill>
                          <a:effectLst/>
                          <a:latin typeface="楷体" panose="02010609060101010101" pitchFamily="49" charset="-122"/>
                          <a:ea typeface="楷体" panose="02010609060101010101" pitchFamily="49" charset="-122"/>
                        </a:rPr>
                        <a:t>　</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CRIM</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ZN</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INDUS</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CHAS</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NOX</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RM</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AGE</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DIS</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RAD</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TAX</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PTRATIO</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BK</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LSTAT</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200" b="0" kern="0" dirty="0">
                          <a:solidFill>
                            <a:schemeClr val="tx1"/>
                          </a:solidFill>
                          <a:effectLst/>
                          <a:latin typeface="楷体" panose="02010609060101010101" pitchFamily="49" charset="-122"/>
                          <a:ea typeface="楷体" panose="02010609060101010101" pitchFamily="49" charset="-122"/>
                        </a:rPr>
                        <a:t>MEDV</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115065"/>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CRIM</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dirty="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dirty="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5539662"/>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ZN</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9789396"/>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INDUS</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-0.53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2633300"/>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CHAS</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602345"/>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NOX</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0.77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9912379"/>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RM</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5356300"/>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AGE</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169139"/>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DIS</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-0.71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-0.77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754665"/>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RAD</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0.63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-0.03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0458794"/>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TAX</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0.72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-0.53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0.91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367311"/>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PTRATIO</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0513219"/>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BK</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-0.17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0751769"/>
                  </a:ext>
                </a:extLst>
              </a:tr>
              <a:tr h="220509">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LSTAT</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0.23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-0.54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0.51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1.00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sz="1200" b="0">
                        <a:solidFill>
                          <a:schemeClr val="tx1"/>
                        </a:solidFill>
                        <a:effectLst/>
                        <a:latin typeface="楷体" panose="02010609060101010101" pitchFamily="49" charset="-122"/>
                        <a:ea typeface="楷体" panose="02010609060101010101" pitchFamily="49" charset="-122"/>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180566"/>
                  </a:ext>
                </a:extLst>
              </a:tr>
              <a:tr h="230096">
                <a:tc>
                  <a:txBody>
                    <a:bodyPr/>
                    <a:lstStyle/>
                    <a:p>
                      <a:pPr algn="l">
                        <a:spcAft>
                          <a:spcPts val="0"/>
                        </a:spcAft>
                      </a:pPr>
                      <a:r>
                        <a:rPr lang="en-US" sz="1200" b="0" kern="0">
                          <a:solidFill>
                            <a:schemeClr val="tx1"/>
                          </a:solidFill>
                          <a:effectLst/>
                          <a:latin typeface="楷体" panose="02010609060101010101" pitchFamily="49" charset="-122"/>
                          <a:ea typeface="楷体" panose="02010609060101010101" pitchFamily="49" charset="-122"/>
                        </a:rPr>
                        <a:t>MEDV</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-0.45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dirty="0">
                          <a:solidFill>
                            <a:schemeClr val="tx1"/>
                          </a:solidFill>
                          <a:effectLst/>
                          <a:latin typeface="楷体" panose="02010609060101010101" pitchFamily="49" charset="-122"/>
                          <a:ea typeface="楷体" panose="02010609060101010101" pitchFamily="49" charset="-122"/>
                        </a:rPr>
                        <a:t>0.40 </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-0.60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0.07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0.69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-0.22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dirty="0">
                          <a:solidFill>
                            <a:schemeClr val="tx1"/>
                          </a:solidFill>
                          <a:effectLst/>
                          <a:latin typeface="楷体" panose="02010609060101010101" pitchFamily="49" charset="-122"/>
                          <a:ea typeface="楷体" panose="02010609060101010101" pitchFamily="49" charset="-122"/>
                        </a:rPr>
                        <a:t>0.37 </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-0.48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dirty="0">
                          <a:solidFill>
                            <a:schemeClr val="tx1"/>
                          </a:solidFill>
                          <a:effectLst/>
                          <a:latin typeface="楷体" panose="02010609060101010101" pitchFamily="49" charset="-122"/>
                          <a:ea typeface="楷体" panose="02010609060101010101" pitchFamily="49" charset="-122"/>
                        </a:rPr>
                        <a:t>-0.57 </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-0.52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0.36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a:solidFill>
                            <a:schemeClr val="tx1"/>
                          </a:solidFill>
                          <a:effectLst/>
                          <a:latin typeface="楷体" panose="02010609060101010101" pitchFamily="49" charset="-122"/>
                          <a:ea typeface="楷体" panose="02010609060101010101" pitchFamily="49" charset="-122"/>
                        </a:rPr>
                        <a:t>-0.76 </a:t>
                      </a:r>
                      <a:endParaRPr lang="zh-CN" sz="12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200" b="0" kern="100" dirty="0">
                          <a:solidFill>
                            <a:schemeClr val="tx1"/>
                          </a:solidFill>
                          <a:effectLst/>
                          <a:latin typeface="楷体" panose="02010609060101010101" pitchFamily="49" charset="-122"/>
                          <a:ea typeface="楷体" panose="02010609060101010101" pitchFamily="49" charset="-122"/>
                        </a:rPr>
                        <a:t>1.00 </a:t>
                      </a:r>
                      <a:endParaRPr lang="zh-CN" sz="12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312459"/>
                  </a:ext>
                </a:extLst>
              </a:tr>
            </a:tbl>
          </a:graphicData>
        </a:graphic>
      </p:graphicFrame>
      <p:sp>
        <p:nvSpPr>
          <p:cNvPr id="8" name="矩形 7"/>
          <p:cNvSpPr/>
          <p:nvPr/>
        </p:nvSpPr>
        <p:spPr>
          <a:xfrm>
            <a:off x="366447" y="5280711"/>
            <a:ext cx="8472063"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en-US" kern="100" dirty="0">
                <a:latin typeface="楷体" panose="02010609060101010101" pitchFamily="49" charset="-122"/>
                <a:ea typeface="楷体" panose="02010609060101010101" pitchFamily="49" charset="-122"/>
                <a:cs typeface="Verdana" panose="020B0604030504040204" pitchFamily="34" charset="0"/>
              </a:rPr>
              <a:t>可知，自有住房的中位数报价与每间住宅的平均房间数的相关系数为</a:t>
            </a:r>
            <a:r>
              <a:rPr lang="en-US" altLang="zh-CN" kern="100" dirty="0">
                <a:latin typeface="楷体" panose="02010609060101010101" pitchFamily="49" charset="-122"/>
                <a:ea typeface="楷体" panose="02010609060101010101" pitchFamily="49" charset="-122"/>
                <a:cs typeface="Verdana" panose="020B0604030504040204" pitchFamily="34" charset="0"/>
              </a:rPr>
              <a:t>0.69</a:t>
            </a:r>
            <a:r>
              <a:rPr lang="zh-CN" altLang="en-US" kern="100" dirty="0">
                <a:latin typeface="楷体" panose="02010609060101010101" pitchFamily="49" charset="-122"/>
                <a:ea typeface="楷体" panose="02010609060101010101" pitchFamily="49" charset="-122"/>
                <a:cs typeface="Verdana" panose="020B0604030504040204" pitchFamily="34" charset="0"/>
              </a:rPr>
              <a:t>，呈较强的正相关性；而其与人口状况下降的百分比的相关系数为</a:t>
            </a:r>
            <a:r>
              <a:rPr lang="en-US" altLang="zh-CN" kern="100" dirty="0">
                <a:latin typeface="楷体" panose="02010609060101010101" pitchFamily="49" charset="-122"/>
                <a:ea typeface="楷体" panose="02010609060101010101" pitchFamily="49" charset="-122"/>
                <a:cs typeface="Verdana" panose="020B0604030504040204" pitchFamily="34" charset="0"/>
              </a:rPr>
              <a:t>-0.76</a:t>
            </a:r>
            <a:r>
              <a:rPr lang="zh-CN" altLang="en-US" kern="100" dirty="0">
                <a:latin typeface="楷体" panose="02010609060101010101" pitchFamily="49" charset="-122"/>
                <a:ea typeface="楷体" panose="02010609060101010101" pitchFamily="49" charset="-122"/>
                <a:cs typeface="Verdana" panose="020B0604030504040204" pitchFamily="34" charset="0"/>
              </a:rPr>
              <a:t>，呈较强的负相关性。</a:t>
            </a:r>
          </a:p>
        </p:txBody>
      </p:sp>
    </p:spTree>
    <p:extLst>
      <p:ext uri="{BB962C8B-B14F-4D97-AF65-F5344CB8AC3E}">
        <p14:creationId xmlns:p14="http://schemas.microsoft.com/office/powerpoint/2010/main" val="224675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600" y="448056"/>
            <a:ext cx="9204960" cy="719806"/>
          </a:xfrm>
        </p:spPr>
        <p:txBody>
          <a:bodyPr/>
          <a:lstStyle/>
          <a:p>
            <a:r>
              <a:rPr lang="zh-CN" altLang="en-US" sz="3400" b="1" dirty="0">
                <a:solidFill>
                  <a:srgbClr val="751718"/>
                </a:solidFill>
                <a:cs typeface="+mn-cs"/>
              </a:rPr>
              <a:t>（二）模型分析</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2" name="矩形 1"/>
          <p:cNvSpPr/>
          <p:nvPr/>
        </p:nvSpPr>
        <p:spPr>
          <a:xfrm>
            <a:off x="3471401" y="1983899"/>
            <a:ext cx="2262158"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4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回归分析结果一</a:t>
            </a:r>
          </a:p>
        </p:txBody>
      </p:sp>
      <mc:AlternateContent xmlns:mc="http://schemas.openxmlformats.org/markup-compatibility/2006" xmlns:a14="http://schemas.microsoft.com/office/drawing/2010/main">
        <mc:Choice Requires="a14">
          <p:sp>
            <p:nvSpPr>
              <p:cNvPr id="11" name="矩形 10"/>
              <p:cNvSpPr/>
              <p:nvPr/>
            </p:nvSpPr>
            <p:spPr>
              <a:xfrm>
                <a:off x="583474" y="5277536"/>
                <a:ext cx="7942217" cy="652551"/>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由</a:t>
                </a:r>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4</a:t>
                </a:r>
                <a:r>
                  <a:rPr lang="zh-CN" altLang="zh-CN" kern="100" dirty="0">
                    <a:latin typeface="楷体" panose="02010609060101010101" pitchFamily="49" charset="-122"/>
                    <a:ea typeface="楷体" panose="02010609060101010101" pitchFamily="49" charset="-122"/>
                    <a:cs typeface="Verdana" panose="020B0604030504040204" pitchFamily="34" charset="0"/>
                  </a:rPr>
                  <a:t>可知，模型的拟合优度良好，调整的判定系数</a:t>
                </a:r>
                <a14:m>
                  <m:oMath xmlns:m="http://schemas.openxmlformats.org/officeDocument/2006/math">
                    <m:sSubSup>
                      <m:sSub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bSupPr>
                      <m:e>
                        <m:r>
                          <a:rPr lang="en-US" altLang="zh-CN" kern="100">
                            <a:latin typeface="Cambria Math" panose="02040503050406030204" pitchFamily="18" charset="0"/>
                            <a:ea typeface="楷体" panose="02010609060101010101" pitchFamily="49" charset="-122"/>
                            <a:cs typeface="Verdana" panose="020B0604030504040204" pitchFamily="34" charset="0"/>
                          </a:rPr>
                          <m:t>𝑅</m:t>
                        </m:r>
                      </m:e>
                      <m:sub>
                        <m:r>
                          <a:rPr lang="en-US" altLang="zh-CN" kern="100">
                            <a:latin typeface="Cambria Math" panose="02040503050406030204" pitchFamily="18" charset="0"/>
                            <a:ea typeface="楷体" panose="02010609060101010101" pitchFamily="49" charset="-122"/>
                            <a:cs typeface="Verdana" panose="020B0604030504040204" pitchFamily="34" charset="0"/>
                          </a:rPr>
                          <m:t>𝑎</m:t>
                        </m:r>
                      </m:sub>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bSup>
                  </m:oMath>
                </a14:m>
                <a:r>
                  <a:rPr lang="zh-CN" altLang="zh-CN" kern="100" dirty="0">
                    <a:latin typeface="楷体" panose="02010609060101010101" pitchFamily="49" charset="-122"/>
                    <a:ea typeface="楷体" panose="02010609060101010101" pitchFamily="49" charset="-122"/>
                    <a:cs typeface="Verdana" panose="020B0604030504040204" pitchFamily="34" charset="0"/>
                  </a:rPr>
                  <a:t>为</a:t>
                </a:r>
                <a:r>
                  <a:rPr lang="en-US" altLang="zh-CN" kern="100" dirty="0">
                    <a:latin typeface="楷体" panose="02010609060101010101" pitchFamily="49" charset="-122"/>
                    <a:ea typeface="楷体" panose="02010609060101010101" pitchFamily="49" charset="-122"/>
                    <a:cs typeface="Verdana" panose="020B0604030504040204" pitchFamily="34" charset="0"/>
                  </a:rPr>
                  <a:t>77.67%</a:t>
                </a:r>
                <a:r>
                  <a:rPr lang="zh-CN" altLang="zh-CN" kern="100" dirty="0">
                    <a:latin typeface="楷体" panose="02010609060101010101" pitchFamily="49" charset="-122"/>
                    <a:ea typeface="楷体" panose="02010609060101010101" pitchFamily="49" charset="-122"/>
                    <a:cs typeface="Verdana" panose="020B0604030504040204" pitchFamily="34" charset="0"/>
                  </a:rPr>
                  <a:t>，整体的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F</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检验高度显著，对应</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a:t>
                </a:r>
                <a:r>
                  <a:rPr lang="en-US" altLang="zh-CN" kern="100" dirty="0">
                    <a:latin typeface="楷体" panose="02010609060101010101" pitchFamily="49" charset="-122"/>
                    <a:ea typeface="楷体" panose="02010609060101010101" pitchFamily="49" charset="-122"/>
                    <a:cs typeface="Verdana" panose="020B0604030504040204" pitchFamily="34" charset="0"/>
                  </a:rPr>
                  <a:t>&lt;0.05</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583474" y="5277536"/>
                <a:ext cx="7942217" cy="652551"/>
              </a:xfrm>
              <a:prstGeom prst="rect">
                <a:avLst/>
              </a:prstGeom>
              <a:blipFill>
                <a:blip r:embed="rId3"/>
                <a:stretch>
                  <a:fillRect t="-6542" b="-12150"/>
                </a:stretch>
              </a:blipFill>
            </p:spPr>
            <p:txBody>
              <a:bodyPr/>
              <a:lstStyle/>
              <a:p>
                <a:r>
                  <a:rPr lang="zh-CN" altLang="en-US">
                    <a:noFill/>
                  </a:rPr>
                  <a:t> </a:t>
                </a:r>
              </a:p>
            </p:txBody>
          </p:sp>
        </mc:Fallback>
      </mc:AlternateContent>
      <p:sp>
        <p:nvSpPr>
          <p:cNvPr id="12" name="矩形 11"/>
          <p:cNvSpPr/>
          <p:nvPr/>
        </p:nvSpPr>
        <p:spPr>
          <a:xfrm>
            <a:off x="459898" y="1524585"/>
            <a:ext cx="6916261"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以</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zh-CN" kern="100" dirty="0">
                <a:latin typeface="楷体" panose="02010609060101010101" pitchFamily="49" charset="-122"/>
                <a:ea typeface="楷体" panose="02010609060101010101" pitchFamily="49" charset="-122"/>
                <a:cs typeface="Verdana" panose="020B0604030504040204" pitchFamily="34" charset="0"/>
              </a:rPr>
              <a:t>为因变量，其余变量为自变量建立多元线性回归模型：</a:t>
            </a:r>
          </a:p>
        </p:txBody>
      </p:sp>
      <p:graphicFrame>
        <p:nvGraphicFramePr>
          <p:cNvPr id="13" name="表格 12"/>
          <p:cNvGraphicFramePr>
            <a:graphicFrameLocks noGrp="1"/>
          </p:cNvGraphicFramePr>
          <p:nvPr>
            <p:extLst>
              <p:ext uri="{D42A27DB-BD31-4B8C-83A1-F6EECF244321}">
                <p14:modId xmlns:p14="http://schemas.microsoft.com/office/powerpoint/2010/main" val="3483378937"/>
              </p:ext>
            </p:extLst>
          </p:nvPr>
        </p:nvGraphicFramePr>
        <p:xfrm>
          <a:off x="787712" y="2386280"/>
          <a:ext cx="7629533" cy="1463040"/>
        </p:xfrm>
        <a:graphic>
          <a:graphicData uri="http://schemas.openxmlformats.org/drawingml/2006/table">
            <a:tbl>
              <a:tblPr firstRow="1" firstCol="1" bandRow="1"/>
              <a:tblGrid>
                <a:gridCol w="4045545">
                  <a:extLst>
                    <a:ext uri="{9D8B030D-6E8A-4147-A177-3AD203B41FA5}">
                      <a16:colId xmlns:a16="http://schemas.microsoft.com/office/drawing/2014/main" val="1451771001"/>
                    </a:ext>
                  </a:extLst>
                </a:gridCol>
                <a:gridCol w="3583988">
                  <a:extLst>
                    <a:ext uri="{9D8B030D-6E8A-4147-A177-3AD203B41FA5}">
                      <a16:colId xmlns:a16="http://schemas.microsoft.com/office/drawing/2014/main" val="1229335797"/>
                    </a:ext>
                  </a:extLst>
                </a:gridCol>
              </a:tblGrid>
              <a:tr h="175260">
                <a:tc gridSpan="2">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回归统计</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84801653"/>
                  </a:ext>
                </a:extLst>
              </a:tr>
              <a:tr h="175260">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Multiple R</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0.8847</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8123701"/>
                  </a:ext>
                </a:extLst>
              </a:tr>
              <a:tr h="175260">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 Square</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0.7827</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81142239"/>
                  </a:ext>
                </a:extLst>
              </a:tr>
              <a:tr h="175260">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Adjusted R Square</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0.7767</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537996917"/>
                  </a:ext>
                </a:extLst>
              </a:tr>
              <a:tr h="17526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标准误差</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3.7164</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949958707"/>
                  </a:ext>
                </a:extLst>
              </a:tr>
              <a:tr h="18288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观测值</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490</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44663"/>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90698368"/>
              </p:ext>
            </p:extLst>
          </p:nvPr>
        </p:nvGraphicFramePr>
        <p:xfrm>
          <a:off x="787712" y="4075748"/>
          <a:ext cx="7629534" cy="975360"/>
        </p:xfrm>
        <a:graphic>
          <a:graphicData uri="http://schemas.openxmlformats.org/drawingml/2006/table">
            <a:tbl>
              <a:tblPr firstRow="1" firstCol="1" bandRow="1"/>
              <a:tblGrid>
                <a:gridCol w="1079863">
                  <a:extLst>
                    <a:ext uri="{9D8B030D-6E8A-4147-A177-3AD203B41FA5}">
                      <a16:colId xmlns:a16="http://schemas.microsoft.com/office/drawing/2014/main" val="1691179572"/>
                    </a:ext>
                  </a:extLst>
                </a:gridCol>
                <a:gridCol w="914400">
                  <a:extLst>
                    <a:ext uri="{9D8B030D-6E8A-4147-A177-3AD203B41FA5}">
                      <a16:colId xmlns:a16="http://schemas.microsoft.com/office/drawing/2014/main" val="4161314713"/>
                    </a:ext>
                  </a:extLst>
                </a:gridCol>
                <a:gridCol w="1471749">
                  <a:extLst>
                    <a:ext uri="{9D8B030D-6E8A-4147-A177-3AD203B41FA5}">
                      <a16:colId xmlns:a16="http://schemas.microsoft.com/office/drawing/2014/main" val="3861738115"/>
                    </a:ext>
                  </a:extLst>
                </a:gridCol>
                <a:gridCol w="1384663">
                  <a:extLst>
                    <a:ext uri="{9D8B030D-6E8A-4147-A177-3AD203B41FA5}">
                      <a16:colId xmlns:a16="http://schemas.microsoft.com/office/drawing/2014/main" val="2736429789"/>
                    </a:ext>
                  </a:extLst>
                </a:gridCol>
                <a:gridCol w="975360">
                  <a:extLst>
                    <a:ext uri="{9D8B030D-6E8A-4147-A177-3AD203B41FA5}">
                      <a16:colId xmlns:a16="http://schemas.microsoft.com/office/drawing/2014/main" val="3867330190"/>
                    </a:ext>
                  </a:extLst>
                </a:gridCol>
                <a:gridCol w="1803499">
                  <a:extLst>
                    <a:ext uri="{9D8B030D-6E8A-4147-A177-3AD203B41FA5}">
                      <a16:colId xmlns:a16="http://schemas.microsoft.com/office/drawing/2014/main" val="103989191"/>
                    </a:ext>
                  </a:extLst>
                </a:gridCol>
              </a:tblGrid>
              <a:tr h="17526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df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Significance 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4972"/>
                  </a:ext>
                </a:extLst>
              </a:tr>
              <a:tr h="17526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回归分析</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23676.7549</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1821.2888</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131.8684</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944036"/>
                  </a:ext>
                </a:extLst>
              </a:tr>
              <a:tr h="17526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残差</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476</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6574.2329</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13.8114</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endParaRPr lang="zh-CN" sz="1600">
                        <a:effectLst/>
                        <a:latin typeface="楷体" panose="02010609060101010101" pitchFamily="49" charset="-122"/>
                        <a:ea typeface="楷体" panose="02010609060101010101" pitchFamily="49" charset="-122"/>
                      </a:endParaRPr>
                    </a:p>
                  </a:txBody>
                  <a:tcPr marL="68580" marR="68580" marT="0" marB="0" anchor="ctr">
                    <a:lnL>
                      <a:noFill/>
                    </a:lnL>
                    <a:lnR>
                      <a:noFill/>
                    </a:lnR>
                    <a:lnT>
                      <a:noFill/>
                    </a:lnT>
                    <a:lnB>
                      <a:noFill/>
                    </a:lnB>
                  </a:tcPr>
                </a:tc>
                <a:tc>
                  <a:txBody>
                    <a:bodyPr/>
                    <a:lstStyle/>
                    <a:p>
                      <a:pPr algn="ctr"/>
                      <a:endParaRPr lang="zh-CN" sz="1600" dirty="0">
                        <a:effectLst/>
                        <a:latin typeface="楷体" panose="02010609060101010101" pitchFamily="49" charset="-122"/>
                        <a:ea typeface="楷体" panose="02010609060101010101" pitchFamily="49"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70484540"/>
                  </a:ext>
                </a:extLst>
              </a:tr>
              <a:tr h="18288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总计</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489</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30250.9878</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263131"/>
                  </a:ext>
                </a:extLst>
              </a:tr>
            </a:tbl>
          </a:graphicData>
        </a:graphic>
      </p:graphicFrame>
    </p:spTree>
    <p:extLst>
      <p:ext uri="{BB962C8B-B14F-4D97-AF65-F5344CB8AC3E}">
        <p14:creationId xmlns:p14="http://schemas.microsoft.com/office/powerpoint/2010/main" val="3498548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600" y="448056"/>
            <a:ext cx="9204960" cy="719806"/>
          </a:xfrm>
        </p:spPr>
        <p:txBody>
          <a:bodyPr/>
          <a:lstStyle/>
          <a:p>
            <a:r>
              <a:rPr lang="zh-CN" altLang="en-US" sz="3400" b="1" dirty="0">
                <a:solidFill>
                  <a:srgbClr val="751718"/>
                </a:solidFill>
                <a:cs typeface="+mn-cs"/>
              </a:rPr>
              <a:t>（二）模型分析</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2" name="矩形 1"/>
          <p:cNvSpPr/>
          <p:nvPr/>
        </p:nvSpPr>
        <p:spPr>
          <a:xfrm>
            <a:off x="3105123" y="1327104"/>
            <a:ext cx="2781353"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4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结果一</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（续）</a:t>
            </a:r>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337533" y="5429682"/>
                <a:ext cx="8560375" cy="923330"/>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相关</a:t>
                </a:r>
                <a:r>
                  <a:rPr lang="zh-CN" altLang="zh-CN" kern="100" dirty="0">
                    <a:latin typeface="楷体" panose="02010609060101010101" pitchFamily="49" charset="-122"/>
                    <a:ea typeface="楷体" panose="02010609060101010101" pitchFamily="49" charset="-122"/>
                    <a:cs typeface="Verdana" panose="020B0604030504040204" pitchFamily="34" charset="0"/>
                  </a:rPr>
                  <a:t>参数的检验中，</a:t>
                </a:r>
                <a:r>
                  <a:rPr lang="en-US" altLang="zh-CN" kern="100" dirty="0">
                    <a:latin typeface="楷体" panose="02010609060101010101" pitchFamily="49" charset="-122"/>
                    <a:ea typeface="楷体" panose="02010609060101010101" pitchFamily="49" charset="-122"/>
                    <a:cs typeface="Verdana" panose="020B0604030504040204" pitchFamily="34" charset="0"/>
                  </a:rPr>
                  <a:t>INDUS</a:t>
                </a:r>
                <a:r>
                  <a:rPr lang="zh-CN" altLang="zh-CN" kern="100" dirty="0">
                    <a:latin typeface="楷体" panose="02010609060101010101" pitchFamily="49" charset="-122"/>
                    <a:ea typeface="楷体" panose="02010609060101010101" pitchFamily="49" charset="-122"/>
                    <a:cs typeface="Verdana" panose="020B0604030504040204" pitchFamily="34" charset="0"/>
                  </a:rPr>
                  <a:t>的系数对应的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值最大，且</a:t>
                </a:r>
                <a:r>
                  <a:rPr lang="en-US" altLang="zh-CN" kern="100" dirty="0">
                    <a:latin typeface="楷体" panose="02010609060101010101" pitchFamily="49" charset="-122"/>
                    <a:ea typeface="楷体" panose="02010609060101010101" pitchFamily="49" charset="-122"/>
                    <a:cs typeface="Verdana" panose="020B0604030504040204" pitchFamily="34" charset="0"/>
                  </a:rPr>
                  <a:t>INDUS</a:t>
                </a:r>
                <a:r>
                  <a:rPr lang="zh-CN" altLang="zh-CN" kern="100" dirty="0">
                    <a:latin typeface="楷体" panose="02010609060101010101" pitchFamily="49" charset="-122"/>
                    <a:ea typeface="楷体" panose="02010609060101010101" pitchFamily="49" charset="-122"/>
                    <a:cs typeface="Verdana" panose="020B0604030504040204" pitchFamily="34" charset="0"/>
                  </a:rPr>
                  <a:t>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值为</a:t>
                </a:r>
                <a:r>
                  <a:rPr lang="en-US" altLang="zh-CN" kern="100" dirty="0">
                    <a:latin typeface="楷体" panose="02010609060101010101" pitchFamily="49" charset="-122"/>
                    <a:ea typeface="楷体" panose="02010609060101010101" pitchFamily="49" charset="-122"/>
                    <a:cs typeface="Verdana" panose="020B0604030504040204" pitchFamily="34" charset="0"/>
                  </a:rPr>
                  <a:t>0.4969 &gt; 0.05</a:t>
                </a:r>
                <a:r>
                  <a:rPr lang="zh-CN" altLang="zh-CN" kern="100" dirty="0">
                    <a:latin typeface="楷体" panose="02010609060101010101" pitchFamily="49" charset="-122"/>
                    <a:ea typeface="楷体" panose="02010609060101010101" pitchFamily="49" charset="-122"/>
                    <a:cs typeface="Verdana" panose="020B0604030504040204" pitchFamily="34" charset="0"/>
                  </a:rPr>
                  <a:t>，未通过</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检验。因此考虑剔除变量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INDUS</a:t>
                </a:r>
                <a:r>
                  <a:rPr lang="zh-CN" altLang="zh-CN" kern="100" dirty="0">
                    <a:latin typeface="楷体" panose="02010609060101010101" pitchFamily="49" charset="-122"/>
                    <a:ea typeface="楷体" panose="02010609060101010101" pitchFamily="49" charset="-122"/>
                    <a:cs typeface="Verdana" panose="020B0604030504040204" pitchFamily="34" charset="0"/>
                  </a:rPr>
                  <a:t>，即每个城镇非零售业务的比例对房价的中位数报价不具有显著性影响。</a:t>
                </a:r>
              </a:p>
            </p:txBody>
          </p:sp>
        </mc:Choice>
        <mc:Fallback xmlns="">
          <p:sp>
            <p:nvSpPr>
              <p:cNvPr id="11" name="矩形 10"/>
              <p:cNvSpPr>
                <a:spLocks noRot="1" noChangeAspect="1" noMove="1" noResize="1" noEditPoints="1" noAdjustHandles="1" noChangeArrowheads="1" noChangeShapeType="1" noTextEdit="1"/>
              </p:cNvSpPr>
              <p:nvPr/>
            </p:nvSpPr>
            <p:spPr>
              <a:xfrm>
                <a:off x="337533" y="5429682"/>
                <a:ext cx="8560375" cy="923330"/>
              </a:xfrm>
              <a:prstGeom prst="rect">
                <a:avLst/>
              </a:prstGeom>
              <a:blipFill>
                <a:blip r:embed="rId3"/>
                <a:stretch>
                  <a:fillRect l="-569" t="-5298" b="-9934"/>
                </a:stretch>
              </a:blipFill>
            </p:spPr>
            <p:txBody>
              <a:bodyPr/>
              <a:lstStyle/>
              <a:p>
                <a:r>
                  <a:rPr lang="zh-CN" altLang="en-US">
                    <a:noFill/>
                  </a:rPr>
                  <a:t> </a:t>
                </a:r>
              </a:p>
            </p:txBody>
          </p:sp>
        </mc:Fallback>
      </mc:AlternateContent>
      <p:graphicFrame>
        <p:nvGraphicFramePr>
          <p:cNvPr id="15" name="表格 14"/>
          <p:cNvGraphicFramePr>
            <a:graphicFrameLocks noGrp="1"/>
          </p:cNvGraphicFramePr>
          <p:nvPr>
            <p:extLst>
              <p:ext uri="{D42A27DB-BD31-4B8C-83A1-F6EECF244321}">
                <p14:modId xmlns:p14="http://schemas.microsoft.com/office/powerpoint/2010/main" val="367060292"/>
              </p:ext>
            </p:extLst>
          </p:nvPr>
        </p:nvGraphicFramePr>
        <p:xfrm>
          <a:off x="466430" y="1712146"/>
          <a:ext cx="8285163" cy="3573957"/>
        </p:xfrm>
        <a:graphic>
          <a:graphicData uri="http://schemas.openxmlformats.org/drawingml/2006/table">
            <a:tbl>
              <a:tblPr firstRow="1" firstCol="1" bandRow="1"/>
              <a:tblGrid>
                <a:gridCol w="1073757">
                  <a:extLst>
                    <a:ext uri="{9D8B030D-6E8A-4147-A177-3AD203B41FA5}">
                      <a16:colId xmlns:a16="http://schemas.microsoft.com/office/drawing/2014/main" val="2580337577"/>
                    </a:ext>
                  </a:extLst>
                </a:gridCol>
                <a:gridCol w="1072100">
                  <a:extLst>
                    <a:ext uri="{9D8B030D-6E8A-4147-A177-3AD203B41FA5}">
                      <a16:colId xmlns:a16="http://schemas.microsoft.com/office/drawing/2014/main" val="451534406"/>
                    </a:ext>
                  </a:extLst>
                </a:gridCol>
                <a:gridCol w="1072100">
                  <a:extLst>
                    <a:ext uri="{9D8B030D-6E8A-4147-A177-3AD203B41FA5}">
                      <a16:colId xmlns:a16="http://schemas.microsoft.com/office/drawing/2014/main" val="4100752941"/>
                    </a:ext>
                  </a:extLst>
                </a:gridCol>
                <a:gridCol w="1254374">
                  <a:extLst>
                    <a:ext uri="{9D8B030D-6E8A-4147-A177-3AD203B41FA5}">
                      <a16:colId xmlns:a16="http://schemas.microsoft.com/office/drawing/2014/main" val="3673355303"/>
                    </a:ext>
                  </a:extLst>
                </a:gridCol>
                <a:gridCol w="1072100">
                  <a:extLst>
                    <a:ext uri="{9D8B030D-6E8A-4147-A177-3AD203B41FA5}">
                      <a16:colId xmlns:a16="http://schemas.microsoft.com/office/drawing/2014/main" val="1675225656"/>
                    </a:ext>
                  </a:extLst>
                </a:gridCol>
                <a:gridCol w="1370366">
                  <a:extLst>
                    <a:ext uri="{9D8B030D-6E8A-4147-A177-3AD203B41FA5}">
                      <a16:colId xmlns:a16="http://schemas.microsoft.com/office/drawing/2014/main" val="4092128257"/>
                    </a:ext>
                  </a:extLst>
                </a:gridCol>
                <a:gridCol w="1370366">
                  <a:extLst>
                    <a:ext uri="{9D8B030D-6E8A-4147-A177-3AD203B41FA5}">
                      <a16:colId xmlns:a16="http://schemas.microsoft.com/office/drawing/2014/main" val="4082954888"/>
                    </a:ext>
                  </a:extLst>
                </a:gridCol>
              </a:tblGrid>
              <a:tr h="586917">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系数</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误差</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 Stat</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P-value</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下限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上限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267715"/>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Intercept</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31.1059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4.0882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7.6088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23.0728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39.1390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4635627"/>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CRIM</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-0.1314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0.0265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-4.9545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-0.1836</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-0.0793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593874951"/>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ZN</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0.0327</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2.9345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0.0035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0.0108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0.0547</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335853281"/>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INDUS</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-0.0335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0.0493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-0.6799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0.4969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-0.1303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0.0633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371670235"/>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CHAS</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0.5050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0.7334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0.6885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0.4914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-0.9362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1.9461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80180445"/>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NOX</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-13.2037</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2.9154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-4.5289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-18.9324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-7.4750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38871994"/>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3.8845</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0.3530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11.0029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3.1908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4.5782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60705150"/>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-0.0249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-4.0058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-0.0371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-0.0127</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80982314"/>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DIS</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-1.1836</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0.1534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-7.7151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-1.4851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-0.8822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31998150"/>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RAD</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0.2490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0.0524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4.7513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0.1460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0.3519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5273654"/>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TAX</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-0.0134</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0.0030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-4.5321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-0.0193</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-0.0076</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789425413"/>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PTRATIO</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-0.8011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0.1048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-7.6466</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-1.0069</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-0.5952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94464455"/>
                  </a:ext>
                </a:extLst>
              </a:tr>
              <a:tr h="182880">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BK</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0.0078</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0.0021</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3.7180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0.0037</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95959844"/>
                  </a:ext>
                </a:extLst>
              </a:tr>
              <a:tr h="18288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LSTAT</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-0.3680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0.0392</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-9.3769</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-0.4452</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-0.2909</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603224"/>
                  </a:ext>
                </a:extLst>
              </a:tr>
            </a:tbl>
          </a:graphicData>
        </a:graphic>
      </p:graphicFrame>
    </p:spTree>
    <p:extLst>
      <p:ext uri="{BB962C8B-B14F-4D97-AF65-F5344CB8AC3E}">
        <p14:creationId xmlns:p14="http://schemas.microsoft.com/office/powerpoint/2010/main" val="3228311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15521" y="1394290"/>
            <a:ext cx="5627062"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对剔除变量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INDUS</a:t>
            </a:r>
            <a:r>
              <a:rPr lang="zh-CN" altLang="zh-CN" kern="100" dirty="0">
                <a:latin typeface="楷体" panose="02010609060101010101" pitchFamily="49" charset="-122"/>
                <a:ea typeface="楷体" panose="02010609060101010101" pitchFamily="49" charset="-122"/>
                <a:cs typeface="Verdana" panose="020B0604030504040204" pitchFamily="34" charset="0"/>
              </a:rPr>
              <a:t>后的其余变量再次建模，得到：</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6" name="矩形 5"/>
          <p:cNvSpPr/>
          <p:nvPr/>
        </p:nvSpPr>
        <p:spPr>
          <a:xfrm>
            <a:off x="3471399" y="1950204"/>
            <a:ext cx="2262158"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5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回归分析结果二</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16" name="矩形 15"/>
              <p:cNvSpPr/>
              <p:nvPr/>
            </p:nvSpPr>
            <p:spPr>
              <a:xfrm>
                <a:off x="645853" y="5277536"/>
                <a:ext cx="7771392" cy="652551"/>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en-US" kern="100" dirty="0">
                    <a:latin typeface="楷体" panose="02010609060101010101" pitchFamily="49" charset="-122"/>
                    <a:ea typeface="楷体" panose="02010609060101010101" pitchFamily="49" charset="-122"/>
                    <a:cs typeface="Verdana" panose="020B0604030504040204" pitchFamily="34" charset="0"/>
                  </a:rPr>
                  <a:t>可知，模型的拟合优度较前者有所提升，调整的判定系数</a:t>
                </a:r>
                <a14:m>
                  <m:oMath xmlns:m="http://schemas.openxmlformats.org/officeDocument/2006/math">
                    <m:sSubSup>
                      <m:sSub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bSupPr>
                      <m:e>
                        <m:r>
                          <a:rPr lang="en-US" altLang="zh-CN" kern="100">
                            <a:latin typeface="Cambria Math" panose="02040503050406030204" pitchFamily="18" charset="0"/>
                            <a:ea typeface="楷体" panose="02010609060101010101" pitchFamily="49" charset="-122"/>
                            <a:cs typeface="Verdana" panose="020B0604030504040204" pitchFamily="34" charset="0"/>
                          </a:rPr>
                          <m:t>𝑅</m:t>
                        </m:r>
                      </m:e>
                      <m:sub>
                        <m:r>
                          <a:rPr lang="en-US" altLang="zh-CN" kern="100">
                            <a:latin typeface="Cambria Math" panose="02040503050406030204" pitchFamily="18" charset="0"/>
                            <a:ea typeface="楷体" panose="02010609060101010101" pitchFamily="49" charset="-122"/>
                            <a:cs typeface="Verdana" panose="020B0604030504040204" pitchFamily="34" charset="0"/>
                          </a:rPr>
                          <m:t>𝑎</m:t>
                        </m:r>
                      </m:sub>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bSup>
                  </m:oMath>
                </a14:m>
                <a:r>
                  <a:rPr lang="zh-CN" altLang="en-US" kern="100" dirty="0">
                    <a:latin typeface="楷体" panose="02010609060101010101" pitchFamily="49" charset="-122"/>
                    <a:ea typeface="楷体" panose="02010609060101010101" pitchFamily="49" charset="-122"/>
                    <a:cs typeface="Verdana" panose="020B0604030504040204" pitchFamily="34" charset="0"/>
                  </a:rPr>
                  <a:t>变为</a:t>
                </a:r>
                <a:r>
                  <a:rPr lang="en-US" altLang="zh-CN" kern="100" dirty="0">
                    <a:latin typeface="楷体" panose="02010609060101010101" pitchFamily="49" charset="-122"/>
                    <a:ea typeface="楷体" panose="02010609060101010101" pitchFamily="49" charset="-122"/>
                    <a:cs typeface="Verdana" panose="020B0604030504040204" pitchFamily="34" charset="0"/>
                  </a:rPr>
                  <a:t>77.70%</a:t>
                </a:r>
                <a:r>
                  <a:rPr lang="zh-CN" altLang="en-US" kern="100" dirty="0">
                    <a:latin typeface="楷体" panose="02010609060101010101" pitchFamily="49" charset="-122"/>
                    <a:ea typeface="楷体" panose="02010609060101010101" pitchFamily="49" charset="-122"/>
                    <a:cs typeface="Verdana" panose="020B0604030504040204" pitchFamily="34" charset="0"/>
                  </a:rPr>
                  <a:t>，整体的</a:t>
                </a:r>
                <a:r>
                  <a:rPr lang="en-US" altLang="zh-CN" kern="100" dirty="0">
                    <a:latin typeface="楷体" panose="02010609060101010101" pitchFamily="49" charset="-122"/>
                    <a:ea typeface="楷体" panose="02010609060101010101" pitchFamily="49" charset="-122"/>
                    <a:cs typeface="Verdana" panose="020B0604030504040204" pitchFamily="34" charset="0"/>
                  </a:rPr>
                  <a:t>F</a:t>
                </a:r>
                <a:r>
                  <a:rPr lang="zh-CN" altLang="en-US" kern="100" dirty="0">
                    <a:latin typeface="楷体" panose="02010609060101010101" pitchFamily="49" charset="-122"/>
                    <a:ea typeface="楷体" panose="02010609060101010101" pitchFamily="49" charset="-122"/>
                    <a:cs typeface="Verdana" panose="020B0604030504040204" pitchFamily="34" charset="0"/>
                  </a:rPr>
                  <a:t>检验高度显著，对应</a:t>
                </a:r>
                <a:r>
                  <a:rPr lang="en-US" altLang="zh-CN" kern="100" dirty="0">
                    <a:latin typeface="楷体" panose="02010609060101010101" pitchFamily="49" charset="-122"/>
                    <a:ea typeface="楷体" panose="02010609060101010101" pitchFamily="49" charset="-122"/>
                    <a:cs typeface="Verdana" panose="020B0604030504040204" pitchFamily="34" charset="0"/>
                  </a:rPr>
                  <a:t>p</a:t>
                </a:r>
                <a:r>
                  <a:rPr lang="zh-CN" altLang="en-US" kern="100" dirty="0">
                    <a:latin typeface="楷体" panose="02010609060101010101" pitchFamily="49" charset="-122"/>
                    <a:ea typeface="楷体" panose="02010609060101010101" pitchFamily="49" charset="-122"/>
                    <a:cs typeface="Verdana" panose="020B0604030504040204" pitchFamily="34" charset="0"/>
                  </a:rPr>
                  <a:t>值</a:t>
                </a:r>
                <a:r>
                  <a:rPr lang="en-US" altLang="zh-CN" kern="100" dirty="0">
                    <a:latin typeface="楷体" panose="02010609060101010101" pitchFamily="49" charset="-122"/>
                    <a:ea typeface="楷体" panose="02010609060101010101" pitchFamily="49" charset="-122"/>
                    <a:cs typeface="Verdana" panose="020B0604030504040204" pitchFamily="34" charset="0"/>
                  </a:rPr>
                  <a:t>&lt;0.05</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mc:Choice>
        <mc:Fallback xmlns="">
          <p:sp>
            <p:nvSpPr>
              <p:cNvPr id="16" name="矩形 15"/>
              <p:cNvSpPr>
                <a:spLocks noRot="1" noChangeAspect="1" noMove="1" noResize="1" noEditPoints="1" noAdjustHandles="1" noChangeArrowheads="1" noChangeShapeType="1" noTextEdit="1"/>
              </p:cNvSpPr>
              <p:nvPr/>
            </p:nvSpPr>
            <p:spPr>
              <a:xfrm>
                <a:off x="645853" y="5277536"/>
                <a:ext cx="7771392" cy="652551"/>
              </a:xfrm>
              <a:prstGeom prst="rect">
                <a:avLst/>
              </a:prstGeom>
              <a:blipFill>
                <a:blip r:embed="rId3"/>
                <a:stretch>
                  <a:fillRect l="-706" t="-6542" b="-14019"/>
                </a:stretch>
              </a:blipFill>
            </p:spPr>
            <p:txBody>
              <a:bodyPr/>
              <a:lstStyle/>
              <a:p>
                <a:r>
                  <a:rPr lang="zh-CN" altLang="en-US">
                    <a:noFill/>
                  </a:rPr>
                  <a:t> </a:t>
                </a:r>
              </a:p>
            </p:txBody>
          </p:sp>
        </mc:Fallback>
      </mc:AlternateContent>
      <p:graphicFrame>
        <p:nvGraphicFramePr>
          <p:cNvPr id="17" name="表格 16"/>
          <p:cNvGraphicFramePr>
            <a:graphicFrameLocks noGrp="1"/>
          </p:cNvGraphicFramePr>
          <p:nvPr>
            <p:extLst>
              <p:ext uri="{D42A27DB-BD31-4B8C-83A1-F6EECF244321}">
                <p14:modId xmlns:p14="http://schemas.microsoft.com/office/powerpoint/2010/main" val="2582418787"/>
              </p:ext>
            </p:extLst>
          </p:nvPr>
        </p:nvGraphicFramePr>
        <p:xfrm>
          <a:off x="787712" y="2386280"/>
          <a:ext cx="7629533" cy="1463040"/>
        </p:xfrm>
        <a:graphic>
          <a:graphicData uri="http://schemas.openxmlformats.org/drawingml/2006/table">
            <a:tbl>
              <a:tblPr firstRow="1" firstCol="1" bandRow="1"/>
              <a:tblGrid>
                <a:gridCol w="4045545">
                  <a:extLst>
                    <a:ext uri="{9D8B030D-6E8A-4147-A177-3AD203B41FA5}">
                      <a16:colId xmlns:a16="http://schemas.microsoft.com/office/drawing/2014/main" val="1451771001"/>
                    </a:ext>
                  </a:extLst>
                </a:gridCol>
                <a:gridCol w="3583988">
                  <a:extLst>
                    <a:ext uri="{9D8B030D-6E8A-4147-A177-3AD203B41FA5}">
                      <a16:colId xmlns:a16="http://schemas.microsoft.com/office/drawing/2014/main" val="1229335797"/>
                    </a:ext>
                  </a:extLst>
                </a:gridCol>
              </a:tblGrid>
              <a:tr h="175260">
                <a:tc gridSpan="2">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回归统计</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84801653"/>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Multiple R</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0.8846</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8123701"/>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0.7825</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81142239"/>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Adjusted 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0.7770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537996917"/>
                  </a:ext>
                </a:extLst>
              </a:tr>
              <a:tr h="17526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标准误差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3.7143</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49958707"/>
                  </a:ext>
                </a:extLst>
              </a:tr>
              <a:tr h="18288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观测值</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490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44663"/>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4144255345"/>
              </p:ext>
            </p:extLst>
          </p:nvPr>
        </p:nvGraphicFramePr>
        <p:xfrm>
          <a:off x="787712" y="4075748"/>
          <a:ext cx="7629534" cy="975360"/>
        </p:xfrm>
        <a:graphic>
          <a:graphicData uri="http://schemas.openxmlformats.org/drawingml/2006/table">
            <a:tbl>
              <a:tblPr firstRow="1" firstCol="1" bandRow="1"/>
              <a:tblGrid>
                <a:gridCol w="1079863">
                  <a:extLst>
                    <a:ext uri="{9D8B030D-6E8A-4147-A177-3AD203B41FA5}">
                      <a16:colId xmlns:a16="http://schemas.microsoft.com/office/drawing/2014/main" val="1691179572"/>
                    </a:ext>
                  </a:extLst>
                </a:gridCol>
                <a:gridCol w="914400">
                  <a:extLst>
                    <a:ext uri="{9D8B030D-6E8A-4147-A177-3AD203B41FA5}">
                      <a16:colId xmlns:a16="http://schemas.microsoft.com/office/drawing/2014/main" val="4161314713"/>
                    </a:ext>
                  </a:extLst>
                </a:gridCol>
                <a:gridCol w="1471749">
                  <a:extLst>
                    <a:ext uri="{9D8B030D-6E8A-4147-A177-3AD203B41FA5}">
                      <a16:colId xmlns:a16="http://schemas.microsoft.com/office/drawing/2014/main" val="3861738115"/>
                    </a:ext>
                  </a:extLst>
                </a:gridCol>
                <a:gridCol w="1384663">
                  <a:extLst>
                    <a:ext uri="{9D8B030D-6E8A-4147-A177-3AD203B41FA5}">
                      <a16:colId xmlns:a16="http://schemas.microsoft.com/office/drawing/2014/main" val="2736429789"/>
                    </a:ext>
                  </a:extLst>
                </a:gridCol>
                <a:gridCol w="975360">
                  <a:extLst>
                    <a:ext uri="{9D8B030D-6E8A-4147-A177-3AD203B41FA5}">
                      <a16:colId xmlns:a16="http://schemas.microsoft.com/office/drawing/2014/main" val="3867330190"/>
                    </a:ext>
                  </a:extLst>
                </a:gridCol>
                <a:gridCol w="1803499">
                  <a:extLst>
                    <a:ext uri="{9D8B030D-6E8A-4147-A177-3AD203B41FA5}">
                      <a16:colId xmlns:a16="http://schemas.microsoft.com/office/drawing/2014/main" val="103989191"/>
                    </a:ext>
                  </a:extLst>
                </a:gridCol>
              </a:tblGrid>
              <a:tr h="17526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df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Significance 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4972"/>
                  </a:ext>
                </a:extLst>
              </a:tr>
              <a:tr h="17526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回归分析</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12</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23670.3704</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1972.5309</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142.9801</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944036"/>
                  </a:ext>
                </a:extLst>
              </a:tr>
              <a:tr h="17526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残差</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477</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6580.6174</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13.7958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70484540"/>
                  </a:ext>
                </a:extLst>
              </a:tr>
              <a:tr h="182880">
                <a:tc>
                  <a:txBody>
                    <a:bodyPr/>
                    <a:lstStyle/>
                    <a:p>
                      <a:pPr algn="ctr">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总计</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489</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30250.9878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263131"/>
                  </a:ext>
                </a:extLst>
              </a:tr>
            </a:tbl>
          </a:graphicData>
        </a:graphic>
      </p:graphicFrame>
      <p:sp>
        <p:nvSpPr>
          <p:cNvPr id="21" name="标题 2"/>
          <p:cNvSpPr>
            <a:spLocks noGrp="1"/>
          </p:cNvSpPr>
          <p:nvPr>
            <p:ph type="title"/>
          </p:nvPr>
        </p:nvSpPr>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2811899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65104" y="1416770"/>
            <a:ext cx="2952519"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5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二</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（续）</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16" name="矩形 15"/>
              <p:cNvSpPr/>
              <p:nvPr/>
            </p:nvSpPr>
            <p:spPr>
              <a:xfrm>
                <a:off x="459898" y="5373515"/>
                <a:ext cx="8285163"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相关</a:t>
                </a:r>
                <a:r>
                  <a:rPr lang="zh-CN" altLang="en-US" kern="100" dirty="0">
                    <a:latin typeface="楷体" panose="02010609060101010101" pitchFamily="49" charset="-122"/>
                    <a:ea typeface="楷体" panose="02010609060101010101" pitchFamily="49" charset="-122"/>
                    <a:cs typeface="Verdana" panose="020B0604030504040204" pitchFamily="34" charset="0"/>
                  </a:rPr>
                  <a:t>参数的检验中，</a:t>
                </a:r>
                <a:r>
                  <a:rPr lang="en-US" altLang="zh-CN" kern="100" dirty="0">
                    <a:latin typeface="楷体" panose="02010609060101010101" pitchFamily="49" charset="-122"/>
                    <a:ea typeface="楷体" panose="02010609060101010101" pitchFamily="49" charset="-122"/>
                    <a:cs typeface="Verdana" panose="020B0604030504040204" pitchFamily="34" charset="0"/>
                  </a:rPr>
                  <a:t>CHAS</a:t>
                </a:r>
                <a:r>
                  <a:rPr lang="zh-CN" altLang="en-US" kern="100" dirty="0">
                    <a:latin typeface="楷体" panose="02010609060101010101" pitchFamily="49" charset="-122"/>
                    <a:ea typeface="楷体" panose="02010609060101010101" pitchFamily="49" charset="-122"/>
                    <a:cs typeface="Verdana" panose="020B0604030504040204" pitchFamily="34" charset="0"/>
                  </a:rPr>
                  <a:t>的系数对应的</a:t>
                </a:r>
                <a:r>
                  <a:rPr lang="en-US" altLang="zh-CN" kern="100" dirty="0">
                    <a:latin typeface="楷体" panose="02010609060101010101" pitchFamily="49" charset="-122"/>
                    <a:ea typeface="楷体" panose="02010609060101010101" pitchFamily="49" charset="-122"/>
                    <a:cs typeface="Verdana" panose="020B0604030504040204" pitchFamily="34" charset="0"/>
                  </a:rPr>
                  <a:t>p</a:t>
                </a:r>
                <a:r>
                  <a:rPr lang="zh-CN" altLang="en-US" kern="100" dirty="0">
                    <a:latin typeface="楷体" panose="02010609060101010101" pitchFamily="49" charset="-122"/>
                    <a:ea typeface="楷体" panose="02010609060101010101" pitchFamily="49" charset="-122"/>
                    <a:cs typeface="Verdana" panose="020B0604030504040204" pitchFamily="34" charset="0"/>
                  </a:rPr>
                  <a:t>值最大，且</a:t>
                </a:r>
                <a:r>
                  <a:rPr lang="en-US" altLang="zh-CN" kern="100" dirty="0">
                    <a:latin typeface="楷体" panose="02010609060101010101" pitchFamily="49" charset="-122"/>
                    <a:ea typeface="楷体" panose="02010609060101010101" pitchFamily="49" charset="-122"/>
                    <a:cs typeface="Verdana" panose="020B0604030504040204" pitchFamily="34" charset="0"/>
                  </a:rPr>
                  <a:t>CHAS</a:t>
                </a:r>
                <a:r>
                  <a:rPr lang="zh-CN" altLang="en-US" kern="100" dirty="0">
                    <a:latin typeface="楷体" panose="02010609060101010101" pitchFamily="49" charset="-122"/>
                    <a:ea typeface="楷体" panose="02010609060101010101" pitchFamily="49" charset="-122"/>
                    <a:cs typeface="Verdana" panose="020B0604030504040204" pitchFamily="34" charset="0"/>
                  </a:rPr>
                  <a:t>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en-US" kern="100" dirty="0">
                    <a:latin typeface="楷体" panose="02010609060101010101" pitchFamily="49" charset="-122"/>
                    <a:ea typeface="楷体" panose="02010609060101010101" pitchFamily="49" charset="-122"/>
                    <a:cs typeface="Verdana" panose="020B0604030504040204" pitchFamily="34" charset="0"/>
                  </a:rPr>
                  <a:t>值为</a:t>
                </a:r>
                <a:r>
                  <a:rPr lang="en-US" altLang="zh-CN" kern="100" dirty="0">
                    <a:latin typeface="楷体" panose="02010609060101010101" pitchFamily="49" charset="-122"/>
                    <a:ea typeface="楷体" panose="02010609060101010101" pitchFamily="49" charset="-122"/>
                    <a:cs typeface="Verdana" panose="020B0604030504040204" pitchFamily="34" charset="0"/>
                  </a:rPr>
                  <a:t>0.5197 &gt; 0.05</a:t>
                </a:r>
                <a:r>
                  <a:rPr lang="zh-CN" altLang="en-US" kern="100" dirty="0">
                    <a:latin typeface="楷体" panose="02010609060101010101" pitchFamily="49" charset="-122"/>
                    <a:ea typeface="楷体" panose="02010609060101010101" pitchFamily="49" charset="-122"/>
                    <a:cs typeface="Verdana" panose="020B0604030504040204" pitchFamily="34" charset="0"/>
                  </a:rPr>
                  <a:t>，未通过</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m:t>
                    </m:r>
                  </m:oMath>
                </a14:m>
                <a:r>
                  <a:rPr lang="zh-CN" altLang="en-US" kern="100" dirty="0">
                    <a:latin typeface="楷体" panose="02010609060101010101" pitchFamily="49" charset="-122"/>
                    <a:ea typeface="楷体" panose="02010609060101010101" pitchFamily="49" charset="-122"/>
                    <a:cs typeface="Verdana" panose="020B0604030504040204" pitchFamily="34" charset="0"/>
                  </a:rPr>
                  <a:t>检验。因此考虑剔除变量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CHAS</a:t>
                </a:r>
                <a:r>
                  <a:rPr lang="zh-CN" altLang="en-US" kern="100" dirty="0">
                    <a:latin typeface="楷体" panose="02010609060101010101" pitchFamily="49" charset="-122"/>
                    <a:ea typeface="楷体" panose="02010609060101010101" pitchFamily="49" charset="-122"/>
                    <a:cs typeface="Verdana" panose="020B0604030504040204" pitchFamily="34" charset="0"/>
                  </a:rPr>
                  <a:t>，即查尔斯河是否流经对房价的中位数报价不具有显著性影响。</a:t>
                </a:r>
              </a:p>
            </p:txBody>
          </p:sp>
        </mc:Choice>
        <mc:Fallback xmlns="">
          <p:sp>
            <p:nvSpPr>
              <p:cNvPr id="16" name="矩形 15"/>
              <p:cNvSpPr>
                <a:spLocks noRot="1" noChangeAspect="1" noMove="1" noResize="1" noEditPoints="1" noAdjustHandles="1" noChangeArrowheads="1" noChangeShapeType="1" noTextEdit="1"/>
              </p:cNvSpPr>
              <p:nvPr/>
            </p:nvSpPr>
            <p:spPr>
              <a:xfrm>
                <a:off x="459898" y="5373515"/>
                <a:ext cx="8285163" cy="923330"/>
              </a:xfrm>
              <a:prstGeom prst="rect">
                <a:avLst/>
              </a:prstGeom>
              <a:blipFill>
                <a:blip r:embed="rId3"/>
                <a:stretch>
                  <a:fillRect l="-588" t="-4605" r="-294" b="-9211"/>
                </a:stretch>
              </a:blipFill>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1067473524"/>
              </p:ext>
            </p:extLst>
          </p:nvPr>
        </p:nvGraphicFramePr>
        <p:xfrm>
          <a:off x="459898" y="1869030"/>
          <a:ext cx="8205132" cy="3399659"/>
        </p:xfrm>
        <a:graphic>
          <a:graphicData uri="http://schemas.openxmlformats.org/drawingml/2006/table">
            <a:tbl>
              <a:tblPr firstRow="1" firstCol="1" bandRow="1"/>
              <a:tblGrid>
                <a:gridCol w="1063385">
                  <a:extLst>
                    <a:ext uri="{9D8B030D-6E8A-4147-A177-3AD203B41FA5}">
                      <a16:colId xmlns:a16="http://schemas.microsoft.com/office/drawing/2014/main" val="2580337577"/>
                    </a:ext>
                  </a:extLst>
                </a:gridCol>
                <a:gridCol w="1061744">
                  <a:extLst>
                    <a:ext uri="{9D8B030D-6E8A-4147-A177-3AD203B41FA5}">
                      <a16:colId xmlns:a16="http://schemas.microsoft.com/office/drawing/2014/main" val="451534406"/>
                    </a:ext>
                  </a:extLst>
                </a:gridCol>
                <a:gridCol w="1061744">
                  <a:extLst>
                    <a:ext uri="{9D8B030D-6E8A-4147-A177-3AD203B41FA5}">
                      <a16:colId xmlns:a16="http://schemas.microsoft.com/office/drawing/2014/main" val="4100752941"/>
                    </a:ext>
                  </a:extLst>
                </a:gridCol>
                <a:gridCol w="1242257">
                  <a:extLst>
                    <a:ext uri="{9D8B030D-6E8A-4147-A177-3AD203B41FA5}">
                      <a16:colId xmlns:a16="http://schemas.microsoft.com/office/drawing/2014/main" val="3673355303"/>
                    </a:ext>
                  </a:extLst>
                </a:gridCol>
                <a:gridCol w="1061744">
                  <a:extLst>
                    <a:ext uri="{9D8B030D-6E8A-4147-A177-3AD203B41FA5}">
                      <a16:colId xmlns:a16="http://schemas.microsoft.com/office/drawing/2014/main" val="1675225656"/>
                    </a:ext>
                  </a:extLst>
                </a:gridCol>
                <a:gridCol w="1357129">
                  <a:extLst>
                    <a:ext uri="{9D8B030D-6E8A-4147-A177-3AD203B41FA5}">
                      <a16:colId xmlns:a16="http://schemas.microsoft.com/office/drawing/2014/main" val="4092128257"/>
                    </a:ext>
                  </a:extLst>
                </a:gridCol>
                <a:gridCol w="1357129">
                  <a:extLst>
                    <a:ext uri="{9D8B030D-6E8A-4147-A177-3AD203B41FA5}">
                      <a16:colId xmlns:a16="http://schemas.microsoft.com/office/drawing/2014/main" val="4082954888"/>
                    </a:ext>
                  </a:extLst>
                </a:gridCol>
              </a:tblGrid>
              <a:tr h="593739">
                <a:tc>
                  <a:txBody>
                    <a:bodyPr/>
                    <a:lstStyle/>
                    <a:p>
                      <a:pPr algn="ctr">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系数</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误差</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 Stat</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P-value</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下限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上限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267715"/>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Intercept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31.2397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4.0811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7.6547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23.2205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39.2590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4635627"/>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CRIM</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-0.1308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0.0265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-4.9361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-0.1828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-0.0787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593874951"/>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ZN</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0.0334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3.0082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0.0552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35853281"/>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CHAS</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0.4712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0.7313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0.6443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0.5197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-0.9658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1.9082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71670235"/>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NOX</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-13.7537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2.7994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-4.9131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-19.2543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-8.2531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80180445"/>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RM</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3.9116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0.3506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11.1574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3.2227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4.6005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38871994"/>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-4.0393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-0.0372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60705150"/>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DIS</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-1.1618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0.1499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-7.7487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-1.4564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-0.8672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80982314"/>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RAD</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0.2580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0.0507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5.0933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0.1585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0.3575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831998150"/>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TAX</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-0.0143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-5.2844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-0.0196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-0.0090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5273654"/>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PTRATIO</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-0.8111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0.1037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-7.8250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-1.0148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-0.6074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789425413"/>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BK</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0.0079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3.7477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0.0037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794464455"/>
                  </a:ext>
                </a:extLst>
              </a:tr>
              <a:tr h="215840">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LSTAT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-0.3705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0.0391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-9.4832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-0.4472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-0.2937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5959844"/>
                  </a:ext>
                </a:extLst>
              </a:tr>
            </a:tbl>
          </a:graphicData>
        </a:graphic>
      </p:graphicFrame>
      <p:sp>
        <p:nvSpPr>
          <p:cNvPr id="12"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2058271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606" y="1394676"/>
            <a:ext cx="7351359"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对剔除变量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CHAS</a:t>
            </a:r>
            <a:r>
              <a:rPr lang="zh-CN" altLang="zh-CN" kern="100" dirty="0">
                <a:latin typeface="楷体" panose="02010609060101010101" pitchFamily="49" charset="-122"/>
                <a:ea typeface="楷体" panose="02010609060101010101" pitchFamily="49" charset="-122"/>
                <a:cs typeface="Verdana" panose="020B0604030504040204" pitchFamily="34" charset="0"/>
              </a:rPr>
              <a:t>后的其余变量再次建模，得到：</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6" name="矩形 5"/>
          <p:cNvSpPr/>
          <p:nvPr/>
        </p:nvSpPr>
        <p:spPr>
          <a:xfrm>
            <a:off x="3471399" y="1954400"/>
            <a:ext cx="2262158"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6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回归分析结果三</a:t>
            </a:r>
          </a:p>
        </p:txBody>
      </p:sp>
      <mc:AlternateContent xmlns:mc="http://schemas.openxmlformats.org/markup-compatibility/2006" xmlns:a14="http://schemas.microsoft.com/office/drawing/2010/main">
        <mc:Choice Requires="a14">
          <p:sp>
            <p:nvSpPr>
              <p:cNvPr id="8" name="矩形 7"/>
              <p:cNvSpPr/>
              <p:nvPr/>
            </p:nvSpPr>
            <p:spPr>
              <a:xfrm>
                <a:off x="644245" y="5365919"/>
                <a:ext cx="7773000" cy="652551"/>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由</a:t>
                </a:r>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zh-CN" kern="100" dirty="0">
                    <a:latin typeface="楷体" panose="02010609060101010101" pitchFamily="49" charset="-122"/>
                    <a:ea typeface="楷体" panose="02010609060101010101" pitchFamily="49" charset="-122"/>
                    <a:cs typeface="Verdana" panose="020B0604030504040204" pitchFamily="34" charset="0"/>
                  </a:rPr>
                  <a:t>可知，新模型的拟合优度较前者有所提升，调整的判定系数</a:t>
                </a:r>
                <a14:m>
                  <m:oMath xmlns:m="http://schemas.openxmlformats.org/officeDocument/2006/math">
                    <m:sSubSup>
                      <m:sSub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bSupPr>
                      <m:e>
                        <m:r>
                          <a:rPr lang="en-US" altLang="zh-CN" kern="100">
                            <a:latin typeface="Cambria Math" panose="02040503050406030204" pitchFamily="18" charset="0"/>
                            <a:ea typeface="楷体" panose="02010609060101010101" pitchFamily="49" charset="-122"/>
                            <a:cs typeface="Verdana" panose="020B0604030504040204" pitchFamily="34" charset="0"/>
                          </a:rPr>
                          <m:t>𝑅</m:t>
                        </m:r>
                      </m:e>
                      <m:sub>
                        <m:r>
                          <a:rPr lang="en-US" altLang="zh-CN" kern="100">
                            <a:latin typeface="Cambria Math" panose="02040503050406030204" pitchFamily="18" charset="0"/>
                            <a:ea typeface="楷体" panose="02010609060101010101" pitchFamily="49" charset="-122"/>
                            <a:cs typeface="Verdana" panose="020B0604030504040204" pitchFamily="34" charset="0"/>
                          </a:rPr>
                          <m:t>𝑎</m:t>
                        </m:r>
                      </m:sub>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bSup>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变为</a:t>
                </a:r>
                <a:r>
                  <a:rPr lang="en-US" altLang="zh-CN" kern="100" dirty="0">
                    <a:latin typeface="楷体" panose="02010609060101010101" pitchFamily="49" charset="-122"/>
                    <a:ea typeface="楷体" panose="02010609060101010101" pitchFamily="49" charset="-122"/>
                    <a:cs typeface="Verdana" panose="020B0604030504040204" pitchFamily="34" charset="0"/>
                  </a:rPr>
                  <a:t>77.73%</a:t>
                </a:r>
                <a:r>
                  <a:rPr lang="zh-CN" altLang="zh-CN" kern="100" dirty="0">
                    <a:latin typeface="楷体" panose="02010609060101010101" pitchFamily="49" charset="-122"/>
                    <a:ea typeface="楷体" panose="02010609060101010101" pitchFamily="49" charset="-122"/>
                    <a:cs typeface="Verdana" panose="020B0604030504040204" pitchFamily="34" charset="0"/>
                  </a:rPr>
                  <a:t>，整体的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F</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检验高度显著，对应</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a:t>
                </a:r>
                <a:r>
                  <a:rPr lang="en-US" altLang="zh-CN" kern="100" dirty="0">
                    <a:latin typeface="楷体" panose="02010609060101010101" pitchFamily="49" charset="-122"/>
                    <a:ea typeface="楷体" panose="02010609060101010101" pitchFamily="49" charset="-122"/>
                    <a:cs typeface="Verdana" panose="020B0604030504040204" pitchFamily="34" charset="0"/>
                  </a:rPr>
                  <a:t>&lt;0.05</a:t>
                </a:r>
                <a:r>
                  <a:rPr lang="zh-CN" altLang="zh-CN" kern="100" dirty="0">
                    <a:latin typeface="楷体" panose="02010609060101010101" pitchFamily="49" charset="-122"/>
                    <a:ea typeface="楷体" panose="02010609060101010101" pitchFamily="49" charset="-122"/>
                    <a:cs typeface="Verdana" panose="020B0604030504040204" pitchFamily="34" charset="0"/>
                  </a:rPr>
                  <a:t>。</a:t>
                </a:r>
              </a:p>
            </p:txBody>
          </p:sp>
        </mc:Choice>
        <mc:Fallback xmlns="">
          <p:sp>
            <p:nvSpPr>
              <p:cNvPr id="8" name="矩形 7"/>
              <p:cNvSpPr>
                <a:spLocks noRot="1" noChangeAspect="1" noMove="1" noResize="1" noEditPoints="1" noAdjustHandles="1" noChangeArrowheads="1" noChangeShapeType="1" noTextEdit="1"/>
              </p:cNvSpPr>
              <p:nvPr/>
            </p:nvSpPr>
            <p:spPr>
              <a:xfrm>
                <a:off x="644245" y="5365919"/>
                <a:ext cx="7773000" cy="652551"/>
              </a:xfrm>
              <a:prstGeom prst="rect">
                <a:avLst/>
              </a:prstGeom>
              <a:blipFill>
                <a:blip r:embed="rId3"/>
                <a:stretch>
                  <a:fillRect l="-706" t="-5607" b="-12150"/>
                </a:stretch>
              </a:blipFill>
            </p:spPr>
            <p:txBody>
              <a:bodyPr/>
              <a:lstStyle/>
              <a:p>
                <a:r>
                  <a:rPr lang="zh-CN" altLang="en-US">
                    <a:noFill/>
                  </a:rPr>
                  <a:t> </a:t>
                </a:r>
              </a:p>
            </p:txBody>
          </p:sp>
        </mc:Fallback>
      </mc:AlternateContent>
      <p:graphicFrame>
        <p:nvGraphicFramePr>
          <p:cNvPr id="17" name="表格 16"/>
          <p:cNvGraphicFramePr>
            <a:graphicFrameLocks noGrp="1"/>
          </p:cNvGraphicFramePr>
          <p:nvPr>
            <p:extLst>
              <p:ext uri="{D42A27DB-BD31-4B8C-83A1-F6EECF244321}">
                <p14:modId xmlns:p14="http://schemas.microsoft.com/office/powerpoint/2010/main" val="3464426953"/>
              </p:ext>
            </p:extLst>
          </p:nvPr>
        </p:nvGraphicFramePr>
        <p:xfrm>
          <a:off x="787712" y="2386280"/>
          <a:ext cx="7629533" cy="1463040"/>
        </p:xfrm>
        <a:graphic>
          <a:graphicData uri="http://schemas.openxmlformats.org/drawingml/2006/table">
            <a:tbl>
              <a:tblPr firstRow="1" firstCol="1" bandRow="1"/>
              <a:tblGrid>
                <a:gridCol w="4045545">
                  <a:extLst>
                    <a:ext uri="{9D8B030D-6E8A-4147-A177-3AD203B41FA5}">
                      <a16:colId xmlns:a16="http://schemas.microsoft.com/office/drawing/2014/main" val="1451771001"/>
                    </a:ext>
                  </a:extLst>
                </a:gridCol>
                <a:gridCol w="3583988">
                  <a:extLst>
                    <a:ext uri="{9D8B030D-6E8A-4147-A177-3AD203B41FA5}">
                      <a16:colId xmlns:a16="http://schemas.microsoft.com/office/drawing/2014/main" val="1229335797"/>
                    </a:ext>
                  </a:extLst>
                </a:gridCol>
              </a:tblGrid>
              <a:tr h="175260">
                <a:tc gridSpan="2">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回归统计</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84801653"/>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Multiple R</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0.8845</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8123701"/>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0.7823</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81142239"/>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Adjusted 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0.7773</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537996917"/>
                  </a:ext>
                </a:extLst>
              </a:tr>
              <a:tr h="17526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标准误差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3.7120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49958707"/>
                  </a:ext>
                </a:extLst>
              </a:tr>
              <a:tr h="18288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观测值</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490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44663"/>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498636930"/>
              </p:ext>
            </p:extLst>
          </p:nvPr>
        </p:nvGraphicFramePr>
        <p:xfrm>
          <a:off x="787712" y="4075748"/>
          <a:ext cx="7629534" cy="975360"/>
        </p:xfrm>
        <a:graphic>
          <a:graphicData uri="http://schemas.openxmlformats.org/drawingml/2006/table">
            <a:tbl>
              <a:tblPr firstRow="1" firstCol="1" bandRow="1"/>
              <a:tblGrid>
                <a:gridCol w="1079863">
                  <a:extLst>
                    <a:ext uri="{9D8B030D-6E8A-4147-A177-3AD203B41FA5}">
                      <a16:colId xmlns:a16="http://schemas.microsoft.com/office/drawing/2014/main" val="1691179572"/>
                    </a:ext>
                  </a:extLst>
                </a:gridCol>
                <a:gridCol w="914400">
                  <a:extLst>
                    <a:ext uri="{9D8B030D-6E8A-4147-A177-3AD203B41FA5}">
                      <a16:colId xmlns:a16="http://schemas.microsoft.com/office/drawing/2014/main" val="4161314713"/>
                    </a:ext>
                  </a:extLst>
                </a:gridCol>
                <a:gridCol w="1471749">
                  <a:extLst>
                    <a:ext uri="{9D8B030D-6E8A-4147-A177-3AD203B41FA5}">
                      <a16:colId xmlns:a16="http://schemas.microsoft.com/office/drawing/2014/main" val="3861738115"/>
                    </a:ext>
                  </a:extLst>
                </a:gridCol>
                <a:gridCol w="1384663">
                  <a:extLst>
                    <a:ext uri="{9D8B030D-6E8A-4147-A177-3AD203B41FA5}">
                      <a16:colId xmlns:a16="http://schemas.microsoft.com/office/drawing/2014/main" val="2736429789"/>
                    </a:ext>
                  </a:extLst>
                </a:gridCol>
                <a:gridCol w="975360">
                  <a:extLst>
                    <a:ext uri="{9D8B030D-6E8A-4147-A177-3AD203B41FA5}">
                      <a16:colId xmlns:a16="http://schemas.microsoft.com/office/drawing/2014/main" val="3867330190"/>
                    </a:ext>
                  </a:extLst>
                </a:gridCol>
                <a:gridCol w="1803499">
                  <a:extLst>
                    <a:ext uri="{9D8B030D-6E8A-4147-A177-3AD203B41FA5}">
                      <a16:colId xmlns:a16="http://schemas.microsoft.com/office/drawing/2014/main" val="103989191"/>
                    </a:ext>
                  </a:extLst>
                </a:gridCol>
              </a:tblGrid>
              <a:tr h="17526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df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Significance 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4972"/>
                  </a:ext>
                </a:extLst>
              </a:tr>
              <a:tr h="17526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回归分析</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11</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23664.6436</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2151.3312</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156.1316</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944036"/>
                  </a:ext>
                </a:extLst>
              </a:tr>
              <a:tr h="17526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残差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478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6586.3443</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13.7790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70484540"/>
                  </a:ext>
                </a:extLst>
              </a:tr>
              <a:tr h="18288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总计</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489</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30250.9878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263131"/>
                  </a:ext>
                </a:extLst>
              </a:tr>
            </a:tbl>
          </a:graphicData>
        </a:graphic>
      </p:graphicFrame>
      <p:sp>
        <p:nvSpPr>
          <p:cNvPr id="19" name="标题 2"/>
          <p:cNvSpPr txBox="1">
            <a:spLocks/>
          </p:cNvSpPr>
          <p:nvPr/>
        </p:nvSpPr>
        <p:spPr>
          <a:xfrm>
            <a:off x="390905" y="448056"/>
            <a:ext cx="6946065" cy="719806"/>
          </a:xfrm>
          <a:prstGeom prst="rect">
            <a:avLst/>
          </a:prstGeom>
        </p:spPr>
        <p:txBody>
          <a:bodyPr vert="horz" lIns="91440" tIns="45720" rIns="91440" bIns="45720" rtlCol="0" anchor="b" anchorCtr="0">
            <a:noAutofit/>
          </a:bodyPr>
          <a:lstStyle>
            <a:lvl1pPr algn="l" defTabSz="514350" rtl="0" eaLnBrk="1" latinLnBrk="0" hangingPunct="1">
              <a:spcBef>
                <a:spcPct val="0"/>
              </a:spcBef>
              <a:buNone/>
              <a:defRPr sz="3300" kern="1200">
                <a:solidFill>
                  <a:schemeClr val="tx1"/>
                </a:solidFill>
                <a:latin typeface="楷体" panose="02010609060101010101" pitchFamily="49" charset="-122"/>
                <a:ea typeface="楷体" panose="02010609060101010101" pitchFamily="49" charset="-122"/>
                <a:cs typeface="+mj-cs"/>
              </a:defRPr>
            </a:lvl1pPr>
          </a:lstStyle>
          <a:p>
            <a:r>
              <a:rPr lang="zh-CN" altLang="en-US" sz="3400" b="1" smtClean="0">
                <a:solidFill>
                  <a:srgbClr val="751718"/>
                </a:solidFill>
                <a:cs typeface="+mn-cs"/>
              </a:rPr>
              <a:t>（二）模型分析</a:t>
            </a:r>
            <a:endParaRPr lang="zh-CN" altLang="en-US" sz="3400" b="1" dirty="0">
              <a:solidFill>
                <a:srgbClr val="751718"/>
              </a:solidFill>
              <a:cs typeface="+mn-cs"/>
            </a:endParaRPr>
          </a:p>
        </p:txBody>
      </p:sp>
    </p:spTree>
    <p:extLst>
      <p:ext uri="{BB962C8B-B14F-4D97-AF65-F5344CB8AC3E}">
        <p14:creationId xmlns:p14="http://schemas.microsoft.com/office/powerpoint/2010/main" val="714935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1008" y="1274189"/>
            <a:ext cx="2662941"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6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三</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续</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8" name="矩形 7"/>
              <p:cNvSpPr/>
              <p:nvPr/>
            </p:nvSpPr>
            <p:spPr>
              <a:xfrm>
                <a:off x="383177" y="4966677"/>
                <a:ext cx="8361884" cy="1478418"/>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由</a:t>
                </a:r>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zh-CN" kern="100" dirty="0">
                    <a:latin typeface="楷体" panose="02010609060101010101" pitchFamily="49" charset="-122"/>
                    <a:ea typeface="楷体" panose="02010609060101010101" pitchFamily="49" charset="-122"/>
                    <a:cs typeface="Verdana" panose="020B0604030504040204" pitchFamily="34" charset="0"/>
                  </a:rPr>
                  <a:t>可知</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，在</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zh-CN" kern="100" dirty="0">
                    <a:latin typeface="楷体" panose="02010609060101010101" pitchFamily="49" charset="-122"/>
                    <a:ea typeface="楷体" panose="02010609060101010101" pitchFamily="49" charset="-122"/>
                    <a:cs typeface="Verdana" panose="020B0604030504040204" pitchFamily="34" charset="0"/>
                  </a:rPr>
                  <a:t>的显著性水平下，所有变量的系数均通过</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检验，因此最终建立的回归方程为</a:t>
                </a:r>
              </a:p>
              <a:p>
                <a:pPr/>
                <a14:m>
                  <m:oMathPara xmlns:m="http://schemas.openxmlformats.org/officeDocument/2006/math">
                    <m:oMathParaPr>
                      <m:jc m:val="centerGroup"/>
                    </m:oMathParaPr>
                    <m:oMath xmlns:m="http://schemas.openxmlformats.org/officeDocument/2006/math">
                      <m:acc>
                        <m:accPr>
                          <m:chr m:val="̂"/>
                          <m:ctrlPr>
                            <a:rPr lang="zh-CN" altLang="zh-CN" i="1" kern="100">
                              <a:latin typeface="Cambria Math" panose="02040503050406030204" pitchFamily="18" charset="0"/>
                              <a:ea typeface="楷体" panose="02010609060101010101" pitchFamily="49" charset="-122"/>
                              <a:cs typeface="Verdana" panose="020B0604030504040204" pitchFamily="34" charset="0"/>
                            </a:rPr>
                          </m:ctrlPr>
                        </m:accPr>
                        <m:e>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MEDV</m:t>
                          </m:r>
                        </m:e>
                      </m:acc>
                      <m:r>
                        <a:rPr lang="en-US" altLang="zh-CN" kern="100">
                          <a:latin typeface="Cambria Math" panose="02040503050406030204" pitchFamily="18" charset="0"/>
                          <a:ea typeface="楷体" panose="02010609060101010101" pitchFamily="49" charset="-122"/>
                          <a:cs typeface="Verdana" panose="020B0604030504040204" pitchFamily="34" charset="0"/>
                        </a:rPr>
                        <m:t>=31.28−0.13</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CRIM</m:t>
                      </m:r>
                      <m:r>
                        <a:rPr lang="en-US" altLang="zh-CN" kern="100">
                          <a:latin typeface="Cambria Math" panose="02040503050406030204" pitchFamily="18" charset="0"/>
                          <a:ea typeface="楷体" panose="02010609060101010101" pitchFamily="49" charset="-122"/>
                          <a:cs typeface="Verdana" panose="020B0604030504040204" pitchFamily="34" charset="0"/>
                        </a:rPr>
                        <m:t>+0.03</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ZN</m:t>
                      </m:r>
                      <m:r>
                        <a:rPr lang="en-US" altLang="zh-CN" kern="100">
                          <a:latin typeface="Cambria Math" panose="02040503050406030204" pitchFamily="18" charset="0"/>
                          <a:ea typeface="楷体" panose="02010609060101010101" pitchFamily="49" charset="-122"/>
                          <a:cs typeface="Verdana" panose="020B0604030504040204" pitchFamily="34" charset="0"/>
                        </a:rPr>
                        <m:t>−13.59</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NOX</m:t>
                      </m:r>
                      <m:r>
                        <a:rPr lang="en-US" altLang="zh-CN" kern="100">
                          <a:latin typeface="Cambria Math" panose="02040503050406030204" pitchFamily="18" charset="0"/>
                          <a:ea typeface="楷体" panose="02010609060101010101" pitchFamily="49" charset="-122"/>
                          <a:cs typeface="Verdana" panose="020B0604030504040204" pitchFamily="34" charset="0"/>
                        </a:rPr>
                        <m:t>+3.92</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RM</m:t>
                      </m:r>
                      <m:r>
                        <a:rPr lang="en-US" altLang="zh-CN" kern="100">
                          <a:latin typeface="Cambria Math" panose="02040503050406030204" pitchFamily="18" charset="0"/>
                          <a:ea typeface="楷体" panose="02010609060101010101" pitchFamily="49" charset="-122"/>
                          <a:cs typeface="Verdana" panose="020B0604030504040204" pitchFamily="34" charset="0"/>
                        </a:rPr>
                        <m:t>−0.02</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AGE</m:t>
                      </m:r>
                      <m:r>
                        <a:rPr lang="en-US" altLang="zh-CN" kern="100">
                          <a:latin typeface="Cambria Math" panose="02040503050406030204" pitchFamily="18" charset="0"/>
                          <a:ea typeface="楷体" panose="02010609060101010101" pitchFamily="49" charset="-122"/>
                          <a:cs typeface="Verdana" panose="020B0604030504040204" pitchFamily="34" charset="0"/>
                        </a:rPr>
                        <m:t>−1.16</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DIS</m:t>
                      </m:r>
                      <m:r>
                        <a:rPr lang="en-US" altLang="zh-CN" kern="100">
                          <a:latin typeface="Cambria Math" panose="02040503050406030204" pitchFamily="18" charset="0"/>
                          <a:ea typeface="楷体" panose="02010609060101010101" pitchFamily="49" charset="-122"/>
                          <a:cs typeface="Verdana" panose="020B0604030504040204" pitchFamily="34" charset="0"/>
                        </a:rPr>
                        <m:t>+0.26</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RAD</m:t>
                      </m:r>
                      <m:r>
                        <a:rPr lang="en-US" altLang="zh-CN" kern="100">
                          <a:latin typeface="Cambria Math" panose="02040503050406030204" pitchFamily="18" charset="0"/>
                          <a:ea typeface="楷体" panose="02010609060101010101" pitchFamily="49" charset="-122"/>
                          <a:cs typeface="Verdana" panose="020B0604030504040204" pitchFamily="34" charset="0"/>
                        </a:rPr>
                        <m:t>−0.01</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TAX</m:t>
                      </m:r>
                      <m:r>
                        <a:rPr lang="en-US" altLang="zh-CN" kern="100">
                          <a:latin typeface="Cambria Math" panose="02040503050406030204" pitchFamily="18" charset="0"/>
                          <a:ea typeface="楷体" panose="02010609060101010101" pitchFamily="49" charset="-122"/>
                          <a:cs typeface="Verdana" panose="020B0604030504040204" pitchFamily="34" charset="0"/>
                        </a:rPr>
                        <m:t>−0.82</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PTRATIO</m:t>
                      </m:r>
                      <m:r>
                        <a:rPr lang="en-US" altLang="zh-CN" kern="100">
                          <a:latin typeface="Cambria Math" panose="02040503050406030204" pitchFamily="18" charset="0"/>
                          <a:ea typeface="楷体" panose="02010609060101010101" pitchFamily="49" charset="-122"/>
                          <a:cs typeface="Verdana" panose="020B0604030504040204" pitchFamily="34" charset="0"/>
                        </a:rPr>
                        <m:t>+0.01</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BK</m:t>
                      </m:r>
                      <m:r>
                        <a:rPr lang="en-US" altLang="zh-CN" kern="100">
                          <a:latin typeface="Cambria Math" panose="02040503050406030204" pitchFamily="18" charset="0"/>
                          <a:ea typeface="楷体" panose="02010609060101010101" pitchFamily="49" charset="-122"/>
                          <a:cs typeface="Verdana" panose="020B0604030504040204" pitchFamily="34" charset="0"/>
                        </a:rPr>
                        <m:t>−0.37</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LSTAT</m:t>
                      </m:r>
                    </m:oMath>
                  </m:oMathPara>
                </a14:m>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83177" y="4966677"/>
                <a:ext cx="8361884" cy="1478418"/>
              </a:xfrm>
              <a:prstGeom prst="rect">
                <a:avLst/>
              </a:prstGeom>
              <a:blipFill>
                <a:blip r:embed="rId3"/>
                <a:stretch>
                  <a:fillRect l="-656" t="-3306"/>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792390750"/>
              </p:ext>
            </p:extLst>
          </p:nvPr>
        </p:nvGraphicFramePr>
        <p:xfrm>
          <a:off x="459898" y="1643521"/>
          <a:ext cx="8285163" cy="3183819"/>
        </p:xfrm>
        <a:graphic>
          <a:graphicData uri="http://schemas.openxmlformats.org/drawingml/2006/table">
            <a:tbl>
              <a:tblPr firstRow="1" firstCol="1" bandRow="1"/>
              <a:tblGrid>
                <a:gridCol w="1073757">
                  <a:extLst>
                    <a:ext uri="{9D8B030D-6E8A-4147-A177-3AD203B41FA5}">
                      <a16:colId xmlns:a16="http://schemas.microsoft.com/office/drawing/2014/main" val="2580337577"/>
                    </a:ext>
                  </a:extLst>
                </a:gridCol>
                <a:gridCol w="1072100">
                  <a:extLst>
                    <a:ext uri="{9D8B030D-6E8A-4147-A177-3AD203B41FA5}">
                      <a16:colId xmlns:a16="http://schemas.microsoft.com/office/drawing/2014/main" val="451534406"/>
                    </a:ext>
                  </a:extLst>
                </a:gridCol>
                <a:gridCol w="1072100">
                  <a:extLst>
                    <a:ext uri="{9D8B030D-6E8A-4147-A177-3AD203B41FA5}">
                      <a16:colId xmlns:a16="http://schemas.microsoft.com/office/drawing/2014/main" val="4100752941"/>
                    </a:ext>
                  </a:extLst>
                </a:gridCol>
                <a:gridCol w="1254374">
                  <a:extLst>
                    <a:ext uri="{9D8B030D-6E8A-4147-A177-3AD203B41FA5}">
                      <a16:colId xmlns:a16="http://schemas.microsoft.com/office/drawing/2014/main" val="3673355303"/>
                    </a:ext>
                  </a:extLst>
                </a:gridCol>
                <a:gridCol w="1072100">
                  <a:extLst>
                    <a:ext uri="{9D8B030D-6E8A-4147-A177-3AD203B41FA5}">
                      <a16:colId xmlns:a16="http://schemas.microsoft.com/office/drawing/2014/main" val="1675225656"/>
                    </a:ext>
                  </a:extLst>
                </a:gridCol>
                <a:gridCol w="1370366">
                  <a:extLst>
                    <a:ext uri="{9D8B030D-6E8A-4147-A177-3AD203B41FA5}">
                      <a16:colId xmlns:a16="http://schemas.microsoft.com/office/drawing/2014/main" val="4092128257"/>
                    </a:ext>
                  </a:extLst>
                </a:gridCol>
                <a:gridCol w="1370366">
                  <a:extLst>
                    <a:ext uri="{9D8B030D-6E8A-4147-A177-3AD203B41FA5}">
                      <a16:colId xmlns:a16="http://schemas.microsoft.com/office/drawing/2014/main" val="4082954888"/>
                    </a:ext>
                  </a:extLst>
                </a:gridCol>
              </a:tblGrid>
              <a:tr h="593739">
                <a:tc>
                  <a:txBody>
                    <a:bodyPr/>
                    <a:lstStyle/>
                    <a:p>
                      <a:pPr algn="ctr">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系数</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误差</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 Stat</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P-value</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下限</a:t>
                      </a: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上限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267715"/>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Intercept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31.2835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4.0781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7.6712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23.2703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39.2966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4635627"/>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CRIM</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-0.1316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0.0264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-4.9753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-0.1836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-0.0796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59387495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ZN</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0.0333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3.0049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0.0552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3585328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NOX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-13.5926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2.7865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-4.8780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-19.0679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-8.1174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7167023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3.9170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0.3503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11.1830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3.2288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4.6053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8018044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-0.0249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-4.0225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-0.0371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3887199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DIS</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-1.1641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0.1498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-7.7705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-1.4584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-0.8697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60705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RAD</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0.2609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0.0504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5.1731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0.1618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0.3600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8098231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TAX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-0.0145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-5.4052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-0.0198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-0.0092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831998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PTRATIO</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-0.8165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0.1033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-7.9074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-1.0194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-0.6136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527365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BK</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0.0079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3.7785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0.0038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789425413"/>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LSTAT</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-0.3701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0.0390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-9.4815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-0.4468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-0.2934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464455"/>
                  </a:ext>
                </a:extLst>
              </a:tr>
            </a:tbl>
          </a:graphicData>
        </a:graphic>
      </p:graphicFrame>
      <p:sp>
        <p:nvSpPr>
          <p:cNvPr id="12"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2627051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228" y="1577864"/>
            <a:ext cx="4572000" cy="369332"/>
          </a:xfrm>
          <a:prstGeom prst="rect">
            <a:avLst/>
          </a:prstGeom>
        </p:spPr>
        <p:txBody>
          <a:bodyPr wrap="square">
            <a:spAutoFit/>
          </a:bodyPr>
          <a:lstStyle/>
          <a:p>
            <a:r>
              <a:rPr lang="zh-CN" altLang="en-US" b="1" kern="100" dirty="0">
                <a:latin typeface="楷体" panose="02010609060101010101" pitchFamily="49" charset="-122"/>
                <a:ea typeface="楷体" panose="02010609060101010101" pitchFamily="49" charset="-122"/>
                <a:cs typeface="Verdana" panose="020B0604030504040204" pitchFamily="34" charset="0"/>
              </a:rPr>
              <a:t>对各变量进行合理性分析，具体解释如下：</a:t>
            </a:r>
          </a:p>
        </p:txBody>
      </p:sp>
      <p:sp>
        <p:nvSpPr>
          <p:cNvPr id="9" name="矩形 8"/>
          <p:cNvSpPr/>
          <p:nvPr/>
        </p:nvSpPr>
        <p:spPr>
          <a:xfrm>
            <a:off x="398228" y="1947196"/>
            <a:ext cx="8408504" cy="3970318"/>
          </a:xfrm>
          <a:prstGeom prst="rect">
            <a:avLst/>
          </a:prstGeom>
        </p:spPr>
        <p:txBody>
          <a:bodyPr wrap="square">
            <a:spAutoFit/>
          </a:bodyPr>
          <a:lstStyle/>
          <a:p>
            <a:pPr>
              <a:lnSpc>
                <a:spcPct val="200000"/>
              </a:lnSpc>
            </a:pPr>
            <a:r>
              <a:rPr lang="en-US" altLang="zh-CN" b="1" kern="100" dirty="0">
                <a:latin typeface="楷体" panose="02010609060101010101" pitchFamily="49" charset="-122"/>
                <a:ea typeface="楷体" panose="02010609060101010101" pitchFamily="49" charset="-122"/>
                <a:cs typeface="Verdana" panose="020B0604030504040204" pitchFamily="34" charset="0"/>
              </a:rPr>
              <a:t>1.</a:t>
            </a:r>
            <a:r>
              <a:rPr lang="zh-CN" altLang="zh-CN" b="1" kern="100" dirty="0">
                <a:latin typeface="楷体" panose="02010609060101010101" pitchFamily="49" charset="-122"/>
                <a:ea typeface="楷体" panose="02010609060101010101" pitchFamily="49" charset="-122"/>
                <a:cs typeface="Verdana" panose="020B0604030504040204" pitchFamily="34" charset="0"/>
              </a:rPr>
              <a:t>对房价有正向影响的变量</a:t>
            </a: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1</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zh-CN" kern="100" dirty="0">
                <a:latin typeface="楷体" panose="02010609060101010101" pitchFamily="49" charset="-122"/>
                <a:ea typeface="楷体" panose="02010609060101010101" pitchFamily="49" charset="-122"/>
                <a:cs typeface="Verdana" panose="020B0604030504040204" pitchFamily="34" charset="0"/>
              </a:rPr>
              <a:t>：占地面积超过</a:t>
            </a:r>
            <a:r>
              <a:rPr lang="en-US" altLang="zh-CN" kern="100" dirty="0">
                <a:latin typeface="楷体" panose="02010609060101010101" pitchFamily="49" charset="-122"/>
                <a:ea typeface="楷体" panose="02010609060101010101" pitchFamily="49" charset="-122"/>
                <a:cs typeface="Verdana" panose="020B0604030504040204" pitchFamily="34" charset="0"/>
              </a:rPr>
              <a:t>25,000</a:t>
            </a:r>
            <a:r>
              <a:rPr lang="zh-CN" altLang="zh-CN" kern="100" dirty="0">
                <a:latin typeface="楷体" panose="02010609060101010101" pitchFamily="49" charset="-122"/>
                <a:ea typeface="楷体" panose="02010609060101010101" pitchFamily="49" charset="-122"/>
                <a:cs typeface="Verdana" panose="020B0604030504040204" pitchFamily="34" charset="0"/>
              </a:rPr>
              <a:t>平方英尺的住宅用地比例</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ZN</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正向影响表明：占地面积较大的住宅比例越高，自有住房的中位数报价越高。主要原因在于占地面积较大的住宅比例高，一般而言该城镇的生活水平也相对更佳，对应的生活服务及环境也更为优质，从而导致住房的中位数报价更高</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RM</a:t>
            </a:r>
            <a:r>
              <a:rPr lang="zh-CN" altLang="zh-CN" kern="100" dirty="0">
                <a:latin typeface="楷体" panose="02010609060101010101" pitchFamily="49" charset="-122"/>
                <a:ea typeface="楷体" panose="02010609060101010101" pitchFamily="49" charset="-122"/>
                <a:cs typeface="Verdana" panose="020B0604030504040204" pitchFamily="34" charset="0"/>
              </a:rPr>
              <a:t>：每间住宅的平均房间数</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RM</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对房价的正向影响表明：每间住宅的平均房间数越多，自有住房的中位数报价越高。每间住宅的平均房间数越多，说明该片区住宅的功能性越强，生活舒适度越高，从而使自有住房的中位数报价更高。</a:t>
            </a: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p:sp>
        <p:nvSpPr>
          <p:cNvPr id="11"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3008216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
        <p:nvSpPr>
          <p:cNvPr id="7" name="矩形 6"/>
          <p:cNvSpPr/>
          <p:nvPr/>
        </p:nvSpPr>
        <p:spPr>
          <a:xfrm>
            <a:off x="390905" y="1337596"/>
            <a:ext cx="8408504" cy="4247317"/>
          </a:xfrm>
          <a:prstGeom prst="rect">
            <a:avLst/>
          </a:prstGeom>
        </p:spPr>
        <p:txBody>
          <a:bodyPr wrap="square">
            <a:spAutoFit/>
          </a:bodyPr>
          <a:lstStyle/>
          <a:p>
            <a:pPr>
              <a:lnSpc>
                <a:spcPct val="200000"/>
              </a:lnSpc>
            </a:pPr>
            <a:r>
              <a:rPr lang="en-US" altLang="zh-CN" b="1" kern="100" dirty="0">
                <a:latin typeface="楷体" panose="02010609060101010101" pitchFamily="49" charset="-122"/>
                <a:ea typeface="楷体" panose="02010609060101010101" pitchFamily="49" charset="-122"/>
                <a:cs typeface="Verdana" panose="020B0604030504040204" pitchFamily="34" charset="0"/>
              </a:rPr>
              <a:t>1.</a:t>
            </a:r>
            <a:r>
              <a:rPr lang="zh-CN" altLang="zh-CN" b="1" kern="100" dirty="0">
                <a:latin typeface="楷体" panose="02010609060101010101" pitchFamily="49" charset="-122"/>
                <a:ea typeface="楷体" panose="02010609060101010101" pitchFamily="49" charset="-122"/>
                <a:cs typeface="Verdana" panose="020B0604030504040204" pitchFamily="34" charset="0"/>
              </a:rPr>
              <a:t>对房价有正向影响的变量</a:t>
            </a: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RAD</a:t>
            </a:r>
            <a:r>
              <a:rPr lang="zh-CN" altLang="zh-CN" kern="100" dirty="0">
                <a:latin typeface="楷体" panose="02010609060101010101" pitchFamily="49" charset="-122"/>
                <a:ea typeface="楷体" panose="02010609060101010101" pitchFamily="49" charset="-122"/>
                <a:cs typeface="Verdana" panose="020B0604030504040204" pitchFamily="34" charset="0"/>
              </a:rPr>
              <a:t>：径向高速公路的可达性指数</a:t>
            </a:r>
          </a:p>
          <a:p>
            <a:r>
              <a:rPr lang="en-US" altLang="zh-CN" kern="100" dirty="0">
                <a:latin typeface="楷体" panose="02010609060101010101" pitchFamily="49" charset="-122"/>
                <a:ea typeface="楷体" panose="02010609060101010101" pitchFamily="49" charset="-122"/>
                <a:cs typeface="Verdana" panose="020B0604030504040204" pitchFamily="34" charset="0"/>
              </a:rPr>
              <a:t> </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   RM</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正向影响表明：径向高速公路的可达性指数越高，自有住房的中位数报价越高。径向高速公路的可达性指数高说明其距离高速公路相对较远，该类区域的城市化水平可能更高，受高速公路的影响较小，从而提高了自有住房的竞争力。此外，该结论与前文描述性分析的结论存在一定的偏差，初步推测可能的原因在于，</a:t>
            </a:r>
            <a:r>
              <a:rPr lang="en-US" altLang="zh-CN" kern="100" dirty="0">
                <a:latin typeface="楷体" panose="02010609060101010101" pitchFamily="49" charset="-122"/>
                <a:ea typeface="楷体" panose="02010609060101010101" pitchFamily="49" charset="-122"/>
                <a:cs typeface="Verdana" panose="020B0604030504040204" pitchFamily="34" charset="0"/>
              </a:rPr>
              <a:t>RAD</a:t>
            </a:r>
            <a:r>
              <a:rPr lang="zh-CN" altLang="zh-CN" kern="100" dirty="0">
                <a:latin typeface="楷体" panose="02010609060101010101" pitchFamily="49" charset="-122"/>
                <a:ea typeface="楷体" panose="02010609060101010101" pitchFamily="49" charset="-122"/>
                <a:cs typeface="Verdana" panose="020B0604030504040204" pitchFamily="34" charset="0"/>
              </a:rPr>
              <a:t>极高的样本（取值为</a:t>
            </a:r>
            <a:r>
              <a:rPr lang="en-US" altLang="zh-CN" kern="100" dirty="0">
                <a:latin typeface="楷体" panose="02010609060101010101" pitchFamily="49" charset="-122"/>
                <a:ea typeface="楷体" panose="02010609060101010101" pitchFamily="49" charset="-122"/>
                <a:cs typeface="Verdana" panose="020B0604030504040204" pitchFamily="34" charset="0"/>
              </a:rPr>
              <a:t>24</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）对房价的影响较小，而</a:t>
            </a:r>
            <a:r>
              <a:rPr lang="en-US" altLang="zh-CN" kern="100" dirty="0">
                <a:latin typeface="楷体" panose="02010609060101010101" pitchFamily="49" charset="-122"/>
                <a:ea typeface="楷体" panose="02010609060101010101" pitchFamily="49" charset="-122"/>
                <a:cs typeface="Verdana" panose="020B0604030504040204" pitchFamily="34" charset="0"/>
              </a:rPr>
              <a:t>RAD</a:t>
            </a:r>
            <a:r>
              <a:rPr lang="zh-CN" altLang="zh-CN" kern="100" dirty="0">
                <a:latin typeface="楷体" panose="02010609060101010101" pitchFamily="49" charset="-122"/>
                <a:ea typeface="楷体" panose="02010609060101010101" pitchFamily="49" charset="-122"/>
                <a:cs typeface="Verdana" panose="020B0604030504040204" pitchFamily="34" charset="0"/>
              </a:rPr>
              <a:t>在</a:t>
            </a:r>
            <a:r>
              <a:rPr lang="en-US" altLang="zh-CN" kern="100" dirty="0">
                <a:latin typeface="楷体" panose="02010609060101010101" pitchFamily="49" charset="-122"/>
                <a:ea typeface="楷体" panose="02010609060101010101" pitchFamily="49" charset="-122"/>
                <a:cs typeface="Verdana" panose="020B0604030504040204" pitchFamily="34" charset="0"/>
              </a:rPr>
              <a:t>0</a:t>
            </a:r>
            <a:r>
              <a:rPr lang="zh-CN" altLang="zh-CN" kern="100" dirty="0">
                <a:latin typeface="楷体" panose="02010609060101010101" pitchFamily="49" charset="-122"/>
                <a:ea typeface="楷体" panose="02010609060101010101" pitchFamily="49" charset="-122"/>
                <a:cs typeface="Verdana" panose="020B0604030504040204" pitchFamily="34" charset="0"/>
              </a:rPr>
              <a:t>到</a:t>
            </a:r>
            <a:r>
              <a:rPr lang="en-US" altLang="zh-CN" kern="100" dirty="0">
                <a:latin typeface="楷体" panose="02010609060101010101" pitchFamily="49" charset="-122"/>
                <a:ea typeface="楷体" panose="02010609060101010101" pitchFamily="49" charset="-122"/>
                <a:cs typeface="Verdana" panose="020B0604030504040204" pitchFamily="34" charset="0"/>
              </a:rPr>
              <a:t>10</a:t>
            </a:r>
            <a:r>
              <a:rPr lang="zh-CN" altLang="zh-CN" kern="100" dirty="0">
                <a:latin typeface="楷体" panose="02010609060101010101" pitchFamily="49" charset="-122"/>
                <a:ea typeface="楷体" panose="02010609060101010101" pitchFamily="49" charset="-122"/>
                <a:cs typeface="Verdana" panose="020B0604030504040204" pitchFamily="34" charset="0"/>
              </a:rPr>
              <a:t>区间内的样本，即交通便利度较佳的样本中，距离高速公路越远，对应的房价更高</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4</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BK</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1000(Bk - 0.63) ²</a:t>
            </a:r>
            <a:r>
              <a:rPr lang="zh-CN" altLang="zh-CN" kern="100" dirty="0">
                <a:latin typeface="楷体" panose="02010609060101010101" pitchFamily="49" charset="-122"/>
                <a:ea typeface="楷体" panose="02010609060101010101" pitchFamily="49" charset="-122"/>
                <a:cs typeface="Verdana" panose="020B0604030504040204" pitchFamily="34" charset="0"/>
              </a:rPr>
              <a:t>，其中</a:t>
            </a:r>
            <a:r>
              <a:rPr lang="en-US" altLang="zh-CN" kern="100" dirty="0">
                <a:latin typeface="楷体" panose="02010609060101010101" pitchFamily="49" charset="-122"/>
                <a:ea typeface="楷体" panose="02010609060101010101" pitchFamily="49" charset="-122"/>
                <a:cs typeface="Verdana" panose="020B0604030504040204" pitchFamily="34" charset="0"/>
              </a:rPr>
              <a:t>BK</a:t>
            </a:r>
            <a:r>
              <a:rPr lang="zh-CN" altLang="zh-CN" kern="100" dirty="0">
                <a:latin typeface="楷体" panose="02010609060101010101" pitchFamily="49" charset="-122"/>
                <a:ea typeface="楷体" panose="02010609060101010101" pitchFamily="49" charset="-122"/>
                <a:cs typeface="Verdana" panose="020B0604030504040204" pitchFamily="34" charset="0"/>
              </a:rPr>
              <a:t>是城镇黑人的比例</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BK</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对房价的正向影响表明：城镇中黑人的比例越高，自有住房的中位数报价越高。黑人比例越高的地区，人口密集程度也相对更高，对房产的需求也更高，对应的自有住房的中位数报价也更高。</a:t>
            </a:r>
          </a:p>
        </p:txBody>
      </p:sp>
    </p:spTree>
    <p:extLst>
      <p:ext uri="{BB962C8B-B14F-4D97-AF65-F5344CB8AC3E}">
        <p14:creationId xmlns:p14="http://schemas.microsoft.com/office/powerpoint/2010/main" val="1593061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554518136"/>
              </p:ext>
            </p:extLst>
          </p:nvPr>
        </p:nvGraphicFramePr>
        <p:xfrm>
          <a:off x="496389" y="1692000"/>
          <a:ext cx="8107680" cy="4499817"/>
        </p:xfrm>
        <a:graphic>
          <a:graphicData uri="http://schemas.openxmlformats.org/drawingml/2006/table">
            <a:tbl>
              <a:tblPr firstRow="1" firstCol="1" bandRow="1">
                <a:tableStyleId>{5C22544A-7EE6-4342-B048-85BDC9FD1C3A}</a:tableStyleId>
              </a:tblPr>
              <a:tblGrid>
                <a:gridCol w="1951318">
                  <a:extLst>
                    <a:ext uri="{9D8B030D-6E8A-4147-A177-3AD203B41FA5}">
                      <a16:colId xmlns:a16="http://schemas.microsoft.com/office/drawing/2014/main" val="3376201137"/>
                    </a:ext>
                  </a:extLst>
                </a:gridCol>
                <a:gridCol w="6156362">
                  <a:extLst>
                    <a:ext uri="{9D8B030D-6E8A-4147-A177-3AD203B41FA5}">
                      <a16:colId xmlns:a16="http://schemas.microsoft.com/office/drawing/2014/main" val="1330810332"/>
                    </a:ext>
                  </a:extLst>
                </a:gridCol>
              </a:tblGrid>
              <a:tr h="375935">
                <a:tc>
                  <a:txBody>
                    <a:bodyPr/>
                    <a:lstStyle/>
                    <a:p>
                      <a:pPr algn="ctr">
                        <a:lnSpc>
                          <a:spcPct val="100000"/>
                        </a:lnSpc>
                        <a:spcAft>
                          <a:spcPts val="0"/>
                        </a:spcAft>
                      </a:pPr>
                      <a:r>
                        <a:rPr lang="zh-CN" sz="1700" b="1" kern="0" dirty="0">
                          <a:solidFill>
                            <a:schemeClr val="tx1"/>
                          </a:solidFill>
                          <a:effectLst/>
                          <a:latin typeface="楷体" panose="02010609060101010101" pitchFamily="49" charset="-122"/>
                          <a:ea typeface="楷体" panose="02010609060101010101" pitchFamily="49" charset="-122"/>
                        </a:rPr>
                        <a:t>变量名</a:t>
                      </a:r>
                      <a:endParaRPr lang="zh-CN" sz="1700" b="1"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l">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解释</a:t>
                      </a:r>
                      <a:endParaRPr lang="zh-CN" sz="17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147312"/>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CRIM</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城镇人均</a:t>
                      </a:r>
                      <a:r>
                        <a:rPr lang="zh-CN" sz="1700" kern="0" dirty="0" smtClean="0">
                          <a:solidFill>
                            <a:schemeClr val="tx1"/>
                          </a:solidFill>
                          <a:effectLst/>
                          <a:latin typeface="楷体" panose="02010609060101010101" pitchFamily="49" charset="-122"/>
                          <a:ea typeface="楷体" panose="02010609060101010101" pitchFamily="49" charset="-122"/>
                        </a:rPr>
                        <a:t>犯罪率</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67079040"/>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ZN</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占地面积超过</a:t>
                      </a:r>
                      <a:r>
                        <a:rPr lang="en-US" sz="1700" kern="0" dirty="0">
                          <a:solidFill>
                            <a:schemeClr val="tx1"/>
                          </a:solidFill>
                          <a:effectLst/>
                          <a:latin typeface="楷体" panose="02010609060101010101" pitchFamily="49" charset="-122"/>
                          <a:ea typeface="楷体" panose="02010609060101010101" pitchFamily="49" charset="-122"/>
                        </a:rPr>
                        <a:t>25,000</a:t>
                      </a:r>
                      <a:r>
                        <a:rPr lang="zh-CN" sz="1700" kern="0" dirty="0">
                          <a:solidFill>
                            <a:schemeClr val="tx1"/>
                          </a:solidFill>
                          <a:effectLst/>
                          <a:latin typeface="楷体" panose="02010609060101010101" pitchFamily="49" charset="-122"/>
                          <a:ea typeface="楷体" panose="02010609060101010101" pitchFamily="49" charset="-122"/>
                        </a:rPr>
                        <a:t>平方英尺的住宅用地</a:t>
                      </a:r>
                      <a:r>
                        <a:rPr lang="zh-CN" sz="1700" kern="0" dirty="0" smtClean="0">
                          <a:solidFill>
                            <a:schemeClr val="tx1"/>
                          </a:solidFill>
                          <a:effectLst/>
                          <a:latin typeface="楷体" panose="02010609060101010101" pitchFamily="49" charset="-122"/>
                          <a:ea typeface="楷体" panose="02010609060101010101" pitchFamily="49" charset="-122"/>
                        </a:rPr>
                        <a:t>比例</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305583"/>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INDUS</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每个城镇非零售业务的</a:t>
                      </a:r>
                      <a:r>
                        <a:rPr lang="zh-CN" sz="1700" kern="0" dirty="0" smtClean="0">
                          <a:solidFill>
                            <a:schemeClr val="tx1"/>
                          </a:solidFill>
                          <a:effectLst/>
                          <a:latin typeface="楷体" panose="02010609060101010101" pitchFamily="49" charset="-122"/>
                          <a:ea typeface="楷体" panose="02010609060101010101" pitchFamily="49" charset="-122"/>
                        </a:rPr>
                        <a:t>比例</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9073772"/>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CHAS</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查尔斯河虚拟变量（如果是河道，则为</a:t>
                      </a:r>
                      <a:r>
                        <a:rPr lang="en-US" sz="1700" kern="0" dirty="0">
                          <a:solidFill>
                            <a:schemeClr val="tx1"/>
                          </a:solidFill>
                          <a:effectLst/>
                          <a:latin typeface="楷体" panose="02010609060101010101" pitchFamily="49" charset="-122"/>
                          <a:ea typeface="楷体" panose="02010609060101010101" pitchFamily="49" charset="-122"/>
                        </a:rPr>
                        <a:t>1;</a:t>
                      </a:r>
                      <a:r>
                        <a:rPr lang="zh-CN" sz="1700" kern="0" dirty="0">
                          <a:solidFill>
                            <a:schemeClr val="tx1"/>
                          </a:solidFill>
                          <a:effectLst/>
                          <a:latin typeface="楷体" panose="02010609060101010101" pitchFamily="49" charset="-122"/>
                          <a:ea typeface="楷体" panose="02010609060101010101" pitchFamily="49" charset="-122"/>
                        </a:rPr>
                        <a:t>否则为</a:t>
                      </a:r>
                      <a:r>
                        <a:rPr lang="en-US" sz="1700" kern="0" dirty="0">
                          <a:solidFill>
                            <a:schemeClr val="tx1"/>
                          </a:solidFill>
                          <a:effectLst/>
                          <a:latin typeface="楷体" panose="02010609060101010101" pitchFamily="49" charset="-122"/>
                          <a:ea typeface="楷体" panose="02010609060101010101" pitchFamily="49" charset="-122"/>
                        </a:rPr>
                        <a:t>0</a:t>
                      </a:r>
                      <a:r>
                        <a:rPr lang="zh-CN" sz="1700" kern="0" dirty="0" smtClean="0">
                          <a:solidFill>
                            <a:schemeClr val="tx1"/>
                          </a:solidFill>
                          <a:effectLst/>
                          <a:latin typeface="楷体" panose="02010609060101010101" pitchFamily="49" charset="-122"/>
                          <a:ea typeface="楷体" panose="02010609060101010101" pitchFamily="49" charset="-122"/>
                        </a:rPr>
                        <a:t>）</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84949014"/>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NOX</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一氧化氮浓度（每千万份</a:t>
                      </a:r>
                      <a:r>
                        <a:rPr lang="zh-CN" sz="1700" kern="0" dirty="0" smtClean="0">
                          <a:solidFill>
                            <a:schemeClr val="tx1"/>
                          </a:solidFill>
                          <a:effectLst/>
                          <a:latin typeface="楷体" panose="02010609060101010101" pitchFamily="49" charset="-122"/>
                          <a:ea typeface="楷体" panose="02010609060101010101" pitchFamily="49" charset="-122"/>
                        </a:rPr>
                        <a:t>）</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2053182"/>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RM</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每间住宅的平均房间</a:t>
                      </a:r>
                      <a:r>
                        <a:rPr lang="zh-CN" sz="1700" kern="0" dirty="0" smtClean="0">
                          <a:solidFill>
                            <a:schemeClr val="tx1"/>
                          </a:solidFill>
                          <a:effectLst/>
                          <a:latin typeface="楷体" panose="02010609060101010101" pitchFamily="49" charset="-122"/>
                          <a:ea typeface="楷体" panose="02010609060101010101" pitchFamily="49" charset="-122"/>
                        </a:rPr>
                        <a:t>数</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472355"/>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AGE</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en-US" sz="1700" kern="0" dirty="0">
                          <a:solidFill>
                            <a:schemeClr val="tx1"/>
                          </a:solidFill>
                          <a:effectLst/>
                          <a:latin typeface="楷体" panose="02010609060101010101" pitchFamily="49" charset="-122"/>
                          <a:ea typeface="楷体" panose="02010609060101010101" pitchFamily="49" charset="-122"/>
                        </a:rPr>
                        <a:t>1940</a:t>
                      </a:r>
                      <a:r>
                        <a:rPr lang="zh-CN" sz="1700" kern="0" dirty="0">
                          <a:solidFill>
                            <a:schemeClr val="tx1"/>
                          </a:solidFill>
                          <a:effectLst/>
                          <a:latin typeface="楷体" panose="02010609060101010101" pitchFamily="49" charset="-122"/>
                          <a:ea typeface="楷体" panose="02010609060101010101" pitchFamily="49" charset="-122"/>
                        </a:rPr>
                        <a:t>年以前建造的自住房的年龄</a:t>
                      </a:r>
                      <a:r>
                        <a:rPr lang="zh-CN" sz="1700" kern="0" dirty="0" smtClean="0">
                          <a:solidFill>
                            <a:schemeClr val="tx1"/>
                          </a:solidFill>
                          <a:effectLst/>
                          <a:latin typeface="楷体" panose="02010609060101010101" pitchFamily="49" charset="-122"/>
                          <a:ea typeface="楷体" panose="02010609060101010101" pitchFamily="49" charset="-122"/>
                        </a:rPr>
                        <a:t>比例</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5560272"/>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DIS</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加权到波士顿的五个就业中心的</a:t>
                      </a:r>
                      <a:r>
                        <a:rPr lang="zh-CN" sz="1700" kern="0" dirty="0" smtClean="0">
                          <a:solidFill>
                            <a:schemeClr val="tx1"/>
                          </a:solidFill>
                          <a:effectLst/>
                          <a:latin typeface="楷体" panose="02010609060101010101" pitchFamily="49" charset="-122"/>
                          <a:ea typeface="楷体" panose="02010609060101010101" pitchFamily="49" charset="-122"/>
                        </a:rPr>
                        <a:t>距离</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2764142"/>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RAD</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径向高速公路的可达性</a:t>
                      </a:r>
                      <a:r>
                        <a:rPr lang="zh-CN" sz="1700" kern="0" dirty="0" smtClean="0">
                          <a:solidFill>
                            <a:schemeClr val="tx1"/>
                          </a:solidFill>
                          <a:effectLst/>
                          <a:latin typeface="楷体" panose="02010609060101010101" pitchFamily="49" charset="-122"/>
                          <a:ea typeface="楷体" panose="02010609060101010101" pitchFamily="49" charset="-122"/>
                        </a:rPr>
                        <a:t>指数</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5392353"/>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TAX</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每</a:t>
                      </a:r>
                      <a:r>
                        <a:rPr lang="en-US" sz="1700" kern="0" dirty="0">
                          <a:solidFill>
                            <a:schemeClr val="tx1"/>
                          </a:solidFill>
                          <a:effectLst/>
                          <a:latin typeface="楷体" panose="02010609060101010101" pitchFamily="49" charset="-122"/>
                          <a:ea typeface="楷体" panose="02010609060101010101" pitchFamily="49" charset="-122"/>
                        </a:rPr>
                        <a:t>10,000</a:t>
                      </a:r>
                      <a:r>
                        <a:rPr lang="zh-CN" sz="1700" kern="0" dirty="0">
                          <a:solidFill>
                            <a:schemeClr val="tx1"/>
                          </a:solidFill>
                          <a:effectLst/>
                          <a:latin typeface="楷体" panose="02010609060101010101" pitchFamily="49" charset="-122"/>
                          <a:ea typeface="楷体" panose="02010609060101010101" pitchFamily="49" charset="-122"/>
                        </a:rPr>
                        <a:t>美元的全额物业</a:t>
                      </a:r>
                      <a:r>
                        <a:rPr lang="zh-CN" sz="1700" kern="0" dirty="0" smtClean="0">
                          <a:solidFill>
                            <a:schemeClr val="tx1"/>
                          </a:solidFill>
                          <a:effectLst/>
                          <a:latin typeface="楷体" panose="02010609060101010101" pitchFamily="49" charset="-122"/>
                          <a:ea typeface="楷体" panose="02010609060101010101" pitchFamily="49" charset="-122"/>
                        </a:rPr>
                        <a:t>税率</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2060960"/>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PTRATIO</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城镇的学生与教师</a:t>
                      </a:r>
                      <a:r>
                        <a:rPr lang="zh-CN" sz="1700" kern="0" dirty="0" smtClean="0">
                          <a:solidFill>
                            <a:schemeClr val="tx1"/>
                          </a:solidFill>
                          <a:effectLst/>
                          <a:latin typeface="楷体" panose="02010609060101010101" pitchFamily="49" charset="-122"/>
                          <a:ea typeface="楷体" panose="02010609060101010101" pitchFamily="49" charset="-122"/>
                        </a:rPr>
                        <a:t>比例</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9105145"/>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BK</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en-US" sz="1700" kern="0" dirty="0">
                          <a:solidFill>
                            <a:schemeClr val="tx1"/>
                          </a:solidFill>
                          <a:effectLst/>
                          <a:latin typeface="楷体" panose="02010609060101010101" pitchFamily="49" charset="-122"/>
                          <a:ea typeface="楷体" panose="02010609060101010101" pitchFamily="49" charset="-122"/>
                        </a:rPr>
                        <a:t>1000(Bk - 0.63) ²</a:t>
                      </a:r>
                      <a:r>
                        <a:rPr lang="zh-CN" sz="1700" kern="0" dirty="0">
                          <a:solidFill>
                            <a:schemeClr val="tx1"/>
                          </a:solidFill>
                          <a:effectLst/>
                          <a:latin typeface="楷体" panose="02010609060101010101" pitchFamily="49" charset="-122"/>
                          <a:ea typeface="楷体" panose="02010609060101010101" pitchFamily="49" charset="-122"/>
                        </a:rPr>
                        <a:t>，其中</a:t>
                      </a:r>
                      <a:r>
                        <a:rPr lang="en-US" sz="1700" kern="0" dirty="0">
                          <a:solidFill>
                            <a:schemeClr val="tx1"/>
                          </a:solidFill>
                          <a:effectLst/>
                          <a:latin typeface="楷体" panose="02010609060101010101" pitchFamily="49" charset="-122"/>
                          <a:ea typeface="楷体" panose="02010609060101010101" pitchFamily="49" charset="-122"/>
                        </a:rPr>
                        <a:t>Bk</a:t>
                      </a:r>
                      <a:r>
                        <a:rPr lang="zh-CN" sz="1700" kern="0" dirty="0">
                          <a:solidFill>
                            <a:schemeClr val="tx1"/>
                          </a:solidFill>
                          <a:effectLst/>
                          <a:latin typeface="楷体" panose="02010609060101010101" pitchFamily="49" charset="-122"/>
                          <a:ea typeface="楷体" panose="02010609060101010101" pitchFamily="49" charset="-122"/>
                        </a:rPr>
                        <a:t>是城镇黑人的</a:t>
                      </a:r>
                      <a:r>
                        <a:rPr lang="zh-CN" sz="1700" kern="0" dirty="0" smtClean="0">
                          <a:solidFill>
                            <a:schemeClr val="tx1"/>
                          </a:solidFill>
                          <a:effectLst/>
                          <a:latin typeface="楷体" panose="02010609060101010101" pitchFamily="49" charset="-122"/>
                          <a:ea typeface="楷体" panose="02010609060101010101" pitchFamily="49" charset="-122"/>
                        </a:rPr>
                        <a:t>比例</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3106524"/>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LSTAT</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人口状况下降的</a:t>
                      </a:r>
                      <a:r>
                        <a:rPr lang="zh-CN" sz="1700" kern="0" dirty="0" smtClean="0">
                          <a:solidFill>
                            <a:schemeClr val="tx1"/>
                          </a:solidFill>
                          <a:effectLst/>
                          <a:latin typeface="楷体" panose="02010609060101010101" pitchFamily="49" charset="-122"/>
                          <a:ea typeface="楷体" panose="02010609060101010101" pitchFamily="49" charset="-122"/>
                        </a:rPr>
                        <a:t>百分比</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178574"/>
                  </a:ext>
                </a:extLst>
              </a:tr>
              <a:tr h="294563">
                <a:tc>
                  <a:txBody>
                    <a:bodyPr/>
                    <a:lstStyle/>
                    <a:p>
                      <a:pPr algn="ctr">
                        <a:lnSpc>
                          <a:spcPct val="100000"/>
                        </a:lnSpc>
                        <a:spcAft>
                          <a:spcPts val="0"/>
                        </a:spcAft>
                      </a:pPr>
                      <a:r>
                        <a:rPr lang="en-US" sz="1700" b="0" kern="0" dirty="0">
                          <a:solidFill>
                            <a:schemeClr val="tx1"/>
                          </a:solidFill>
                          <a:effectLst/>
                          <a:latin typeface="楷体" panose="02010609060101010101" pitchFamily="49" charset="-122"/>
                          <a:ea typeface="楷体" panose="02010609060101010101" pitchFamily="49" charset="-122"/>
                        </a:rPr>
                        <a:t>MEDV</a:t>
                      </a:r>
                      <a:endParaRPr lang="zh-CN" sz="17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5788" marR="55788"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just">
                        <a:lnSpc>
                          <a:spcPct val="100000"/>
                        </a:lnSpc>
                        <a:spcAft>
                          <a:spcPts val="0"/>
                        </a:spcAft>
                      </a:pPr>
                      <a:r>
                        <a:rPr lang="zh-CN" sz="1700" kern="0" dirty="0">
                          <a:solidFill>
                            <a:schemeClr val="tx1"/>
                          </a:solidFill>
                          <a:effectLst/>
                          <a:latin typeface="楷体" panose="02010609060101010101" pitchFamily="49" charset="-122"/>
                          <a:ea typeface="楷体" panose="02010609060101010101" pitchFamily="49" charset="-122"/>
                        </a:rPr>
                        <a:t>自有住房的中位数报价</a:t>
                      </a:r>
                      <a:r>
                        <a:rPr lang="en-US" sz="1700" kern="0" dirty="0">
                          <a:solidFill>
                            <a:schemeClr val="tx1"/>
                          </a:solidFill>
                          <a:effectLst/>
                          <a:latin typeface="楷体" panose="02010609060101010101" pitchFamily="49" charset="-122"/>
                          <a:ea typeface="楷体" panose="02010609060101010101" pitchFamily="49" charset="-122"/>
                        </a:rPr>
                        <a:t>, </a:t>
                      </a:r>
                      <a:r>
                        <a:rPr lang="zh-CN" sz="1700" kern="0" dirty="0">
                          <a:solidFill>
                            <a:schemeClr val="tx1"/>
                          </a:solidFill>
                          <a:effectLst/>
                          <a:latin typeface="楷体" panose="02010609060101010101" pitchFamily="49" charset="-122"/>
                          <a:ea typeface="楷体" panose="02010609060101010101" pitchFamily="49" charset="-122"/>
                        </a:rPr>
                        <a:t>单位</a:t>
                      </a:r>
                      <a:r>
                        <a:rPr lang="en-US" sz="1700" kern="0" dirty="0">
                          <a:solidFill>
                            <a:schemeClr val="tx1"/>
                          </a:solidFill>
                          <a:effectLst/>
                          <a:latin typeface="楷体" panose="02010609060101010101" pitchFamily="49" charset="-122"/>
                          <a:ea typeface="楷体" panose="02010609060101010101" pitchFamily="49" charset="-122"/>
                        </a:rPr>
                        <a:t>1000</a:t>
                      </a:r>
                      <a:r>
                        <a:rPr lang="zh-CN" sz="1700" kern="0" dirty="0" smtClean="0">
                          <a:solidFill>
                            <a:schemeClr val="tx1"/>
                          </a:solidFill>
                          <a:effectLst/>
                          <a:latin typeface="楷体" panose="02010609060101010101" pitchFamily="49" charset="-122"/>
                          <a:ea typeface="楷体" panose="02010609060101010101" pitchFamily="49" charset="-122"/>
                        </a:rPr>
                        <a:t>美元</a:t>
                      </a:r>
                      <a:endParaRPr lang="zh-CN" sz="1700" kern="100" dirty="0">
                        <a:solidFill>
                          <a:schemeClr val="tx1"/>
                        </a:solidFill>
                        <a:effectLst/>
                        <a:latin typeface="楷体" panose="02010609060101010101" pitchFamily="49" charset="-122"/>
                        <a:ea typeface="楷体" panose="02010609060101010101" pitchFamily="49" charset="-122"/>
                      </a:endParaRPr>
                    </a:p>
                  </a:txBody>
                  <a:tcPr marL="55788" marR="55788"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1327541"/>
                  </a:ext>
                </a:extLst>
              </a:tr>
            </a:tbl>
          </a:graphicData>
        </a:graphic>
      </p:graphicFrame>
      <p:sp>
        <p:nvSpPr>
          <p:cNvPr id="3" name="标题 2"/>
          <p:cNvSpPr>
            <a:spLocks noGrp="1"/>
          </p:cNvSpPr>
          <p:nvPr>
            <p:ph type="title"/>
          </p:nvPr>
        </p:nvSpPr>
        <p:spPr/>
        <p:txBody>
          <a:bodyPr/>
          <a:lstStyle/>
          <a:p>
            <a:r>
              <a:rPr lang="zh-CN" altLang="en-US" sz="3600" b="1" dirty="0">
                <a:solidFill>
                  <a:srgbClr val="751718"/>
                </a:solidFill>
                <a:sym typeface="Helvetica Neue Light"/>
              </a:rPr>
              <a:t>一、背景描述及数据集介绍</a:t>
            </a:r>
            <a:endParaRPr lang="zh-CN" altLang="en-US" sz="36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smtClean="0"/>
              <a:t>统计学（第</a:t>
            </a:r>
            <a:r>
              <a:rPr lang="en-US" altLang="zh-CN" sz="900" smtClean="0"/>
              <a:t>7</a:t>
            </a:r>
            <a:r>
              <a:rPr lang="zh-CN" altLang="en-US" sz="900" smtClean="0"/>
              <a:t>版）</a:t>
            </a:r>
            <a:endParaRPr lang="zh-CN" altLang="en-US" sz="900"/>
          </a:p>
        </p:txBody>
      </p:sp>
      <p:sp>
        <p:nvSpPr>
          <p:cNvPr id="7" name="矩形 6"/>
          <p:cNvSpPr/>
          <p:nvPr/>
        </p:nvSpPr>
        <p:spPr>
          <a:xfrm>
            <a:off x="2608105" y="1291890"/>
            <a:ext cx="3775393" cy="400110"/>
          </a:xfrm>
          <a:prstGeom prst="rect">
            <a:avLst/>
          </a:prstGeom>
        </p:spPr>
        <p:txBody>
          <a:bodyPr wrap="none">
            <a:spAutoFit/>
          </a:bodyPr>
          <a:lstStyle/>
          <a:p>
            <a:pPr algn="ctr"/>
            <a:r>
              <a:rPr lang="zh-CN" altLang="zh-CN" sz="2000" kern="0" dirty="0">
                <a:latin typeface="楷体" panose="02010609060101010101" pitchFamily="49" charset="-122"/>
                <a:ea typeface="楷体" panose="02010609060101010101" pitchFamily="49" charset="-122"/>
              </a:rPr>
              <a:t>表</a:t>
            </a:r>
            <a:r>
              <a:rPr lang="en-US" altLang="zh-CN" sz="2000" kern="0" dirty="0">
                <a:latin typeface="楷体" panose="02010609060101010101" pitchFamily="49" charset="-122"/>
                <a:ea typeface="楷体" panose="02010609060101010101" pitchFamily="49" charset="-122"/>
              </a:rPr>
              <a:t>1 </a:t>
            </a:r>
            <a:r>
              <a:rPr lang="zh-CN" altLang="zh-CN" sz="2000" kern="0" dirty="0">
                <a:latin typeface="楷体" panose="02010609060101010101" pitchFamily="49" charset="-122"/>
                <a:ea typeface="楷体" panose="02010609060101010101" pitchFamily="49" charset="-122"/>
              </a:rPr>
              <a:t>数据集变量名及解释对应表</a:t>
            </a:r>
          </a:p>
        </p:txBody>
      </p:sp>
    </p:spTree>
    <p:extLst>
      <p:ext uri="{BB962C8B-B14F-4D97-AF65-F5344CB8AC3E}">
        <p14:creationId xmlns:p14="http://schemas.microsoft.com/office/powerpoint/2010/main" val="2829410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8228" y="1307200"/>
            <a:ext cx="8408504" cy="5078313"/>
          </a:xfrm>
          <a:prstGeom prst="rect">
            <a:avLst/>
          </a:prstGeom>
        </p:spPr>
        <p:txBody>
          <a:bodyPr wrap="square">
            <a:spAutoFit/>
          </a:bodyPr>
          <a:lstStyle/>
          <a:p>
            <a:pPr>
              <a:lnSpc>
                <a:spcPct val="200000"/>
              </a:lnSpc>
            </a:pPr>
            <a:r>
              <a:rPr lang="en-US" altLang="zh-CN" b="1" kern="100" dirty="0">
                <a:latin typeface="楷体" panose="02010609060101010101" pitchFamily="49" charset="-122"/>
                <a:ea typeface="楷体" panose="02010609060101010101" pitchFamily="49" charset="-122"/>
                <a:cs typeface="Verdana" panose="020B0604030504040204" pitchFamily="34" charset="0"/>
              </a:rPr>
              <a:t>2.</a:t>
            </a:r>
            <a:r>
              <a:rPr lang="zh-CN" altLang="zh-CN" b="1" kern="100" dirty="0">
                <a:latin typeface="楷体" panose="02010609060101010101" pitchFamily="49" charset="-122"/>
                <a:ea typeface="楷体" panose="02010609060101010101" pitchFamily="49" charset="-122"/>
                <a:cs typeface="Verdana" panose="020B0604030504040204" pitchFamily="34" charset="0"/>
              </a:rPr>
              <a:t>对房价有负向影响的变量</a:t>
            </a:r>
          </a:p>
          <a:p>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1</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CRIM</a:t>
            </a:r>
            <a:r>
              <a:rPr lang="zh-CN" altLang="zh-CN" kern="100" dirty="0">
                <a:latin typeface="楷体" panose="02010609060101010101" pitchFamily="49" charset="-122"/>
                <a:ea typeface="楷体" panose="02010609060101010101" pitchFamily="49" charset="-122"/>
                <a:cs typeface="Verdana" panose="020B0604030504040204" pitchFamily="34" charset="0"/>
              </a:rPr>
              <a:t>：城镇人均犯罪率</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CRIM</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对房价的负向影响表明：城镇人均犯罪率越高，自有住房中位数报价越低。城镇人均犯罪率高表示该地区的社区安全存在较大的隐患，这一特征将极大降低居民的购房意愿，从而反向影响自有住房的中位数报价</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NOX</a:t>
            </a:r>
            <a:r>
              <a:rPr lang="zh-CN" altLang="zh-CN" kern="100" dirty="0">
                <a:latin typeface="楷体" panose="02010609060101010101" pitchFamily="49" charset="-122"/>
                <a:ea typeface="楷体" panose="02010609060101010101" pitchFamily="49" charset="-122"/>
                <a:cs typeface="Verdana" panose="020B0604030504040204" pitchFamily="34" charset="0"/>
              </a:rPr>
              <a:t>：一氧化氮浓度（每千万份）</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NOX</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每千万份一氧化氮浓度越高，自有住房中位数报价越低。一氧化氮浓度作为衡量空气质量的重要标准，其数值越高，表明该地区空气质量越差，生活在该地区的居民的健康隐患越大，从而对房价中位数造成负面影响</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AGE</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1940</a:t>
            </a:r>
            <a:r>
              <a:rPr lang="zh-CN" altLang="zh-CN" kern="100" dirty="0">
                <a:latin typeface="楷体" panose="02010609060101010101" pitchFamily="49" charset="-122"/>
                <a:ea typeface="楷体" panose="02010609060101010101" pitchFamily="49" charset="-122"/>
                <a:cs typeface="Verdana" panose="020B0604030504040204" pitchFamily="34" charset="0"/>
              </a:rPr>
              <a:t>年以前建造的自住房的比例</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AGE</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a:t>
            </a:r>
            <a:r>
              <a:rPr lang="en-US" altLang="zh-CN" kern="100" dirty="0">
                <a:latin typeface="楷体" panose="02010609060101010101" pitchFamily="49" charset="-122"/>
                <a:ea typeface="楷体" panose="02010609060101010101" pitchFamily="49" charset="-122"/>
                <a:cs typeface="Verdana" panose="020B0604030504040204" pitchFamily="34" charset="0"/>
              </a:rPr>
              <a:t>1940</a:t>
            </a:r>
            <a:r>
              <a:rPr lang="zh-CN" altLang="zh-CN" kern="100" dirty="0">
                <a:latin typeface="楷体" panose="02010609060101010101" pitchFamily="49" charset="-122"/>
                <a:ea typeface="楷体" panose="02010609060101010101" pitchFamily="49" charset="-122"/>
                <a:cs typeface="Verdana" panose="020B0604030504040204" pitchFamily="34" charset="0"/>
              </a:rPr>
              <a:t>年以前建造的自住房的比例越高，自有住房中位数报价越低。老旧住房的比例高说明该地区住房条件相对较差，且由于需要进行翻新或拆迁工作，房地产商对该地区新住房的建造意愿不强。两种因素共同作用，导致具有老旧住房比例高这一特征的地区的房价更低。</a:t>
            </a:r>
          </a:p>
        </p:txBody>
      </p:sp>
      <p:sp>
        <p:nvSpPr>
          <p:cNvPr id="7"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840030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8228" y="1329829"/>
            <a:ext cx="8408504" cy="3970318"/>
          </a:xfrm>
          <a:prstGeom prst="rect">
            <a:avLst/>
          </a:prstGeom>
        </p:spPr>
        <p:txBody>
          <a:bodyPr wrap="square">
            <a:spAutoFit/>
          </a:bodyPr>
          <a:lstStyle/>
          <a:p>
            <a:pPr>
              <a:lnSpc>
                <a:spcPct val="200000"/>
              </a:lnSpc>
            </a:pPr>
            <a:r>
              <a:rPr lang="en-US" altLang="zh-CN" b="1" kern="100" dirty="0">
                <a:latin typeface="楷体" panose="02010609060101010101" pitchFamily="49" charset="-122"/>
                <a:ea typeface="楷体" panose="02010609060101010101" pitchFamily="49" charset="-122"/>
                <a:cs typeface="Verdana" panose="020B0604030504040204" pitchFamily="34" charset="0"/>
              </a:rPr>
              <a:t>2.</a:t>
            </a:r>
            <a:r>
              <a:rPr lang="zh-CN" altLang="zh-CN" b="1" kern="100" dirty="0">
                <a:latin typeface="楷体" panose="02010609060101010101" pitchFamily="49" charset="-122"/>
                <a:ea typeface="楷体" panose="02010609060101010101" pitchFamily="49" charset="-122"/>
                <a:cs typeface="Verdana" panose="020B0604030504040204" pitchFamily="34" charset="0"/>
              </a:rPr>
              <a:t>对房价有负向影响的变量</a:t>
            </a: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4</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DIS</a:t>
            </a:r>
            <a:r>
              <a:rPr lang="zh-CN" altLang="zh-CN" kern="100" dirty="0">
                <a:latin typeface="楷体" panose="02010609060101010101" pitchFamily="49" charset="-122"/>
                <a:ea typeface="楷体" panose="02010609060101010101" pitchFamily="49" charset="-122"/>
                <a:cs typeface="Verdana" panose="020B0604030504040204" pitchFamily="34" charset="0"/>
              </a:rPr>
              <a:t>：加权到波士顿的五个就业中心的距离</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DIS</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加权到波士顿的五个就业中心的距离越远，自有住房中位数报价越低。距离就业中心越远表示居民平均通勤时间更长，对应的该地区居民购房意愿也更低，从而导致自有住房中位数报价降低。该结果与描述性分析的结论存在偏差，初步推断可能是由于</a:t>
            </a:r>
            <a:r>
              <a:rPr lang="en-US" altLang="zh-CN" kern="100" dirty="0">
                <a:latin typeface="楷体" panose="02010609060101010101" pitchFamily="49" charset="-122"/>
                <a:ea typeface="楷体" panose="02010609060101010101" pitchFamily="49" charset="-122"/>
                <a:cs typeface="Verdana" panose="020B0604030504040204" pitchFamily="34" charset="0"/>
              </a:rPr>
              <a:t>DIS</a:t>
            </a:r>
            <a:r>
              <a:rPr lang="zh-CN" altLang="zh-CN" kern="100" dirty="0">
                <a:latin typeface="楷体" panose="02010609060101010101" pitchFamily="49" charset="-122"/>
                <a:ea typeface="楷体" panose="02010609060101010101" pitchFamily="49" charset="-122"/>
                <a:cs typeface="Verdana" panose="020B0604030504040204" pitchFamily="34" charset="0"/>
              </a:rPr>
              <a:t>数据存在一部分异常值，且</a:t>
            </a:r>
            <a:r>
              <a:rPr lang="en-US" altLang="zh-CN" kern="100" dirty="0">
                <a:latin typeface="楷体" panose="02010609060101010101" pitchFamily="49" charset="-122"/>
                <a:ea typeface="楷体" panose="02010609060101010101" pitchFamily="49" charset="-122"/>
                <a:cs typeface="Verdana" panose="020B0604030504040204" pitchFamily="34" charset="0"/>
              </a:rPr>
              <a:t>DIS</a:t>
            </a:r>
            <a:r>
              <a:rPr lang="zh-CN" altLang="zh-CN" kern="100" dirty="0">
                <a:latin typeface="楷体" panose="02010609060101010101" pitchFamily="49" charset="-122"/>
                <a:ea typeface="楷体" panose="02010609060101010101" pitchFamily="49" charset="-122"/>
                <a:cs typeface="Verdana" panose="020B0604030504040204" pitchFamily="34" charset="0"/>
              </a:rPr>
              <a:t>大于</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zh-CN" kern="100" dirty="0">
                <a:latin typeface="楷体" panose="02010609060101010101" pitchFamily="49" charset="-122"/>
                <a:ea typeface="楷体" panose="02010609060101010101" pitchFamily="49" charset="-122"/>
                <a:cs typeface="Verdana" panose="020B0604030504040204" pitchFamily="34" charset="0"/>
              </a:rPr>
              <a:t>的样本间是非平稳的，可能存在负向的影响关系</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TAX</a:t>
            </a:r>
            <a:r>
              <a:rPr lang="zh-CN" altLang="zh-CN" kern="100" dirty="0">
                <a:latin typeface="楷体" panose="02010609060101010101" pitchFamily="49" charset="-122"/>
                <a:ea typeface="楷体" panose="02010609060101010101" pitchFamily="49" charset="-122"/>
                <a:cs typeface="Verdana" panose="020B0604030504040204" pitchFamily="34" charset="0"/>
              </a:rPr>
              <a:t>：每</a:t>
            </a:r>
            <a:r>
              <a:rPr lang="en-US" altLang="zh-CN" kern="100" dirty="0">
                <a:latin typeface="楷体" panose="02010609060101010101" pitchFamily="49" charset="-122"/>
                <a:ea typeface="楷体" panose="02010609060101010101" pitchFamily="49" charset="-122"/>
                <a:cs typeface="Verdana" panose="020B0604030504040204" pitchFamily="34" charset="0"/>
              </a:rPr>
              <a:t>10,000</a:t>
            </a:r>
            <a:r>
              <a:rPr lang="zh-CN" altLang="zh-CN" kern="100" dirty="0">
                <a:latin typeface="楷体" panose="02010609060101010101" pitchFamily="49" charset="-122"/>
                <a:ea typeface="楷体" panose="02010609060101010101" pitchFamily="49" charset="-122"/>
                <a:cs typeface="Verdana" panose="020B0604030504040204" pitchFamily="34" charset="0"/>
              </a:rPr>
              <a:t>美元的全额物业税率</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TAX</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对房价的负向影响表明：每</a:t>
            </a:r>
            <a:r>
              <a:rPr lang="en-US" altLang="zh-CN" kern="100" dirty="0">
                <a:latin typeface="楷体" panose="02010609060101010101" pitchFamily="49" charset="-122"/>
                <a:ea typeface="楷体" panose="02010609060101010101" pitchFamily="49" charset="-122"/>
                <a:cs typeface="Verdana" panose="020B0604030504040204" pitchFamily="34" charset="0"/>
              </a:rPr>
              <a:t>10,000</a:t>
            </a:r>
            <a:r>
              <a:rPr lang="zh-CN" altLang="zh-CN" kern="100" dirty="0">
                <a:latin typeface="楷体" panose="02010609060101010101" pitchFamily="49" charset="-122"/>
                <a:ea typeface="楷体" panose="02010609060101010101" pitchFamily="49" charset="-122"/>
                <a:cs typeface="Verdana" panose="020B0604030504040204" pitchFamily="34" charset="0"/>
              </a:rPr>
              <a:t>美元的全额物业税率越高，自有住房中位数报价越低。全额物业税率越高，表明购买该地住房带来的额外生活负担越大，相对应地，居民的购房意愿将降低，从而对房价产生负面影响。</a:t>
            </a:r>
          </a:p>
        </p:txBody>
      </p:sp>
      <p:sp>
        <p:nvSpPr>
          <p:cNvPr id="6"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Tree>
    <p:extLst>
      <p:ext uri="{BB962C8B-B14F-4D97-AF65-F5344CB8AC3E}">
        <p14:creationId xmlns:p14="http://schemas.microsoft.com/office/powerpoint/2010/main" val="1403813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a:xfrm>
            <a:off x="390905" y="448056"/>
            <a:ext cx="6946065" cy="719806"/>
          </a:xfrm>
        </p:spPr>
        <p:txBody>
          <a:bodyPr/>
          <a:lstStyle/>
          <a:p>
            <a:r>
              <a:rPr lang="zh-CN" altLang="en-US" sz="3400" b="1" dirty="0">
                <a:solidFill>
                  <a:srgbClr val="751718"/>
                </a:solidFill>
                <a:cs typeface="+mn-cs"/>
              </a:rPr>
              <a:t>（二）模型分析</a:t>
            </a:r>
          </a:p>
        </p:txBody>
      </p:sp>
      <p:sp>
        <p:nvSpPr>
          <p:cNvPr id="7" name="矩形 6"/>
          <p:cNvSpPr/>
          <p:nvPr/>
        </p:nvSpPr>
        <p:spPr>
          <a:xfrm>
            <a:off x="398228" y="1329828"/>
            <a:ext cx="8408504" cy="3970318"/>
          </a:xfrm>
          <a:prstGeom prst="rect">
            <a:avLst/>
          </a:prstGeom>
        </p:spPr>
        <p:txBody>
          <a:bodyPr wrap="square">
            <a:spAutoFit/>
          </a:bodyPr>
          <a:lstStyle/>
          <a:p>
            <a:pPr>
              <a:lnSpc>
                <a:spcPct val="200000"/>
              </a:lnSpc>
            </a:pPr>
            <a:r>
              <a:rPr lang="en-US" altLang="zh-CN" b="1" kern="100" dirty="0">
                <a:latin typeface="楷体" panose="02010609060101010101" pitchFamily="49" charset="-122"/>
                <a:ea typeface="楷体" panose="02010609060101010101" pitchFamily="49" charset="-122"/>
                <a:cs typeface="Verdana" panose="020B0604030504040204" pitchFamily="34" charset="0"/>
              </a:rPr>
              <a:t>2.</a:t>
            </a:r>
            <a:r>
              <a:rPr lang="zh-CN" altLang="zh-CN" b="1" kern="100" dirty="0">
                <a:latin typeface="楷体" panose="02010609060101010101" pitchFamily="49" charset="-122"/>
                <a:ea typeface="楷体" panose="02010609060101010101" pitchFamily="49" charset="-122"/>
                <a:cs typeface="Verdana" panose="020B0604030504040204" pitchFamily="34" charset="0"/>
              </a:rPr>
              <a:t>对房价有负向影响的变量</a:t>
            </a: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PTRATIO</a:t>
            </a:r>
            <a:r>
              <a:rPr lang="zh-CN" altLang="zh-CN" kern="100" dirty="0">
                <a:latin typeface="楷体" panose="02010609060101010101" pitchFamily="49" charset="-122"/>
                <a:ea typeface="楷体" panose="02010609060101010101" pitchFamily="49" charset="-122"/>
                <a:cs typeface="Verdana" panose="020B0604030504040204" pitchFamily="34" charset="0"/>
              </a:rPr>
              <a:t>：城镇的学生与教师比例</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PTRATIO</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城镇的学生与教师比例越高，自有住房中位数报价越低。城镇生师比高表明平均每位教师要负责的学生更多，即师资力量更为不足，学生受教育水平相对更低。对于有孩子的家庭来说，具有该类特征的住房对其的吸引力更低，从而造成房价中位数较低的情况。 </a:t>
            </a:r>
            <a:endParaRPr lang="en-US" altLang="zh-CN" kern="100" dirty="0" smtClean="0">
              <a:latin typeface="楷体" panose="02010609060101010101" pitchFamily="49" charset="-122"/>
              <a:ea typeface="楷体" panose="02010609060101010101" pitchFamily="49" charset="-122"/>
              <a:cs typeface="Verdana" panose="020B0604030504040204" pitchFamily="34" charset="0"/>
            </a:endParaRPr>
          </a:p>
          <a:p>
            <a:endParaRPr lang="zh-CN" altLang="zh-CN" kern="100" dirty="0">
              <a:latin typeface="楷体" panose="02010609060101010101" pitchFamily="49" charset="-122"/>
              <a:ea typeface="楷体" panose="02010609060101010101" pitchFamily="49" charset="-122"/>
              <a:cs typeface="Verdana" panose="020B0604030504040204" pitchFamily="34" charset="0"/>
            </a:endParaRPr>
          </a:p>
          <a:p>
            <a:pPr>
              <a:lnSpc>
                <a:spcPct val="150000"/>
              </a:lnSpc>
            </a:pP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7</a:t>
            </a:r>
            <a:r>
              <a:rPr lang="zh-CN" altLang="zh-CN" kern="100" dirty="0">
                <a:latin typeface="楷体" panose="02010609060101010101" pitchFamily="49" charset="-122"/>
                <a:ea typeface="楷体" panose="02010609060101010101" pitchFamily="49" charset="-122"/>
                <a:cs typeface="Verdana" panose="020B0604030504040204" pitchFamily="34" charset="0"/>
              </a:rPr>
              <a:t>）</a:t>
            </a:r>
            <a:r>
              <a:rPr lang="en-US" altLang="zh-CN" kern="100" dirty="0">
                <a:latin typeface="楷体" panose="02010609060101010101" pitchFamily="49" charset="-122"/>
                <a:ea typeface="楷体" panose="02010609060101010101" pitchFamily="49" charset="-122"/>
                <a:cs typeface="Verdana" panose="020B0604030504040204" pitchFamily="34" charset="0"/>
              </a:rPr>
              <a:t>LSTAT</a:t>
            </a:r>
            <a:r>
              <a:rPr lang="zh-CN" altLang="zh-CN" kern="100" dirty="0">
                <a:latin typeface="楷体" panose="02010609060101010101" pitchFamily="49" charset="-122"/>
                <a:ea typeface="楷体" panose="02010609060101010101" pitchFamily="49" charset="-122"/>
                <a:cs typeface="Verdana" panose="020B0604030504040204" pitchFamily="34" charset="0"/>
              </a:rPr>
              <a:t>：人口状况下降的百分比</a:t>
            </a:r>
          </a:p>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LSTAT</a:t>
            </a:r>
            <a:r>
              <a:rPr lang="zh-CN" altLang="zh-CN" kern="100" dirty="0">
                <a:latin typeface="楷体" panose="02010609060101010101" pitchFamily="49" charset="-122"/>
                <a:ea typeface="楷体" panose="02010609060101010101" pitchFamily="49" charset="-122"/>
                <a:cs typeface="Verdana" panose="020B0604030504040204" pitchFamily="34" charset="0"/>
              </a:rPr>
              <a:t>对房价的负向影响表明：人口状况下降的百分比越高，自有住房的中位数报价越低。人口状况下降的百分比高说明该地区人口流失的情况更为严重，而人口流失会导致对自有住房需求降低，供需比例增大，从而造成房价中位数降低的结果。</a:t>
            </a:r>
          </a:p>
        </p:txBody>
      </p:sp>
    </p:spTree>
    <p:extLst>
      <p:ext uri="{BB962C8B-B14F-4D97-AF65-F5344CB8AC3E}">
        <p14:creationId xmlns:p14="http://schemas.microsoft.com/office/powerpoint/2010/main" val="281474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2400" y="448056"/>
            <a:ext cx="9204960" cy="719806"/>
          </a:xfrm>
        </p:spPr>
        <p:txBody>
          <a:bodyPr/>
          <a:lstStyle/>
          <a:p>
            <a:r>
              <a:rPr lang="zh-CN" altLang="en-US" sz="3400" b="1" dirty="0">
                <a:solidFill>
                  <a:srgbClr val="751718"/>
                </a:solidFill>
                <a:cs typeface="+mn-cs"/>
              </a:rPr>
              <a:t>（三）残差分析</a:t>
            </a:r>
          </a:p>
        </p:txBody>
      </p:sp>
      <p:sp>
        <p:nvSpPr>
          <p:cNvPr id="5" name="矩形 4"/>
          <p:cNvSpPr/>
          <p:nvPr/>
        </p:nvSpPr>
        <p:spPr>
          <a:xfrm>
            <a:off x="364435" y="1369800"/>
            <a:ext cx="6129130"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根据表</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zh-CN" kern="100" dirty="0">
                <a:latin typeface="楷体" panose="02010609060101010101" pitchFamily="49" charset="-122"/>
                <a:ea typeface="楷体" panose="02010609060101010101" pitchFamily="49" charset="-122"/>
                <a:cs typeface="Verdana" panose="020B0604030504040204" pitchFamily="34" charset="0"/>
              </a:rPr>
              <a:t>对应的模型绘制的残差图如图</a:t>
            </a:r>
            <a:r>
              <a:rPr lang="en-US" altLang="zh-CN" kern="100" dirty="0">
                <a:latin typeface="楷体" panose="02010609060101010101" pitchFamily="49" charset="-122"/>
                <a:ea typeface="楷体" panose="02010609060101010101" pitchFamily="49" charset="-122"/>
                <a:cs typeface="Verdana" panose="020B0604030504040204" pitchFamily="34" charset="0"/>
              </a:rPr>
              <a:t>15</a:t>
            </a:r>
            <a:r>
              <a:rPr lang="zh-CN" altLang="zh-CN" kern="100" dirty="0">
                <a:latin typeface="楷体" panose="02010609060101010101" pitchFamily="49" charset="-122"/>
                <a:ea typeface="楷体" panose="02010609060101010101" pitchFamily="49" charset="-122"/>
                <a:cs typeface="Verdana" panose="020B0604030504040204" pitchFamily="34" charset="0"/>
              </a:rPr>
              <a:t>所示：</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9" name="矩形 8"/>
          <p:cNvSpPr/>
          <p:nvPr/>
        </p:nvSpPr>
        <p:spPr>
          <a:xfrm>
            <a:off x="427883" y="5415032"/>
            <a:ext cx="8408504" cy="923330"/>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15</a:t>
            </a:r>
            <a:r>
              <a:rPr lang="zh-CN" altLang="zh-CN" kern="100" dirty="0">
                <a:latin typeface="楷体" panose="02010609060101010101" pitchFamily="49" charset="-122"/>
                <a:ea typeface="楷体" panose="02010609060101010101" pitchFamily="49" charset="-122"/>
                <a:cs typeface="Verdana" panose="020B0604030504040204" pitchFamily="34" charset="0"/>
              </a:rPr>
              <a:t>表明，残差值与拟合值呈现曲线形态，推断模型可能缺少某个自变量或缺少一个变量的高阶项来解释曲率，即现有变量与因变量</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zh-CN" kern="100" dirty="0">
                <a:latin typeface="楷体" panose="02010609060101010101" pitchFamily="49" charset="-122"/>
                <a:ea typeface="楷体" panose="02010609060101010101" pitchFamily="49" charset="-122"/>
                <a:cs typeface="Verdana" panose="020B0604030504040204" pitchFamily="34" charset="0"/>
              </a:rPr>
              <a:t>之间可能存在非线性关系，此时考虑引入曲线回归模型。</a:t>
            </a:r>
          </a:p>
        </p:txBody>
      </p:sp>
      <p:sp>
        <p:nvSpPr>
          <p:cNvPr id="2" name="矩形 1"/>
          <p:cNvSpPr/>
          <p:nvPr/>
        </p:nvSpPr>
        <p:spPr>
          <a:xfrm>
            <a:off x="2981683" y="5045700"/>
            <a:ext cx="3300904"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15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回归分析结果三的残差图</a:t>
            </a:r>
          </a:p>
        </p:txBody>
      </p:sp>
      <p:graphicFrame>
        <p:nvGraphicFramePr>
          <p:cNvPr id="6" name="图表 5"/>
          <p:cNvGraphicFramePr/>
          <p:nvPr>
            <p:extLst>
              <p:ext uri="{D42A27DB-BD31-4B8C-83A1-F6EECF244321}">
                <p14:modId xmlns:p14="http://schemas.microsoft.com/office/powerpoint/2010/main" val="2908148031"/>
              </p:ext>
            </p:extLst>
          </p:nvPr>
        </p:nvGraphicFramePr>
        <p:xfrm>
          <a:off x="1641479" y="1840101"/>
          <a:ext cx="5922000" cy="32055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2117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b="1" dirty="0">
                <a:solidFill>
                  <a:srgbClr val="751718"/>
                </a:solidFill>
                <a:cs typeface="+mn-cs"/>
              </a:rPr>
              <a:t>四、模型改进</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6" name="内容占位符 1"/>
          <p:cNvSpPr>
            <a:spLocks noGrp="1"/>
          </p:cNvSpPr>
          <p:nvPr>
            <p:ph idx="1"/>
          </p:nvPr>
        </p:nvSpPr>
        <p:spPr/>
        <p:txBody>
          <a:bodyPr/>
          <a:lstStyle/>
          <a:p>
            <a:pPr>
              <a:spcBef>
                <a:spcPts val="0"/>
              </a:spcBef>
              <a:spcAft>
                <a:spcPts val="1200"/>
              </a:spcAft>
            </a:pPr>
            <a:r>
              <a:rPr lang="zh-CN" altLang="en-US" sz="2800" dirty="0"/>
              <a:t>（一）</a:t>
            </a:r>
            <a:r>
              <a:rPr lang="zh-CN" altLang="en-US" sz="2800" dirty="0" smtClean="0"/>
              <a:t>模型分析</a:t>
            </a:r>
            <a:endParaRPr lang="en-US" altLang="zh-CN" sz="2800" dirty="0" smtClean="0"/>
          </a:p>
          <a:p>
            <a:pPr>
              <a:spcBef>
                <a:spcPts val="0"/>
              </a:spcBef>
              <a:spcAft>
                <a:spcPts val="1200"/>
              </a:spcAft>
            </a:pPr>
            <a:r>
              <a:rPr lang="zh-CN" altLang="en-US" sz="2800" dirty="0"/>
              <a:t>（二）残差分析</a:t>
            </a:r>
          </a:p>
        </p:txBody>
      </p:sp>
    </p:spTree>
    <p:extLst>
      <p:ext uri="{BB962C8B-B14F-4D97-AF65-F5344CB8AC3E}">
        <p14:creationId xmlns:p14="http://schemas.microsoft.com/office/powerpoint/2010/main" val="1586125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2400" y="448055"/>
            <a:ext cx="9204960" cy="719806"/>
          </a:xfrm>
        </p:spPr>
        <p:txBody>
          <a:bodyPr vert="horz" lIns="91440" tIns="45720" rIns="91440" bIns="45720" rtlCol="0" anchor="b" anchorCtr="0">
            <a:noAutofit/>
          </a:bodyPr>
          <a:lstStyle/>
          <a:p>
            <a:r>
              <a:rPr lang="zh-CN" altLang="zh-CN" sz="3400" b="1" dirty="0">
                <a:solidFill>
                  <a:srgbClr val="751718"/>
                </a:solidFill>
                <a:cs typeface="+mn-cs"/>
              </a:rPr>
              <a:t>（一）模型分析</a:t>
            </a:r>
          </a:p>
        </p:txBody>
      </p:sp>
      <mc:AlternateContent xmlns:mc="http://schemas.openxmlformats.org/markup-compatibility/2006" xmlns:a14="http://schemas.microsoft.com/office/drawing/2010/main">
        <mc:Choice Requires="a14">
          <p:sp>
            <p:nvSpPr>
              <p:cNvPr id="5" name="矩形 4"/>
              <p:cNvSpPr/>
              <p:nvPr/>
            </p:nvSpPr>
            <p:spPr>
              <a:xfrm>
                <a:off x="643899" y="1317548"/>
                <a:ext cx="7834306" cy="929550"/>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通过</a:t>
                </a:r>
                <a:r>
                  <a:rPr lang="zh-CN" altLang="zh-CN" kern="100" dirty="0">
                    <a:latin typeface="楷体" panose="02010609060101010101" pitchFamily="49" charset="-122"/>
                    <a:ea typeface="楷体" panose="02010609060101010101" pitchFamily="49" charset="-122"/>
                    <a:cs typeface="Verdana" panose="020B0604030504040204" pitchFamily="34" charset="0"/>
                  </a:rPr>
                  <a:t>分析描述性统计中的散点图，可以得出</a:t>
                </a:r>
                <a:r>
                  <a:rPr lang="en-US" altLang="zh-CN" kern="100" dirty="0">
                    <a:latin typeface="楷体" panose="02010609060101010101" pitchFamily="49" charset="-122"/>
                    <a:ea typeface="楷体" panose="02010609060101010101" pitchFamily="49" charset="-122"/>
                    <a:cs typeface="Verdana" panose="020B0604030504040204" pitchFamily="34" charset="0"/>
                  </a:rPr>
                  <a:t>RM</a:t>
                </a:r>
                <a:r>
                  <a:rPr lang="zh-CN" altLang="zh-CN" kern="100" dirty="0">
                    <a:latin typeface="楷体" panose="02010609060101010101" pitchFamily="49" charset="-122"/>
                    <a:ea typeface="楷体" panose="02010609060101010101" pitchFamily="49" charset="-122"/>
                    <a:cs typeface="Verdana" panose="020B0604030504040204" pitchFamily="34" charset="0"/>
                  </a:rPr>
                  <a:t>与</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zh-CN" kern="100" dirty="0">
                    <a:latin typeface="楷体" panose="02010609060101010101" pitchFamily="49" charset="-122"/>
                    <a:ea typeface="楷体" panose="02010609060101010101" pitchFamily="49" charset="-122"/>
                    <a:cs typeface="Verdana" panose="020B0604030504040204" pitchFamily="34" charset="0"/>
                  </a:rPr>
                  <a:t>可能存在二次项相关，</a:t>
                </a:r>
                <a:r>
                  <a:rPr lang="en-US" altLang="zh-CN" kern="100" dirty="0">
                    <a:latin typeface="楷体" panose="02010609060101010101" pitchFamily="49" charset="-122"/>
                    <a:ea typeface="楷体" panose="02010609060101010101" pitchFamily="49" charset="-122"/>
                    <a:cs typeface="Verdana" panose="020B0604030504040204" pitchFamily="34" charset="0"/>
                  </a:rPr>
                  <a:t>LSTAT</a:t>
                </a:r>
                <a:r>
                  <a:rPr lang="zh-CN" altLang="zh-CN" kern="100" dirty="0">
                    <a:latin typeface="楷体" panose="02010609060101010101" pitchFamily="49" charset="-122"/>
                    <a:ea typeface="楷体" panose="02010609060101010101" pitchFamily="49" charset="-122"/>
                    <a:cs typeface="Verdana" panose="020B0604030504040204" pitchFamily="34" charset="0"/>
                  </a:rPr>
                  <a:t>与</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zh-CN" kern="100" dirty="0">
                    <a:latin typeface="楷体" panose="02010609060101010101" pitchFamily="49" charset="-122"/>
                    <a:ea typeface="楷体" panose="02010609060101010101" pitchFamily="49" charset="-122"/>
                    <a:cs typeface="Verdana" panose="020B0604030504040204" pitchFamily="34" charset="0"/>
                  </a:rPr>
                  <a:t>可能存在倒数相关，其他变量与</a:t>
                </a:r>
                <a:r>
                  <a:rPr lang="en-US" altLang="zh-CN" kern="100" dirty="0">
                    <a:latin typeface="楷体" panose="02010609060101010101" pitchFamily="49" charset="-122"/>
                    <a:ea typeface="楷体" panose="02010609060101010101" pitchFamily="49" charset="-122"/>
                    <a:cs typeface="Verdana" panose="020B0604030504040204" pitchFamily="34" charset="0"/>
                  </a:rPr>
                  <a:t>MEDV</a:t>
                </a:r>
                <a:r>
                  <a:rPr lang="zh-CN" altLang="zh-CN" kern="100" dirty="0">
                    <a:latin typeface="楷体" panose="02010609060101010101" pitchFamily="49" charset="-122"/>
                    <a:ea typeface="楷体" panose="02010609060101010101" pitchFamily="49" charset="-122"/>
                    <a:cs typeface="Verdana" panose="020B0604030504040204" pitchFamily="34" charset="0"/>
                  </a:rPr>
                  <a:t>的相关关系不明显。重新建立回归模型，在原有模型基础上添加</a:t>
                </a:r>
                <a14:m>
                  <m:oMath xmlns:m="http://schemas.openxmlformats.org/officeDocument/2006/math">
                    <m:sSup>
                      <m:s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pPr>
                      <m:e>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RM</m:t>
                        </m:r>
                      </m:e>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p>
                  </m:oMath>
                </a14:m>
                <a:r>
                  <a:rPr lang="zh-CN" altLang="zh-CN" kern="100" dirty="0">
                    <a:latin typeface="楷体" panose="02010609060101010101" pitchFamily="49" charset="-122"/>
                    <a:ea typeface="楷体" panose="02010609060101010101" pitchFamily="49" charset="-122"/>
                    <a:cs typeface="Verdana" panose="020B0604030504040204" pitchFamily="34" charset="0"/>
                  </a:rPr>
                  <a:t>与</a:t>
                </a:r>
                <a14:m>
                  <m:oMath xmlns:m="http://schemas.openxmlformats.org/officeDocument/2006/math">
                    <m:r>
                      <a:rPr lang="en-US" altLang="zh-CN" kern="100">
                        <a:latin typeface="Cambria Math" panose="02040503050406030204" pitchFamily="18" charset="0"/>
                        <a:ea typeface="楷体" panose="02010609060101010101" pitchFamily="49" charset="-122"/>
                        <a:cs typeface="Verdana" panose="020B0604030504040204" pitchFamily="34" charset="0"/>
                      </a:rPr>
                      <m:t>1/</m:t>
                    </m:r>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LSTAT</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两项：</a:t>
                </a:r>
              </a:p>
            </p:txBody>
          </p:sp>
        </mc:Choice>
        <mc:Fallback xmlns="">
          <p:sp>
            <p:nvSpPr>
              <p:cNvPr id="5" name="矩形 4"/>
              <p:cNvSpPr>
                <a:spLocks noRot="1" noChangeAspect="1" noMove="1" noResize="1" noEditPoints="1" noAdjustHandles="1" noChangeArrowheads="1" noChangeShapeType="1" noTextEdit="1"/>
              </p:cNvSpPr>
              <p:nvPr/>
            </p:nvSpPr>
            <p:spPr>
              <a:xfrm>
                <a:off x="643899" y="1317548"/>
                <a:ext cx="7834306" cy="929550"/>
              </a:xfrm>
              <a:prstGeom prst="rect">
                <a:avLst/>
              </a:prstGeom>
              <a:blipFill>
                <a:blip r:embed="rId3"/>
                <a:stretch>
                  <a:fillRect l="-700" t="-3268" b="-7843"/>
                </a:stretch>
              </a:blipFill>
            </p:spPr>
            <p:txBody>
              <a:bodyPr/>
              <a:lstStyle/>
              <a:p>
                <a:r>
                  <a:rPr lang="zh-CN" altLang="en-US">
                    <a:noFill/>
                  </a:rPr>
                  <a:t> </a:t>
                </a:r>
              </a:p>
            </p:txBody>
          </p:sp>
        </mc:Fallback>
      </mc:AlternateContent>
      <p:sp>
        <p:nvSpPr>
          <p:cNvPr id="2" name="矩形 1"/>
          <p:cNvSpPr/>
          <p:nvPr/>
        </p:nvSpPr>
        <p:spPr>
          <a:xfrm>
            <a:off x="3546049" y="2299350"/>
            <a:ext cx="2262158"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7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回归分析结果四</a:t>
            </a:r>
          </a:p>
        </p:txBody>
      </p:sp>
      <mc:AlternateContent xmlns:mc="http://schemas.openxmlformats.org/markup-compatibility/2006" xmlns:a14="http://schemas.microsoft.com/office/drawing/2010/main">
        <mc:Choice Requires="a14">
          <p:sp>
            <p:nvSpPr>
              <p:cNvPr id="14" name="矩形 13"/>
              <p:cNvSpPr/>
              <p:nvPr/>
            </p:nvSpPr>
            <p:spPr>
              <a:xfrm>
                <a:off x="653708" y="5590126"/>
                <a:ext cx="7897540" cy="646331"/>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由</a:t>
                </a:r>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7</a:t>
                </a:r>
                <a:r>
                  <a:rPr lang="zh-CN" altLang="zh-CN" kern="100" dirty="0">
                    <a:latin typeface="楷体" panose="02010609060101010101" pitchFamily="49" charset="-122"/>
                    <a:ea typeface="楷体" panose="02010609060101010101" pitchFamily="49" charset="-122"/>
                    <a:cs typeface="Verdana" panose="020B0604030504040204" pitchFamily="34" charset="0"/>
                  </a:rPr>
                  <a:t>可知，新模型的拟合优度有显著提高，调整的判定系数</a:t>
                </a:r>
                <a14:m>
                  <m:oMath xmlns:m="http://schemas.openxmlformats.org/officeDocument/2006/math">
                    <m:sSubSup>
                      <m:sSub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bSupPr>
                      <m:e>
                        <m:r>
                          <a:rPr lang="en-US" altLang="zh-CN" kern="100">
                            <a:latin typeface="Cambria Math" panose="02040503050406030204" pitchFamily="18" charset="0"/>
                            <a:ea typeface="楷体" panose="02010609060101010101" pitchFamily="49" charset="-122"/>
                            <a:cs typeface="Verdana" panose="020B0604030504040204" pitchFamily="34" charset="0"/>
                          </a:rPr>
                          <m:t>𝑅</m:t>
                        </m:r>
                      </m:e>
                      <m:sub>
                        <m:r>
                          <a:rPr lang="en-US" altLang="zh-CN" kern="100">
                            <a:latin typeface="Cambria Math" panose="02040503050406030204" pitchFamily="18" charset="0"/>
                            <a:ea typeface="楷体" panose="02010609060101010101" pitchFamily="49" charset="-122"/>
                            <a:cs typeface="Verdana" panose="020B0604030504040204" pitchFamily="34" charset="0"/>
                          </a:rPr>
                          <m:t>𝑎</m:t>
                        </m:r>
                      </m:sub>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bSup>
                  </m:oMath>
                </a14:m>
                <a:r>
                  <a:rPr lang="zh-CN" altLang="zh-CN" kern="100" dirty="0">
                    <a:latin typeface="楷体" panose="02010609060101010101" pitchFamily="49" charset="-122"/>
                    <a:ea typeface="楷体" panose="02010609060101010101" pitchFamily="49" charset="-122"/>
                    <a:cs typeface="Verdana" panose="020B0604030504040204" pitchFamily="34" charset="0"/>
                  </a:rPr>
                  <a:t>为</a:t>
                </a:r>
                <a:r>
                  <a:rPr lang="en-US" altLang="zh-CN" kern="100" dirty="0">
                    <a:latin typeface="楷体" panose="02010609060101010101" pitchFamily="49" charset="-122"/>
                    <a:ea typeface="楷体" panose="02010609060101010101" pitchFamily="49" charset="-122"/>
                    <a:cs typeface="Verdana" panose="020B0604030504040204" pitchFamily="34" charset="0"/>
                  </a:rPr>
                  <a:t>84.50%</a:t>
                </a:r>
                <a:r>
                  <a:rPr lang="zh-CN" altLang="zh-CN" kern="100" dirty="0">
                    <a:latin typeface="楷体" panose="02010609060101010101" pitchFamily="49" charset="-122"/>
                    <a:ea typeface="楷体" panose="02010609060101010101" pitchFamily="49" charset="-122"/>
                    <a:cs typeface="Verdana" panose="020B0604030504040204" pitchFamily="34" charset="0"/>
                  </a:rPr>
                  <a:t>，整体的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F</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检验高度显著，对应</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a:t>
                </a:r>
                <a:r>
                  <a:rPr lang="en-US" altLang="zh-CN" kern="100" dirty="0">
                    <a:latin typeface="楷体" panose="02010609060101010101" pitchFamily="49" charset="-122"/>
                    <a:ea typeface="楷体" panose="02010609060101010101" pitchFamily="49" charset="-122"/>
                    <a:cs typeface="Verdana" panose="020B0604030504040204" pitchFamily="34" charset="0"/>
                  </a:rPr>
                  <a:t>&lt;0.05</a:t>
                </a:r>
                <a:r>
                  <a:rPr lang="zh-CN" altLang="zh-CN" kern="100" dirty="0">
                    <a:latin typeface="楷体" panose="02010609060101010101" pitchFamily="49" charset="-122"/>
                    <a:ea typeface="楷体" panose="02010609060101010101" pitchFamily="49" charset="-122"/>
                    <a:cs typeface="Verdana" panose="020B0604030504040204" pitchFamily="34" charset="0"/>
                  </a:rPr>
                  <a:t>。</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653708" y="5590126"/>
                <a:ext cx="7897540" cy="646331"/>
              </a:xfrm>
              <a:prstGeom prst="rect">
                <a:avLst/>
              </a:prstGeom>
              <a:blipFill>
                <a:blip r:embed="rId4"/>
                <a:stretch>
                  <a:fillRect l="-617" t="-5660" r="-3472" b="-13208"/>
                </a:stretch>
              </a:blipFill>
            </p:spPr>
            <p:txBody>
              <a:bodyPr/>
              <a:lstStyle/>
              <a:p>
                <a:r>
                  <a:rPr lang="zh-CN" altLang="en-US">
                    <a:noFill/>
                  </a:rPr>
                  <a:t> </a:t>
                </a:r>
              </a:p>
            </p:txBody>
          </p:sp>
        </mc:Fallback>
      </mc:AlternateContent>
      <p:graphicFrame>
        <p:nvGraphicFramePr>
          <p:cNvPr id="15" name="表格 14"/>
          <p:cNvGraphicFramePr>
            <a:graphicFrameLocks noGrp="1"/>
          </p:cNvGraphicFramePr>
          <p:nvPr>
            <p:extLst>
              <p:ext uri="{D42A27DB-BD31-4B8C-83A1-F6EECF244321}">
                <p14:modId xmlns:p14="http://schemas.microsoft.com/office/powerpoint/2010/main" val="3950873515"/>
              </p:ext>
            </p:extLst>
          </p:nvPr>
        </p:nvGraphicFramePr>
        <p:xfrm>
          <a:off x="787712" y="2724996"/>
          <a:ext cx="7629533" cy="1463040"/>
        </p:xfrm>
        <a:graphic>
          <a:graphicData uri="http://schemas.openxmlformats.org/drawingml/2006/table">
            <a:tbl>
              <a:tblPr firstRow="1" firstCol="1" bandRow="1"/>
              <a:tblGrid>
                <a:gridCol w="4045545">
                  <a:extLst>
                    <a:ext uri="{9D8B030D-6E8A-4147-A177-3AD203B41FA5}">
                      <a16:colId xmlns:a16="http://schemas.microsoft.com/office/drawing/2014/main" val="1451771001"/>
                    </a:ext>
                  </a:extLst>
                </a:gridCol>
                <a:gridCol w="3583988">
                  <a:extLst>
                    <a:ext uri="{9D8B030D-6E8A-4147-A177-3AD203B41FA5}">
                      <a16:colId xmlns:a16="http://schemas.microsoft.com/office/drawing/2014/main" val="1229335797"/>
                    </a:ext>
                  </a:extLst>
                </a:gridCol>
              </a:tblGrid>
              <a:tr h="175260">
                <a:tc gridSpan="2">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回归统计</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84801653"/>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Multiple R</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0.9215</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8123701"/>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0.8491</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81142239"/>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Adjusted 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0.8450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537996917"/>
                  </a:ext>
                </a:extLst>
              </a:tr>
              <a:tr h="17526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标准误差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3.0969</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49958707"/>
                  </a:ext>
                </a:extLst>
              </a:tr>
              <a:tr h="18288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观测值</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490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44663"/>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709726743"/>
              </p:ext>
            </p:extLst>
          </p:nvPr>
        </p:nvGraphicFramePr>
        <p:xfrm>
          <a:off x="787712" y="4414464"/>
          <a:ext cx="7629534" cy="975360"/>
        </p:xfrm>
        <a:graphic>
          <a:graphicData uri="http://schemas.openxmlformats.org/drawingml/2006/table">
            <a:tbl>
              <a:tblPr firstRow="1" firstCol="1" bandRow="1"/>
              <a:tblGrid>
                <a:gridCol w="1079863">
                  <a:extLst>
                    <a:ext uri="{9D8B030D-6E8A-4147-A177-3AD203B41FA5}">
                      <a16:colId xmlns:a16="http://schemas.microsoft.com/office/drawing/2014/main" val="1691179572"/>
                    </a:ext>
                  </a:extLst>
                </a:gridCol>
                <a:gridCol w="914400">
                  <a:extLst>
                    <a:ext uri="{9D8B030D-6E8A-4147-A177-3AD203B41FA5}">
                      <a16:colId xmlns:a16="http://schemas.microsoft.com/office/drawing/2014/main" val="4161314713"/>
                    </a:ext>
                  </a:extLst>
                </a:gridCol>
                <a:gridCol w="1471749">
                  <a:extLst>
                    <a:ext uri="{9D8B030D-6E8A-4147-A177-3AD203B41FA5}">
                      <a16:colId xmlns:a16="http://schemas.microsoft.com/office/drawing/2014/main" val="3861738115"/>
                    </a:ext>
                  </a:extLst>
                </a:gridCol>
                <a:gridCol w="1384663">
                  <a:extLst>
                    <a:ext uri="{9D8B030D-6E8A-4147-A177-3AD203B41FA5}">
                      <a16:colId xmlns:a16="http://schemas.microsoft.com/office/drawing/2014/main" val="2736429789"/>
                    </a:ext>
                  </a:extLst>
                </a:gridCol>
                <a:gridCol w="975360">
                  <a:extLst>
                    <a:ext uri="{9D8B030D-6E8A-4147-A177-3AD203B41FA5}">
                      <a16:colId xmlns:a16="http://schemas.microsoft.com/office/drawing/2014/main" val="3867330190"/>
                    </a:ext>
                  </a:extLst>
                </a:gridCol>
                <a:gridCol w="1803499">
                  <a:extLst>
                    <a:ext uri="{9D8B030D-6E8A-4147-A177-3AD203B41FA5}">
                      <a16:colId xmlns:a16="http://schemas.microsoft.com/office/drawing/2014/main" val="103989191"/>
                    </a:ext>
                  </a:extLst>
                </a:gridCol>
              </a:tblGrid>
              <a:tr h="17526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df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F</a:t>
                      </a:r>
                      <a:endParaRPr lang="zh-CN" sz="16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Significance 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4972"/>
                  </a:ext>
                </a:extLst>
              </a:tr>
              <a:tr h="17526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回归分析</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25685.7829</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1975.8295</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206.0137</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944036"/>
                  </a:ext>
                </a:extLst>
              </a:tr>
              <a:tr h="17526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残差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476</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4565.2050</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9.5908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70484540"/>
                  </a:ext>
                </a:extLst>
              </a:tr>
              <a:tr h="18288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总计</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489</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30250.9878</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263131"/>
                  </a:ext>
                </a:extLst>
              </a:tr>
            </a:tbl>
          </a:graphicData>
        </a:graphic>
      </p:graphicFrame>
    </p:spTree>
    <p:extLst>
      <p:ext uri="{BB962C8B-B14F-4D97-AF65-F5344CB8AC3E}">
        <p14:creationId xmlns:p14="http://schemas.microsoft.com/office/powerpoint/2010/main" val="187567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1904" y="1354486"/>
            <a:ext cx="2954655"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7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回归分析结果四</a:t>
            </a:r>
            <a:r>
              <a:rPr lang="zh-CN" altLang="en-US" kern="100" dirty="0">
                <a:latin typeface="楷体" panose="02010609060101010101" pitchFamily="49" charset="-122"/>
                <a:ea typeface="楷体" panose="02010609060101010101" pitchFamily="49" charset="-122"/>
                <a:cs typeface="Verdana" panose="020B0604030504040204" pitchFamily="34" charset="0"/>
              </a:rPr>
              <a:t>（续）</a:t>
            </a:r>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4" name="矩形 3"/>
              <p:cNvSpPr/>
              <p:nvPr/>
            </p:nvSpPr>
            <p:spPr>
              <a:xfrm>
                <a:off x="395008" y="5468727"/>
                <a:ext cx="8285163" cy="923330"/>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相关</a:t>
                </a:r>
                <a:r>
                  <a:rPr lang="zh-CN" altLang="zh-CN" kern="100" dirty="0">
                    <a:latin typeface="楷体" panose="02010609060101010101" pitchFamily="49" charset="-122"/>
                    <a:ea typeface="楷体" panose="02010609060101010101" pitchFamily="49" charset="-122"/>
                    <a:cs typeface="Verdana" panose="020B0604030504040204" pitchFamily="34" charset="0"/>
                  </a:rPr>
                  <a:t>参数的检验中，</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zh-CN" kern="100" dirty="0">
                    <a:latin typeface="楷体" panose="02010609060101010101" pitchFamily="49" charset="-122"/>
                    <a:ea typeface="楷体" panose="02010609060101010101" pitchFamily="49" charset="-122"/>
                    <a:cs typeface="Verdana" panose="020B0604030504040204" pitchFamily="34" charset="0"/>
                  </a:rPr>
                  <a:t>的系数对应的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值最大，且</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zh-CN" kern="100" dirty="0">
                    <a:latin typeface="楷体" panose="02010609060101010101" pitchFamily="49" charset="-122"/>
                    <a:ea typeface="楷体" panose="02010609060101010101" pitchFamily="49" charset="-122"/>
                    <a:cs typeface="Verdana" panose="020B0604030504040204" pitchFamily="34" charset="0"/>
                  </a:rPr>
                  <a:t>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值为</a:t>
                </a:r>
                <a:r>
                  <a:rPr lang="en-US" altLang="zh-CN" kern="100" dirty="0">
                    <a:latin typeface="楷体" panose="02010609060101010101" pitchFamily="49" charset="-122"/>
                    <a:ea typeface="楷体" panose="02010609060101010101" pitchFamily="49" charset="-122"/>
                    <a:cs typeface="Verdana" panose="020B0604030504040204" pitchFamily="34" charset="0"/>
                  </a:rPr>
                  <a:t>0.1689 &gt; 0.05</a:t>
                </a:r>
                <a:r>
                  <a:rPr lang="zh-CN" altLang="zh-CN" kern="100" dirty="0">
                    <a:latin typeface="楷体" panose="02010609060101010101" pitchFamily="49" charset="-122"/>
                    <a:ea typeface="楷体" panose="02010609060101010101" pitchFamily="49" charset="-122"/>
                    <a:cs typeface="Verdana" panose="020B0604030504040204" pitchFamily="34" charset="0"/>
                  </a:rPr>
                  <a:t>，未通过</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检验。因此考虑剔除变量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zh-CN" kern="100" dirty="0">
                    <a:latin typeface="楷体" panose="02010609060101010101" pitchFamily="49" charset="-122"/>
                    <a:ea typeface="楷体" panose="02010609060101010101" pitchFamily="49" charset="-122"/>
                    <a:cs typeface="Verdana" panose="020B0604030504040204" pitchFamily="34" charset="0"/>
                  </a:rPr>
                  <a:t>，即占地面积超过</a:t>
                </a:r>
                <a:r>
                  <a:rPr lang="en-US" altLang="zh-CN" kern="100" dirty="0">
                    <a:latin typeface="楷体" panose="02010609060101010101" pitchFamily="49" charset="-122"/>
                    <a:ea typeface="楷体" panose="02010609060101010101" pitchFamily="49" charset="-122"/>
                    <a:cs typeface="Verdana" panose="020B0604030504040204" pitchFamily="34" charset="0"/>
                  </a:rPr>
                  <a:t>25,000</a:t>
                </a:r>
                <a:r>
                  <a:rPr lang="zh-CN" altLang="zh-CN" kern="100" dirty="0">
                    <a:latin typeface="楷体" panose="02010609060101010101" pitchFamily="49" charset="-122"/>
                    <a:ea typeface="楷体" panose="02010609060101010101" pitchFamily="49" charset="-122"/>
                    <a:cs typeface="Verdana" panose="020B0604030504040204" pitchFamily="34" charset="0"/>
                  </a:rPr>
                  <a:t>平方英尺的住宅用地比例对房价的中位数报价不具有显著性影响。</a:t>
                </a:r>
              </a:p>
            </p:txBody>
          </p:sp>
        </mc:Choice>
        <mc:Fallback xmlns="">
          <p:sp>
            <p:nvSpPr>
              <p:cNvPr id="4" name="矩形 3"/>
              <p:cNvSpPr>
                <a:spLocks noRot="1" noChangeAspect="1" noMove="1" noResize="1" noEditPoints="1" noAdjustHandles="1" noChangeArrowheads="1" noChangeShapeType="1" noTextEdit="1"/>
              </p:cNvSpPr>
              <p:nvPr/>
            </p:nvSpPr>
            <p:spPr>
              <a:xfrm>
                <a:off x="395008" y="5468727"/>
                <a:ext cx="8285163" cy="923330"/>
              </a:xfrm>
              <a:prstGeom prst="rect">
                <a:avLst/>
              </a:prstGeom>
              <a:blipFill>
                <a:blip r:embed="rId3"/>
                <a:stretch>
                  <a:fillRect l="-662" t="-4605" r="-3311" b="-9211"/>
                </a:stretch>
              </a:blipFill>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871779709"/>
              </p:ext>
            </p:extLst>
          </p:nvPr>
        </p:nvGraphicFramePr>
        <p:xfrm>
          <a:off x="395009" y="1788523"/>
          <a:ext cx="8285163" cy="3615499"/>
        </p:xfrm>
        <a:graphic>
          <a:graphicData uri="http://schemas.openxmlformats.org/drawingml/2006/table">
            <a:tbl>
              <a:tblPr firstRow="1" firstCol="1" bandRow="1"/>
              <a:tblGrid>
                <a:gridCol w="1073757">
                  <a:extLst>
                    <a:ext uri="{9D8B030D-6E8A-4147-A177-3AD203B41FA5}">
                      <a16:colId xmlns:a16="http://schemas.microsoft.com/office/drawing/2014/main" val="2580337577"/>
                    </a:ext>
                  </a:extLst>
                </a:gridCol>
                <a:gridCol w="1072100">
                  <a:extLst>
                    <a:ext uri="{9D8B030D-6E8A-4147-A177-3AD203B41FA5}">
                      <a16:colId xmlns:a16="http://schemas.microsoft.com/office/drawing/2014/main" val="451534406"/>
                    </a:ext>
                  </a:extLst>
                </a:gridCol>
                <a:gridCol w="1072100">
                  <a:extLst>
                    <a:ext uri="{9D8B030D-6E8A-4147-A177-3AD203B41FA5}">
                      <a16:colId xmlns:a16="http://schemas.microsoft.com/office/drawing/2014/main" val="4100752941"/>
                    </a:ext>
                  </a:extLst>
                </a:gridCol>
                <a:gridCol w="1254374">
                  <a:extLst>
                    <a:ext uri="{9D8B030D-6E8A-4147-A177-3AD203B41FA5}">
                      <a16:colId xmlns:a16="http://schemas.microsoft.com/office/drawing/2014/main" val="3673355303"/>
                    </a:ext>
                  </a:extLst>
                </a:gridCol>
                <a:gridCol w="1072100">
                  <a:extLst>
                    <a:ext uri="{9D8B030D-6E8A-4147-A177-3AD203B41FA5}">
                      <a16:colId xmlns:a16="http://schemas.microsoft.com/office/drawing/2014/main" val="1675225656"/>
                    </a:ext>
                  </a:extLst>
                </a:gridCol>
                <a:gridCol w="1370366">
                  <a:extLst>
                    <a:ext uri="{9D8B030D-6E8A-4147-A177-3AD203B41FA5}">
                      <a16:colId xmlns:a16="http://schemas.microsoft.com/office/drawing/2014/main" val="4092128257"/>
                    </a:ext>
                  </a:extLst>
                </a:gridCol>
                <a:gridCol w="1370366">
                  <a:extLst>
                    <a:ext uri="{9D8B030D-6E8A-4147-A177-3AD203B41FA5}">
                      <a16:colId xmlns:a16="http://schemas.microsoft.com/office/drawing/2014/main" val="4082954888"/>
                    </a:ext>
                  </a:extLst>
                </a:gridCol>
              </a:tblGrid>
              <a:tr h="593739">
                <a:tc>
                  <a:txBody>
                    <a:bodyPr/>
                    <a:lstStyle/>
                    <a:p>
                      <a:pPr marL="0" algn="ctr" defTabSz="514350" rtl="0" eaLnBrk="1" latinLnBrk="0" hangingPunct="1">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系数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a:t>
                      </a:r>
                    </a:p>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误差</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 Stat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P-value</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下限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上限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267715"/>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Intercept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106.7230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8.0169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13.3123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90.9701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122.4758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4635627"/>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CRIM</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-0.1442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0.0221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-6.5302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-0.1876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-0.1008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597954979"/>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ZN</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0.0132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0.0095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1.3779</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0.1689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-0.0056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0.0319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59387495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NOX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-13.1794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2.3256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-5.6671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-17.7490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-8.6097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3585328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-21.9803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2.3411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-9.3889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-26.5805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-17.3801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7167023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2.0088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0.1874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10.7185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1.6405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2.3771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8018044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0.0053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-2.1695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0.0305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-0.0221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-0.0011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3887199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DIS</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-0.8673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0.1267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-6.8460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-1.1162</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-0.6183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60705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RAD</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0.2045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0.0423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4.8352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0.1214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0.2876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8098231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TAX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-5.3202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-0.0163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-0.0075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831998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PTRATIO</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-0.7160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0.0866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-8.2631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-0.8862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-0.5457</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527365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BK</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0.0018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3.6000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0.0098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789425413"/>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LSTAT</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-0.2740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0.0402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-6.8222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-0.3529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-0.1951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79446445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1/LSTAT</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20.1864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4.3744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4.6146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11.5908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28.7819</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5959844"/>
                  </a:ext>
                </a:extLst>
              </a:tr>
            </a:tbl>
          </a:graphicData>
        </a:graphic>
      </p:graphicFrame>
      <p:sp>
        <p:nvSpPr>
          <p:cNvPr id="12" name="标题 2"/>
          <p:cNvSpPr>
            <a:spLocks noGrp="1"/>
          </p:cNvSpPr>
          <p:nvPr>
            <p:ph type="title"/>
          </p:nvPr>
        </p:nvSpPr>
        <p:spPr>
          <a:xfrm>
            <a:off x="392400" y="448055"/>
            <a:ext cx="9204960" cy="719806"/>
          </a:xfrm>
        </p:spPr>
        <p:txBody>
          <a:bodyPr vert="horz" lIns="91440" tIns="45720" rIns="91440" bIns="45720" rtlCol="0" anchor="b" anchorCtr="0">
            <a:noAutofit/>
          </a:bodyPr>
          <a:lstStyle/>
          <a:p>
            <a:r>
              <a:rPr lang="zh-CN" altLang="zh-CN" sz="3400" b="1" dirty="0">
                <a:solidFill>
                  <a:srgbClr val="751718"/>
                </a:solidFill>
                <a:cs typeface="+mn-cs"/>
              </a:rPr>
              <a:t>（一）模型分析</a:t>
            </a:r>
          </a:p>
        </p:txBody>
      </p:sp>
    </p:spTree>
    <p:extLst>
      <p:ext uri="{BB962C8B-B14F-4D97-AF65-F5344CB8AC3E}">
        <p14:creationId xmlns:p14="http://schemas.microsoft.com/office/powerpoint/2010/main" val="3893547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1581" y="1322769"/>
            <a:ext cx="4825360"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对剔除变量</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zh-CN" kern="100" dirty="0">
                <a:latin typeface="楷体" panose="02010609060101010101" pitchFamily="49" charset="-122"/>
                <a:ea typeface="楷体" panose="02010609060101010101" pitchFamily="49" charset="-122"/>
                <a:cs typeface="Verdana" panose="020B0604030504040204" pitchFamily="34" charset="0"/>
              </a:rPr>
              <a:t>后的其余变量再次建模，得到：</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6" name="矩形 5"/>
          <p:cNvSpPr/>
          <p:nvPr/>
        </p:nvSpPr>
        <p:spPr>
          <a:xfrm>
            <a:off x="3416315" y="1720720"/>
            <a:ext cx="2262158"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8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回归分析结果五</a:t>
            </a:r>
          </a:p>
        </p:txBody>
      </p:sp>
      <p:graphicFrame>
        <p:nvGraphicFramePr>
          <p:cNvPr id="15" name="表格 14"/>
          <p:cNvGraphicFramePr>
            <a:graphicFrameLocks noGrp="1"/>
          </p:cNvGraphicFramePr>
          <p:nvPr>
            <p:extLst>
              <p:ext uri="{D42A27DB-BD31-4B8C-83A1-F6EECF244321}">
                <p14:modId xmlns:p14="http://schemas.microsoft.com/office/powerpoint/2010/main" val="1205136955"/>
              </p:ext>
            </p:extLst>
          </p:nvPr>
        </p:nvGraphicFramePr>
        <p:xfrm>
          <a:off x="787713" y="2125486"/>
          <a:ext cx="7629533" cy="1463040"/>
        </p:xfrm>
        <a:graphic>
          <a:graphicData uri="http://schemas.openxmlformats.org/drawingml/2006/table">
            <a:tbl>
              <a:tblPr firstRow="1" firstCol="1" bandRow="1"/>
              <a:tblGrid>
                <a:gridCol w="4045545">
                  <a:extLst>
                    <a:ext uri="{9D8B030D-6E8A-4147-A177-3AD203B41FA5}">
                      <a16:colId xmlns:a16="http://schemas.microsoft.com/office/drawing/2014/main" val="1451771001"/>
                    </a:ext>
                  </a:extLst>
                </a:gridCol>
                <a:gridCol w="3583988">
                  <a:extLst>
                    <a:ext uri="{9D8B030D-6E8A-4147-A177-3AD203B41FA5}">
                      <a16:colId xmlns:a16="http://schemas.microsoft.com/office/drawing/2014/main" val="1229335797"/>
                    </a:ext>
                  </a:extLst>
                </a:gridCol>
              </a:tblGrid>
              <a:tr h="175260">
                <a:tc gridSpan="2">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回归统计</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584801653"/>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Multiple R</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0.9211</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8123701"/>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0.8485</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81142239"/>
                  </a:ext>
                </a:extLst>
              </a:tr>
              <a:tr h="175260">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Adjusted R Square</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0.8447</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537996917"/>
                  </a:ext>
                </a:extLst>
              </a:tr>
              <a:tr h="17526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标准误差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3.0998</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49958707"/>
                  </a:ext>
                </a:extLst>
              </a:tr>
              <a:tr h="18288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观测值</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490</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544663"/>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470002939"/>
              </p:ext>
            </p:extLst>
          </p:nvPr>
        </p:nvGraphicFramePr>
        <p:xfrm>
          <a:off x="787712" y="3944202"/>
          <a:ext cx="7629534" cy="975360"/>
        </p:xfrm>
        <a:graphic>
          <a:graphicData uri="http://schemas.openxmlformats.org/drawingml/2006/table">
            <a:tbl>
              <a:tblPr firstRow="1" firstCol="1" bandRow="1"/>
              <a:tblGrid>
                <a:gridCol w="1079863">
                  <a:extLst>
                    <a:ext uri="{9D8B030D-6E8A-4147-A177-3AD203B41FA5}">
                      <a16:colId xmlns:a16="http://schemas.microsoft.com/office/drawing/2014/main" val="1691179572"/>
                    </a:ext>
                  </a:extLst>
                </a:gridCol>
                <a:gridCol w="914400">
                  <a:extLst>
                    <a:ext uri="{9D8B030D-6E8A-4147-A177-3AD203B41FA5}">
                      <a16:colId xmlns:a16="http://schemas.microsoft.com/office/drawing/2014/main" val="4161314713"/>
                    </a:ext>
                  </a:extLst>
                </a:gridCol>
                <a:gridCol w="1471749">
                  <a:extLst>
                    <a:ext uri="{9D8B030D-6E8A-4147-A177-3AD203B41FA5}">
                      <a16:colId xmlns:a16="http://schemas.microsoft.com/office/drawing/2014/main" val="3861738115"/>
                    </a:ext>
                  </a:extLst>
                </a:gridCol>
                <a:gridCol w="1384663">
                  <a:extLst>
                    <a:ext uri="{9D8B030D-6E8A-4147-A177-3AD203B41FA5}">
                      <a16:colId xmlns:a16="http://schemas.microsoft.com/office/drawing/2014/main" val="2736429789"/>
                    </a:ext>
                  </a:extLst>
                </a:gridCol>
                <a:gridCol w="975360">
                  <a:extLst>
                    <a:ext uri="{9D8B030D-6E8A-4147-A177-3AD203B41FA5}">
                      <a16:colId xmlns:a16="http://schemas.microsoft.com/office/drawing/2014/main" val="3867330190"/>
                    </a:ext>
                  </a:extLst>
                </a:gridCol>
                <a:gridCol w="1803499">
                  <a:extLst>
                    <a:ext uri="{9D8B030D-6E8A-4147-A177-3AD203B41FA5}">
                      <a16:colId xmlns:a16="http://schemas.microsoft.com/office/drawing/2014/main" val="103989191"/>
                    </a:ext>
                  </a:extLst>
                </a:gridCol>
              </a:tblGrid>
              <a:tr h="175260">
                <a:tc>
                  <a:txBody>
                    <a:bodyPr/>
                    <a:lstStyle/>
                    <a:p>
                      <a:pPr algn="ctr">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err="1">
                          <a:solidFill>
                            <a:srgbClr val="000000"/>
                          </a:solidFill>
                          <a:effectLst/>
                          <a:latin typeface="楷体" panose="02010609060101010101" pitchFamily="49" charset="-122"/>
                          <a:ea typeface="楷体" panose="02010609060101010101" pitchFamily="49" charset="-122"/>
                          <a:cs typeface="宋体" panose="02010600030101010101" pitchFamily="2" charset="-122"/>
                        </a:rPr>
                        <a:t>df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MS</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Significance F</a:t>
                      </a:r>
                      <a:endParaRPr lang="zh-CN" sz="16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64972"/>
                  </a:ext>
                </a:extLst>
              </a:tr>
              <a:tr h="175260">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回归分析</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12</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25667.5731</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2138.9644</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222.6039</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70944036"/>
                  </a:ext>
                </a:extLst>
              </a:tr>
              <a:tr h="17526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残差</a:t>
                      </a: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477</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4583.4148</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9.6088</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70484540"/>
                  </a:ext>
                </a:extLst>
              </a:tr>
              <a:tr h="182880">
                <a:tc>
                  <a:txBody>
                    <a:bodyPr/>
                    <a:lstStyle/>
                    <a:p>
                      <a:pPr marL="0" algn="ctr" defTabSz="514350" rtl="0" eaLnBrk="1" latinLnBrk="0" hangingPunct="1">
                        <a:spcAft>
                          <a:spcPts val="0"/>
                        </a:spcAft>
                      </a:pPr>
                      <a:r>
                        <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总计</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489</a:t>
                      </a:r>
                      <a:endPar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30250.9878</a:t>
                      </a:r>
                      <a:endParaRPr lang="zh-CN" sz="16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6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263131"/>
                  </a:ext>
                </a:extLst>
              </a:tr>
            </a:tbl>
          </a:graphicData>
        </a:graphic>
      </p:graphicFrame>
      <mc:AlternateContent xmlns:mc="http://schemas.openxmlformats.org/markup-compatibility/2006" xmlns:a14="http://schemas.microsoft.com/office/drawing/2010/main">
        <mc:Choice Requires="a14">
          <p:sp>
            <p:nvSpPr>
              <p:cNvPr id="17" name="矩形 16"/>
              <p:cNvSpPr/>
              <p:nvPr/>
            </p:nvSpPr>
            <p:spPr>
              <a:xfrm>
                <a:off x="701580" y="5127192"/>
                <a:ext cx="7715665" cy="646331"/>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由</a:t>
                </a:r>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8</a:t>
                </a:r>
                <a:r>
                  <a:rPr lang="zh-CN" altLang="zh-CN" kern="100" dirty="0">
                    <a:latin typeface="楷体" panose="02010609060101010101" pitchFamily="49" charset="-122"/>
                    <a:ea typeface="楷体" panose="02010609060101010101" pitchFamily="49" charset="-122"/>
                    <a:cs typeface="Verdana" panose="020B0604030504040204" pitchFamily="34" charset="0"/>
                  </a:rPr>
                  <a:t>可知，模型的调整的判定系数</a:t>
                </a:r>
                <a14:m>
                  <m:oMath xmlns:m="http://schemas.openxmlformats.org/officeDocument/2006/math">
                    <m:sSubSup>
                      <m:sSubSupPr>
                        <m:ctrlPr>
                          <a:rPr lang="zh-CN" altLang="zh-CN" i="1" kern="100">
                            <a:latin typeface="Cambria Math" panose="02040503050406030204" pitchFamily="18" charset="0"/>
                            <a:ea typeface="楷体" panose="02010609060101010101" pitchFamily="49" charset="-122"/>
                            <a:cs typeface="Verdana" panose="020B0604030504040204" pitchFamily="34" charset="0"/>
                          </a:rPr>
                        </m:ctrlPr>
                      </m:sSubSupPr>
                      <m:e>
                        <m:r>
                          <a:rPr lang="en-US" altLang="zh-CN" kern="100">
                            <a:latin typeface="Cambria Math" panose="02040503050406030204" pitchFamily="18" charset="0"/>
                            <a:ea typeface="楷体" panose="02010609060101010101" pitchFamily="49" charset="-122"/>
                            <a:cs typeface="Verdana" panose="020B0604030504040204" pitchFamily="34" charset="0"/>
                          </a:rPr>
                          <m:t>𝑅</m:t>
                        </m:r>
                      </m:e>
                      <m:sub>
                        <m:r>
                          <a:rPr lang="en-US" altLang="zh-CN" kern="100">
                            <a:latin typeface="Cambria Math" panose="02040503050406030204" pitchFamily="18" charset="0"/>
                            <a:ea typeface="楷体" panose="02010609060101010101" pitchFamily="49" charset="-122"/>
                            <a:cs typeface="Verdana" panose="020B0604030504040204" pitchFamily="34" charset="0"/>
                          </a:rPr>
                          <m:t>𝑎</m:t>
                        </m:r>
                      </m:sub>
                      <m:sup>
                        <m:r>
                          <a:rPr lang="en-US" altLang="zh-CN" kern="100">
                            <a:latin typeface="Cambria Math" panose="02040503050406030204" pitchFamily="18" charset="0"/>
                            <a:ea typeface="楷体" panose="02010609060101010101" pitchFamily="49" charset="-122"/>
                            <a:cs typeface="Verdana" panose="020B0604030504040204" pitchFamily="34" charset="0"/>
                          </a:rPr>
                          <m:t>2</m:t>
                        </m:r>
                      </m:sup>
                    </m:sSubSup>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变为</a:t>
                </a:r>
                <a:r>
                  <a:rPr lang="en-US" altLang="zh-CN" kern="100" dirty="0">
                    <a:latin typeface="楷体" panose="02010609060101010101" pitchFamily="49" charset="-122"/>
                    <a:ea typeface="楷体" panose="02010609060101010101" pitchFamily="49" charset="-122"/>
                    <a:cs typeface="Verdana" panose="020B0604030504040204" pitchFamily="34" charset="0"/>
                  </a:rPr>
                  <a:t>84.47%</a:t>
                </a:r>
                <a:r>
                  <a:rPr lang="zh-CN" altLang="zh-CN" kern="100" dirty="0">
                    <a:latin typeface="楷体" panose="02010609060101010101" pitchFamily="49" charset="-122"/>
                    <a:ea typeface="楷体" panose="02010609060101010101" pitchFamily="49" charset="-122"/>
                    <a:cs typeface="Verdana" panose="020B0604030504040204" pitchFamily="34" charset="0"/>
                  </a:rPr>
                  <a:t>，整体的</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F</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检验高度显著，对应</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p</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值</a:t>
                </a:r>
                <a:r>
                  <a:rPr lang="en-US" altLang="zh-CN" kern="100" dirty="0">
                    <a:latin typeface="楷体" panose="02010609060101010101" pitchFamily="49" charset="-122"/>
                    <a:ea typeface="楷体" panose="02010609060101010101" pitchFamily="49" charset="-122"/>
                    <a:cs typeface="Verdana" panose="020B0604030504040204" pitchFamily="34" charset="0"/>
                  </a:rPr>
                  <a:t>&lt;0.05</a:t>
                </a:r>
                <a:r>
                  <a:rPr lang="zh-CN" altLang="zh-CN" kern="100" dirty="0">
                    <a:latin typeface="楷体" panose="02010609060101010101" pitchFamily="49" charset="-122"/>
                    <a:ea typeface="楷体" panose="02010609060101010101" pitchFamily="49" charset="-122"/>
                    <a:cs typeface="Verdana" panose="020B0604030504040204" pitchFamily="34" charset="0"/>
                  </a:rPr>
                  <a:t>。</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701580" y="5127192"/>
                <a:ext cx="7715665" cy="646331"/>
              </a:xfrm>
              <a:prstGeom prst="rect">
                <a:avLst/>
              </a:prstGeom>
              <a:blipFill>
                <a:blip r:embed="rId3"/>
                <a:stretch>
                  <a:fillRect l="-632" t="-6604" b="-12264"/>
                </a:stretch>
              </a:blipFill>
            </p:spPr>
            <p:txBody>
              <a:bodyPr/>
              <a:lstStyle/>
              <a:p>
                <a:r>
                  <a:rPr lang="zh-CN" altLang="en-US">
                    <a:noFill/>
                  </a:rPr>
                  <a:t> </a:t>
                </a:r>
              </a:p>
            </p:txBody>
          </p:sp>
        </mc:Fallback>
      </mc:AlternateContent>
      <p:sp>
        <p:nvSpPr>
          <p:cNvPr id="19" name="标题 2"/>
          <p:cNvSpPr>
            <a:spLocks noGrp="1"/>
          </p:cNvSpPr>
          <p:nvPr>
            <p:ph type="title"/>
          </p:nvPr>
        </p:nvSpPr>
        <p:spPr>
          <a:xfrm>
            <a:off x="392400" y="448055"/>
            <a:ext cx="9204960" cy="719806"/>
          </a:xfrm>
        </p:spPr>
        <p:txBody>
          <a:bodyPr vert="horz" lIns="91440" tIns="45720" rIns="91440" bIns="45720" rtlCol="0" anchor="b" anchorCtr="0">
            <a:noAutofit/>
          </a:bodyPr>
          <a:lstStyle/>
          <a:p>
            <a:r>
              <a:rPr lang="zh-CN" altLang="zh-CN" sz="3400" b="1" dirty="0">
                <a:solidFill>
                  <a:srgbClr val="751718"/>
                </a:solidFill>
                <a:cs typeface="+mn-cs"/>
              </a:rPr>
              <a:t>（一）模型分析</a:t>
            </a:r>
          </a:p>
        </p:txBody>
      </p:sp>
    </p:spTree>
    <p:extLst>
      <p:ext uri="{BB962C8B-B14F-4D97-AF65-F5344CB8AC3E}">
        <p14:creationId xmlns:p14="http://schemas.microsoft.com/office/powerpoint/2010/main" val="416245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981247181"/>
              </p:ext>
            </p:extLst>
          </p:nvPr>
        </p:nvGraphicFramePr>
        <p:xfrm>
          <a:off x="395009" y="1675171"/>
          <a:ext cx="8285163" cy="3232640"/>
        </p:xfrm>
        <a:graphic>
          <a:graphicData uri="http://schemas.openxmlformats.org/drawingml/2006/table">
            <a:tbl>
              <a:tblPr firstRow="1" firstCol="1" bandRow="1"/>
              <a:tblGrid>
                <a:gridCol w="1073757">
                  <a:extLst>
                    <a:ext uri="{9D8B030D-6E8A-4147-A177-3AD203B41FA5}">
                      <a16:colId xmlns:a16="http://schemas.microsoft.com/office/drawing/2014/main" val="2580337577"/>
                    </a:ext>
                  </a:extLst>
                </a:gridCol>
                <a:gridCol w="1072100">
                  <a:extLst>
                    <a:ext uri="{9D8B030D-6E8A-4147-A177-3AD203B41FA5}">
                      <a16:colId xmlns:a16="http://schemas.microsoft.com/office/drawing/2014/main" val="451534406"/>
                    </a:ext>
                  </a:extLst>
                </a:gridCol>
                <a:gridCol w="1072100">
                  <a:extLst>
                    <a:ext uri="{9D8B030D-6E8A-4147-A177-3AD203B41FA5}">
                      <a16:colId xmlns:a16="http://schemas.microsoft.com/office/drawing/2014/main" val="4100752941"/>
                    </a:ext>
                  </a:extLst>
                </a:gridCol>
                <a:gridCol w="1254374">
                  <a:extLst>
                    <a:ext uri="{9D8B030D-6E8A-4147-A177-3AD203B41FA5}">
                      <a16:colId xmlns:a16="http://schemas.microsoft.com/office/drawing/2014/main" val="3673355303"/>
                    </a:ext>
                  </a:extLst>
                </a:gridCol>
                <a:gridCol w="1072100">
                  <a:extLst>
                    <a:ext uri="{9D8B030D-6E8A-4147-A177-3AD203B41FA5}">
                      <a16:colId xmlns:a16="http://schemas.microsoft.com/office/drawing/2014/main" val="1675225656"/>
                    </a:ext>
                  </a:extLst>
                </a:gridCol>
                <a:gridCol w="1370366">
                  <a:extLst>
                    <a:ext uri="{9D8B030D-6E8A-4147-A177-3AD203B41FA5}">
                      <a16:colId xmlns:a16="http://schemas.microsoft.com/office/drawing/2014/main" val="4092128257"/>
                    </a:ext>
                  </a:extLst>
                </a:gridCol>
                <a:gridCol w="1370366">
                  <a:extLst>
                    <a:ext uri="{9D8B030D-6E8A-4147-A177-3AD203B41FA5}">
                      <a16:colId xmlns:a16="http://schemas.microsoft.com/office/drawing/2014/main" val="4082954888"/>
                    </a:ext>
                  </a:extLst>
                </a:gridCol>
              </a:tblGrid>
              <a:tr h="423454">
                <a:tc>
                  <a:txBody>
                    <a:bodyPr/>
                    <a:lstStyle/>
                    <a:p>
                      <a:pPr marL="0" algn="ctr" defTabSz="514350" rtl="0" eaLnBrk="1" latinLnBrk="0" hangingPunct="1">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系数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标准</a:t>
                      </a:r>
                    </a:p>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误差</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t Stat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P-value</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下限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514350" rtl="0" eaLnBrk="1" latinLnBrk="0" hangingPunct="1">
                        <a:spcAft>
                          <a:spcPts val="0"/>
                        </a:spcAft>
                      </a:pPr>
                      <a:r>
                        <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上限</a:t>
                      </a: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 95.0%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267715"/>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Intercept</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106.4299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8.0216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13.2679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90.6678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122.1919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24635627"/>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CRIM</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-0.1425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0.0221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-6.4574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-0.1859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-0.0992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597954979"/>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NOX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-13.3964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2.3224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-5.7683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-17.9599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-8.8330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59387495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-21.8711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2.3420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-9.3388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-26.4730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-17.2693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35853281"/>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RM^2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2.0023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0.1875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10.6771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1.6338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2.3708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7167023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AGE</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-0.0120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0.0053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-2.2419</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0.0254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-0.0225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-0.0015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80180445"/>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DIS</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-0.7814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0.1104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-7.0774</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-0.9984</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-0.5645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38871994"/>
                  </a:ext>
                </a:extLst>
              </a:tr>
              <a:tr h="215840">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RAD</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0.1983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0.0421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4.7113</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0.1156</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0.2810</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60705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TAX</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-0.0112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0.0022</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-5.1365</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-0.0155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8098231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PTRATIO</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-0.7521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0.0827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-9.0967</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-0.9145</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-0.5896</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831998150"/>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BK</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0.0063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0.0018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3.6059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0.0029</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0.0098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5273654"/>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LSTAT</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-0.2659</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0.0398</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-6.6863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-0.3440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-0.1878</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789425413"/>
                  </a:ext>
                </a:extLst>
              </a:tr>
              <a:tr h="215840">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1/LSTAT</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21.5901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4.2581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5.0703</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0.0000</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rPr>
                        <a:t>13.2231</a:t>
                      </a:r>
                      <a:endParaRPr lang="zh-CN" sz="1400" kern="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algn="ctr" defTabSz="514350" rtl="0" eaLnBrk="1" latinLnBrk="0" hangingPunct="1">
                        <a:spcAft>
                          <a:spcPts val="0"/>
                        </a:spcAft>
                      </a:pPr>
                      <a:r>
                        <a:rPr lang="en-US"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29.9571</a:t>
                      </a:r>
                      <a:endParaRPr lang="zh-CN" sz="1400" kern="0" dirty="0">
                        <a:solidFill>
                          <a:srgbClr val="000000"/>
                        </a:solidFill>
                        <a:effectLst/>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464455"/>
                  </a:ext>
                </a:extLst>
              </a:tr>
            </a:tbl>
          </a:graphicData>
        </a:graphic>
      </p:graphicFrame>
      <p:sp>
        <p:nvSpPr>
          <p:cNvPr id="6" name="矩形 5"/>
          <p:cNvSpPr/>
          <p:nvPr/>
        </p:nvSpPr>
        <p:spPr>
          <a:xfrm>
            <a:off x="3128931" y="1305839"/>
            <a:ext cx="3010611"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8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五</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续</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a:t>
            </a:r>
            <a:endParaRPr lang="zh-CN" altLang="zh-CN" kern="100" dirty="0">
              <a:latin typeface="楷体" panose="02010609060101010101" pitchFamily="49" charset="-122"/>
              <a:ea typeface="楷体" panose="02010609060101010101" pitchFamily="49" charset="-122"/>
              <a:cs typeface="Verdana" panose="020B060403050404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309153" y="4986469"/>
                <a:ext cx="8634549" cy="1607363"/>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由表</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8</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可知</a:t>
                </a:r>
                <a:r>
                  <a:rPr lang="zh-CN" altLang="en-US" kern="100" dirty="0">
                    <a:latin typeface="楷体" panose="02010609060101010101" pitchFamily="49" charset="-122"/>
                    <a:ea typeface="楷体" panose="02010609060101010101" pitchFamily="49" charset="-122"/>
                    <a:cs typeface="Verdana" panose="020B0604030504040204" pitchFamily="34" charset="0"/>
                  </a:rPr>
                  <a:t>，</a:t>
                </a:r>
                <a:r>
                  <a:rPr lang="zh-CN" altLang="zh-CN" kern="100" dirty="0">
                    <a:latin typeface="楷体" panose="02010609060101010101" pitchFamily="49" charset="-122"/>
                    <a:ea typeface="楷体" panose="02010609060101010101" pitchFamily="49" charset="-122"/>
                    <a:cs typeface="Verdana" panose="020B0604030504040204" pitchFamily="34" charset="0"/>
                  </a:rPr>
                  <a:t>在</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zh-CN" kern="100" dirty="0">
                    <a:latin typeface="楷体" panose="02010609060101010101" pitchFamily="49" charset="-122"/>
                    <a:ea typeface="楷体" panose="02010609060101010101" pitchFamily="49" charset="-122"/>
                    <a:cs typeface="Verdana" panose="020B0604030504040204" pitchFamily="34" charset="0"/>
                  </a:rPr>
                  <a:t>的显著性水平下，所有变量的系数均通过</a:t>
                </a:r>
                <a14:m>
                  <m:oMath xmlns:m="http://schemas.openxmlformats.org/officeDocument/2006/math">
                    <m:r>
                      <m:rPr>
                        <m:sty m:val="p"/>
                      </m:rPr>
                      <a:rPr lang="en-US" altLang="zh-CN" kern="100">
                        <a:latin typeface="Cambria Math" panose="02040503050406030204" pitchFamily="18" charset="0"/>
                        <a:ea typeface="楷体" panose="02010609060101010101" pitchFamily="49" charset="-122"/>
                        <a:cs typeface="Verdana" panose="020B0604030504040204" pitchFamily="34" charset="0"/>
                      </a:rPr>
                      <m:t>t</m:t>
                    </m:r>
                  </m:oMath>
                </a14:m>
                <a:r>
                  <a:rPr lang="zh-CN" altLang="zh-CN" kern="100" dirty="0">
                    <a:latin typeface="楷体" panose="02010609060101010101" pitchFamily="49" charset="-122"/>
                    <a:ea typeface="楷体" panose="02010609060101010101" pitchFamily="49" charset="-122"/>
                    <a:cs typeface="Verdana" panose="020B0604030504040204" pitchFamily="34" charset="0"/>
                  </a:rPr>
                  <a:t>检验，因此最终建立的回归方程为</a:t>
                </a:r>
              </a:p>
              <a:p>
                <a:pPr/>
                <a14:m>
                  <m:oMathPara xmlns:m="http://schemas.openxmlformats.org/officeDocument/2006/math">
                    <m:oMathParaPr>
                      <m:jc m:val="centerGroup"/>
                    </m:oMathParaPr>
                    <m:oMath xmlns:m="http://schemas.openxmlformats.org/officeDocument/2006/math">
                      <m:acc>
                        <m:accPr>
                          <m:chr m:val="̂"/>
                          <m:ctrlPr>
                            <a:rPr lang="zh-CN" altLang="zh-CN" sz="1600" i="1" kern="100">
                              <a:latin typeface="Cambria Math" panose="02040503050406030204" pitchFamily="18" charset="0"/>
                              <a:ea typeface="楷体" panose="02010609060101010101" pitchFamily="49" charset="-122"/>
                              <a:cs typeface="Verdana" panose="020B0604030504040204" pitchFamily="34" charset="0"/>
                            </a:rPr>
                          </m:ctrlPr>
                        </m:accPr>
                        <m:e>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MEDV</m:t>
                          </m:r>
                        </m:e>
                      </m:acc>
                      <m:r>
                        <a:rPr lang="en-US" altLang="zh-CN" sz="1600" kern="100">
                          <a:latin typeface="Cambria Math" panose="02040503050406030204" pitchFamily="18" charset="0"/>
                          <a:ea typeface="楷体" panose="02010609060101010101" pitchFamily="49" charset="-122"/>
                          <a:cs typeface="Verdana" panose="020B0604030504040204" pitchFamily="34" charset="0"/>
                        </a:rPr>
                        <m:t>=106.43−0.14</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CRIM</m:t>
                      </m:r>
                      <m:r>
                        <a:rPr lang="en-US" altLang="zh-CN" sz="1600" kern="100">
                          <a:latin typeface="Cambria Math" panose="02040503050406030204" pitchFamily="18" charset="0"/>
                          <a:ea typeface="楷体" panose="02010609060101010101" pitchFamily="49" charset="-122"/>
                          <a:cs typeface="Verdana" panose="020B0604030504040204" pitchFamily="34" charset="0"/>
                        </a:rPr>
                        <m:t>−13.40</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NOX</m:t>
                      </m:r>
                      <m:r>
                        <a:rPr lang="en-US" altLang="zh-CN" sz="1600" kern="100">
                          <a:latin typeface="Cambria Math" panose="02040503050406030204" pitchFamily="18" charset="0"/>
                          <a:ea typeface="楷体" panose="02010609060101010101" pitchFamily="49" charset="-122"/>
                          <a:cs typeface="Verdana" panose="020B0604030504040204" pitchFamily="34" charset="0"/>
                        </a:rPr>
                        <m:t>−21.87</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RM</m:t>
                      </m:r>
                      <m:r>
                        <a:rPr lang="en-US" altLang="zh-CN" sz="1600" kern="100">
                          <a:latin typeface="Cambria Math" panose="02040503050406030204" pitchFamily="18" charset="0"/>
                          <a:ea typeface="楷体" panose="02010609060101010101" pitchFamily="49" charset="-122"/>
                          <a:cs typeface="Verdana" panose="020B0604030504040204" pitchFamily="34" charset="0"/>
                        </a:rPr>
                        <m:t>+2</m:t>
                      </m:r>
                      <m:sSup>
                        <m:sSupPr>
                          <m:ctrlPr>
                            <a:rPr lang="zh-CN" altLang="zh-CN" sz="1600" i="1" kern="100">
                              <a:latin typeface="Cambria Math" panose="02040503050406030204" pitchFamily="18" charset="0"/>
                              <a:ea typeface="楷体" panose="02010609060101010101" pitchFamily="49" charset="-122"/>
                              <a:cs typeface="Verdana" panose="020B0604030504040204" pitchFamily="34" charset="0"/>
                            </a:rPr>
                          </m:ctrlPr>
                        </m:sSupPr>
                        <m:e>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RM</m:t>
                          </m:r>
                        </m:e>
                        <m:sup>
                          <m:r>
                            <a:rPr lang="en-US" altLang="zh-CN" sz="1600" kern="100">
                              <a:latin typeface="Cambria Math" panose="02040503050406030204" pitchFamily="18" charset="0"/>
                              <a:ea typeface="楷体" panose="02010609060101010101" pitchFamily="49" charset="-122"/>
                              <a:cs typeface="Verdana" panose="020B0604030504040204" pitchFamily="34" charset="0"/>
                            </a:rPr>
                            <m:t>2</m:t>
                          </m:r>
                        </m:sup>
                      </m:sSup>
                      <m:r>
                        <a:rPr lang="en-US" altLang="zh-CN" sz="1600" kern="100">
                          <a:latin typeface="Cambria Math" panose="02040503050406030204" pitchFamily="18" charset="0"/>
                          <a:ea typeface="楷体" panose="02010609060101010101" pitchFamily="49" charset="-122"/>
                          <a:cs typeface="Verdana" panose="020B0604030504040204" pitchFamily="34" charset="0"/>
                        </a:rPr>
                        <m:t>−0.01</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AGE</m:t>
                      </m:r>
                      <m:r>
                        <a:rPr lang="en-US" altLang="zh-CN" sz="1600" kern="100">
                          <a:latin typeface="Cambria Math" panose="02040503050406030204" pitchFamily="18" charset="0"/>
                          <a:ea typeface="楷体" panose="02010609060101010101" pitchFamily="49" charset="-122"/>
                          <a:cs typeface="Verdana" panose="020B0604030504040204" pitchFamily="34" charset="0"/>
                        </a:rPr>
                        <m:t>−0.78</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DIS</m:t>
                      </m:r>
                      <m:r>
                        <a:rPr lang="en-US" altLang="zh-CN" sz="1600" kern="100">
                          <a:latin typeface="Cambria Math" panose="02040503050406030204" pitchFamily="18" charset="0"/>
                          <a:ea typeface="楷体" panose="02010609060101010101" pitchFamily="49" charset="-122"/>
                          <a:cs typeface="Verdana" panose="020B0604030504040204" pitchFamily="34" charset="0"/>
                        </a:rPr>
                        <m:t>+0.20</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RAD</m:t>
                      </m:r>
                      <m:r>
                        <a:rPr lang="en-US" altLang="zh-CN" sz="1600" kern="100">
                          <a:latin typeface="Cambria Math" panose="02040503050406030204" pitchFamily="18" charset="0"/>
                          <a:ea typeface="楷体" panose="02010609060101010101" pitchFamily="49" charset="-122"/>
                          <a:cs typeface="Verdana" panose="020B0604030504040204" pitchFamily="34" charset="0"/>
                        </a:rPr>
                        <m:t>−0.01</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TAX</m:t>
                      </m:r>
                      <m:r>
                        <a:rPr lang="en-US" altLang="zh-CN" sz="1600" kern="100">
                          <a:latin typeface="Cambria Math" panose="02040503050406030204" pitchFamily="18" charset="0"/>
                          <a:ea typeface="楷体" panose="02010609060101010101" pitchFamily="49" charset="-122"/>
                          <a:cs typeface="Verdana" panose="020B0604030504040204" pitchFamily="34" charset="0"/>
                        </a:rPr>
                        <m:t>−0.75</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PTRATIO</m:t>
                      </m:r>
                      <m:r>
                        <a:rPr lang="en-US" altLang="zh-CN" sz="1600" kern="100">
                          <a:latin typeface="Cambria Math" panose="02040503050406030204" pitchFamily="18" charset="0"/>
                          <a:ea typeface="楷体" panose="02010609060101010101" pitchFamily="49" charset="-122"/>
                          <a:cs typeface="Verdana" panose="020B0604030504040204" pitchFamily="34" charset="0"/>
                        </a:rPr>
                        <m:t>+0.01</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BK</m:t>
                      </m:r>
                      <m:r>
                        <a:rPr lang="en-US" altLang="zh-CN" sz="1600" kern="100">
                          <a:latin typeface="Cambria Math" panose="02040503050406030204" pitchFamily="18" charset="0"/>
                          <a:ea typeface="楷体" panose="02010609060101010101" pitchFamily="49" charset="-122"/>
                          <a:cs typeface="Verdana" panose="020B0604030504040204" pitchFamily="34" charset="0"/>
                        </a:rPr>
                        <m:t>−0.27</m:t>
                      </m:r>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LSTAT</m:t>
                      </m:r>
                      <m:r>
                        <a:rPr lang="en-US" altLang="zh-CN" sz="1600" kern="100">
                          <a:latin typeface="Cambria Math" panose="02040503050406030204" pitchFamily="18" charset="0"/>
                          <a:ea typeface="楷体" panose="02010609060101010101" pitchFamily="49" charset="-122"/>
                          <a:cs typeface="Verdana" panose="020B0604030504040204" pitchFamily="34" charset="0"/>
                        </a:rPr>
                        <m:t>+21.59</m:t>
                      </m:r>
                      <m:f>
                        <m:fPr>
                          <m:ctrlPr>
                            <a:rPr lang="zh-CN" altLang="zh-CN" sz="1600" i="1" kern="100">
                              <a:latin typeface="Cambria Math" panose="02040503050406030204" pitchFamily="18" charset="0"/>
                              <a:ea typeface="楷体" panose="02010609060101010101" pitchFamily="49" charset="-122"/>
                              <a:cs typeface="Verdana" panose="020B0604030504040204" pitchFamily="34" charset="0"/>
                            </a:rPr>
                          </m:ctrlPr>
                        </m:fPr>
                        <m:num>
                          <m:r>
                            <a:rPr lang="en-US" altLang="zh-CN" sz="1600" kern="100">
                              <a:latin typeface="Cambria Math" panose="02040503050406030204" pitchFamily="18" charset="0"/>
                              <a:ea typeface="楷体" panose="02010609060101010101" pitchFamily="49" charset="-122"/>
                              <a:cs typeface="Verdana" panose="020B0604030504040204" pitchFamily="34" charset="0"/>
                            </a:rPr>
                            <m:t>1</m:t>
                          </m:r>
                        </m:num>
                        <m:den>
                          <m:r>
                            <m:rPr>
                              <m:sty m:val="p"/>
                            </m:rPr>
                            <a:rPr lang="en-US" altLang="zh-CN" sz="1600" kern="100">
                              <a:latin typeface="Cambria Math" panose="02040503050406030204" pitchFamily="18" charset="0"/>
                              <a:ea typeface="楷体" panose="02010609060101010101" pitchFamily="49" charset="-122"/>
                              <a:cs typeface="Verdana" panose="020B0604030504040204" pitchFamily="34" charset="0"/>
                            </a:rPr>
                            <m:t>LSTAT</m:t>
                          </m:r>
                        </m:den>
                      </m:f>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09153" y="4986469"/>
                <a:ext cx="8634549" cy="1607363"/>
              </a:xfrm>
              <a:prstGeom prst="rect">
                <a:avLst/>
              </a:prstGeom>
              <a:blipFill>
                <a:blip r:embed="rId3"/>
                <a:stretch>
                  <a:fillRect l="-636" t="-3030" r="-282"/>
                </a:stretch>
              </a:blipFill>
            </p:spPr>
            <p:txBody>
              <a:bodyPr/>
              <a:lstStyle/>
              <a:p>
                <a:r>
                  <a:rPr lang="zh-CN" altLang="en-US">
                    <a:noFill/>
                  </a:rPr>
                  <a:t> </a:t>
                </a:r>
              </a:p>
            </p:txBody>
          </p:sp>
        </mc:Fallback>
      </mc:AlternateContent>
      <p:sp>
        <p:nvSpPr>
          <p:cNvPr id="12" name="标题 2"/>
          <p:cNvSpPr>
            <a:spLocks noGrp="1"/>
          </p:cNvSpPr>
          <p:nvPr>
            <p:ph type="title"/>
          </p:nvPr>
        </p:nvSpPr>
        <p:spPr>
          <a:xfrm>
            <a:off x="392400" y="448055"/>
            <a:ext cx="9204960" cy="719806"/>
          </a:xfrm>
        </p:spPr>
        <p:txBody>
          <a:bodyPr vert="horz" lIns="91440" tIns="45720" rIns="91440" bIns="45720" rtlCol="0" anchor="b" anchorCtr="0">
            <a:noAutofit/>
          </a:bodyPr>
          <a:lstStyle/>
          <a:p>
            <a:r>
              <a:rPr lang="zh-CN" altLang="zh-CN" sz="3400" b="1" dirty="0">
                <a:solidFill>
                  <a:srgbClr val="751718"/>
                </a:solidFill>
                <a:cs typeface="+mn-cs"/>
              </a:rPr>
              <a:t>（一）模型分析</a:t>
            </a:r>
          </a:p>
        </p:txBody>
      </p:sp>
    </p:spTree>
    <p:extLst>
      <p:ext uri="{BB962C8B-B14F-4D97-AF65-F5344CB8AC3E}">
        <p14:creationId xmlns:p14="http://schemas.microsoft.com/office/powerpoint/2010/main" val="2706720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315" y="1484547"/>
            <a:ext cx="8262731" cy="1754326"/>
          </a:xfrm>
          <a:prstGeom prst="rect">
            <a:avLst/>
          </a:prstGeom>
        </p:spPr>
        <p:txBody>
          <a:bodyPr wrap="square">
            <a:spAutoFit/>
          </a:bodyPr>
          <a:lstStyle/>
          <a:p>
            <a:pPr>
              <a:lnSpc>
                <a:spcPct val="150000"/>
              </a:lnSpc>
            </a:pPr>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结合</a:t>
            </a:r>
            <a:r>
              <a:rPr lang="zh-CN" altLang="zh-CN" kern="100" dirty="0">
                <a:latin typeface="楷体" panose="02010609060101010101" pitchFamily="49" charset="-122"/>
                <a:ea typeface="楷体" panose="02010609060101010101" pitchFamily="49" charset="-122"/>
                <a:cs typeface="Verdana" panose="020B0604030504040204" pitchFamily="34" charset="0"/>
              </a:rPr>
              <a:t>新加入的两个变量的分析结果与表</a:t>
            </a:r>
            <a:r>
              <a:rPr lang="en-US" altLang="zh-CN" kern="100" dirty="0">
                <a:latin typeface="楷体" panose="02010609060101010101" pitchFamily="49" charset="-122"/>
                <a:ea typeface="楷体" panose="02010609060101010101" pitchFamily="49" charset="-122"/>
                <a:cs typeface="Verdana" panose="020B0604030504040204" pitchFamily="34" charset="0"/>
              </a:rPr>
              <a:t>6</a:t>
            </a:r>
            <a:r>
              <a:rPr lang="zh-CN" altLang="zh-CN" kern="100" dirty="0">
                <a:latin typeface="楷体" panose="02010609060101010101" pitchFamily="49" charset="-122"/>
                <a:ea typeface="楷体" panose="02010609060101010101" pitchFamily="49" charset="-122"/>
                <a:cs typeface="Verdana" panose="020B0604030504040204" pitchFamily="34" charset="0"/>
              </a:rPr>
              <a:t>对应的模型分析可以得出新的结论：影响房价的主要</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因素</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为</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每</a:t>
            </a:r>
            <a:r>
              <a:rPr lang="zh-CN" altLang="zh-CN" kern="100" dirty="0">
                <a:latin typeface="楷体" panose="02010609060101010101" pitchFamily="49" charset="-122"/>
                <a:ea typeface="楷体" panose="02010609060101010101" pitchFamily="49" charset="-122"/>
                <a:cs typeface="Verdana" panose="020B0604030504040204" pitchFamily="34" charset="0"/>
              </a:rPr>
              <a:t>间住宅的平均房间数</a:t>
            </a:r>
            <a:r>
              <a:rPr lang="en-US" altLang="zh-CN" kern="100" dirty="0">
                <a:latin typeface="楷体" panose="02010609060101010101" pitchFamily="49" charset="-122"/>
                <a:ea typeface="楷体" panose="02010609060101010101" pitchFamily="49" charset="-122"/>
                <a:cs typeface="Verdana" panose="020B0604030504040204" pitchFamily="34" charset="0"/>
              </a:rPr>
              <a:t>(RM)</a:t>
            </a:r>
            <a:r>
              <a:rPr lang="zh-CN" altLang="zh-CN" kern="100" dirty="0">
                <a:latin typeface="楷体" panose="02010609060101010101" pitchFamily="49" charset="-122"/>
                <a:ea typeface="楷体" panose="02010609060101010101" pitchFamily="49" charset="-122"/>
                <a:cs typeface="Verdana" panose="020B0604030504040204" pitchFamily="34" charset="0"/>
              </a:rPr>
              <a:t>和人口状况下降的百分比</a:t>
            </a:r>
            <a:r>
              <a:rPr lang="en-US" altLang="zh-CN" kern="100" dirty="0">
                <a:latin typeface="楷体" panose="02010609060101010101" pitchFamily="49" charset="-122"/>
                <a:ea typeface="楷体" panose="02010609060101010101" pitchFamily="49" charset="-122"/>
                <a:cs typeface="Verdana" panose="020B0604030504040204" pitchFamily="34" charset="0"/>
              </a:rPr>
              <a:t>(LSTAT)</a:t>
            </a:r>
            <a:r>
              <a:rPr lang="zh-CN" altLang="zh-CN" kern="100" dirty="0">
                <a:latin typeface="楷体" panose="02010609060101010101" pitchFamily="49" charset="-122"/>
                <a:ea typeface="楷体" panose="02010609060101010101" pitchFamily="49" charset="-122"/>
                <a:cs typeface="Verdana" panose="020B0604030504040204" pitchFamily="34" charset="0"/>
              </a:rPr>
              <a:t>的</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比例</a:t>
            </a:r>
            <a:r>
              <a:rPr lang="zh-CN" altLang="en-US" kern="100" dirty="0" smtClean="0">
                <a:latin typeface="楷体" panose="02010609060101010101" pitchFamily="49" charset="-122"/>
                <a:ea typeface="楷体" panose="02010609060101010101" pitchFamily="49" charset="-122"/>
                <a:cs typeface="Verdana" panose="020B0604030504040204" pitchFamily="34" charset="0"/>
              </a:rPr>
              <a:t>，</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平均</a:t>
            </a:r>
            <a:r>
              <a:rPr lang="zh-CN" altLang="zh-CN" kern="100" dirty="0">
                <a:latin typeface="楷体" panose="02010609060101010101" pitchFamily="49" charset="-122"/>
                <a:ea typeface="楷体" panose="02010609060101010101" pitchFamily="49" charset="-122"/>
                <a:cs typeface="Verdana" panose="020B0604030504040204" pitchFamily="34" charset="0"/>
              </a:rPr>
              <a:t>房间数越多，房价越高，且呈指数式增长。人口状况下降的百分比越高，房价越低。</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12" name="标题 2"/>
          <p:cNvSpPr>
            <a:spLocks noGrp="1"/>
          </p:cNvSpPr>
          <p:nvPr>
            <p:ph type="title"/>
          </p:nvPr>
        </p:nvSpPr>
        <p:spPr>
          <a:xfrm>
            <a:off x="392400" y="448055"/>
            <a:ext cx="9204960" cy="719806"/>
          </a:xfrm>
        </p:spPr>
        <p:txBody>
          <a:bodyPr vert="horz" lIns="91440" tIns="45720" rIns="91440" bIns="45720" rtlCol="0" anchor="b" anchorCtr="0">
            <a:noAutofit/>
          </a:bodyPr>
          <a:lstStyle/>
          <a:p>
            <a:r>
              <a:rPr lang="zh-CN" altLang="zh-CN" sz="3400" b="1" dirty="0">
                <a:solidFill>
                  <a:srgbClr val="751718"/>
                </a:solidFill>
                <a:cs typeface="+mn-cs"/>
              </a:rPr>
              <a:t>（一）模型分析</a:t>
            </a:r>
          </a:p>
        </p:txBody>
      </p:sp>
    </p:spTree>
    <p:extLst>
      <p:ext uri="{BB962C8B-B14F-4D97-AF65-F5344CB8AC3E}">
        <p14:creationId xmlns:p14="http://schemas.microsoft.com/office/powerpoint/2010/main" val="4913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b="1" dirty="0">
                <a:solidFill>
                  <a:srgbClr val="751718"/>
                </a:solidFill>
                <a:cs typeface="+mn-cs"/>
              </a:rPr>
              <a:t>二、描述性统计分析</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6" name="内容占位符 1"/>
          <p:cNvSpPr>
            <a:spLocks noGrp="1"/>
          </p:cNvSpPr>
          <p:nvPr>
            <p:ph idx="1"/>
          </p:nvPr>
        </p:nvSpPr>
        <p:spPr>
          <a:xfrm>
            <a:off x="244076" y="1711505"/>
            <a:ext cx="4149961" cy="4898679"/>
          </a:xfrm>
        </p:spPr>
        <p:txBody>
          <a:bodyPr>
            <a:noAutofit/>
          </a:bodyPr>
          <a:lstStyle/>
          <a:p>
            <a:pPr>
              <a:lnSpc>
                <a:spcPct val="100000"/>
              </a:lnSpc>
              <a:spcBef>
                <a:spcPts val="0"/>
              </a:spcBef>
              <a:spcAft>
                <a:spcPts val="1200"/>
              </a:spcAft>
            </a:pPr>
            <a:r>
              <a:rPr lang="zh-CN" altLang="en-US" sz="1800" dirty="0" smtClean="0"/>
              <a:t>（一）各变量简要描述分析</a:t>
            </a:r>
            <a:endParaRPr lang="en-US" altLang="zh-CN" sz="1800" dirty="0" smtClean="0"/>
          </a:p>
          <a:p>
            <a:pPr>
              <a:lnSpc>
                <a:spcPct val="100000"/>
              </a:lnSpc>
              <a:spcBef>
                <a:spcPts val="0"/>
              </a:spcBef>
              <a:spcAft>
                <a:spcPts val="1200"/>
              </a:spcAft>
            </a:pPr>
            <a:r>
              <a:rPr lang="zh-CN" altLang="en-US" sz="1800" dirty="0"/>
              <a:t>（二）城镇人均</a:t>
            </a:r>
            <a:r>
              <a:rPr lang="zh-CN" altLang="en-US" sz="1800" dirty="0" smtClean="0"/>
              <a:t>犯罪率</a:t>
            </a:r>
            <a:endParaRPr lang="en-US" altLang="zh-CN" sz="1800" dirty="0"/>
          </a:p>
          <a:p>
            <a:pPr>
              <a:lnSpc>
                <a:spcPct val="100000"/>
              </a:lnSpc>
              <a:spcBef>
                <a:spcPts val="0"/>
              </a:spcBef>
              <a:spcAft>
                <a:spcPts val="1200"/>
              </a:spcAft>
            </a:pPr>
            <a:r>
              <a:rPr lang="zh-CN" altLang="en-US" sz="1800" dirty="0"/>
              <a:t>（三）占地面积大的住宅用地</a:t>
            </a:r>
            <a:r>
              <a:rPr lang="zh-CN" altLang="en-US" sz="1800" dirty="0" smtClean="0"/>
              <a:t>比例</a:t>
            </a:r>
            <a:endParaRPr lang="en-US" altLang="zh-CN" sz="1800" dirty="0"/>
          </a:p>
          <a:p>
            <a:pPr>
              <a:lnSpc>
                <a:spcPct val="100000"/>
              </a:lnSpc>
              <a:spcBef>
                <a:spcPts val="0"/>
              </a:spcBef>
              <a:spcAft>
                <a:spcPts val="1200"/>
              </a:spcAft>
            </a:pPr>
            <a:r>
              <a:rPr lang="zh-CN" altLang="en-US" sz="1800" dirty="0"/>
              <a:t>（四）每个城镇非零售业务的</a:t>
            </a:r>
            <a:r>
              <a:rPr lang="zh-CN" altLang="en-US" sz="1800" dirty="0" smtClean="0"/>
              <a:t>比例</a:t>
            </a:r>
            <a:endParaRPr lang="zh-CN" altLang="en-US" sz="1800" dirty="0"/>
          </a:p>
          <a:p>
            <a:pPr>
              <a:lnSpc>
                <a:spcPct val="100000"/>
              </a:lnSpc>
              <a:spcBef>
                <a:spcPts val="0"/>
              </a:spcBef>
              <a:spcAft>
                <a:spcPts val="1200"/>
              </a:spcAft>
            </a:pPr>
            <a:r>
              <a:rPr lang="zh-CN" altLang="en-US" sz="1800" dirty="0"/>
              <a:t>（五）查尔斯河</a:t>
            </a:r>
            <a:r>
              <a:rPr lang="zh-CN" altLang="en-US" sz="1800" dirty="0" smtClean="0"/>
              <a:t>虚拟变量</a:t>
            </a:r>
            <a:endParaRPr lang="zh-CN" altLang="en-US" sz="1800" dirty="0"/>
          </a:p>
          <a:p>
            <a:pPr>
              <a:lnSpc>
                <a:spcPct val="100000"/>
              </a:lnSpc>
              <a:spcBef>
                <a:spcPts val="0"/>
              </a:spcBef>
              <a:spcAft>
                <a:spcPts val="1200"/>
              </a:spcAft>
            </a:pPr>
            <a:r>
              <a:rPr lang="zh-CN" altLang="en-US" sz="1800" dirty="0"/>
              <a:t>（六）一氧化氮</a:t>
            </a:r>
            <a:r>
              <a:rPr lang="zh-CN" altLang="en-US" sz="1800" dirty="0" smtClean="0"/>
              <a:t>浓度</a:t>
            </a:r>
            <a:endParaRPr lang="en-US" altLang="zh-CN" sz="1800" dirty="0" smtClean="0"/>
          </a:p>
          <a:p>
            <a:pPr>
              <a:lnSpc>
                <a:spcPct val="100000"/>
              </a:lnSpc>
              <a:spcBef>
                <a:spcPts val="0"/>
              </a:spcBef>
              <a:spcAft>
                <a:spcPts val="1200"/>
              </a:spcAft>
            </a:pPr>
            <a:r>
              <a:rPr lang="zh-CN" altLang="en-US" sz="1800" dirty="0" smtClean="0"/>
              <a:t>（</a:t>
            </a:r>
            <a:r>
              <a:rPr lang="zh-CN" altLang="en-US" sz="1800" dirty="0"/>
              <a:t>七）每间住宅的平均房间</a:t>
            </a:r>
            <a:r>
              <a:rPr lang="zh-CN" altLang="en-US" sz="1800" dirty="0" smtClean="0"/>
              <a:t>数</a:t>
            </a:r>
            <a:endParaRPr lang="en-US" altLang="zh-CN" sz="1800" dirty="0" smtClean="0"/>
          </a:p>
          <a:p>
            <a:pPr>
              <a:lnSpc>
                <a:spcPct val="100000"/>
              </a:lnSpc>
              <a:spcBef>
                <a:spcPts val="0"/>
              </a:spcBef>
              <a:spcAft>
                <a:spcPts val="1200"/>
              </a:spcAft>
            </a:pPr>
            <a:r>
              <a:rPr lang="zh-CN" altLang="en-US" sz="1800" dirty="0" smtClean="0"/>
              <a:t>（</a:t>
            </a:r>
            <a:r>
              <a:rPr lang="zh-CN" altLang="en-US" sz="1800" dirty="0"/>
              <a:t>八）</a:t>
            </a:r>
            <a:r>
              <a:rPr lang="en-US" altLang="zh-CN" sz="1800" dirty="0"/>
              <a:t>1940</a:t>
            </a:r>
            <a:r>
              <a:rPr lang="zh-CN" altLang="en-US" sz="1800" dirty="0"/>
              <a:t>年以前建造的自住房的</a:t>
            </a:r>
            <a:r>
              <a:rPr lang="zh-CN" altLang="en-US" sz="1800" dirty="0" smtClean="0"/>
              <a:t>比例</a:t>
            </a:r>
            <a:endParaRPr lang="zh-CN" altLang="en-US" sz="1800" dirty="0"/>
          </a:p>
        </p:txBody>
      </p:sp>
      <p:sp>
        <p:nvSpPr>
          <p:cNvPr id="7" name="内容占位符 1"/>
          <p:cNvSpPr txBox="1">
            <a:spLocks/>
          </p:cNvSpPr>
          <p:nvPr/>
        </p:nvSpPr>
        <p:spPr>
          <a:xfrm>
            <a:off x="4158905" y="1711504"/>
            <a:ext cx="4567083" cy="4898679"/>
          </a:xfrm>
          <a:prstGeom prst="rect">
            <a:avLst/>
          </a:prstGeom>
        </p:spPr>
        <p:txBody>
          <a:bodyPr vert="horz" lIns="91440" tIns="45720" rIns="91440" bIns="45720" rtlCol="0">
            <a:noAutofit/>
          </a:bodyPr>
          <a:lstStyle>
            <a:lvl1pPr marL="0" indent="0" algn="l" defTabSz="514350" rtl="0" eaLnBrk="1" latinLnBrk="0" hangingPunct="1">
              <a:lnSpc>
                <a:spcPct val="150000"/>
              </a:lnSpc>
              <a:spcBef>
                <a:spcPts val="563"/>
              </a:spcBef>
              <a:spcAft>
                <a:spcPts val="675"/>
              </a:spcAft>
              <a:buFontTx/>
              <a:buNone/>
              <a:defRPr lang="en-US" sz="2100" kern="1200" dirty="0">
                <a:solidFill>
                  <a:schemeClr val="tx1"/>
                </a:solidFill>
                <a:latin typeface="楷体" panose="02010609060101010101" pitchFamily="49" charset="-122"/>
                <a:ea typeface="楷体" panose="02010609060101010101" pitchFamily="49" charset="-122"/>
                <a:cs typeface="+mn-cs"/>
              </a:defRPr>
            </a:lvl1pPr>
            <a:lvl2pPr marL="128588" indent="-128588" algn="l" defTabSz="514350" rtl="0" eaLnBrk="1" latinLnBrk="0" hangingPunct="1">
              <a:lnSpc>
                <a:spcPct val="150000"/>
              </a:lnSpc>
              <a:spcBef>
                <a:spcPts val="563"/>
              </a:spcBef>
              <a:spcAft>
                <a:spcPts val="675"/>
              </a:spcAft>
              <a:buFont typeface="Arial" panose="020B0604020202020204" pitchFamily="34" charset="0"/>
              <a:buChar char="•"/>
              <a:defRPr lang="en-US" sz="1800" kern="1200" dirty="0">
                <a:solidFill>
                  <a:schemeClr val="tx1"/>
                </a:solidFill>
                <a:latin typeface="楷体" panose="02010609060101010101" pitchFamily="49" charset="-122"/>
                <a:ea typeface="楷体" panose="02010609060101010101" pitchFamily="49" charset="-122"/>
                <a:cs typeface="+mn-cs"/>
              </a:defRPr>
            </a:lvl2pPr>
            <a:lvl3pPr marL="385763" indent="-128588" algn="l" defTabSz="514350" rtl="0" eaLnBrk="1" latinLnBrk="0" hangingPunct="1">
              <a:lnSpc>
                <a:spcPct val="150000"/>
              </a:lnSpc>
              <a:spcBef>
                <a:spcPts val="563"/>
              </a:spcBef>
              <a:spcAft>
                <a:spcPts val="675"/>
              </a:spcAft>
              <a:buFont typeface="Arial" panose="020B0604020202020204" pitchFamily="34" charset="0"/>
              <a:buChar char="•"/>
              <a:defRPr lang="en-US" sz="1500" kern="1200" dirty="0">
                <a:solidFill>
                  <a:schemeClr val="tx1"/>
                </a:solidFill>
                <a:latin typeface="楷体" panose="02010609060101010101" pitchFamily="49" charset="-122"/>
                <a:ea typeface="楷体" panose="02010609060101010101" pitchFamily="49" charset="-122"/>
                <a:cs typeface="+mn-cs"/>
              </a:defRPr>
            </a:lvl3pPr>
            <a:lvl4pPr marL="514350" indent="0" algn="l" defTabSz="514350" rtl="0" eaLnBrk="1" latinLnBrk="0" hangingPunct="1">
              <a:lnSpc>
                <a:spcPct val="150000"/>
              </a:lnSpc>
              <a:spcBef>
                <a:spcPts val="563"/>
              </a:spcBef>
              <a:spcAft>
                <a:spcPts val="675"/>
              </a:spcAft>
              <a:buFont typeface="Arial" panose="020B0604020202020204" pitchFamily="34" charset="0"/>
              <a:buNone/>
              <a:defRPr lang="en-US" sz="675" kern="1200" dirty="0" smtClean="0">
                <a:solidFill>
                  <a:schemeClr val="tx1"/>
                </a:solidFill>
                <a:latin typeface="楷体" panose="02010609060101010101" pitchFamily="49" charset="-122"/>
                <a:ea typeface="楷体" panose="02010609060101010101" pitchFamily="49" charset="-122"/>
                <a:cs typeface="+mn-cs"/>
              </a:defRPr>
            </a:lvl4pPr>
            <a:lvl5pPr marL="90011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楷体" panose="02010609060101010101" pitchFamily="49" charset="-122"/>
                <a:ea typeface="楷体" panose="02010609060101010101" pitchFamily="49" charset="-122"/>
                <a:cs typeface="+mn-cs"/>
              </a:defRPr>
            </a:lvl5pPr>
            <a:lvl6pPr marL="115728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6pPr>
            <a:lvl7pPr marL="141446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7pPr>
            <a:lvl8pPr marL="167163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8pPr>
            <a:lvl9pPr marL="1928813" indent="-128588" algn="l" defTabSz="514350" rtl="0" eaLnBrk="1" latinLnBrk="0" hangingPunct="1">
              <a:lnSpc>
                <a:spcPct val="90000"/>
              </a:lnSpc>
              <a:spcBef>
                <a:spcPct val="30000"/>
              </a:spcBef>
              <a:buFont typeface="Arial" panose="020B0604020202020204" pitchFamily="34" charset="0"/>
              <a:buNone/>
              <a:defRPr sz="675" kern="1200">
                <a:solidFill>
                  <a:schemeClr val="tx1"/>
                </a:solidFill>
                <a:latin typeface="+mn-lt"/>
                <a:ea typeface="+mn-ea"/>
                <a:cs typeface="+mn-cs"/>
              </a:defRPr>
            </a:lvl9pPr>
          </a:lstStyle>
          <a:p>
            <a:pPr>
              <a:lnSpc>
                <a:spcPct val="100000"/>
              </a:lnSpc>
              <a:spcBef>
                <a:spcPts val="0"/>
              </a:spcBef>
              <a:spcAft>
                <a:spcPts val="1200"/>
              </a:spcAft>
            </a:pPr>
            <a:r>
              <a:rPr lang="zh-CN" altLang="en-US" sz="1800" dirty="0" smtClean="0"/>
              <a:t>（九）加权到波士顿的五个就业中心的距离</a:t>
            </a:r>
          </a:p>
          <a:p>
            <a:pPr>
              <a:lnSpc>
                <a:spcPct val="100000"/>
              </a:lnSpc>
              <a:spcBef>
                <a:spcPts val="0"/>
              </a:spcBef>
              <a:spcAft>
                <a:spcPts val="1200"/>
              </a:spcAft>
            </a:pPr>
            <a:r>
              <a:rPr lang="zh-CN" altLang="en-US" sz="1800" dirty="0" smtClean="0"/>
              <a:t>（十）径向高速公路的可达性指数</a:t>
            </a:r>
          </a:p>
          <a:p>
            <a:pPr>
              <a:lnSpc>
                <a:spcPct val="100000"/>
              </a:lnSpc>
              <a:spcBef>
                <a:spcPts val="0"/>
              </a:spcBef>
              <a:spcAft>
                <a:spcPts val="1200"/>
              </a:spcAft>
            </a:pPr>
            <a:r>
              <a:rPr lang="zh-CN" altLang="en-US" sz="1800" dirty="0" smtClean="0"/>
              <a:t>（十一）每</a:t>
            </a:r>
            <a:r>
              <a:rPr lang="en-US" altLang="zh-CN" sz="1800" dirty="0" smtClean="0"/>
              <a:t>10,000</a:t>
            </a:r>
            <a:r>
              <a:rPr lang="zh-CN" altLang="en-US" sz="1800" dirty="0" smtClean="0"/>
              <a:t>美元的全额物业税率</a:t>
            </a:r>
            <a:endParaRPr lang="en-US" altLang="zh-CN" sz="1800" dirty="0" smtClean="0"/>
          </a:p>
          <a:p>
            <a:pPr>
              <a:lnSpc>
                <a:spcPct val="100000"/>
              </a:lnSpc>
              <a:spcBef>
                <a:spcPts val="0"/>
              </a:spcBef>
              <a:spcAft>
                <a:spcPts val="1200"/>
              </a:spcAft>
            </a:pPr>
            <a:r>
              <a:rPr lang="zh-CN" altLang="en-US" sz="1800" dirty="0" smtClean="0"/>
              <a:t>（十二）城镇的学生与教师比例</a:t>
            </a:r>
            <a:endParaRPr lang="en-US" altLang="zh-CN" sz="1800" dirty="0" smtClean="0"/>
          </a:p>
          <a:p>
            <a:pPr>
              <a:lnSpc>
                <a:spcPct val="100000"/>
              </a:lnSpc>
              <a:spcBef>
                <a:spcPts val="0"/>
              </a:spcBef>
              <a:spcAft>
                <a:spcPts val="1200"/>
              </a:spcAft>
            </a:pPr>
            <a:r>
              <a:rPr lang="zh-CN" altLang="en-US" sz="1800" dirty="0" smtClean="0"/>
              <a:t>（十三）城镇黑人的比例</a:t>
            </a:r>
            <a:endParaRPr lang="en-US" altLang="zh-CN" sz="1800" dirty="0" smtClean="0"/>
          </a:p>
          <a:p>
            <a:pPr>
              <a:lnSpc>
                <a:spcPct val="100000"/>
              </a:lnSpc>
              <a:spcBef>
                <a:spcPts val="0"/>
              </a:spcBef>
              <a:spcAft>
                <a:spcPts val="1200"/>
              </a:spcAft>
            </a:pPr>
            <a:r>
              <a:rPr lang="zh-CN" altLang="en-US" sz="1800" dirty="0" smtClean="0"/>
              <a:t>（十四）人口状况下降的百分比</a:t>
            </a:r>
            <a:endParaRPr lang="en-US" altLang="zh-CN" sz="1800" dirty="0" smtClean="0"/>
          </a:p>
          <a:p>
            <a:pPr>
              <a:lnSpc>
                <a:spcPct val="100000"/>
              </a:lnSpc>
              <a:spcBef>
                <a:spcPts val="0"/>
              </a:spcBef>
              <a:spcAft>
                <a:spcPts val="1200"/>
              </a:spcAft>
            </a:pPr>
            <a:r>
              <a:rPr lang="zh-CN" altLang="en-US" sz="1800" dirty="0" smtClean="0"/>
              <a:t>（十五）自有住房中位数报价</a:t>
            </a:r>
          </a:p>
          <a:p>
            <a:pPr>
              <a:lnSpc>
                <a:spcPct val="100000"/>
              </a:lnSpc>
              <a:spcBef>
                <a:spcPts val="0"/>
              </a:spcBef>
              <a:spcAft>
                <a:spcPts val="1200"/>
              </a:spcAft>
            </a:pPr>
            <a:endParaRPr lang="zh-CN" altLang="en-US" sz="1800" dirty="0"/>
          </a:p>
        </p:txBody>
      </p:sp>
    </p:spTree>
    <p:extLst>
      <p:ext uri="{BB962C8B-B14F-4D97-AF65-F5344CB8AC3E}">
        <p14:creationId xmlns:p14="http://schemas.microsoft.com/office/powerpoint/2010/main" val="23343442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4819" y="1374646"/>
            <a:ext cx="8262731"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根据表</a:t>
            </a:r>
            <a:r>
              <a:rPr lang="en-US" altLang="zh-CN" kern="100" dirty="0">
                <a:latin typeface="楷体" panose="02010609060101010101" pitchFamily="49" charset="-122"/>
                <a:ea typeface="楷体" panose="02010609060101010101" pitchFamily="49" charset="-122"/>
                <a:cs typeface="Verdana" panose="020B0604030504040204" pitchFamily="34" charset="0"/>
              </a:rPr>
              <a:t>8</a:t>
            </a:r>
            <a:r>
              <a:rPr lang="zh-CN" altLang="zh-CN" kern="100" dirty="0">
                <a:latin typeface="楷体" panose="02010609060101010101" pitchFamily="49" charset="-122"/>
                <a:ea typeface="楷体" panose="02010609060101010101" pitchFamily="49" charset="-122"/>
                <a:cs typeface="Verdana" panose="020B0604030504040204" pitchFamily="34" charset="0"/>
              </a:rPr>
              <a:t>对应的模型绘制的残差图如图</a:t>
            </a:r>
            <a:r>
              <a:rPr lang="en-US" altLang="zh-CN" kern="100" dirty="0">
                <a:latin typeface="楷体" panose="02010609060101010101" pitchFamily="49" charset="-122"/>
                <a:ea typeface="楷体" panose="02010609060101010101" pitchFamily="49" charset="-122"/>
                <a:cs typeface="Verdana" panose="020B0604030504040204" pitchFamily="34" charset="0"/>
              </a:rPr>
              <a:t>16</a:t>
            </a:r>
            <a:r>
              <a:rPr lang="zh-CN" altLang="zh-CN" kern="100" dirty="0">
                <a:latin typeface="楷体" panose="02010609060101010101" pitchFamily="49" charset="-122"/>
                <a:ea typeface="楷体" panose="02010609060101010101" pitchFamily="49" charset="-122"/>
                <a:cs typeface="Verdana" panose="020B0604030504040204" pitchFamily="34" charset="0"/>
              </a:rPr>
              <a:t>所示：</a:t>
            </a:r>
          </a:p>
        </p:txBody>
      </p:sp>
      <p:graphicFrame>
        <p:nvGraphicFramePr>
          <p:cNvPr id="7" name="图表 6"/>
          <p:cNvGraphicFramePr/>
          <p:nvPr>
            <p:extLst>
              <p:ext uri="{D42A27DB-BD31-4B8C-83A1-F6EECF244321}">
                <p14:modId xmlns:p14="http://schemas.microsoft.com/office/powerpoint/2010/main" val="2160884805"/>
              </p:ext>
            </p:extLst>
          </p:nvPr>
        </p:nvGraphicFramePr>
        <p:xfrm>
          <a:off x="1704901" y="1899886"/>
          <a:ext cx="5922000" cy="3065287"/>
        </p:xfrm>
        <a:graphic>
          <a:graphicData uri="http://schemas.openxmlformats.org/drawingml/2006/chart">
            <c:chart xmlns:c="http://schemas.openxmlformats.org/drawingml/2006/chart" xmlns:r="http://schemas.openxmlformats.org/officeDocument/2006/relationships" r:id="rId3"/>
          </a:graphicData>
        </a:graphic>
      </p:graphicFrame>
      <p:sp>
        <p:nvSpPr>
          <p:cNvPr id="8" name="矩形 7"/>
          <p:cNvSpPr/>
          <p:nvPr/>
        </p:nvSpPr>
        <p:spPr>
          <a:xfrm>
            <a:off x="3015449" y="4945292"/>
            <a:ext cx="3300904" cy="369332"/>
          </a:xfrm>
          <a:prstGeom prst="rect">
            <a:avLst/>
          </a:prstGeom>
        </p:spPr>
        <p:txBody>
          <a:bodyPr wrap="square">
            <a:spAutoFit/>
          </a:bodyPr>
          <a:lstStyle/>
          <a:p>
            <a:r>
              <a:rPr lang="zh-CN" altLang="zh-CN" kern="100" dirty="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16 </a:t>
            </a:r>
            <a:r>
              <a:rPr lang="zh-CN" altLang="zh-CN" kern="100" dirty="0">
                <a:latin typeface="楷体" panose="02010609060101010101" pitchFamily="49" charset="-122"/>
                <a:ea typeface="楷体" panose="02010609060101010101" pitchFamily="49" charset="-122"/>
                <a:cs typeface="Verdana" panose="020B0604030504040204" pitchFamily="34" charset="0"/>
              </a:rPr>
              <a:t>回归分析结果五的残差图</a:t>
            </a:r>
            <a:endParaRPr lang="zh-CN" altLang="en-US" kern="100" dirty="0">
              <a:latin typeface="楷体" panose="02010609060101010101" pitchFamily="49" charset="-122"/>
              <a:ea typeface="楷体" panose="02010609060101010101" pitchFamily="49" charset="-122"/>
              <a:cs typeface="Verdana" panose="020B0604030504040204" pitchFamily="34" charset="0"/>
            </a:endParaRPr>
          </a:p>
        </p:txBody>
      </p:sp>
      <p:sp>
        <p:nvSpPr>
          <p:cNvPr id="9" name="矩形 8"/>
          <p:cNvSpPr/>
          <p:nvPr/>
        </p:nvSpPr>
        <p:spPr>
          <a:xfrm>
            <a:off x="418588" y="5524626"/>
            <a:ext cx="8028726" cy="646331"/>
          </a:xfrm>
          <a:prstGeom prst="rect">
            <a:avLst/>
          </a:prstGeom>
        </p:spPr>
        <p:txBody>
          <a:bodyPr wrap="square">
            <a:spAutoFit/>
          </a:bodyPr>
          <a:lstStyle/>
          <a:p>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图</a:t>
            </a:r>
            <a:r>
              <a:rPr lang="en-US" altLang="zh-CN" kern="100" dirty="0">
                <a:latin typeface="楷体" panose="02010609060101010101" pitchFamily="49" charset="-122"/>
                <a:ea typeface="楷体" panose="02010609060101010101" pitchFamily="49" charset="-122"/>
                <a:cs typeface="Verdana" panose="020B0604030504040204" pitchFamily="34" charset="0"/>
              </a:rPr>
              <a:t>16</a:t>
            </a:r>
            <a:r>
              <a:rPr lang="zh-CN" altLang="zh-CN" kern="100" dirty="0">
                <a:latin typeface="楷体" panose="02010609060101010101" pitchFamily="49" charset="-122"/>
                <a:ea typeface="楷体" panose="02010609060101010101" pitchFamily="49" charset="-122"/>
                <a:cs typeface="Verdana" panose="020B0604030504040204" pitchFamily="34" charset="0"/>
              </a:rPr>
              <a:t>表明，各残差基本上位于一条水平带中间，这表明表</a:t>
            </a:r>
            <a:r>
              <a:rPr lang="en-US" altLang="zh-CN" kern="100" dirty="0">
                <a:latin typeface="楷体" panose="02010609060101010101" pitchFamily="49" charset="-122"/>
                <a:ea typeface="楷体" panose="02010609060101010101" pitchFamily="49" charset="-122"/>
                <a:cs typeface="Verdana" panose="020B0604030504040204" pitchFamily="34" charset="0"/>
              </a:rPr>
              <a:t>8</a:t>
            </a:r>
            <a:r>
              <a:rPr lang="zh-CN" altLang="zh-CN" kern="100" dirty="0">
                <a:latin typeface="楷体" panose="02010609060101010101" pitchFamily="49" charset="-122"/>
                <a:ea typeface="楷体" panose="02010609060101010101" pitchFamily="49" charset="-122"/>
                <a:cs typeface="Verdana" panose="020B0604030504040204" pitchFamily="34" charset="0"/>
              </a:rPr>
              <a:t>对应回归模型的线性假定以及对误差项的假定成立。</a:t>
            </a:r>
          </a:p>
        </p:txBody>
      </p:sp>
      <p:sp>
        <p:nvSpPr>
          <p:cNvPr id="10" name="标题 2"/>
          <p:cNvSpPr txBox="1">
            <a:spLocks/>
          </p:cNvSpPr>
          <p:nvPr/>
        </p:nvSpPr>
        <p:spPr>
          <a:xfrm>
            <a:off x="392400" y="448055"/>
            <a:ext cx="9204960" cy="719806"/>
          </a:xfrm>
          <a:prstGeom prst="rect">
            <a:avLst/>
          </a:prstGeom>
        </p:spPr>
        <p:txBody>
          <a:bodyPr vert="horz" lIns="91440" tIns="45720" rIns="91440" bIns="45720" rtlCol="0" anchor="b" anchorCtr="0">
            <a:noAutofit/>
          </a:bodyPr>
          <a:lstStyle>
            <a:lvl1pPr algn="l" defTabSz="514350" rtl="0" eaLnBrk="1" latinLnBrk="0" hangingPunct="1">
              <a:spcBef>
                <a:spcPct val="0"/>
              </a:spcBef>
              <a:buNone/>
              <a:defRPr sz="3300" kern="1200">
                <a:solidFill>
                  <a:schemeClr val="tx1"/>
                </a:solidFill>
                <a:latin typeface="楷体" panose="02010609060101010101" pitchFamily="49" charset="-122"/>
                <a:ea typeface="楷体" panose="02010609060101010101" pitchFamily="49" charset="-122"/>
                <a:cs typeface="+mj-cs"/>
              </a:defRPr>
            </a:lvl1pPr>
          </a:lstStyle>
          <a:p>
            <a:r>
              <a:rPr lang="zh-CN" altLang="en-US" sz="3400" b="1" dirty="0">
                <a:solidFill>
                  <a:srgbClr val="751718"/>
                </a:solidFill>
                <a:cs typeface="+mn-cs"/>
              </a:rPr>
              <a:t>（二）残差分析</a:t>
            </a:r>
            <a:endParaRPr lang="zh-CN" altLang="zh-CN" sz="3400" b="1" dirty="0">
              <a:solidFill>
                <a:srgbClr val="751718"/>
              </a:solidFill>
              <a:cs typeface="+mn-cs"/>
            </a:endParaRPr>
          </a:p>
        </p:txBody>
      </p:sp>
    </p:spTree>
    <p:extLst>
      <p:ext uri="{BB962C8B-B14F-4D97-AF65-F5344CB8AC3E}">
        <p14:creationId xmlns:p14="http://schemas.microsoft.com/office/powerpoint/2010/main" val="1052248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b="1" dirty="0">
                <a:solidFill>
                  <a:srgbClr val="751718"/>
                </a:solidFill>
                <a:cs typeface="+mn-cs"/>
              </a:rPr>
              <a:t>五、总结与讨论</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6" name="内容占位符 1"/>
          <p:cNvSpPr>
            <a:spLocks noGrp="1"/>
          </p:cNvSpPr>
          <p:nvPr>
            <p:ph idx="1"/>
          </p:nvPr>
        </p:nvSpPr>
        <p:spPr/>
        <p:txBody>
          <a:bodyPr>
            <a:normAutofit/>
          </a:bodyPr>
          <a:lstStyle/>
          <a:p>
            <a:pPr>
              <a:spcBef>
                <a:spcPts val="0"/>
              </a:spcBef>
              <a:spcAft>
                <a:spcPts val="1200"/>
              </a:spcAft>
            </a:pPr>
            <a:r>
              <a:rPr lang="zh-CN" altLang="en-US" sz="2000" dirty="0" smtClean="0"/>
              <a:t>    本</a:t>
            </a:r>
            <a:r>
              <a:rPr lang="zh-CN" altLang="en-US" sz="2000" dirty="0"/>
              <a:t>研究通过自有住房的中位数报价刻画了波士顿住房的房价水平，并通过与之相关的</a:t>
            </a:r>
            <a:r>
              <a:rPr lang="en-US" altLang="zh-CN" sz="2000" dirty="0"/>
              <a:t>13</a:t>
            </a:r>
            <a:r>
              <a:rPr lang="zh-CN" altLang="en-US" sz="2000" dirty="0"/>
              <a:t>个影响因素量化地描述了住房的各项特征，以前者为因变量，后者为自变量，构建了多元线性回归模型，且拟合优度良好，但在进行残差分析后，发现残差图呈曲线形态，即自变量与因变量直接拟合的回归模型存在不合理之处。因此，在结合了描述性分析的结果后，将平均房间数的平方与人口状况下降百分比的倒数作为新的自变量加入原模型，新模型的拟合优度显著提升，且残差分析表明模型的线性假定及对误差项的假定均成立</a:t>
            </a:r>
            <a:r>
              <a:rPr lang="zh-CN" altLang="en-US" sz="2000" dirty="0" smtClean="0"/>
              <a:t>。</a:t>
            </a:r>
            <a:endParaRPr lang="zh-CN" altLang="en-US" sz="2000" dirty="0"/>
          </a:p>
        </p:txBody>
      </p:sp>
    </p:spTree>
    <p:extLst>
      <p:ext uri="{BB962C8B-B14F-4D97-AF65-F5344CB8AC3E}">
        <p14:creationId xmlns:p14="http://schemas.microsoft.com/office/powerpoint/2010/main" val="1795396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b="1" dirty="0">
                <a:solidFill>
                  <a:srgbClr val="751718"/>
                </a:solidFill>
                <a:cs typeface="+mn-cs"/>
              </a:rPr>
              <a:t>五、总结与讨论</a:t>
            </a: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6" name="内容占位符 1"/>
          <p:cNvSpPr>
            <a:spLocks noGrp="1"/>
          </p:cNvSpPr>
          <p:nvPr>
            <p:ph idx="1"/>
          </p:nvPr>
        </p:nvSpPr>
        <p:spPr/>
        <p:txBody>
          <a:bodyPr>
            <a:noAutofit/>
          </a:bodyPr>
          <a:lstStyle/>
          <a:p>
            <a:pPr>
              <a:lnSpc>
                <a:spcPct val="120000"/>
              </a:lnSpc>
              <a:spcBef>
                <a:spcPts val="0"/>
              </a:spcBef>
              <a:spcAft>
                <a:spcPts val="1200"/>
              </a:spcAft>
            </a:pPr>
            <a:r>
              <a:rPr lang="zh-CN" altLang="en-US" sz="2000" dirty="0"/>
              <a:t>	结合模型结果与描述性分析发现，每间住宅的平均房间数（</a:t>
            </a:r>
            <a:r>
              <a:rPr lang="en-US" altLang="zh-CN" sz="2000" dirty="0"/>
              <a:t>RM</a:t>
            </a:r>
            <a:r>
              <a:rPr lang="zh-CN" altLang="en-US" sz="2000" dirty="0"/>
              <a:t>）和城镇黑人比例（</a:t>
            </a:r>
            <a:r>
              <a:rPr lang="en-US" altLang="zh-CN" sz="2000" dirty="0"/>
              <a:t>BK</a:t>
            </a:r>
            <a:r>
              <a:rPr lang="zh-CN" altLang="en-US" sz="2000" dirty="0"/>
              <a:t>）与自有住房的中位数报价正相关，城镇人均犯罪率（</a:t>
            </a:r>
            <a:r>
              <a:rPr lang="en-US" altLang="zh-CN" sz="2000" dirty="0"/>
              <a:t>CRIM</a:t>
            </a:r>
            <a:r>
              <a:rPr lang="zh-CN" altLang="en-US" sz="2000" dirty="0"/>
              <a:t>）、一氧化氮浓度（</a:t>
            </a:r>
            <a:r>
              <a:rPr lang="en-US" altLang="zh-CN" sz="2000" dirty="0"/>
              <a:t>NOX</a:t>
            </a:r>
            <a:r>
              <a:rPr lang="zh-CN" altLang="en-US" sz="2000" dirty="0"/>
              <a:t>）、老式自住房比例（</a:t>
            </a:r>
            <a:r>
              <a:rPr lang="en-US" altLang="zh-CN" sz="2000" dirty="0"/>
              <a:t>AGE</a:t>
            </a:r>
            <a:r>
              <a:rPr lang="zh-CN" altLang="en-US" sz="2000" dirty="0"/>
              <a:t>）、全额物业税率（</a:t>
            </a:r>
            <a:r>
              <a:rPr lang="en-US" altLang="zh-CN" sz="2000" dirty="0"/>
              <a:t>TAX</a:t>
            </a:r>
            <a:r>
              <a:rPr lang="zh-CN" altLang="en-US" sz="2000" dirty="0"/>
              <a:t>）、城镇的学生与教师比例（</a:t>
            </a:r>
            <a:r>
              <a:rPr lang="en-US" altLang="zh-CN" sz="2000" dirty="0"/>
              <a:t>PTRATIO</a:t>
            </a:r>
            <a:r>
              <a:rPr lang="zh-CN" altLang="en-US" sz="2000" dirty="0"/>
              <a:t>）、人口状况下降的百分比（</a:t>
            </a:r>
            <a:r>
              <a:rPr lang="en-US" altLang="zh-CN" sz="2000" dirty="0"/>
              <a:t>LSTAT</a:t>
            </a:r>
            <a:r>
              <a:rPr lang="zh-CN" altLang="en-US" sz="2000" dirty="0"/>
              <a:t>）六项因素与自有住房的中位数报价负相关，而占地面积大的住宅用地比例（</a:t>
            </a:r>
            <a:r>
              <a:rPr lang="en-US" altLang="zh-CN" sz="2000" dirty="0"/>
              <a:t>ZN</a:t>
            </a:r>
            <a:r>
              <a:rPr lang="zh-CN" altLang="en-US" sz="2000" dirty="0"/>
              <a:t>）、查尔斯河流经该地区（</a:t>
            </a:r>
            <a:r>
              <a:rPr lang="en-US" altLang="zh-CN" sz="2000" dirty="0"/>
              <a:t>CHAS</a:t>
            </a:r>
            <a:r>
              <a:rPr lang="zh-CN" altLang="en-US" sz="2000" dirty="0"/>
              <a:t>）、各城镇非零售业务（</a:t>
            </a:r>
            <a:r>
              <a:rPr lang="en-US" altLang="zh-CN" sz="2000" dirty="0"/>
              <a:t>INDUS</a:t>
            </a:r>
            <a:r>
              <a:rPr lang="zh-CN" altLang="en-US" sz="2000" dirty="0"/>
              <a:t>）对房价的影响不显著。</a:t>
            </a:r>
          </a:p>
          <a:p>
            <a:pPr>
              <a:lnSpc>
                <a:spcPct val="120000"/>
              </a:lnSpc>
              <a:spcBef>
                <a:spcPts val="0"/>
              </a:spcBef>
              <a:spcAft>
                <a:spcPts val="1200"/>
              </a:spcAft>
            </a:pPr>
            <a:r>
              <a:rPr lang="zh-CN" altLang="en-US" sz="2000" dirty="0"/>
              <a:t>	此外，径向高速公路的可达性指数（</a:t>
            </a:r>
            <a:r>
              <a:rPr lang="en-US" altLang="zh-CN" sz="2000" dirty="0"/>
              <a:t>RAD</a:t>
            </a:r>
            <a:r>
              <a:rPr lang="zh-CN" altLang="en-US" sz="2000" dirty="0"/>
              <a:t>）及加权到波士顿的五个就业中心的距离（</a:t>
            </a:r>
            <a:r>
              <a:rPr lang="en-US" altLang="zh-CN" sz="2000" dirty="0"/>
              <a:t>DIS</a:t>
            </a:r>
            <a:r>
              <a:rPr lang="zh-CN" altLang="en-US" sz="2000" dirty="0"/>
              <a:t>）两项因素对房价的影响在描述性分析及回归分析中得出的结论存在部分矛盾的情况。因此，在后续研究中，可以考虑通过分箱处理和引入高阶项或交叉项等方法，对现有模型进行改进，以实现更为良好的预测效果。</a:t>
            </a:r>
          </a:p>
        </p:txBody>
      </p:sp>
    </p:spTree>
    <p:extLst>
      <p:ext uri="{BB962C8B-B14F-4D97-AF65-F5344CB8AC3E}">
        <p14:creationId xmlns:p14="http://schemas.microsoft.com/office/powerpoint/2010/main" val="24158784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01413" y="2828544"/>
            <a:ext cx="7376955" cy="1438656"/>
          </a:xfrm>
        </p:spPr>
        <p:txBody>
          <a:bodyPr>
            <a:noAutofit/>
          </a:bodyPr>
          <a:lstStyle/>
          <a:p>
            <a:pPr algn="ctr">
              <a:lnSpc>
                <a:spcPct val="140000"/>
              </a:lnSpc>
              <a:spcBef>
                <a:spcPts val="0"/>
              </a:spcBef>
              <a:spcAft>
                <a:spcPts val="1200"/>
              </a:spcAft>
            </a:pPr>
            <a:r>
              <a:rPr lang="zh-CN" altLang="en-US" sz="7200" b="1" dirty="0" smtClean="0">
                <a:solidFill>
                  <a:srgbClr val="751718"/>
                </a:solidFill>
              </a:rPr>
              <a:t>谢 谢！</a:t>
            </a:r>
            <a:endParaRPr lang="zh-CN" altLang="en-US" sz="7200" b="1" dirty="0">
              <a:solidFill>
                <a:srgbClr val="751718"/>
              </a:solidFill>
            </a:endParaRPr>
          </a:p>
          <a:p>
            <a:endParaRPr lang="en-US" altLang="zh-CN" sz="7200" b="1" dirty="0" smtClean="0"/>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Tree>
    <p:extLst>
      <p:ext uri="{BB962C8B-B14F-4D97-AF65-F5344CB8AC3E}">
        <p14:creationId xmlns:p14="http://schemas.microsoft.com/office/powerpoint/2010/main" val="266190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400" b="1" dirty="0">
                <a:solidFill>
                  <a:srgbClr val="751718"/>
                </a:solidFill>
                <a:cs typeface="+mn-cs"/>
              </a:rPr>
              <a:t>（一）各变量简要描述分析</a:t>
            </a:r>
          </a:p>
        </p:txBody>
      </p:sp>
      <p:sp>
        <p:nvSpPr>
          <p:cNvPr id="4" name="页脚占位符 3"/>
          <p:cNvSpPr>
            <a:spLocks noGrp="1"/>
          </p:cNvSpPr>
          <p:nvPr>
            <p:ph type="ftr" sz="quarter" idx="11"/>
          </p:nvPr>
        </p:nvSpPr>
        <p:spPr/>
        <p:txBody>
          <a:bodyPr/>
          <a:lstStyle/>
          <a:p>
            <a:r>
              <a:rPr lang="zh-CN" altLang="en-US" sz="900" smtClean="0"/>
              <a:t>统计学（第</a:t>
            </a:r>
            <a:r>
              <a:rPr lang="en-US" altLang="zh-CN" sz="900" smtClean="0"/>
              <a:t>7</a:t>
            </a:r>
            <a:r>
              <a:rPr lang="zh-CN" altLang="en-US" sz="900" smtClean="0"/>
              <a:t>版）</a:t>
            </a:r>
            <a:endParaRPr lang="zh-CN" altLang="en-US" sz="900"/>
          </a:p>
        </p:txBody>
      </p:sp>
      <p:graphicFrame>
        <p:nvGraphicFramePr>
          <p:cNvPr id="5" name="表格 4"/>
          <p:cNvGraphicFramePr>
            <a:graphicFrameLocks noGrp="1"/>
          </p:cNvGraphicFramePr>
          <p:nvPr>
            <p:extLst>
              <p:ext uri="{D42A27DB-BD31-4B8C-83A1-F6EECF244321}">
                <p14:modId xmlns:p14="http://schemas.microsoft.com/office/powerpoint/2010/main" val="3646416754"/>
              </p:ext>
            </p:extLst>
          </p:nvPr>
        </p:nvGraphicFramePr>
        <p:xfrm>
          <a:off x="457064" y="1816028"/>
          <a:ext cx="8207968" cy="4432665"/>
        </p:xfrm>
        <a:graphic>
          <a:graphicData uri="http://schemas.openxmlformats.org/drawingml/2006/table">
            <a:tbl>
              <a:tblPr firstRow="1" firstCol="1" bandRow="1">
                <a:tableStyleId>{5C22544A-7EE6-4342-B048-85BDC9FD1C3A}</a:tableStyleId>
              </a:tblPr>
              <a:tblGrid>
                <a:gridCol w="1003014">
                  <a:extLst>
                    <a:ext uri="{9D8B030D-6E8A-4147-A177-3AD203B41FA5}">
                      <a16:colId xmlns:a16="http://schemas.microsoft.com/office/drawing/2014/main" val="1592539837"/>
                    </a:ext>
                  </a:extLst>
                </a:gridCol>
                <a:gridCol w="1003014">
                  <a:extLst>
                    <a:ext uri="{9D8B030D-6E8A-4147-A177-3AD203B41FA5}">
                      <a16:colId xmlns:a16="http://schemas.microsoft.com/office/drawing/2014/main" val="2491185379"/>
                    </a:ext>
                  </a:extLst>
                </a:gridCol>
                <a:gridCol w="1003014">
                  <a:extLst>
                    <a:ext uri="{9D8B030D-6E8A-4147-A177-3AD203B41FA5}">
                      <a16:colId xmlns:a16="http://schemas.microsoft.com/office/drawing/2014/main" val="2287157647"/>
                    </a:ext>
                  </a:extLst>
                </a:gridCol>
                <a:gridCol w="1003014">
                  <a:extLst>
                    <a:ext uri="{9D8B030D-6E8A-4147-A177-3AD203B41FA5}">
                      <a16:colId xmlns:a16="http://schemas.microsoft.com/office/drawing/2014/main" val="906578207"/>
                    </a:ext>
                  </a:extLst>
                </a:gridCol>
                <a:gridCol w="1021071">
                  <a:extLst>
                    <a:ext uri="{9D8B030D-6E8A-4147-A177-3AD203B41FA5}">
                      <a16:colId xmlns:a16="http://schemas.microsoft.com/office/drawing/2014/main" val="1619153974"/>
                    </a:ext>
                  </a:extLst>
                </a:gridCol>
                <a:gridCol w="1132699">
                  <a:extLst>
                    <a:ext uri="{9D8B030D-6E8A-4147-A177-3AD203B41FA5}">
                      <a16:colId xmlns:a16="http://schemas.microsoft.com/office/drawing/2014/main" val="2928432809"/>
                    </a:ext>
                  </a:extLst>
                </a:gridCol>
                <a:gridCol w="1021071">
                  <a:extLst>
                    <a:ext uri="{9D8B030D-6E8A-4147-A177-3AD203B41FA5}">
                      <a16:colId xmlns:a16="http://schemas.microsoft.com/office/drawing/2014/main" val="3530075425"/>
                    </a:ext>
                  </a:extLst>
                </a:gridCol>
                <a:gridCol w="1021071">
                  <a:extLst>
                    <a:ext uri="{9D8B030D-6E8A-4147-A177-3AD203B41FA5}">
                      <a16:colId xmlns:a16="http://schemas.microsoft.com/office/drawing/2014/main" val="1289868668"/>
                    </a:ext>
                  </a:extLst>
                </a:gridCol>
              </a:tblGrid>
              <a:tr h="295511">
                <a:tc>
                  <a:txBody>
                    <a:bodyPr/>
                    <a:lstStyle/>
                    <a:p>
                      <a:pPr>
                        <a:lnSpc>
                          <a:spcPct val="100000"/>
                        </a:lnSpc>
                      </a:pPr>
                      <a:endParaRPr lang="zh-CN" sz="1800" dirty="0">
                        <a:solidFill>
                          <a:schemeClr val="tx1"/>
                        </a:solidFill>
                        <a:effectLst/>
                        <a:latin typeface="楷体" panose="02010609060101010101" pitchFamily="49" charset="-122"/>
                        <a:ea typeface="楷体" panose="02010609060101010101" pitchFamily="49" charset="-122"/>
                      </a:endParaRPr>
                    </a:p>
                  </a:txBody>
                  <a:tcPr marL="68580" marR="68580" marT="0" marB="0"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观测数</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均值</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众数</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标准差</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最大值</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a:solidFill>
                            <a:schemeClr val="tx1"/>
                          </a:solidFill>
                          <a:effectLst/>
                          <a:latin typeface="楷体" panose="02010609060101010101" pitchFamily="49" charset="-122"/>
                          <a:ea typeface="楷体" panose="02010609060101010101" pitchFamily="49" charset="-122"/>
                        </a:rPr>
                        <a:t>中位数</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800" kern="100" dirty="0">
                          <a:solidFill>
                            <a:schemeClr val="tx1"/>
                          </a:solidFill>
                          <a:effectLst/>
                          <a:latin typeface="楷体" panose="02010609060101010101" pitchFamily="49" charset="-122"/>
                          <a:ea typeface="楷体" panose="02010609060101010101" pitchFamily="49" charset="-122"/>
                        </a:rPr>
                        <a:t>最小值</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7543859"/>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CRIM</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3.61</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0.02</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8.60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88.98</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0.26</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0.01</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7081503"/>
                  </a:ext>
                </a:extLst>
              </a:tr>
              <a:tr h="295511">
                <a:tc>
                  <a:txBody>
                    <a:bodyPr/>
                    <a:lstStyle/>
                    <a:p>
                      <a:pPr algn="ctr">
                        <a:lnSpc>
                          <a:spcPct val="100000"/>
                        </a:lnSpc>
                        <a:spcAft>
                          <a:spcPts val="0"/>
                        </a:spcAft>
                      </a:pPr>
                      <a:r>
                        <a:rPr lang="en-US" sz="1800" b="0" kern="100">
                          <a:solidFill>
                            <a:schemeClr val="tx1"/>
                          </a:solidFill>
                          <a:effectLst/>
                          <a:latin typeface="楷体" panose="02010609060101010101" pitchFamily="49" charset="-122"/>
                          <a:ea typeface="楷体" panose="02010609060101010101" pitchFamily="49" charset="-122"/>
                        </a:rPr>
                        <a:t>ZN</a:t>
                      </a:r>
                      <a:endParaRPr lang="zh-CN" sz="1800" b="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11.36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23.32</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100.00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0608482"/>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INDUS</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506</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11.14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18.10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6.86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27.74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9.69</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0.46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9849302"/>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CHAS</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0.07</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0.25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072431"/>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NOX</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0.55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0.54</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0.12</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0.87</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0.54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0.39</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1539819"/>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RM</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6.28</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5.71</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0.70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8.78</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6.21</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3.56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1473241"/>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AGE</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60.08</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32.19</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99.30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67.70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3092994"/>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DIS</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3.80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3.50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2.11</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12.13</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3.21</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1.13</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5088352"/>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RAD</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9.55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24.00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8.71</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24.00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1957406"/>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TAX</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408.24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666.00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168.54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711.00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330.00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187.00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599577"/>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PTRATIO</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18.46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20.20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2.16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22.00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19.05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12.60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3432949"/>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BK</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356.67</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396.90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91.29</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396.90</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391.44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0.32</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57142336"/>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LSTAT</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506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12.65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8.05</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7.14</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37.97</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a:solidFill>
                            <a:schemeClr val="tx1"/>
                          </a:solidFill>
                          <a:effectLst/>
                          <a:latin typeface="楷体" panose="02010609060101010101" pitchFamily="49" charset="-122"/>
                          <a:ea typeface="楷体" panose="02010609060101010101" pitchFamily="49" charset="-122"/>
                        </a:rPr>
                        <a:t>11.36</a:t>
                      </a:r>
                      <a:endParaRPr lang="zh-CN" sz="1800" kern="10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1.73</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454570"/>
                  </a:ext>
                </a:extLst>
              </a:tr>
              <a:tr h="295511">
                <a:tc>
                  <a:txBody>
                    <a:bodyPr/>
                    <a:lstStyle/>
                    <a:p>
                      <a:pPr algn="ctr">
                        <a:lnSpc>
                          <a:spcPct val="100000"/>
                        </a:lnSpc>
                        <a:spcAft>
                          <a:spcPts val="0"/>
                        </a:spcAft>
                      </a:pPr>
                      <a:r>
                        <a:rPr lang="en-US" sz="1800" b="0" kern="100" dirty="0">
                          <a:solidFill>
                            <a:schemeClr val="tx1"/>
                          </a:solidFill>
                          <a:effectLst/>
                          <a:latin typeface="楷体" panose="02010609060101010101" pitchFamily="49" charset="-122"/>
                          <a:ea typeface="楷体" panose="02010609060101010101" pitchFamily="49" charset="-122"/>
                        </a:rPr>
                        <a:t>MEDV</a:t>
                      </a:r>
                      <a:endParaRPr lang="zh-CN" sz="1800" b="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506</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22.53</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9.20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21.20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1800" kern="100" dirty="0">
                          <a:solidFill>
                            <a:schemeClr val="tx1"/>
                          </a:solidFill>
                          <a:effectLst/>
                          <a:latin typeface="楷体" panose="02010609060101010101" pitchFamily="49" charset="-122"/>
                          <a:ea typeface="楷体" panose="02010609060101010101" pitchFamily="49" charset="-122"/>
                        </a:rPr>
                        <a:t>5.00</a:t>
                      </a:r>
                      <a:endParaRPr lang="zh-CN" sz="18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lnL w="12700" cmpd="sng">
                      <a:noFill/>
                    </a:lnL>
                    <a:lnR w="19050" cap="flat" cmpd="sng" algn="ctr">
                      <a:no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1480720"/>
                  </a:ext>
                </a:extLst>
              </a:tr>
            </a:tbl>
          </a:graphicData>
        </a:graphic>
      </p:graphicFrame>
      <p:sp>
        <p:nvSpPr>
          <p:cNvPr id="8" name="矩形 7"/>
          <p:cNvSpPr/>
          <p:nvPr/>
        </p:nvSpPr>
        <p:spPr>
          <a:xfrm>
            <a:off x="3129774" y="1372375"/>
            <a:ext cx="2749471" cy="400110"/>
          </a:xfrm>
          <a:prstGeom prst="rect">
            <a:avLst/>
          </a:prstGeom>
        </p:spPr>
        <p:txBody>
          <a:bodyPr wrap="none">
            <a:spAutoFit/>
          </a:bodyPr>
          <a:lstStyle/>
          <a:p>
            <a:pPr algn="ctr"/>
            <a:r>
              <a:rPr lang="zh-CN" altLang="en-US" sz="2000" kern="0" dirty="0">
                <a:latin typeface="楷体" panose="02010609060101010101" pitchFamily="49" charset="-122"/>
                <a:ea typeface="楷体" panose="02010609060101010101" pitchFamily="49" charset="-122"/>
              </a:rPr>
              <a:t>表</a:t>
            </a:r>
            <a:r>
              <a:rPr lang="en-US" altLang="zh-CN" sz="2000" kern="0" dirty="0">
                <a:latin typeface="楷体" panose="02010609060101010101" pitchFamily="49" charset="-122"/>
                <a:ea typeface="楷体" panose="02010609060101010101" pitchFamily="49" charset="-122"/>
              </a:rPr>
              <a:t>2 </a:t>
            </a:r>
            <a:r>
              <a:rPr lang="zh-CN" altLang="en-US" sz="2000" kern="0" dirty="0">
                <a:latin typeface="楷体" panose="02010609060101010101" pitchFamily="49" charset="-122"/>
                <a:ea typeface="楷体" panose="02010609060101010101" pitchFamily="49" charset="-122"/>
              </a:rPr>
              <a:t>各变量的描述分析</a:t>
            </a:r>
          </a:p>
        </p:txBody>
      </p:sp>
    </p:spTree>
    <p:extLst>
      <p:ext uri="{BB962C8B-B14F-4D97-AF65-F5344CB8AC3E}">
        <p14:creationId xmlns:p14="http://schemas.microsoft.com/office/powerpoint/2010/main" val="2782843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905" y="4750736"/>
            <a:ext cx="8378626" cy="1754326"/>
          </a:xfrm>
          <a:prstGeom prst="rect">
            <a:avLst/>
          </a:prstGeom>
        </p:spPr>
        <p:txBody>
          <a:bodyPr wrap="square">
            <a:spAutoFit/>
          </a:bodyPr>
          <a:lstStyle/>
          <a:p>
            <a:r>
              <a:rPr lang="en-US" altLang="zh-CN" kern="100" dirty="0">
                <a:latin typeface="楷体" panose="02010609060101010101" pitchFamily="49" charset="-122"/>
                <a:ea typeface="楷体" panose="02010609060101010101" pitchFamily="49" charset="-122"/>
                <a:cs typeface="Verdana" panose="020B0604030504040204" pitchFamily="34" charset="0"/>
              </a:rPr>
              <a:t> </a:t>
            </a:r>
            <a:r>
              <a:rPr lang="en-US" altLang="zh-CN" kern="100" dirty="0" smtClean="0">
                <a:latin typeface="楷体" panose="02010609060101010101" pitchFamily="49" charset="-122"/>
                <a:ea typeface="楷体" panose="02010609060101010101" pitchFamily="49" charset="-122"/>
                <a:cs typeface="Verdana" panose="020B0604030504040204" pitchFamily="34" charset="0"/>
              </a:rPr>
              <a:t>   </a:t>
            </a:r>
            <a:r>
              <a:rPr lang="zh-CN" altLang="zh-CN" kern="100" dirty="0" smtClean="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zh-CN" kern="100" dirty="0">
                <a:latin typeface="楷体" panose="02010609060101010101" pitchFamily="49" charset="-122"/>
                <a:ea typeface="楷体" panose="02010609060101010101" pitchFamily="49" charset="-122"/>
                <a:cs typeface="Verdana" panose="020B0604030504040204" pitchFamily="34" charset="0"/>
              </a:rPr>
              <a:t>显示，城镇人均犯罪率的中位数为</a:t>
            </a:r>
            <a:r>
              <a:rPr lang="en-US" altLang="zh-CN" kern="100" dirty="0">
                <a:latin typeface="楷体" panose="02010609060101010101" pitchFamily="49" charset="-122"/>
                <a:ea typeface="楷体" panose="02010609060101010101" pitchFamily="49" charset="-122"/>
                <a:cs typeface="Verdana" panose="020B0604030504040204" pitchFamily="34" charset="0"/>
              </a:rPr>
              <a:t>0.26</a:t>
            </a:r>
            <a:r>
              <a:rPr lang="zh-CN" altLang="zh-CN" kern="100" dirty="0">
                <a:latin typeface="楷体" panose="02010609060101010101" pitchFamily="49" charset="-122"/>
                <a:ea typeface="楷体" panose="02010609060101010101" pitchFamily="49" charset="-122"/>
                <a:cs typeface="Verdana" panose="020B0604030504040204" pitchFamily="34" charset="0"/>
              </a:rPr>
              <a:t>，结合图</a:t>
            </a:r>
            <a:r>
              <a:rPr lang="en-US" altLang="zh-CN" kern="100" dirty="0">
                <a:latin typeface="楷体" panose="02010609060101010101" pitchFamily="49" charset="-122"/>
                <a:ea typeface="楷体" panose="02010609060101010101" pitchFamily="49" charset="-122"/>
                <a:cs typeface="Verdana" panose="020B0604030504040204" pitchFamily="34" charset="0"/>
              </a:rPr>
              <a:t>1</a:t>
            </a:r>
            <a:r>
              <a:rPr lang="zh-CN" altLang="zh-CN" kern="100" dirty="0">
                <a:latin typeface="楷体" panose="02010609060101010101" pitchFamily="49" charset="-122"/>
                <a:ea typeface="楷体" panose="02010609060101010101" pitchFamily="49" charset="-122"/>
                <a:cs typeface="Verdana" panose="020B0604030504040204" pitchFamily="34" charset="0"/>
              </a:rPr>
              <a:t>可以得出，</a:t>
            </a:r>
            <a:r>
              <a:rPr lang="zh-CN" altLang="zh-CN" b="1" kern="100" dirty="0">
                <a:latin typeface="楷体" panose="02010609060101010101" pitchFamily="49" charset="-122"/>
                <a:ea typeface="楷体" panose="02010609060101010101" pitchFamily="49" charset="-122"/>
                <a:cs typeface="Verdana" panose="020B0604030504040204" pitchFamily="34" charset="0"/>
              </a:rPr>
              <a:t>多数样本的人均犯罪率在</a:t>
            </a:r>
            <a:r>
              <a:rPr lang="en-US" altLang="zh-CN" b="1" kern="100" dirty="0">
                <a:latin typeface="楷体" panose="02010609060101010101" pitchFamily="49" charset="-122"/>
                <a:ea typeface="楷体" panose="02010609060101010101" pitchFamily="49" charset="-122"/>
                <a:cs typeface="Verdana" panose="020B0604030504040204" pitchFamily="34" charset="0"/>
              </a:rPr>
              <a:t>0</a:t>
            </a:r>
            <a:r>
              <a:rPr lang="zh-CN" altLang="zh-CN" b="1" kern="100" dirty="0">
                <a:latin typeface="楷体" panose="02010609060101010101" pitchFamily="49" charset="-122"/>
                <a:ea typeface="楷体" panose="02010609060101010101" pitchFamily="49" charset="-122"/>
                <a:cs typeface="Verdana" panose="020B0604030504040204" pitchFamily="34" charset="0"/>
              </a:rPr>
              <a:t>附近，即多数地区的治安水平较好</a:t>
            </a:r>
            <a:r>
              <a:rPr lang="zh-CN" altLang="zh-CN" kern="100" dirty="0">
                <a:latin typeface="楷体" panose="02010609060101010101" pitchFamily="49" charset="-122"/>
                <a:ea typeface="楷体" panose="02010609060101010101" pitchFamily="49" charset="-122"/>
                <a:cs typeface="Verdana" panose="020B0604030504040204" pitchFamily="34" charset="0"/>
              </a:rPr>
              <a:t>，且这类样本的房价分布较为均匀。少数样本的犯罪率在</a:t>
            </a:r>
            <a:r>
              <a:rPr lang="en-US" altLang="zh-CN" kern="100" dirty="0">
                <a:latin typeface="楷体" panose="02010609060101010101" pitchFamily="49" charset="-122"/>
                <a:ea typeface="楷体" panose="02010609060101010101" pitchFamily="49" charset="-122"/>
                <a:cs typeface="Verdana" panose="020B0604030504040204" pitchFamily="34" charset="0"/>
              </a:rPr>
              <a:t>1%-10%</a:t>
            </a:r>
            <a:r>
              <a:rPr lang="zh-CN" altLang="zh-CN" kern="100" dirty="0">
                <a:latin typeface="楷体" panose="02010609060101010101" pitchFamily="49" charset="-122"/>
                <a:ea typeface="楷体" panose="02010609060101010101" pitchFamily="49" charset="-122"/>
                <a:cs typeface="Verdana" panose="020B0604030504040204" pitchFamily="34" charset="0"/>
              </a:rPr>
              <a:t>，该类样本的房价主要集中于</a:t>
            </a:r>
            <a:r>
              <a:rPr lang="en-US" altLang="zh-CN" kern="100" dirty="0">
                <a:latin typeface="楷体" panose="02010609060101010101" pitchFamily="49" charset="-122"/>
                <a:ea typeface="楷体" panose="02010609060101010101" pitchFamily="49" charset="-122"/>
                <a:cs typeface="Verdana" panose="020B0604030504040204" pitchFamily="34" charset="0"/>
              </a:rPr>
              <a:t>5</a:t>
            </a:r>
            <a:r>
              <a:rPr lang="zh-CN" altLang="zh-CN" kern="100" dirty="0">
                <a:latin typeface="楷体" panose="02010609060101010101" pitchFamily="49" charset="-122"/>
                <a:ea typeface="楷体" panose="02010609060101010101" pitchFamily="49" charset="-122"/>
                <a:cs typeface="Verdana" panose="020B0604030504040204" pitchFamily="34" charset="0"/>
              </a:rPr>
              <a:t>至</a:t>
            </a:r>
            <a:r>
              <a:rPr lang="en-US" altLang="zh-CN" kern="100" dirty="0">
                <a:latin typeface="楷体" panose="02010609060101010101" pitchFamily="49" charset="-122"/>
                <a:ea typeface="楷体" panose="02010609060101010101" pitchFamily="49" charset="-122"/>
                <a:cs typeface="Verdana" panose="020B0604030504040204" pitchFamily="34" charset="0"/>
              </a:rPr>
              <a:t>30</a:t>
            </a:r>
            <a:r>
              <a:rPr lang="zh-CN" altLang="zh-CN" kern="100" dirty="0">
                <a:latin typeface="楷体" panose="02010609060101010101" pitchFamily="49" charset="-122"/>
                <a:ea typeface="楷体" panose="02010609060101010101" pitchFamily="49" charset="-122"/>
                <a:cs typeface="Verdana" panose="020B0604030504040204" pitchFamily="34" charset="0"/>
              </a:rPr>
              <a:t>千美元，房价整体水平低于治安较好的地区。同时，其中也存在少部分对应房价极高的样本，可视为异常值。另外，</a:t>
            </a:r>
            <a:r>
              <a:rPr lang="zh-CN" altLang="zh-CN" b="1" kern="100" dirty="0">
                <a:latin typeface="楷体" panose="02010609060101010101" pitchFamily="49" charset="-122"/>
                <a:ea typeface="楷体" panose="02010609060101010101" pitchFamily="49" charset="-122"/>
                <a:cs typeface="Verdana" panose="020B0604030504040204" pitchFamily="34" charset="0"/>
              </a:rPr>
              <a:t>存在极少数样本的犯罪率在</a:t>
            </a:r>
            <a:r>
              <a:rPr lang="en-US" altLang="zh-CN" b="1" kern="100" dirty="0">
                <a:latin typeface="楷体" panose="02010609060101010101" pitchFamily="49" charset="-122"/>
                <a:ea typeface="楷体" panose="02010609060101010101" pitchFamily="49" charset="-122"/>
                <a:cs typeface="Verdana" panose="020B0604030504040204" pitchFamily="34" charset="0"/>
              </a:rPr>
              <a:t>10%</a:t>
            </a:r>
            <a:r>
              <a:rPr lang="zh-CN" altLang="zh-CN" b="1" kern="100" dirty="0">
                <a:latin typeface="楷体" panose="02010609060101010101" pitchFamily="49" charset="-122"/>
                <a:ea typeface="楷体" panose="02010609060101010101" pitchFamily="49" charset="-122"/>
                <a:cs typeface="Verdana" panose="020B0604030504040204" pitchFamily="34" charset="0"/>
              </a:rPr>
              <a:t>以上，且大致存在房价随犯罪率升高而降低的趋势</a:t>
            </a:r>
            <a:r>
              <a:rPr lang="zh-CN" altLang="zh-CN" kern="100" dirty="0">
                <a:latin typeface="楷体" panose="02010609060101010101" pitchFamily="49" charset="-122"/>
                <a:ea typeface="楷体" panose="02010609060101010101" pitchFamily="49" charset="-122"/>
                <a:cs typeface="Verdana" panose="020B0604030504040204" pitchFamily="34" charset="0"/>
              </a:rPr>
              <a:t>。</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a:xfrm>
            <a:off x="390905" y="448056"/>
            <a:ext cx="7438101" cy="719806"/>
          </a:xfrm>
        </p:spPr>
        <p:txBody>
          <a:bodyPr/>
          <a:lstStyle/>
          <a:p>
            <a:r>
              <a:rPr lang="zh-CN" altLang="en-US" sz="3400" b="1" dirty="0" smtClean="0">
                <a:solidFill>
                  <a:srgbClr val="751718"/>
                </a:solidFill>
                <a:cs typeface="+mn-cs"/>
              </a:rPr>
              <a:t>（二）</a:t>
            </a:r>
            <a:r>
              <a:rPr lang="zh-CN" altLang="en-US" sz="3400" b="1" dirty="0">
                <a:solidFill>
                  <a:srgbClr val="751718"/>
                </a:solidFill>
                <a:cs typeface="+mn-cs"/>
              </a:rPr>
              <a:t>城镇人均</a:t>
            </a:r>
            <a:r>
              <a:rPr lang="zh-CN" altLang="en-US" sz="3400" b="1" dirty="0" smtClean="0">
                <a:solidFill>
                  <a:srgbClr val="751718"/>
                </a:solidFill>
                <a:cs typeface="+mn-cs"/>
              </a:rPr>
              <a:t>犯罪率</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254552150"/>
              </p:ext>
            </p:extLst>
          </p:nvPr>
        </p:nvGraphicFramePr>
        <p:xfrm>
          <a:off x="1584960" y="1351361"/>
          <a:ext cx="5921829" cy="2947089"/>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2672225" y="4324538"/>
            <a:ext cx="3647152" cy="369332"/>
          </a:xfrm>
          <a:prstGeom prst="rect">
            <a:avLst/>
          </a:prstGeom>
        </p:spPr>
        <p:txBody>
          <a:bodyPr wrap="none">
            <a:spAutoFit/>
          </a:bodyPr>
          <a:lstStyle/>
          <a:p>
            <a:pPr algn="ctr"/>
            <a:r>
              <a:rPr lang="zh-CN" altLang="zh-CN"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1 </a:t>
            </a:r>
            <a:r>
              <a:rPr lang="zh-CN" altLang="zh-CN" kern="0" dirty="0">
                <a:latin typeface="楷体" panose="02010609060101010101" pitchFamily="49" charset="-122"/>
                <a:ea typeface="楷体" panose="02010609060101010101" pitchFamily="49" charset="-122"/>
              </a:rPr>
              <a:t>城镇人均犯罪率与房价散点图</a:t>
            </a:r>
          </a:p>
        </p:txBody>
      </p:sp>
    </p:spTree>
    <p:extLst>
      <p:ext uri="{BB962C8B-B14F-4D97-AF65-F5344CB8AC3E}">
        <p14:creationId xmlns:p14="http://schemas.microsoft.com/office/powerpoint/2010/main" val="3044657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905" y="5412588"/>
            <a:ext cx="8378626"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结合</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与图</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可以得出，</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en-US" kern="100" dirty="0">
                <a:latin typeface="楷体" panose="02010609060101010101" pitchFamily="49" charset="-122"/>
                <a:ea typeface="楷体" panose="02010609060101010101" pitchFamily="49" charset="-122"/>
                <a:cs typeface="Verdana" panose="020B0604030504040204" pitchFamily="34" charset="0"/>
              </a:rPr>
              <a:t>变量的众数及中位数均为</a:t>
            </a:r>
            <a:r>
              <a:rPr lang="en-US" altLang="zh-CN" kern="100" dirty="0">
                <a:latin typeface="楷体" panose="02010609060101010101" pitchFamily="49" charset="-122"/>
                <a:ea typeface="楷体" panose="02010609060101010101" pitchFamily="49" charset="-122"/>
                <a:cs typeface="Verdana" panose="020B0604030504040204" pitchFamily="34" charset="0"/>
              </a:rPr>
              <a:t>0</a:t>
            </a:r>
            <a:r>
              <a:rPr lang="zh-CN" altLang="en-US" kern="100" dirty="0">
                <a:latin typeface="楷体" panose="02010609060101010101" pitchFamily="49" charset="-122"/>
                <a:ea typeface="楷体" panose="02010609060101010101" pitchFamily="49" charset="-122"/>
                <a:cs typeface="Verdana" panose="020B0604030504040204" pitchFamily="34" charset="0"/>
              </a:rPr>
              <a:t>，由此可知，</a:t>
            </a:r>
            <a:r>
              <a:rPr lang="zh-CN" altLang="en-US" b="1" kern="100" dirty="0">
                <a:latin typeface="楷体" panose="02010609060101010101" pitchFamily="49" charset="-122"/>
                <a:ea typeface="楷体" panose="02010609060101010101" pitchFamily="49" charset="-122"/>
                <a:cs typeface="Verdana" panose="020B0604030504040204" pitchFamily="34" charset="0"/>
              </a:rPr>
              <a:t>大部分地区没有占地面积较大的住宅</a:t>
            </a:r>
            <a:r>
              <a:rPr lang="zh-CN" altLang="en-US" kern="100" dirty="0">
                <a:latin typeface="楷体" panose="02010609060101010101" pitchFamily="49" charset="-122"/>
                <a:ea typeface="楷体" panose="02010609060101010101" pitchFamily="49" charset="-122"/>
                <a:cs typeface="Verdana" panose="020B0604030504040204" pitchFamily="34" charset="0"/>
              </a:rPr>
              <a:t>。而对于存在该类住宅的地区，由于样本量较少，除</a:t>
            </a:r>
            <a:r>
              <a:rPr lang="en-US" altLang="zh-CN" kern="100" dirty="0">
                <a:latin typeface="楷体" panose="02010609060101010101" pitchFamily="49" charset="-122"/>
                <a:ea typeface="楷体" panose="02010609060101010101" pitchFamily="49" charset="-122"/>
                <a:cs typeface="Verdana" panose="020B0604030504040204" pitchFamily="34" charset="0"/>
              </a:rPr>
              <a:t>ZN</a:t>
            </a:r>
            <a:r>
              <a:rPr lang="zh-CN" altLang="en-US" kern="100" dirty="0">
                <a:latin typeface="楷体" panose="02010609060101010101" pitchFamily="49" charset="-122"/>
                <a:ea typeface="楷体" panose="02010609060101010101" pitchFamily="49" charset="-122"/>
                <a:cs typeface="Verdana" panose="020B0604030504040204" pitchFamily="34" charset="0"/>
              </a:rPr>
              <a:t>在</a:t>
            </a:r>
            <a:r>
              <a:rPr lang="en-US" altLang="zh-CN" kern="100" dirty="0">
                <a:latin typeface="楷体" panose="02010609060101010101" pitchFamily="49" charset="-122"/>
                <a:ea typeface="楷体" panose="02010609060101010101" pitchFamily="49" charset="-122"/>
                <a:cs typeface="Verdana" panose="020B0604030504040204" pitchFamily="34" charset="0"/>
              </a:rPr>
              <a:t>80%</a:t>
            </a:r>
            <a:r>
              <a:rPr lang="zh-CN" altLang="en-US" kern="100" dirty="0">
                <a:latin typeface="楷体" panose="02010609060101010101" pitchFamily="49" charset="-122"/>
                <a:ea typeface="楷体" panose="02010609060101010101" pitchFamily="49" charset="-122"/>
                <a:cs typeface="Verdana" panose="020B0604030504040204" pitchFamily="34" charset="0"/>
              </a:rPr>
              <a:t>以上的地区外，房价在各水平下未呈现出明显的差异性和趋势。</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a:xfrm>
            <a:off x="216734" y="448056"/>
            <a:ext cx="8308958" cy="719806"/>
          </a:xfrm>
        </p:spPr>
        <p:txBody>
          <a:bodyPr/>
          <a:lstStyle/>
          <a:p>
            <a:r>
              <a:rPr lang="zh-CN" altLang="en-US" sz="3400" b="1" dirty="0" smtClean="0">
                <a:solidFill>
                  <a:srgbClr val="751718"/>
                </a:solidFill>
                <a:cs typeface="+mn-cs"/>
              </a:rPr>
              <a:t>（三）</a:t>
            </a:r>
            <a:r>
              <a:rPr lang="zh-CN" altLang="en-US" sz="3400" b="1" dirty="0">
                <a:solidFill>
                  <a:srgbClr val="751718"/>
                </a:solidFill>
                <a:cs typeface="+mn-cs"/>
              </a:rPr>
              <a:t>占地面积大的住宅用地</a:t>
            </a:r>
            <a:r>
              <a:rPr lang="zh-CN" altLang="en-US" sz="3400" b="1" dirty="0" smtClean="0">
                <a:solidFill>
                  <a:srgbClr val="751718"/>
                </a:solidFill>
                <a:cs typeface="+mn-cs"/>
              </a:rPr>
              <a:t>比例</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095144" y="5012478"/>
            <a:ext cx="4801314"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2 </a:t>
            </a:r>
            <a:r>
              <a:rPr lang="zh-CN" altLang="en-US" kern="0" dirty="0">
                <a:latin typeface="楷体" panose="02010609060101010101" pitchFamily="49" charset="-122"/>
                <a:ea typeface="楷体" panose="02010609060101010101" pitchFamily="49" charset="-122"/>
              </a:rPr>
              <a:t>占地面积大的住宅用地比例与房价散点图</a:t>
            </a:r>
            <a:endParaRPr lang="zh-CN" altLang="zh-CN" kern="0" dirty="0">
              <a:latin typeface="楷体" panose="02010609060101010101" pitchFamily="49" charset="-122"/>
              <a:ea typeface="楷体" panose="02010609060101010101" pitchFamily="49" charset="-122"/>
            </a:endParaRPr>
          </a:p>
        </p:txBody>
      </p:sp>
      <p:graphicFrame>
        <p:nvGraphicFramePr>
          <p:cNvPr id="10" name="内容占位符 9"/>
          <p:cNvGraphicFramePr>
            <a:graphicFrameLocks noGrp="1"/>
          </p:cNvGraphicFramePr>
          <p:nvPr>
            <p:ph idx="1"/>
            <p:extLst>
              <p:ext uri="{D42A27DB-BD31-4B8C-83A1-F6EECF244321}">
                <p14:modId xmlns:p14="http://schemas.microsoft.com/office/powerpoint/2010/main" val="3456375439"/>
              </p:ext>
            </p:extLst>
          </p:nvPr>
        </p:nvGraphicFramePr>
        <p:xfrm>
          <a:off x="1584384" y="1435100"/>
          <a:ext cx="5922000" cy="35773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3633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905" y="5412588"/>
            <a:ext cx="8378626" cy="923330"/>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由</a:t>
            </a:r>
            <a:r>
              <a:rPr lang="zh-CN" altLang="en-US" kern="100" dirty="0">
                <a:latin typeface="楷体" panose="02010609060101010101" pitchFamily="49" charset="-122"/>
                <a:ea typeface="楷体" panose="02010609060101010101" pitchFamily="49" charset="-122"/>
                <a:cs typeface="Verdana" panose="020B0604030504040204" pitchFamily="34" charset="0"/>
              </a:rPr>
              <a:t>表</a:t>
            </a:r>
            <a:r>
              <a:rPr lang="en-US" altLang="zh-CN" kern="100" dirty="0">
                <a:latin typeface="楷体" panose="02010609060101010101" pitchFamily="49" charset="-122"/>
                <a:ea typeface="楷体" panose="02010609060101010101" pitchFamily="49" charset="-122"/>
                <a:cs typeface="Verdana" panose="020B0604030504040204" pitchFamily="34" charset="0"/>
              </a:rPr>
              <a:t>2</a:t>
            </a:r>
            <a:r>
              <a:rPr lang="zh-CN" altLang="en-US" kern="100" dirty="0">
                <a:latin typeface="楷体" panose="02010609060101010101" pitchFamily="49" charset="-122"/>
                <a:ea typeface="楷体" panose="02010609060101010101" pitchFamily="49" charset="-122"/>
                <a:cs typeface="Verdana" panose="020B0604030504040204" pitchFamily="34" charset="0"/>
              </a:rPr>
              <a:t>可知，</a:t>
            </a:r>
            <a:r>
              <a:rPr lang="en-US" altLang="zh-CN" kern="100" dirty="0">
                <a:latin typeface="楷体" panose="02010609060101010101" pitchFamily="49" charset="-122"/>
                <a:ea typeface="楷体" panose="02010609060101010101" pitchFamily="49" charset="-122"/>
                <a:cs typeface="Verdana" panose="020B0604030504040204" pitchFamily="34" charset="0"/>
              </a:rPr>
              <a:t>INDUS</a:t>
            </a:r>
            <a:r>
              <a:rPr lang="zh-CN" altLang="en-US" kern="100" dirty="0">
                <a:latin typeface="楷体" panose="02010609060101010101" pitchFamily="49" charset="-122"/>
                <a:ea typeface="楷体" panose="02010609060101010101" pitchFamily="49" charset="-122"/>
                <a:cs typeface="Verdana" panose="020B0604030504040204" pitchFamily="34" charset="0"/>
              </a:rPr>
              <a:t>的众数为</a:t>
            </a:r>
            <a:r>
              <a:rPr lang="en-US" altLang="zh-CN" kern="100" dirty="0">
                <a:latin typeface="楷体" panose="02010609060101010101" pitchFamily="49" charset="-122"/>
                <a:ea typeface="楷体" panose="02010609060101010101" pitchFamily="49" charset="-122"/>
                <a:cs typeface="Verdana" panose="020B0604030504040204" pitchFamily="34" charset="0"/>
              </a:rPr>
              <a:t>18</a:t>
            </a:r>
            <a:r>
              <a:rPr lang="zh-CN" altLang="en-US" kern="100" dirty="0">
                <a:latin typeface="楷体" panose="02010609060101010101" pitchFamily="49" charset="-122"/>
                <a:ea typeface="楷体" panose="02010609060101010101" pitchFamily="49" charset="-122"/>
                <a:cs typeface="Verdana" panose="020B0604030504040204" pitchFamily="34" charset="0"/>
              </a:rPr>
              <a:t>，即多数样本的城镇非零售业务比例为</a:t>
            </a:r>
            <a:r>
              <a:rPr lang="en-US" altLang="zh-CN" kern="100" dirty="0">
                <a:latin typeface="楷体" panose="02010609060101010101" pitchFamily="49" charset="-122"/>
                <a:ea typeface="楷体" panose="02010609060101010101" pitchFamily="49" charset="-122"/>
                <a:cs typeface="Verdana" panose="020B0604030504040204" pitchFamily="34" charset="0"/>
              </a:rPr>
              <a:t>18%</a:t>
            </a:r>
            <a:r>
              <a:rPr lang="zh-CN" altLang="en-US" kern="100" dirty="0">
                <a:latin typeface="楷体" panose="02010609060101010101" pitchFamily="49" charset="-122"/>
                <a:ea typeface="楷体" panose="02010609060101010101" pitchFamily="49" charset="-122"/>
                <a:cs typeface="Verdana" panose="020B0604030504040204" pitchFamily="34" charset="0"/>
              </a:rPr>
              <a:t>。此外，图</a:t>
            </a:r>
            <a:r>
              <a:rPr lang="en-US" altLang="zh-CN" kern="100" dirty="0">
                <a:latin typeface="楷体" panose="02010609060101010101" pitchFamily="49" charset="-122"/>
                <a:ea typeface="楷体" panose="02010609060101010101" pitchFamily="49" charset="-122"/>
                <a:cs typeface="Verdana" panose="020B0604030504040204" pitchFamily="34" charset="0"/>
              </a:rPr>
              <a:t>3</a:t>
            </a:r>
            <a:r>
              <a:rPr lang="zh-CN" altLang="en-US" kern="100" dirty="0">
                <a:latin typeface="楷体" panose="02010609060101010101" pitchFamily="49" charset="-122"/>
                <a:ea typeface="楷体" panose="02010609060101010101" pitchFamily="49" charset="-122"/>
                <a:cs typeface="Verdana" panose="020B0604030504040204" pitchFamily="34" charset="0"/>
              </a:rPr>
              <a:t>显示，</a:t>
            </a:r>
            <a:r>
              <a:rPr lang="en-US" altLang="zh-CN" b="1" kern="100" dirty="0">
                <a:latin typeface="楷体" panose="02010609060101010101" pitchFamily="49" charset="-122"/>
                <a:ea typeface="楷体" panose="02010609060101010101" pitchFamily="49" charset="-122"/>
                <a:cs typeface="Verdana" panose="020B0604030504040204" pitchFamily="34" charset="0"/>
              </a:rPr>
              <a:t>INDUS</a:t>
            </a:r>
            <a:r>
              <a:rPr lang="zh-CN" altLang="en-US" b="1" kern="100" dirty="0">
                <a:latin typeface="楷体" panose="02010609060101010101" pitchFamily="49" charset="-122"/>
                <a:ea typeface="楷体" panose="02010609060101010101" pitchFamily="49" charset="-122"/>
                <a:cs typeface="Verdana" panose="020B0604030504040204" pitchFamily="34" charset="0"/>
              </a:rPr>
              <a:t>介于</a:t>
            </a:r>
            <a:r>
              <a:rPr lang="en-US" altLang="zh-CN" b="1" kern="100" dirty="0">
                <a:latin typeface="楷体" panose="02010609060101010101" pitchFamily="49" charset="-122"/>
                <a:ea typeface="楷体" panose="02010609060101010101" pitchFamily="49" charset="-122"/>
                <a:cs typeface="Verdana" panose="020B0604030504040204" pitchFamily="34" charset="0"/>
              </a:rPr>
              <a:t>0</a:t>
            </a:r>
            <a:r>
              <a:rPr lang="zh-CN" altLang="en-US" b="1" kern="100" dirty="0">
                <a:latin typeface="楷体" panose="02010609060101010101" pitchFamily="49" charset="-122"/>
                <a:ea typeface="楷体" panose="02010609060101010101" pitchFamily="49" charset="-122"/>
                <a:cs typeface="Verdana" panose="020B0604030504040204" pitchFamily="34" charset="0"/>
              </a:rPr>
              <a:t>到</a:t>
            </a:r>
            <a:r>
              <a:rPr lang="en-US" altLang="zh-CN" b="1" kern="100" dirty="0">
                <a:latin typeface="楷体" panose="02010609060101010101" pitchFamily="49" charset="-122"/>
                <a:ea typeface="楷体" panose="02010609060101010101" pitchFamily="49" charset="-122"/>
                <a:cs typeface="Verdana" panose="020B0604030504040204" pitchFamily="34" charset="0"/>
              </a:rPr>
              <a:t>4</a:t>
            </a:r>
            <a:r>
              <a:rPr lang="zh-CN" altLang="en-US" b="1" kern="100" dirty="0">
                <a:latin typeface="楷体" panose="02010609060101010101" pitchFamily="49" charset="-122"/>
                <a:ea typeface="楷体" panose="02010609060101010101" pitchFamily="49" charset="-122"/>
                <a:cs typeface="Verdana" panose="020B0604030504040204" pitchFamily="34" charset="0"/>
              </a:rPr>
              <a:t>以及</a:t>
            </a:r>
            <a:r>
              <a:rPr lang="en-US" altLang="zh-CN" b="1" kern="100" dirty="0">
                <a:latin typeface="楷体" panose="02010609060101010101" pitchFamily="49" charset="-122"/>
                <a:ea typeface="楷体" panose="02010609060101010101" pitchFamily="49" charset="-122"/>
                <a:cs typeface="Verdana" panose="020B0604030504040204" pitchFamily="34" charset="0"/>
              </a:rPr>
              <a:t>8</a:t>
            </a:r>
            <a:r>
              <a:rPr lang="zh-CN" altLang="en-US" b="1" kern="100" dirty="0">
                <a:latin typeface="楷体" panose="02010609060101010101" pitchFamily="49" charset="-122"/>
                <a:ea typeface="楷体" panose="02010609060101010101" pitchFamily="49" charset="-122"/>
                <a:cs typeface="Verdana" panose="020B0604030504040204" pitchFamily="34" charset="0"/>
              </a:rPr>
              <a:t>到</a:t>
            </a:r>
            <a:r>
              <a:rPr lang="en-US" altLang="zh-CN" b="1" kern="100" dirty="0">
                <a:latin typeface="楷体" panose="02010609060101010101" pitchFamily="49" charset="-122"/>
                <a:ea typeface="楷体" panose="02010609060101010101" pitchFamily="49" charset="-122"/>
                <a:cs typeface="Verdana" panose="020B0604030504040204" pitchFamily="34" charset="0"/>
              </a:rPr>
              <a:t>30</a:t>
            </a:r>
            <a:r>
              <a:rPr lang="zh-CN" altLang="en-US" b="1" kern="100" dirty="0">
                <a:latin typeface="楷体" panose="02010609060101010101" pitchFamily="49" charset="-122"/>
                <a:ea typeface="楷体" panose="02010609060101010101" pitchFamily="49" charset="-122"/>
                <a:cs typeface="Verdana" panose="020B0604030504040204" pitchFamily="34" charset="0"/>
              </a:rPr>
              <a:t>之间时，房价的变化不存在明显规律，即较为平稳；</a:t>
            </a:r>
            <a:r>
              <a:rPr lang="en-US" altLang="zh-CN" b="1" kern="100" dirty="0">
                <a:latin typeface="楷体" panose="02010609060101010101" pitchFamily="49" charset="-122"/>
                <a:ea typeface="楷体" panose="02010609060101010101" pitchFamily="49" charset="-122"/>
                <a:cs typeface="Verdana" panose="020B0604030504040204" pitchFamily="34" charset="0"/>
              </a:rPr>
              <a:t>INDUS</a:t>
            </a:r>
            <a:r>
              <a:rPr lang="zh-CN" altLang="en-US" b="1" kern="100" dirty="0">
                <a:latin typeface="楷体" panose="02010609060101010101" pitchFamily="49" charset="-122"/>
                <a:ea typeface="楷体" panose="02010609060101010101" pitchFamily="49" charset="-122"/>
                <a:cs typeface="Verdana" panose="020B0604030504040204" pitchFamily="34" charset="0"/>
              </a:rPr>
              <a:t>介于</a:t>
            </a:r>
            <a:r>
              <a:rPr lang="en-US" altLang="zh-CN" b="1" kern="100" dirty="0">
                <a:latin typeface="楷体" panose="02010609060101010101" pitchFamily="49" charset="-122"/>
                <a:ea typeface="楷体" panose="02010609060101010101" pitchFamily="49" charset="-122"/>
                <a:cs typeface="Verdana" panose="020B0604030504040204" pitchFamily="34" charset="0"/>
              </a:rPr>
              <a:t>4</a:t>
            </a:r>
            <a:r>
              <a:rPr lang="zh-CN" altLang="en-US" b="1" kern="100" dirty="0">
                <a:latin typeface="楷体" panose="02010609060101010101" pitchFamily="49" charset="-122"/>
                <a:ea typeface="楷体" panose="02010609060101010101" pitchFamily="49" charset="-122"/>
                <a:cs typeface="Verdana" panose="020B0604030504040204" pitchFamily="34" charset="0"/>
              </a:rPr>
              <a:t>到</a:t>
            </a:r>
            <a:r>
              <a:rPr lang="en-US" altLang="zh-CN" b="1" kern="100" dirty="0">
                <a:latin typeface="楷体" panose="02010609060101010101" pitchFamily="49" charset="-122"/>
                <a:ea typeface="楷体" panose="02010609060101010101" pitchFamily="49" charset="-122"/>
                <a:cs typeface="Verdana" panose="020B0604030504040204" pitchFamily="34" charset="0"/>
              </a:rPr>
              <a:t>8</a:t>
            </a:r>
            <a:r>
              <a:rPr lang="zh-CN" altLang="en-US" b="1" kern="100" dirty="0">
                <a:latin typeface="楷体" panose="02010609060101010101" pitchFamily="49" charset="-122"/>
                <a:ea typeface="楷体" panose="02010609060101010101" pitchFamily="49" charset="-122"/>
                <a:cs typeface="Verdana" panose="020B0604030504040204" pitchFamily="34" charset="0"/>
              </a:rPr>
              <a:t>之间时，房价水平显示出小幅度的降低</a:t>
            </a:r>
            <a:r>
              <a:rPr lang="zh-CN" altLang="en-US" kern="100" dirty="0">
                <a:latin typeface="楷体" panose="02010609060101010101" pitchFamily="49" charset="-122"/>
                <a:ea typeface="楷体" panose="02010609060101010101" pitchFamily="49" charset="-122"/>
                <a:cs typeface="Verdana" panose="020B0604030504040204" pitchFamily="34" charset="0"/>
              </a:rPr>
              <a:t>。</a:t>
            </a:r>
          </a:p>
        </p:txBody>
      </p:sp>
      <p:sp>
        <p:nvSpPr>
          <p:cNvPr id="3" name="标题 2"/>
          <p:cNvSpPr>
            <a:spLocks noGrp="1"/>
          </p:cNvSpPr>
          <p:nvPr>
            <p:ph type="title"/>
          </p:nvPr>
        </p:nvSpPr>
        <p:spPr>
          <a:xfrm>
            <a:off x="200298" y="448056"/>
            <a:ext cx="8795656" cy="719806"/>
          </a:xfrm>
        </p:spPr>
        <p:txBody>
          <a:bodyPr/>
          <a:lstStyle/>
          <a:p>
            <a:r>
              <a:rPr lang="zh-CN" altLang="en-US" sz="3400" b="1" dirty="0" smtClean="0">
                <a:solidFill>
                  <a:srgbClr val="751718"/>
                </a:solidFill>
                <a:cs typeface="+mn-cs"/>
              </a:rPr>
              <a:t>（四）</a:t>
            </a:r>
            <a:r>
              <a:rPr lang="zh-CN" altLang="en-US" sz="3400" b="1" dirty="0">
                <a:solidFill>
                  <a:srgbClr val="751718"/>
                </a:solidFill>
                <a:cs typeface="+mn-cs"/>
              </a:rPr>
              <a:t>每个城镇非零售业务的</a:t>
            </a:r>
            <a:r>
              <a:rPr lang="zh-CN" altLang="en-US" sz="3400" b="1" dirty="0" smtClean="0">
                <a:solidFill>
                  <a:srgbClr val="751718"/>
                </a:solidFill>
                <a:cs typeface="+mn-cs"/>
              </a:rPr>
              <a:t>比例</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2294977" y="5012478"/>
            <a:ext cx="4570482"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3 </a:t>
            </a:r>
            <a:r>
              <a:rPr lang="zh-CN" altLang="en-US" kern="0" dirty="0">
                <a:latin typeface="楷体" panose="02010609060101010101" pitchFamily="49" charset="-122"/>
                <a:ea typeface="楷体" panose="02010609060101010101" pitchFamily="49" charset="-122"/>
              </a:rPr>
              <a:t>各城镇非零售业务的比例与房价散点图</a:t>
            </a:r>
          </a:p>
        </p:txBody>
      </p:sp>
      <p:graphicFrame>
        <p:nvGraphicFramePr>
          <p:cNvPr id="8" name="内容占位符 7"/>
          <p:cNvGraphicFramePr>
            <a:graphicFrameLocks noGrp="1"/>
          </p:cNvGraphicFramePr>
          <p:nvPr>
            <p:ph idx="1"/>
            <p:extLst>
              <p:ext uri="{D42A27DB-BD31-4B8C-83A1-F6EECF244321}">
                <p14:modId xmlns:p14="http://schemas.microsoft.com/office/powerpoint/2010/main" val="2159780561"/>
              </p:ext>
            </p:extLst>
          </p:nvPr>
        </p:nvGraphicFramePr>
        <p:xfrm>
          <a:off x="1637126" y="1435100"/>
          <a:ext cx="5922000" cy="35773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642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1396" y="4926082"/>
            <a:ext cx="8378626" cy="1477328"/>
          </a:xfrm>
          <a:prstGeom prst="rect">
            <a:avLst/>
          </a:prstGeom>
        </p:spPr>
        <p:txBody>
          <a:bodyPr wrap="square">
            <a:spAutoFit/>
          </a:bodyPr>
          <a:lstStyle/>
          <a:p>
            <a:r>
              <a:rPr lang="zh-CN" altLang="en-US" kern="100" dirty="0" smtClean="0">
                <a:latin typeface="楷体" panose="02010609060101010101" pitchFamily="49" charset="-122"/>
                <a:ea typeface="楷体" panose="02010609060101010101" pitchFamily="49" charset="-122"/>
                <a:cs typeface="Verdana" panose="020B0604030504040204" pitchFamily="34" charset="0"/>
              </a:rPr>
              <a:t>    图</a:t>
            </a:r>
            <a:r>
              <a:rPr lang="en-US" altLang="zh-CN" kern="100" dirty="0">
                <a:latin typeface="楷体" panose="02010609060101010101" pitchFamily="49" charset="-122"/>
                <a:ea typeface="楷体" panose="02010609060101010101" pitchFamily="49" charset="-122"/>
                <a:cs typeface="Verdana" panose="020B0604030504040204" pitchFamily="34" charset="0"/>
              </a:rPr>
              <a:t>4</a:t>
            </a:r>
            <a:r>
              <a:rPr lang="zh-CN" altLang="en-US" kern="100" dirty="0">
                <a:latin typeface="楷体" panose="02010609060101010101" pitchFamily="49" charset="-122"/>
                <a:ea typeface="楷体" panose="02010609060101010101" pitchFamily="49" charset="-122"/>
                <a:cs typeface="Verdana" panose="020B0604030504040204" pitchFamily="34" charset="0"/>
              </a:rPr>
              <a:t>中，直方图表明大部分地区的住宅都未有查尔斯河流经，仅有</a:t>
            </a:r>
            <a:r>
              <a:rPr lang="en-US" altLang="zh-CN" kern="100" dirty="0">
                <a:latin typeface="楷体" panose="02010609060101010101" pitchFamily="49" charset="-122"/>
                <a:ea typeface="楷体" panose="02010609060101010101" pitchFamily="49" charset="-122"/>
                <a:cs typeface="Verdana" panose="020B0604030504040204" pitchFamily="34" charset="0"/>
              </a:rPr>
              <a:t>35</a:t>
            </a:r>
            <a:r>
              <a:rPr lang="zh-CN" altLang="en-US" kern="100" dirty="0">
                <a:latin typeface="楷体" panose="02010609060101010101" pitchFamily="49" charset="-122"/>
                <a:ea typeface="楷体" panose="02010609060101010101" pitchFamily="49" charset="-122"/>
                <a:cs typeface="Verdana" panose="020B0604030504040204" pitchFamily="34" charset="0"/>
              </a:rPr>
              <a:t>个样本靠近查尔斯河河道。而根据箱线图可以明显得出，</a:t>
            </a:r>
            <a:r>
              <a:rPr lang="zh-CN" altLang="en-US" b="1" kern="100" dirty="0">
                <a:latin typeface="楷体" panose="02010609060101010101" pitchFamily="49" charset="-122"/>
                <a:ea typeface="楷体" panose="02010609060101010101" pitchFamily="49" charset="-122"/>
                <a:cs typeface="Verdana" panose="020B0604030504040204" pitchFamily="34" charset="0"/>
              </a:rPr>
              <a:t>靠近河道的样本对应的房价的整体水平及均值高于未靠近河道样本的房价</a:t>
            </a:r>
            <a:r>
              <a:rPr lang="zh-CN" altLang="en-US" kern="100" dirty="0">
                <a:latin typeface="楷体" panose="02010609060101010101" pitchFamily="49" charset="-122"/>
                <a:ea typeface="楷体" panose="02010609060101010101" pitchFamily="49" charset="-122"/>
                <a:cs typeface="Verdana" panose="020B0604030504040204" pitchFamily="34" charset="0"/>
              </a:rPr>
              <a:t>，但同时，未有查尔斯河流经的样本中，存在小部分样本的房价为异常值，即房价水平较高，可能为记录异常或该类样本有其他因素表现较好，弥补了未靠近河道这一缺点。</a:t>
            </a:r>
          </a:p>
        </p:txBody>
      </p:sp>
      <p:sp>
        <p:nvSpPr>
          <p:cNvPr id="3" name="标题 2"/>
          <p:cNvSpPr>
            <a:spLocks noGrp="1"/>
          </p:cNvSpPr>
          <p:nvPr>
            <p:ph type="title"/>
          </p:nvPr>
        </p:nvSpPr>
        <p:spPr>
          <a:xfrm>
            <a:off x="200298" y="448056"/>
            <a:ext cx="8795656" cy="719806"/>
          </a:xfrm>
        </p:spPr>
        <p:txBody>
          <a:bodyPr/>
          <a:lstStyle/>
          <a:p>
            <a:r>
              <a:rPr lang="zh-CN" altLang="en-US" sz="3400" b="1" dirty="0" smtClean="0">
                <a:solidFill>
                  <a:srgbClr val="751718"/>
                </a:solidFill>
                <a:cs typeface="+mn-cs"/>
              </a:rPr>
              <a:t>（</a:t>
            </a:r>
            <a:r>
              <a:rPr lang="zh-CN" altLang="en-US" sz="3400" b="1" dirty="0">
                <a:solidFill>
                  <a:srgbClr val="751718"/>
                </a:solidFill>
                <a:cs typeface="+mn-cs"/>
              </a:rPr>
              <a:t>五</a:t>
            </a:r>
            <a:r>
              <a:rPr lang="zh-CN" altLang="en-US" sz="3400" b="1" dirty="0" smtClean="0">
                <a:solidFill>
                  <a:srgbClr val="751718"/>
                </a:solidFill>
                <a:cs typeface="+mn-cs"/>
              </a:rPr>
              <a:t>）</a:t>
            </a:r>
            <a:r>
              <a:rPr lang="zh-CN" altLang="en-US" sz="3400" b="1" dirty="0">
                <a:solidFill>
                  <a:srgbClr val="751718"/>
                </a:solidFill>
                <a:cs typeface="+mn-cs"/>
              </a:rPr>
              <a:t>查尔斯河</a:t>
            </a:r>
            <a:r>
              <a:rPr lang="zh-CN" altLang="en-US" sz="3400" b="1" dirty="0" smtClean="0">
                <a:solidFill>
                  <a:srgbClr val="751718"/>
                </a:solidFill>
                <a:cs typeface="+mn-cs"/>
              </a:rPr>
              <a:t>虚拟变量</a:t>
            </a:r>
            <a:endParaRPr lang="zh-CN" altLang="en-US" sz="3400" b="1" dirty="0">
              <a:solidFill>
                <a:srgbClr val="751718"/>
              </a:solidFill>
              <a:cs typeface="+mn-cs"/>
            </a:endParaRPr>
          </a:p>
        </p:txBody>
      </p:sp>
      <p:sp>
        <p:nvSpPr>
          <p:cNvPr id="4" name="页脚占位符 3"/>
          <p:cNvSpPr>
            <a:spLocks noGrp="1"/>
          </p:cNvSpPr>
          <p:nvPr>
            <p:ph type="ftr" sz="quarter" idx="11"/>
          </p:nvPr>
        </p:nvSpPr>
        <p:spPr/>
        <p:txBody>
          <a:bodyPr/>
          <a:lstStyle/>
          <a:p>
            <a:r>
              <a:rPr lang="zh-CN" altLang="en-US" sz="900" dirty="0" smtClean="0"/>
              <a:t>统计学（第</a:t>
            </a:r>
            <a:r>
              <a:rPr lang="en-US" altLang="zh-CN" sz="900" dirty="0" smtClean="0"/>
              <a:t>7</a:t>
            </a:r>
            <a:r>
              <a:rPr lang="zh-CN" altLang="en-US" sz="900" dirty="0" smtClean="0"/>
              <a:t>版）</a:t>
            </a:r>
            <a:endParaRPr lang="zh-CN" altLang="en-US" sz="900" dirty="0"/>
          </a:p>
        </p:txBody>
      </p:sp>
      <p:sp>
        <p:nvSpPr>
          <p:cNvPr id="7" name="矩形 6"/>
          <p:cNvSpPr/>
          <p:nvPr/>
        </p:nvSpPr>
        <p:spPr>
          <a:xfrm>
            <a:off x="1402647" y="4525972"/>
            <a:ext cx="6186309" cy="369332"/>
          </a:xfrm>
          <a:prstGeom prst="rect">
            <a:avLst/>
          </a:prstGeom>
        </p:spPr>
        <p:txBody>
          <a:bodyPr wrap="none">
            <a:spAutoFit/>
          </a:bodyPr>
          <a:lstStyle/>
          <a:p>
            <a:pPr algn="ctr"/>
            <a:r>
              <a:rPr lang="zh-CN" altLang="en-US" kern="0" dirty="0">
                <a:latin typeface="楷体" panose="02010609060101010101" pitchFamily="49" charset="-122"/>
                <a:ea typeface="楷体" panose="02010609060101010101" pitchFamily="49" charset="-122"/>
              </a:rPr>
              <a:t>图</a:t>
            </a:r>
            <a:r>
              <a:rPr lang="en-US" altLang="zh-CN" kern="0" dirty="0">
                <a:latin typeface="楷体" panose="02010609060101010101" pitchFamily="49" charset="-122"/>
                <a:ea typeface="楷体" panose="02010609060101010101" pitchFamily="49" charset="-122"/>
              </a:rPr>
              <a:t>4 </a:t>
            </a:r>
            <a:r>
              <a:rPr lang="zh-CN" altLang="en-US" kern="0" dirty="0">
                <a:latin typeface="楷体" panose="02010609060101010101" pitchFamily="49" charset="-122"/>
                <a:ea typeface="楷体" panose="02010609060101010101" pitchFamily="49" charset="-122"/>
              </a:rPr>
              <a:t>是否靠近查尔斯河的两类样本直方图及对应房价箱线图</a:t>
            </a:r>
          </a:p>
        </p:txBody>
      </p:sp>
      <p:graphicFrame>
        <p:nvGraphicFramePr>
          <p:cNvPr id="10" name="内容占位符 9"/>
          <p:cNvGraphicFramePr>
            <a:graphicFrameLocks noGrp="1"/>
          </p:cNvGraphicFramePr>
          <p:nvPr>
            <p:ph idx="1"/>
            <p:extLst>
              <p:ext uri="{D42A27DB-BD31-4B8C-83A1-F6EECF244321}">
                <p14:modId xmlns:p14="http://schemas.microsoft.com/office/powerpoint/2010/main" val="1601226573"/>
              </p:ext>
            </p:extLst>
          </p:nvPr>
        </p:nvGraphicFramePr>
        <p:xfrm>
          <a:off x="544150" y="1435100"/>
          <a:ext cx="3653381" cy="302368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http://schemas.microsoft.com/office/drawing/2014/chartex">
        <mc:Choice Requires="cx">
          <p:graphicFrame>
            <p:nvGraphicFramePr>
              <p:cNvPr id="11" name="图表 10"/>
              <p:cNvGraphicFramePr/>
              <p:nvPr>
                <p:extLst>
                  <p:ext uri="{D42A27DB-BD31-4B8C-83A1-F6EECF244321}">
                    <p14:modId xmlns:p14="http://schemas.microsoft.com/office/powerpoint/2010/main" val="3647181657"/>
                  </p:ext>
                </p:extLst>
              </p:nvPr>
            </p:nvGraphicFramePr>
            <p:xfrm>
              <a:off x="4197532" y="1435100"/>
              <a:ext cx="4364990" cy="3023688"/>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11" name="图表 10"/>
              <p:cNvPicPr>
                <a:picLocks noGrp="1" noRot="1" noChangeAspect="1" noMove="1" noResize="1" noEditPoints="1" noAdjustHandles="1" noChangeArrowheads="1" noChangeShapeType="1"/>
              </p:cNvPicPr>
              <p:nvPr/>
            </p:nvPicPr>
            <p:blipFill>
              <a:blip r:embed="rId5"/>
              <a:stretch>
                <a:fillRect/>
              </a:stretch>
            </p:blipFill>
            <p:spPr>
              <a:xfrm>
                <a:off x="4197532" y="1435100"/>
                <a:ext cx="4364990" cy="3023688"/>
              </a:xfrm>
              <a:prstGeom prst="rect">
                <a:avLst/>
              </a:prstGeom>
            </p:spPr>
          </p:pic>
        </mc:Fallback>
      </mc:AlternateContent>
    </p:spTree>
    <p:extLst>
      <p:ext uri="{BB962C8B-B14F-4D97-AF65-F5344CB8AC3E}">
        <p14:creationId xmlns:p14="http://schemas.microsoft.com/office/powerpoint/2010/main" val="3455729861"/>
      </p:ext>
    </p:extLst>
  </p:cSld>
  <p:clrMapOvr>
    <a:masterClrMapping/>
  </p:clrMapOvr>
</p:sld>
</file>

<file path=ppt/theme/theme1.xml><?xml version="1.0" encoding="utf-8"?>
<a:theme xmlns:a="http://schemas.openxmlformats.org/drawingml/2006/main" name="上财校徽院名">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上财校徽院名" id="{980BACE3-B6BC-49ED-B4F8-5C8B11F45171}" vid="{7725C2DC-394F-49F1-99AA-1A46177813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19977</TotalTime>
  <Words>5713</Words>
  <Application>Microsoft Office PowerPoint</Application>
  <PresentationFormat>全屏显示(4:3)</PresentationFormat>
  <Paragraphs>1247</Paragraphs>
  <Slides>43</Slides>
  <Notes>34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Helvetica Neue</vt:lpstr>
      <vt:lpstr>Helvetica Neue Light</vt:lpstr>
      <vt:lpstr>Helvetica Neue Medium</vt:lpstr>
      <vt:lpstr>Microsoft YaHei UI</vt:lpstr>
      <vt:lpstr>等线</vt:lpstr>
      <vt:lpstr>华文楷体</vt:lpstr>
      <vt:lpstr>楷体</vt:lpstr>
      <vt:lpstr>宋体</vt:lpstr>
      <vt:lpstr>Arial</vt:lpstr>
      <vt:lpstr>Cambria Math</vt:lpstr>
      <vt:lpstr>Franklin Gothic Book</vt:lpstr>
      <vt:lpstr>Helvetica</vt:lpstr>
      <vt:lpstr>Segoe UI</vt:lpstr>
      <vt:lpstr>Times New Roman</vt:lpstr>
      <vt:lpstr>Verdana</vt:lpstr>
      <vt:lpstr>上财校徽院名</vt:lpstr>
      <vt:lpstr>波士顿房价及其影响因素案例分析</vt:lpstr>
      <vt:lpstr>一、背景描述及数据集介绍</vt:lpstr>
      <vt:lpstr>一、背景描述及数据集介绍</vt:lpstr>
      <vt:lpstr>二、描述性统计分析</vt:lpstr>
      <vt:lpstr>（一）各变量简要描述分析</vt:lpstr>
      <vt:lpstr>（二）城镇人均犯罪率</vt:lpstr>
      <vt:lpstr>（三）占地面积大的住宅用地比例</vt:lpstr>
      <vt:lpstr>（四）每个城镇非零售业务的比例</vt:lpstr>
      <vt:lpstr>（五）查尔斯河虚拟变量</vt:lpstr>
      <vt:lpstr>（六）一氧化氮浓度</vt:lpstr>
      <vt:lpstr>（七）每间住宅的平均房间数</vt:lpstr>
      <vt:lpstr>（八）1940年以前建造的自住房的比例</vt:lpstr>
      <vt:lpstr>（九）加权到波士顿的五个就业中心的距离</vt:lpstr>
      <vt:lpstr>（十）径向高速公路的可达性指数</vt:lpstr>
      <vt:lpstr>（十一）每10,000美元的全额物业税率</vt:lpstr>
      <vt:lpstr>（十二）城镇的学生与教师比例</vt:lpstr>
      <vt:lpstr>（十三）城镇黑人的比例</vt:lpstr>
      <vt:lpstr>（十四）人口状况下降的百分比</vt:lpstr>
      <vt:lpstr>（十五）自有住房中位数报价</vt:lpstr>
      <vt:lpstr>三、多元线性回归模型</vt:lpstr>
      <vt:lpstr>（一）相关系数分析</vt:lpstr>
      <vt:lpstr>（二）模型分析</vt:lpstr>
      <vt:lpstr>（二）模型分析</vt:lpstr>
      <vt:lpstr>（二）模型分析</vt:lpstr>
      <vt:lpstr>（二）模型分析</vt:lpstr>
      <vt:lpstr>PowerPoint 演示文稿</vt:lpstr>
      <vt:lpstr>（二）模型分析</vt:lpstr>
      <vt:lpstr>（二）模型分析</vt:lpstr>
      <vt:lpstr>（二）模型分析</vt:lpstr>
      <vt:lpstr>（二）模型分析</vt:lpstr>
      <vt:lpstr>（二）模型分析</vt:lpstr>
      <vt:lpstr>（二）模型分析</vt:lpstr>
      <vt:lpstr>（三）残差分析</vt:lpstr>
      <vt:lpstr>四、模型改进</vt:lpstr>
      <vt:lpstr>（一）模型分析</vt:lpstr>
      <vt:lpstr>（一）模型分析</vt:lpstr>
      <vt:lpstr>（一）模型分析</vt:lpstr>
      <vt:lpstr>（一）模型分析</vt:lpstr>
      <vt:lpstr>（一）模型分析</vt:lpstr>
      <vt:lpstr>PowerPoint 演示文稿</vt:lpstr>
      <vt:lpstr>五、总结与讨论</vt:lpstr>
      <vt:lpstr>五、总结与讨论</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84</cp:revision>
  <dcterms:created xsi:type="dcterms:W3CDTF">2021-11-09T14:44:54Z</dcterms:created>
  <dcterms:modified xsi:type="dcterms:W3CDTF">2022-08-31T15:45:00Z</dcterms:modified>
</cp:coreProperties>
</file>