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56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70B07-CC8E-4F4A-8AD2-BF3F2AB4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7BA7E7-BC73-4569-98C3-E1681394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291E5-33FA-45E7-B1A9-D62D8C2F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4BDBD-6D94-4F8A-BADB-5AE208EA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B567-6B7F-4DB8-908F-F2AE721D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6D55-0708-42E6-AB33-0E9FB81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8072B-206E-45D4-AE80-B23CCAAE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4883A-3858-44FE-9DD2-8BC0C3DE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43783-FEE8-4CB2-A0A7-11AD383C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78483-CE21-42DB-B1C0-A22C1DFF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1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97CCA3-429D-49D2-B674-D7D4FF2F6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BB49B-5807-4C82-B7C7-8620A03C1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1AD2-0CD5-4B47-BEEC-8B6C505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DACEC-49D8-458D-9F7C-64D304A3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090F5-64CE-476A-AF5D-4753F83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F1A6-B81B-46C0-9EFC-38C7CAB7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084E7-8A57-4F44-8FC3-F2E4622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B82FE-3974-433E-A400-F16165ED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908D7-0AFE-4959-AA98-B203794D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5C805-DD5D-4E20-B95B-629CCD29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5565-F5BF-4934-A9CF-E81425EE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926F7-4011-48BC-9CE6-FBCCBB0F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B6D31-B9FC-4B8A-A485-7C65B26A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94E58-5CDF-4E7A-BCD1-5175C6E3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1B713-4C65-4D65-B930-E149F771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BEA31-BDE8-4F65-9EBF-7BDE4564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9B55B-DADA-47D0-848A-1A595464E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A742F-7FD9-4FF3-939D-471F5658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428C7-3451-4F3F-BC29-8D73E34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03309-C6C7-46BB-85B3-F25F318B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4534D-1113-4F4F-860F-A4C53A63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EC3B-DE8C-493A-A2EE-933D0FCF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E197D-8E54-420B-AA0D-4824902B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A8628-27E5-49A2-850E-D64761C0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D6D1B6-C349-4A18-8B49-5D33EE2F7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1FC685-8C2A-4364-8B87-635484A97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372229-DE29-4A5B-ACC4-9A646416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8B69D5-191D-447A-ADBD-B560A36B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07DC9-A824-4BFA-AB9C-25A51982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8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60A2-F0E5-4F26-800E-A8F0FE27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4682E-0E9B-44D6-9F10-A991871E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A889E-A079-411C-9C81-9E734806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B86DD-5F38-4E07-B428-7F30FB45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B7BA0-2F24-4E02-9B88-37EAA71C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D749A6-9781-4E2A-9D37-26C4570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9EC12-589B-493F-A09F-C306CD6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3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1F81-02FE-4D5E-865B-ECE46A7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E8094-4E05-4080-BA48-643CAB05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86E84-56F6-4CC6-ACD5-B89894BA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4BEE6-70CC-4C9A-A004-D5E0E84B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55763-117A-4C63-B24D-3EB84586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21A29-B5B6-4795-9468-DBBB0B3F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30F39-19D9-4111-BB9C-41053ED7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A6465-D59C-4506-A3C8-F9BD373E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F1193-4285-4158-944F-00895602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9632-BD57-421F-A698-F78ED827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7C399-CFB9-40FF-8A9A-4E6C46AD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1C819-5961-4549-AF05-D164C93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52B2-4CA9-4E52-9BAD-80C2A4C2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3E178-7EE9-4285-8104-CC71E1B5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E6760-737E-4D3F-86F1-4901183F7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668-BCA4-4A5A-967A-E0CAF8E9BF0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846DB-3931-4D98-A17B-0559957AB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F4C0-A02E-4AFB-9305-842BA4313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3D2D-B3CA-49BD-B810-C8F8F78F1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0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5172075" cy="6467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326" y="21193"/>
            <a:ext cx="455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MBTI </a:t>
            </a:r>
            <a:r>
              <a:rPr lang="ko-KR" altLang="en-US" dirty="0" smtClean="0"/>
              <a:t>질문과 </a:t>
            </a:r>
            <a:r>
              <a:rPr lang="ko-KR" altLang="en-US" dirty="0" err="1" smtClean="0"/>
              <a:t>이지선다를</a:t>
            </a:r>
            <a:r>
              <a:rPr lang="ko-KR" altLang="en-US" dirty="0" smtClean="0"/>
              <a:t> 가져오는 함수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6" y="523047"/>
            <a:ext cx="7169426" cy="17528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88" y="3496199"/>
            <a:ext cx="7413234" cy="16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8" y="369332"/>
            <a:ext cx="10670444" cy="6203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9443" y="0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dirty="0" smtClean="0"/>
              <a:t>uestions.txt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8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521183"/>
            <a:ext cx="6605380" cy="3229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4550951"/>
            <a:ext cx="8369716" cy="19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6784"/>
            <a:ext cx="6997148" cy="6491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286" y="2119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MBTI </a:t>
            </a:r>
            <a:r>
              <a:rPr lang="ko-KR" altLang="en-US" dirty="0" smtClean="0"/>
              <a:t>질문에 대답하기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85" y="3215929"/>
            <a:ext cx="6531215" cy="1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952612"/>
            <a:ext cx="8097078" cy="59053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44417" y="38431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5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0" y="415787"/>
            <a:ext cx="10126336" cy="61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한수</dc:creator>
  <cp:lastModifiedBy>User</cp:lastModifiedBy>
  <cp:revision>6</cp:revision>
  <dcterms:created xsi:type="dcterms:W3CDTF">2022-06-29T00:57:43Z</dcterms:created>
  <dcterms:modified xsi:type="dcterms:W3CDTF">2022-06-29T01:56:21Z</dcterms:modified>
</cp:coreProperties>
</file>