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C29"/>
    <a:srgbClr val="2C8DBF"/>
    <a:srgbClr val="E8505B"/>
    <a:srgbClr val="98141D"/>
    <a:srgbClr val="F58845"/>
    <a:srgbClr val="69E2CD"/>
    <a:srgbClr val="27C18F"/>
    <a:srgbClr val="66FF66"/>
    <a:srgbClr val="0077B5"/>
    <a:srgbClr val="C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8505B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CFC3-4925-B6D7-8C4FEF714C7D}"/>
            </c:ext>
          </c:extLst>
        </c:ser>
        <c:ser>
          <c:idx val="1"/>
          <c:order val="1"/>
          <c:spPr>
            <a:solidFill>
              <a:srgbClr val="D61C29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CFC3-4925-B6D7-8C4FEF714C7D}"/>
            </c:ext>
          </c:extLst>
        </c:ser>
        <c:ser>
          <c:idx val="2"/>
          <c:order val="2"/>
          <c:spPr>
            <a:solidFill>
              <a:srgbClr val="98141D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CFC3-4925-B6D7-8C4FEF714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056640"/>
        <c:axId val="1810063296"/>
      </c:barChart>
      <c:catAx>
        <c:axId val="1810056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0063296"/>
        <c:crosses val="autoZero"/>
        <c:auto val="1"/>
        <c:lblAlgn val="ctr"/>
        <c:lblOffset val="100"/>
        <c:noMultiLvlLbl val="0"/>
      </c:catAx>
      <c:valAx>
        <c:axId val="1810063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100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8505B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7EF-4F85-B2E0-8788004CAC6B}"/>
            </c:ext>
          </c:extLst>
        </c:ser>
        <c:ser>
          <c:idx val="1"/>
          <c:order val="1"/>
          <c:spPr>
            <a:solidFill>
              <a:srgbClr val="D61C29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7EF-4F85-B2E0-8788004CAC6B}"/>
            </c:ext>
          </c:extLst>
        </c:ser>
        <c:ser>
          <c:idx val="2"/>
          <c:order val="2"/>
          <c:spPr>
            <a:solidFill>
              <a:srgbClr val="98141D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7EF-4F85-B2E0-8788004CA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056640"/>
        <c:axId val="1810063296"/>
      </c:barChart>
      <c:catAx>
        <c:axId val="1810056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0063296"/>
        <c:crosses val="autoZero"/>
        <c:auto val="1"/>
        <c:lblAlgn val="ctr"/>
        <c:lblOffset val="100"/>
        <c:noMultiLvlLbl val="0"/>
      </c:catAx>
      <c:valAx>
        <c:axId val="1810063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100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8505B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CFFE-4DC5-965E-17AF33C853BB}"/>
            </c:ext>
          </c:extLst>
        </c:ser>
        <c:ser>
          <c:idx val="1"/>
          <c:order val="1"/>
          <c:spPr>
            <a:solidFill>
              <a:srgbClr val="D61C29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CFFE-4DC5-965E-17AF33C853BB}"/>
            </c:ext>
          </c:extLst>
        </c:ser>
        <c:ser>
          <c:idx val="2"/>
          <c:order val="2"/>
          <c:spPr>
            <a:solidFill>
              <a:srgbClr val="98141D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CFFE-4DC5-965E-17AF33C85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056640"/>
        <c:axId val="1810063296"/>
      </c:barChart>
      <c:catAx>
        <c:axId val="1810056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0063296"/>
        <c:crosses val="autoZero"/>
        <c:auto val="1"/>
        <c:lblAlgn val="ctr"/>
        <c:lblOffset val="100"/>
        <c:noMultiLvlLbl val="0"/>
      </c:catAx>
      <c:valAx>
        <c:axId val="18100632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100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B48C88-4C44-4804-A2DA-DA6A31AAC3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FC98E-36C2-4040-AA5D-047B813410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8F47D-68E2-4936-A38E-54FB854BB8B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71AE98-A3B6-4AF3-8A6B-0CD87C954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C2500C-640B-45FA-B125-B9C07D8D82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DBDC2-A09D-4B8B-B2C7-CFF0B25B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74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1F3B-086A-4ED2-8A2E-9B1768BF8CC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CBE7-02BB-4549-B5A3-EA15828C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CBE7-02BB-4549-B5A3-EA15828C4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C230-9F0E-4047-B54C-90684F31D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168A5-4783-4D44-B120-4A747F483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F836-373C-4C85-89D5-F0835448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8E90-DC47-462E-954B-3C420ADB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E1ED-A638-424A-A6F4-186658CC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E4C-0B3E-4D46-AC8C-7ED47968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3292E-078E-4D23-AD00-906DCAA43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3EAE-FFE5-44DB-893E-909CB190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647E-FF40-4C5E-AE8C-DFB09CE6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95D5-C64E-4920-BAA3-A17BD4B9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55A74-B5D6-4726-904F-5953C831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64A7-8438-4304-B680-088BECB1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C1F6-B347-4AF9-99D2-5AB17B2B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453F-C0EB-49D7-AFA8-73EDAC8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9971-B093-46D6-A23F-2A7AD2DB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949-DAB6-4EA7-8555-DC4D4C3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3B2-4169-41ED-BF22-35F09C3D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2346-1652-4E13-A43A-1CE1454D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1623-D3DF-415F-A41F-EEEEE788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5F17-FDE3-40B7-B761-D60181EC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133-A957-4331-8521-FDA208F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4D8D-1332-4B39-923F-E245A3FE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8865-CFAD-495D-9203-2467CC4E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19B4-78B5-4FAF-AB24-747A539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E86C-2797-46B9-8C5D-EA8A9DCF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A72C-9784-49EC-AACC-64696085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8327-AE9B-494A-9F5C-FBC55E44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33D0-6A3E-4AFA-849E-F23EAE09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7011A-A5A8-418E-ACA1-D496D7DF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D8B8-AFEE-4209-8BBA-31CA7D93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85A99-294C-46B9-BC8F-1D8A7BBE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BD05-39A8-425E-A2E6-6D0A2F5E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26E3-2E76-4BF2-A5A8-AF39AF32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93A61-3FEA-4EAA-8DAC-9E796AF6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0ABC5-437C-41F3-8C13-C09D70E9D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6E23-F923-4675-A3B0-2FD776A7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C22A2-65EC-4487-9ACB-98FD4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17891-6F10-431A-9C6E-582A8672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90322-FEFF-40E1-8679-CAA7EB8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BDC9-3F2A-4306-8DC9-E5D76756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3F567-47A2-4308-8BDC-3C0D9043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62023-9F34-4F76-A28D-48DAA3F1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4B103-D7FF-4219-88B7-783289FB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15CA7-8667-4518-B498-FA789BC5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ACB0-D363-41C9-B2F1-B203EED6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2AD0-A8FF-4267-B2FB-10153A1F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2FE8-A5A7-47FE-A0DD-6DCF452C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E854-37D1-4EA2-B0C6-9E955692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3D27-E264-4775-9BAD-9E979B92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4CB1-A1A2-4480-BB05-400C7F4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1657-7D86-42EF-B40A-7088720F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A108-B1FD-4213-9BC6-E970CBF3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60F9-09DA-46AB-B702-3A13890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00331-4A4A-4879-8EFB-93F2AF55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6ABD-11C2-453A-9DA9-DDDC3178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2C6A-5B21-4615-AEB3-EBD762EE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13E107-B555-4F96-BDF6-ADCFA82063DA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45F04-81AF-4E26-B445-B6B0BE37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3256-40CC-4F86-9245-6C9AF895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BDEA-6D85-4AE1-97FC-A518965D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A416FD4-7DC9-4237-9066-D4B8CC1F47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6295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3" imgH="384" progId="TCLayout.ActiveDocument.1">
                  <p:embed/>
                </p:oleObj>
              </mc:Choice>
              <mc:Fallback>
                <p:oleObj name="think-cell Slide" r:id="rId1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317B4-B5C9-4552-9728-3FBB98F1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09D0-6064-4A5F-A259-F28A1CC5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473200"/>
            <a:ext cx="110490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80C6-8713-4196-9062-E9194486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4100" y="635635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BDEA-6D85-4AE1-97FC-A518965D8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36" userDrawn="1">
          <p15:clr>
            <a:srgbClr val="F26B43"/>
          </p15:clr>
        </p15:guide>
        <p15:guide id="3" pos="344" userDrawn="1">
          <p15:clr>
            <a:srgbClr val="F26B43"/>
          </p15:clr>
        </p15:guide>
        <p15:guide id="4" orient="horz" pos="39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EB4E217E-995D-4207-AE56-FE9F213C8BFE}"/>
              </a:ext>
            </a:extLst>
          </p:cNvPr>
          <p:cNvSpPr/>
          <p:nvPr/>
        </p:nvSpPr>
        <p:spPr>
          <a:xfrm flipV="1">
            <a:off x="7924800" y="-3"/>
            <a:ext cx="4267200" cy="3360855"/>
          </a:xfrm>
          <a:prstGeom prst="triangle">
            <a:avLst>
              <a:gd name="adj" fmla="val 10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>
            <a:extLst>
              <a:ext uri="{FF2B5EF4-FFF2-40B4-BE49-F238E27FC236}">
                <a16:creationId xmlns:a16="http://schemas.microsoft.com/office/drawing/2014/main" id="{A7F8354B-C961-40CE-B050-ACEAFA5BAE44}"/>
              </a:ext>
            </a:extLst>
          </p:cNvPr>
          <p:cNvSpPr/>
          <p:nvPr/>
        </p:nvSpPr>
        <p:spPr>
          <a:xfrm>
            <a:off x="5084704" y="0"/>
            <a:ext cx="7107295" cy="6858000"/>
          </a:xfrm>
          <a:prstGeom prst="triangle">
            <a:avLst>
              <a:gd name="adj" fmla="val 100000"/>
            </a:avLst>
          </a:prstGeom>
          <a:solidFill>
            <a:srgbClr val="2C8DBF"/>
          </a:solidFill>
          <a:ln>
            <a:noFill/>
          </a:ln>
          <a:effectLst>
            <a:innerShdw blurRad="1270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6C60-0412-4D2E-855D-9C059304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44" y="1883321"/>
            <a:ext cx="5519030" cy="2693371"/>
          </a:xfrm>
        </p:spPr>
        <p:txBody>
          <a:bodyPr vert="horz"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Standard Business Presentation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A712F6C2-F8F8-41F5-8000-AB6AD27D65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36311" y="1841500"/>
            <a:ext cx="6482637" cy="3898227"/>
            <a:chOff x="150" y="514"/>
            <a:chExt cx="6449" cy="3878"/>
          </a:xfrm>
        </p:grpSpPr>
        <p:grpSp>
          <p:nvGrpSpPr>
            <p:cNvPr id="13" name="Group 205">
              <a:extLst>
                <a:ext uri="{FF2B5EF4-FFF2-40B4-BE49-F238E27FC236}">
                  <a16:creationId xmlns:a16="http://schemas.microsoft.com/office/drawing/2014/main" id="{DA20913C-3D9F-464B-9132-04455F0EE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" y="514"/>
              <a:ext cx="6449" cy="3878"/>
              <a:chOff x="150" y="514"/>
              <a:chExt cx="6449" cy="3878"/>
            </a:xfrm>
          </p:grpSpPr>
          <p:sp>
            <p:nvSpPr>
              <p:cNvPr id="167" name="Rectangle 5">
                <a:extLst>
                  <a:ext uri="{FF2B5EF4-FFF2-40B4-BE49-F238E27FC236}">
                    <a16:creationId xmlns:a16="http://schemas.microsoft.com/office/drawing/2014/main" id="{247152B1-3746-4FB6-8E84-6C62A36A0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910"/>
                <a:ext cx="399" cy="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">
                <a:extLst>
                  <a:ext uri="{FF2B5EF4-FFF2-40B4-BE49-F238E27FC236}">
                    <a16:creationId xmlns:a16="http://schemas.microsoft.com/office/drawing/2014/main" id="{791D3FA2-978D-4FB8-813D-E740E2AB6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2910"/>
                <a:ext cx="4" cy="52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7">
                <a:extLst>
                  <a:ext uri="{FF2B5EF4-FFF2-40B4-BE49-F238E27FC236}">
                    <a16:creationId xmlns:a16="http://schemas.microsoft.com/office/drawing/2014/main" id="{BCCBA78A-26C4-42FC-A31E-0E582E20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" y="2910"/>
                <a:ext cx="5" cy="50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8">
                <a:extLst>
                  <a:ext uri="{FF2B5EF4-FFF2-40B4-BE49-F238E27FC236}">
                    <a16:creationId xmlns:a16="http://schemas.microsoft.com/office/drawing/2014/main" id="{819C91D1-A319-45EF-872A-72119777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2910"/>
                <a:ext cx="5" cy="52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9">
                <a:extLst>
                  <a:ext uri="{FF2B5EF4-FFF2-40B4-BE49-F238E27FC236}">
                    <a16:creationId xmlns:a16="http://schemas.microsoft.com/office/drawing/2014/main" id="{17F5C83D-CD78-40AD-A5C0-D32A13FB2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910"/>
                <a:ext cx="5" cy="50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10">
                <a:extLst>
                  <a:ext uri="{FF2B5EF4-FFF2-40B4-BE49-F238E27FC236}">
                    <a16:creationId xmlns:a16="http://schemas.microsoft.com/office/drawing/2014/main" id="{3962B4B0-80AE-40DA-9238-D70C8FBA1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934"/>
                <a:ext cx="205" cy="7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1">
                <a:extLst>
                  <a:ext uri="{FF2B5EF4-FFF2-40B4-BE49-F238E27FC236}">
                    <a16:creationId xmlns:a16="http://schemas.microsoft.com/office/drawing/2014/main" id="{2F4F774D-27BE-4128-9251-3135B9141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" y="3150"/>
                <a:ext cx="399" cy="1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">
                <a:extLst>
                  <a:ext uri="{FF2B5EF4-FFF2-40B4-BE49-F238E27FC236}">
                    <a16:creationId xmlns:a16="http://schemas.microsoft.com/office/drawing/2014/main" id="{FF3A4C04-DF50-496A-A0BA-BD4E943DE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3157"/>
                <a:ext cx="403" cy="95"/>
              </a:xfrm>
              <a:custGeom>
                <a:avLst/>
                <a:gdLst>
                  <a:gd name="T0" fmla="*/ 170 w 170"/>
                  <a:gd name="T1" fmla="*/ 29 h 40"/>
                  <a:gd name="T2" fmla="*/ 169 w 170"/>
                  <a:gd name="T3" fmla="*/ 30 h 40"/>
                  <a:gd name="T4" fmla="*/ 167 w 170"/>
                  <a:gd name="T5" fmla="*/ 31 h 40"/>
                  <a:gd name="T6" fmla="*/ 155 w 170"/>
                  <a:gd name="T7" fmla="*/ 34 h 40"/>
                  <a:gd name="T8" fmla="*/ 137 w 170"/>
                  <a:gd name="T9" fmla="*/ 31 h 40"/>
                  <a:gd name="T10" fmla="*/ 128 w 170"/>
                  <a:gd name="T11" fmla="*/ 23 h 40"/>
                  <a:gd name="T12" fmla="*/ 125 w 170"/>
                  <a:gd name="T13" fmla="*/ 11 h 40"/>
                  <a:gd name="T14" fmla="*/ 128 w 170"/>
                  <a:gd name="T15" fmla="*/ 4 h 40"/>
                  <a:gd name="T16" fmla="*/ 135 w 170"/>
                  <a:gd name="T17" fmla="*/ 1 h 40"/>
                  <a:gd name="T18" fmla="*/ 142 w 170"/>
                  <a:gd name="T19" fmla="*/ 4 h 40"/>
                  <a:gd name="T20" fmla="*/ 145 w 170"/>
                  <a:gd name="T21" fmla="*/ 12 h 40"/>
                  <a:gd name="T22" fmla="*/ 140 w 170"/>
                  <a:gd name="T23" fmla="*/ 28 h 40"/>
                  <a:gd name="T24" fmla="*/ 124 w 170"/>
                  <a:gd name="T25" fmla="*/ 36 h 40"/>
                  <a:gd name="T26" fmla="*/ 105 w 170"/>
                  <a:gd name="T27" fmla="*/ 34 h 40"/>
                  <a:gd name="T28" fmla="*/ 88 w 170"/>
                  <a:gd name="T29" fmla="*/ 23 h 40"/>
                  <a:gd name="T30" fmla="*/ 85 w 170"/>
                  <a:gd name="T31" fmla="*/ 13 h 40"/>
                  <a:gd name="T32" fmla="*/ 88 w 170"/>
                  <a:gd name="T33" fmla="*/ 3 h 40"/>
                  <a:gd name="T34" fmla="*/ 93 w 170"/>
                  <a:gd name="T35" fmla="*/ 0 h 40"/>
                  <a:gd name="T36" fmla="*/ 99 w 170"/>
                  <a:gd name="T37" fmla="*/ 2 h 40"/>
                  <a:gd name="T38" fmla="*/ 105 w 170"/>
                  <a:gd name="T39" fmla="*/ 11 h 40"/>
                  <a:gd name="T40" fmla="*/ 98 w 170"/>
                  <a:gd name="T41" fmla="*/ 31 h 40"/>
                  <a:gd name="T42" fmla="*/ 79 w 170"/>
                  <a:gd name="T43" fmla="*/ 39 h 40"/>
                  <a:gd name="T44" fmla="*/ 60 w 170"/>
                  <a:gd name="T45" fmla="*/ 37 h 40"/>
                  <a:gd name="T46" fmla="*/ 45 w 170"/>
                  <a:gd name="T47" fmla="*/ 25 h 40"/>
                  <a:gd name="T48" fmla="*/ 43 w 170"/>
                  <a:gd name="T49" fmla="*/ 7 h 40"/>
                  <a:gd name="T50" fmla="*/ 50 w 170"/>
                  <a:gd name="T51" fmla="*/ 1 h 40"/>
                  <a:gd name="T52" fmla="*/ 58 w 170"/>
                  <a:gd name="T53" fmla="*/ 3 h 40"/>
                  <a:gd name="T54" fmla="*/ 62 w 170"/>
                  <a:gd name="T55" fmla="*/ 19 h 40"/>
                  <a:gd name="T56" fmla="*/ 54 w 170"/>
                  <a:gd name="T57" fmla="*/ 31 h 40"/>
                  <a:gd name="T58" fmla="*/ 31 w 170"/>
                  <a:gd name="T59" fmla="*/ 39 h 40"/>
                  <a:gd name="T60" fmla="*/ 13 w 170"/>
                  <a:gd name="T61" fmla="*/ 35 h 40"/>
                  <a:gd name="T62" fmla="*/ 3 w 170"/>
                  <a:gd name="T63" fmla="*/ 28 h 40"/>
                  <a:gd name="T64" fmla="*/ 1 w 170"/>
                  <a:gd name="T65" fmla="*/ 26 h 40"/>
                  <a:gd name="T66" fmla="*/ 0 w 170"/>
                  <a:gd name="T67" fmla="*/ 25 h 40"/>
                  <a:gd name="T68" fmla="*/ 13 w 170"/>
                  <a:gd name="T69" fmla="*/ 35 h 40"/>
                  <a:gd name="T70" fmla="*/ 31 w 170"/>
                  <a:gd name="T71" fmla="*/ 38 h 40"/>
                  <a:gd name="T72" fmla="*/ 53 w 170"/>
                  <a:gd name="T73" fmla="*/ 29 h 40"/>
                  <a:gd name="T74" fmla="*/ 61 w 170"/>
                  <a:gd name="T75" fmla="*/ 18 h 40"/>
                  <a:gd name="T76" fmla="*/ 57 w 170"/>
                  <a:gd name="T77" fmla="*/ 5 h 40"/>
                  <a:gd name="T78" fmla="*/ 50 w 170"/>
                  <a:gd name="T79" fmla="*/ 3 h 40"/>
                  <a:gd name="T80" fmla="*/ 45 w 170"/>
                  <a:gd name="T81" fmla="*/ 8 h 40"/>
                  <a:gd name="T82" fmla="*/ 47 w 170"/>
                  <a:gd name="T83" fmla="*/ 24 h 40"/>
                  <a:gd name="T84" fmla="*/ 61 w 170"/>
                  <a:gd name="T85" fmla="*/ 35 h 40"/>
                  <a:gd name="T86" fmla="*/ 79 w 170"/>
                  <a:gd name="T87" fmla="*/ 37 h 40"/>
                  <a:gd name="T88" fmla="*/ 97 w 170"/>
                  <a:gd name="T89" fmla="*/ 29 h 40"/>
                  <a:gd name="T90" fmla="*/ 103 w 170"/>
                  <a:gd name="T91" fmla="*/ 12 h 40"/>
                  <a:gd name="T92" fmla="*/ 98 w 170"/>
                  <a:gd name="T93" fmla="*/ 4 h 40"/>
                  <a:gd name="T94" fmla="*/ 90 w 170"/>
                  <a:gd name="T95" fmla="*/ 4 h 40"/>
                  <a:gd name="T96" fmla="*/ 87 w 170"/>
                  <a:gd name="T97" fmla="*/ 13 h 40"/>
                  <a:gd name="T98" fmla="*/ 90 w 170"/>
                  <a:gd name="T99" fmla="*/ 21 h 40"/>
                  <a:gd name="T100" fmla="*/ 105 w 170"/>
                  <a:gd name="T101" fmla="*/ 32 h 40"/>
                  <a:gd name="T102" fmla="*/ 123 w 170"/>
                  <a:gd name="T103" fmla="*/ 34 h 40"/>
                  <a:gd name="T104" fmla="*/ 138 w 170"/>
                  <a:gd name="T105" fmla="*/ 27 h 40"/>
                  <a:gd name="T106" fmla="*/ 144 w 170"/>
                  <a:gd name="T107" fmla="*/ 12 h 40"/>
                  <a:gd name="T108" fmla="*/ 135 w 170"/>
                  <a:gd name="T109" fmla="*/ 2 h 40"/>
                  <a:gd name="T110" fmla="*/ 129 w 170"/>
                  <a:gd name="T111" fmla="*/ 5 h 40"/>
                  <a:gd name="T112" fmla="*/ 126 w 170"/>
                  <a:gd name="T113" fmla="*/ 11 h 40"/>
                  <a:gd name="T114" fmla="*/ 129 w 170"/>
                  <a:gd name="T115" fmla="*/ 23 h 40"/>
                  <a:gd name="T116" fmla="*/ 137 w 170"/>
                  <a:gd name="T117" fmla="*/ 30 h 40"/>
                  <a:gd name="T118" fmla="*/ 155 w 170"/>
                  <a:gd name="T119" fmla="*/ 33 h 40"/>
                  <a:gd name="T120" fmla="*/ 166 w 170"/>
                  <a:gd name="T121" fmla="*/ 30 h 40"/>
                  <a:gd name="T122" fmla="*/ 170 w 170"/>
                  <a:gd name="T123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0" h="40">
                    <a:moveTo>
                      <a:pt x="170" y="29"/>
                    </a:moveTo>
                    <a:cubicBezTo>
                      <a:pt x="170" y="29"/>
                      <a:pt x="170" y="29"/>
                      <a:pt x="169" y="30"/>
                    </a:cubicBezTo>
                    <a:cubicBezTo>
                      <a:pt x="169" y="30"/>
                      <a:pt x="168" y="30"/>
                      <a:pt x="167" y="31"/>
                    </a:cubicBezTo>
                    <a:cubicBezTo>
                      <a:pt x="164" y="32"/>
                      <a:pt x="160" y="33"/>
                      <a:pt x="155" y="34"/>
                    </a:cubicBezTo>
                    <a:cubicBezTo>
                      <a:pt x="150" y="35"/>
                      <a:pt x="143" y="35"/>
                      <a:pt x="137" y="31"/>
                    </a:cubicBezTo>
                    <a:cubicBezTo>
                      <a:pt x="133" y="30"/>
                      <a:pt x="130" y="27"/>
                      <a:pt x="128" y="23"/>
                    </a:cubicBezTo>
                    <a:cubicBezTo>
                      <a:pt x="126" y="20"/>
                      <a:pt x="124" y="15"/>
                      <a:pt x="125" y="11"/>
                    </a:cubicBezTo>
                    <a:cubicBezTo>
                      <a:pt x="125" y="8"/>
                      <a:pt x="126" y="6"/>
                      <a:pt x="128" y="4"/>
                    </a:cubicBezTo>
                    <a:cubicBezTo>
                      <a:pt x="130" y="2"/>
                      <a:pt x="132" y="0"/>
                      <a:pt x="135" y="1"/>
                    </a:cubicBezTo>
                    <a:cubicBezTo>
                      <a:pt x="138" y="1"/>
                      <a:pt x="140" y="2"/>
                      <a:pt x="142" y="4"/>
                    </a:cubicBezTo>
                    <a:cubicBezTo>
                      <a:pt x="144" y="7"/>
                      <a:pt x="145" y="9"/>
                      <a:pt x="145" y="12"/>
                    </a:cubicBezTo>
                    <a:cubicBezTo>
                      <a:pt x="146" y="18"/>
                      <a:pt x="144" y="24"/>
                      <a:pt x="140" y="28"/>
                    </a:cubicBezTo>
                    <a:cubicBezTo>
                      <a:pt x="136" y="33"/>
                      <a:pt x="130" y="35"/>
                      <a:pt x="124" y="36"/>
                    </a:cubicBezTo>
                    <a:cubicBezTo>
                      <a:pt x="117" y="37"/>
                      <a:pt x="111" y="36"/>
                      <a:pt x="105" y="34"/>
                    </a:cubicBezTo>
                    <a:cubicBezTo>
                      <a:pt x="99" y="32"/>
                      <a:pt x="93" y="28"/>
                      <a:pt x="88" y="23"/>
                    </a:cubicBezTo>
                    <a:cubicBezTo>
                      <a:pt x="86" y="20"/>
                      <a:pt x="85" y="16"/>
                      <a:pt x="85" y="13"/>
                    </a:cubicBezTo>
                    <a:cubicBezTo>
                      <a:pt x="84" y="9"/>
                      <a:pt x="85" y="5"/>
                      <a:pt x="88" y="3"/>
                    </a:cubicBezTo>
                    <a:cubicBezTo>
                      <a:pt x="89" y="1"/>
                      <a:pt x="91" y="1"/>
                      <a:pt x="93" y="0"/>
                    </a:cubicBezTo>
                    <a:cubicBezTo>
                      <a:pt x="95" y="0"/>
                      <a:pt x="97" y="1"/>
                      <a:pt x="99" y="2"/>
                    </a:cubicBezTo>
                    <a:cubicBezTo>
                      <a:pt x="102" y="4"/>
                      <a:pt x="104" y="7"/>
                      <a:pt x="105" y="11"/>
                    </a:cubicBezTo>
                    <a:cubicBezTo>
                      <a:pt x="107" y="18"/>
                      <a:pt x="104" y="26"/>
                      <a:pt x="98" y="31"/>
                    </a:cubicBezTo>
                    <a:cubicBezTo>
                      <a:pt x="93" y="36"/>
                      <a:pt x="86" y="38"/>
                      <a:pt x="79" y="39"/>
                    </a:cubicBezTo>
                    <a:cubicBezTo>
                      <a:pt x="73" y="39"/>
                      <a:pt x="66" y="39"/>
                      <a:pt x="60" y="37"/>
                    </a:cubicBezTo>
                    <a:cubicBezTo>
                      <a:pt x="54" y="35"/>
                      <a:pt x="48" y="31"/>
                      <a:pt x="45" y="25"/>
                    </a:cubicBezTo>
                    <a:cubicBezTo>
                      <a:pt x="42" y="20"/>
                      <a:pt x="41" y="13"/>
                      <a:pt x="43" y="7"/>
                    </a:cubicBezTo>
                    <a:cubicBezTo>
                      <a:pt x="44" y="4"/>
                      <a:pt x="47" y="2"/>
                      <a:pt x="50" y="1"/>
                    </a:cubicBezTo>
                    <a:cubicBezTo>
                      <a:pt x="53" y="1"/>
                      <a:pt x="56" y="2"/>
                      <a:pt x="58" y="3"/>
                    </a:cubicBezTo>
                    <a:cubicBezTo>
                      <a:pt x="63" y="7"/>
                      <a:pt x="64" y="14"/>
                      <a:pt x="62" y="19"/>
                    </a:cubicBezTo>
                    <a:cubicBezTo>
                      <a:pt x="61" y="24"/>
                      <a:pt x="57" y="28"/>
                      <a:pt x="54" y="31"/>
                    </a:cubicBezTo>
                    <a:cubicBezTo>
                      <a:pt x="47" y="37"/>
                      <a:pt x="38" y="39"/>
                      <a:pt x="31" y="39"/>
                    </a:cubicBezTo>
                    <a:cubicBezTo>
                      <a:pt x="23" y="40"/>
                      <a:pt x="17" y="38"/>
                      <a:pt x="13" y="35"/>
                    </a:cubicBezTo>
                    <a:cubicBezTo>
                      <a:pt x="8" y="33"/>
                      <a:pt x="5" y="30"/>
                      <a:pt x="3" y="28"/>
                    </a:cubicBezTo>
                    <a:cubicBezTo>
                      <a:pt x="2" y="27"/>
                      <a:pt x="1" y="27"/>
                      <a:pt x="1" y="26"/>
                    </a:cubicBezTo>
                    <a:cubicBezTo>
                      <a:pt x="1" y="25"/>
                      <a:pt x="0" y="25"/>
                      <a:pt x="0" y="25"/>
                    </a:cubicBezTo>
                    <a:cubicBezTo>
                      <a:pt x="1" y="25"/>
                      <a:pt x="4" y="30"/>
                      <a:pt x="13" y="35"/>
                    </a:cubicBezTo>
                    <a:cubicBezTo>
                      <a:pt x="17" y="37"/>
                      <a:pt x="24" y="39"/>
                      <a:pt x="31" y="38"/>
                    </a:cubicBezTo>
                    <a:cubicBezTo>
                      <a:pt x="38" y="38"/>
                      <a:pt x="46" y="35"/>
                      <a:pt x="53" y="29"/>
                    </a:cubicBezTo>
                    <a:cubicBezTo>
                      <a:pt x="56" y="26"/>
                      <a:pt x="59" y="23"/>
                      <a:pt x="61" y="18"/>
                    </a:cubicBezTo>
                    <a:cubicBezTo>
                      <a:pt x="62" y="14"/>
                      <a:pt x="61" y="8"/>
                      <a:pt x="57" y="5"/>
                    </a:cubicBezTo>
                    <a:cubicBezTo>
                      <a:pt x="55" y="3"/>
                      <a:pt x="53" y="3"/>
                      <a:pt x="50" y="3"/>
                    </a:cubicBezTo>
                    <a:cubicBezTo>
                      <a:pt x="48" y="4"/>
                      <a:pt x="46" y="5"/>
                      <a:pt x="45" y="8"/>
                    </a:cubicBezTo>
                    <a:cubicBezTo>
                      <a:pt x="43" y="13"/>
                      <a:pt x="44" y="19"/>
                      <a:pt x="47" y="24"/>
                    </a:cubicBezTo>
                    <a:cubicBezTo>
                      <a:pt x="50" y="29"/>
                      <a:pt x="55" y="33"/>
                      <a:pt x="61" y="35"/>
                    </a:cubicBezTo>
                    <a:cubicBezTo>
                      <a:pt x="66" y="37"/>
                      <a:pt x="73" y="37"/>
                      <a:pt x="79" y="37"/>
                    </a:cubicBezTo>
                    <a:cubicBezTo>
                      <a:pt x="86" y="36"/>
                      <a:pt x="92" y="34"/>
                      <a:pt x="97" y="29"/>
                    </a:cubicBezTo>
                    <a:cubicBezTo>
                      <a:pt x="102" y="25"/>
                      <a:pt x="104" y="18"/>
                      <a:pt x="103" y="12"/>
                    </a:cubicBezTo>
                    <a:cubicBezTo>
                      <a:pt x="102" y="8"/>
                      <a:pt x="100" y="5"/>
                      <a:pt x="98" y="4"/>
                    </a:cubicBezTo>
                    <a:cubicBezTo>
                      <a:pt x="95" y="2"/>
                      <a:pt x="92" y="2"/>
                      <a:pt x="90" y="4"/>
                    </a:cubicBezTo>
                    <a:cubicBezTo>
                      <a:pt x="87" y="6"/>
                      <a:pt x="86" y="10"/>
                      <a:pt x="87" y="13"/>
                    </a:cubicBezTo>
                    <a:cubicBezTo>
                      <a:pt x="87" y="16"/>
                      <a:pt x="88" y="19"/>
                      <a:pt x="90" y="21"/>
                    </a:cubicBezTo>
                    <a:cubicBezTo>
                      <a:pt x="94" y="26"/>
                      <a:pt x="100" y="30"/>
                      <a:pt x="105" y="32"/>
                    </a:cubicBezTo>
                    <a:cubicBezTo>
                      <a:pt x="111" y="34"/>
                      <a:pt x="117" y="35"/>
                      <a:pt x="123" y="34"/>
                    </a:cubicBezTo>
                    <a:cubicBezTo>
                      <a:pt x="129" y="33"/>
                      <a:pt x="135" y="31"/>
                      <a:pt x="138" y="27"/>
                    </a:cubicBezTo>
                    <a:cubicBezTo>
                      <a:pt x="142" y="23"/>
                      <a:pt x="144" y="17"/>
                      <a:pt x="144" y="12"/>
                    </a:cubicBezTo>
                    <a:cubicBezTo>
                      <a:pt x="143" y="7"/>
                      <a:pt x="140" y="3"/>
                      <a:pt x="135" y="2"/>
                    </a:cubicBezTo>
                    <a:cubicBezTo>
                      <a:pt x="133" y="2"/>
                      <a:pt x="131" y="3"/>
                      <a:pt x="129" y="5"/>
                    </a:cubicBezTo>
                    <a:cubicBezTo>
                      <a:pt x="128" y="7"/>
                      <a:pt x="127" y="9"/>
                      <a:pt x="126" y="11"/>
                    </a:cubicBezTo>
                    <a:cubicBezTo>
                      <a:pt x="126" y="15"/>
                      <a:pt x="127" y="19"/>
                      <a:pt x="129" y="23"/>
                    </a:cubicBezTo>
                    <a:cubicBezTo>
                      <a:pt x="131" y="26"/>
                      <a:pt x="134" y="29"/>
                      <a:pt x="137" y="30"/>
                    </a:cubicBezTo>
                    <a:cubicBezTo>
                      <a:pt x="144" y="34"/>
                      <a:pt x="150" y="34"/>
                      <a:pt x="155" y="33"/>
                    </a:cubicBezTo>
                    <a:cubicBezTo>
                      <a:pt x="160" y="33"/>
                      <a:pt x="164" y="31"/>
                      <a:pt x="166" y="30"/>
                    </a:cubicBezTo>
                    <a:cubicBezTo>
                      <a:pt x="169" y="29"/>
                      <a:pt x="170" y="29"/>
                      <a:pt x="170" y="2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3">
                <a:extLst>
                  <a:ext uri="{FF2B5EF4-FFF2-40B4-BE49-F238E27FC236}">
                    <a16:creationId xmlns:a16="http://schemas.microsoft.com/office/drawing/2014/main" id="{C3957662-1DE1-46AD-9626-079F5F468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965"/>
                <a:ext cx="363" cy="185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14">
                <a:extLst>
                  <a:ext uri="{FF2B5EF4-FFF2-40B4-BE49-F238E27FC236}">
                    <a16:creationId xmlns:a16="http://schemas.microsoft.com/office/drawing/2014/main" id="{BCE1DD75-9954-4910-B1CE-6FC6F0586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969"/>
                <a:ext cx="7" cy="181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15">
                <a:extLst>
                  <a:ext uri="{FF2B5EF4-FFF2-40B4-BE49-F238E27FC236}">
                    <a16:creationId xmlns:a16="http://schemas.microsoft.com/office/drawing/2014/main" id="{AD4A8940-9809-4A24-9F86-B25AB56DB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2967"/>
                <a:ext cx="5" cy="17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16">
                <a:extLst>
                  <a:ext uri="{FF2B5EF4-FFF2-40B4-BE49-F238E27FC236}">
                    <a16:creationId xmlns:a16="http://schemas.microsoft.com/office/drawing/2014/main" id="{8DF09904-DA04-4F2C-92C3-D2F11A627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2962"/>
                <a:ext cx="5" cy="18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17">
                <a:extLst>
                  <a:ext uri="{FF2B5EF4-FFF2-40B4-BE49-F238E27FC236}">
                    <a16:creationId xmlns:a16="http://schemas.microsoft.com/office/drawing/2014/main" id="{0A4C27AA-DA47-40D2-87DC-662D6BEF1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2965"/>
                <a:ext cx="5" cy="18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8">
                <a:extLst>
                  <a:ext uri="{FF2B5EF4-FFF2-40B4-BE49-F238E27FC236}">
                    <a16:creationId xmlns:a16="http://schemas.microsoft.com/office/drawing/2014/main" id="{442C9745-F63C-4B9D-9E46-A2C9BE2B8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856"/>
                <a:ext cx="2451" cy="1626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19">
                <a:extLst>
                  <a:ext uri="{FF2B5EF4-FFF2-40B4-BE49-F238E27FC236}">
                    <a16:creationId xmlns:a16="http://schemas.microsoft.com/office/drawing/2014/main" id="{07FA873E-AFE0-48EA-AB8B-3F075EEAA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856"/>
                <a:ext cx="2451" cy="1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0">
                <a:extLst>
                  <a:ext uri="{FF2B5EF4-FFF2-40B4-BE49-F238E27FC236}">
                    <a16:creationId xmlns:a16="http://schemas.microsoft.com/office/drawing/2014/main" id="{E26A3495-3E9E-4DB5-9E45-4B3784BF72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" y="547"/>
                <a:ext cx="837" cy="843"/>
              </a:xfrm>
              <a:custGeom>
                <a:avLst/>
                <a:gdLst>
                  <a:gd name="T0" fmla="*/ 1 w 353"/>
                  <a:gd name="T1" fmla="*/ 180 h 355"/>
                  <a:gd name="T2" fmla="*/ 174 w 353"/>
                  <a:gd name="T3" fmla="*/ 1 h 355"/>
                  <a:gd name="T4" fmla="*/ 351 w 353"/>
                  <a:gd name="T5" fmla="*/ 174 h 355"/>
                  <a:gd name="T6" fmla="*/ 179 w 353"/>
                  <a:gd name="T7" fmla="*/ 353 h 355"/>
                  <a:gd name="T8" fmla="*/ 1 w 353"/>
                  <a:gd name="T9" fmla="*/ 180 h 355"/>
                  <a:gd name="T10" fmla="*/ 260 w 353"/>
                  <a:gd name="T11" fmla="*/ 176 h 355"/>
                  <a:gd name="T12" fmla="*/ 175 w 353"/>
                  <a:gd name="T13" fmla="*/ 93 h 355"/>
                  <a:gd name="T14" fmla="*/ 93 w 353"/>
                  <a:gd name="T15" fmla="*/ 179 h 355"/>
                  <a:gd name="T16" fmla="*/ 178 w 353"/>
                  <a:gd name="T17" fmla="*/ 261 h 355"/>
                  <a:gd name="T18" fmla="*/ 260 w 353"/>
                  <a:gd name="T19" fmla="*/ 176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" h="355">
                    <a:moveTo>
                      <a:pt x="1" y="180"/>
                    </a:moveTo>
                    <a:cubicBezTo>
                      <a:pt x="0" y="83"/>
                      <a:pt x="77" y="3"/>
                      <a:pt x="174" y="1"/>
                    </a:cubicBezTo>
                    <a:cubicBezTo>
                      <a:pt x="270" y="0"/>
                      <a:pt x="350" y="77"/>
                      <a:pt x="351" y="174"/>
                    </a:cubicBezTo>
                    <a:cubicBezTo>
                      <a:pt x="353" y="271"/>
                      <a:pt x="276" y="351"/>
                      <a:pt x="179" y="353"/>
                    </a:cubicBezTo>
                    <a:cubicBezTo>
                      <a:pt x="83" y="355"/>
                      <a:pt x="3" y="277"/>
                      <a:pt x="1" y="180"/>
                    </a:cubicBezTo>
                    <a:close/>
                    <a:moveTo>
                      <a:pt x="260" y="176"/>
                    </a:moveTo>
                    <a:cubicBezTo>
                      <a:pt x="259" y="130"/>
                      <a:pt x="221" y="92"/>
                      <a:pt x="175" y="93"/>
                    </a:cubicBezTo>
                    <a:cubicBezTo>
                      <a:pt x="129" y="94"/>
                      <a:pt x="92" y="132"/>
                      <a:pt x="93" y="179"/>
                    </a:cubicBezTo>
                    <a:cubicBezTo>
                      <a:pt x="93" y="225"/>
                      <a:pt x="132" y="262"/>
                      <a:pt x="178" y="261"/>
                    </a:cubicBezTo>
                    <a:cubicBezTo>
                      <a:pt x="224" y="261"/>
                      <a:pt x="261" y="222"/>
                      <a:pt x="260" y="17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1">
                <a:extLst>
                  <a:ext uri="{FF2B5EF4-FFF2-40B4-BE49-F238E27FC236}">
                    <a16:creationId xmlns:a16="http://schemas.microsoft.com/office/drawing/2014/main" id="{A5189E1C-8CDD-4393-8BDE-16DD82A7D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" y="549"/>
                <a:ext cx="424" cy="841"/>
              </a:xfrm>
              <a:custGeom>
                <a:avLst/>
                <a:gdLst>
                  <a:gd name="T0" fmla="*/ 1 w 179"/>
                  <a:gd name="T1" fmla="*/ 179 h 354"/>
                  <a:gd name="T2" fmla="*/ 174 w 179"/>
                  <a:gd name="T3" fmla="*/ 0 h 354"/>
                  <a:gd name="T4" fmla="*/ 175 w 179"/>
                  <a:gd name="T5" fmla="*/ 92 h 354"/>
                  <a:gd name="T6" fmla="*/ 93 w 179"/>
                  <a:gd name="T7" fmla="*/ 178 h 354"/>
                  <a:gd name="T8" fmla="*/ 178 w 179"/>
                  <a:gd name="T9" fmla="*/ 260 h 354"/>
                  <a:gd name="T10" fmla="*/ 179 w 179"/>
                  <a:gd name="T11" fmla="*/ 352 h 354"/>
                  <a:gd name="T12" fmla="*/ 1 w 179"/>
                  <a:gd name="T13" fmla="*/ 179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54">
                    <a:moveTo>
                      <a:pt x="1" y="179"/>
                    </a:moveTo>
                    <a:cubicBezTo>
                      <a:pt x="0" y="82"/>
                      <a:pt x="77" y="2"/>
                      <a:pt x="174" y="0"/>
                    </a:cubicBezTo>
                    <a:cubicBezTo>
                      <a:pt x="175" y="92"/>
                      <a:pt x="175" y="92"/>
                      <a:pt x="175" y="92"/>
                    </a:cubicBezTo>
                    <a:cubicBezTo>
                      <a:pt x="129" y="93"/>
                      <a:pt x="92" y="131"/>
                      <a:pt x="93" y="178"/>
                    </a:cubicBezTo>
                    <a:cubicBezTo>
                      <a:pt x="93" y="224"/>
                      <a:pt x="132" y="261"/>
                      <a:pt x="178" y="260"/>
                    </a:cubicBezTo>
                    <a:cubicBezTo>
                      <a:pt x="179" y="352"/>
                      <a:pt x="179" y="352"/>
                      <a:pt x="179" y="352"/>
                    </a:cubicBezTo>
                    <a:cubicBezTo>
                      <a:pt x="83" y="354"/>
                      <a:pt x="3" y="276"/>
                      <a:pt x="1" y="17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2">
                <a:extLst>
                  <a:ext uri="{FF2B5EF4-FFF2-40B4-BE49-F238E27FC236}">
                    <a16:creationId xmlns:a16="http://schemas.microsoft.com/office/drawing/2014/main" id="{C5836302-AFDF-41AB-B327-E6BF0BD55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" y="514"/>
                <a:ext cx="486" cy="479"/>
              </a:xfrm>
              <a:custGeom>
                <a:avLst/>
                <a:gdLst>
                  <a:gd name="T0" fmla="*/ 0 w 205"/>
                  <a:gd name="T1" fmla="*/ 1 h 202"/>
                  <a:gd name="T2" fmla="*/ 205 w 205"/>
                  <a:gd name="T3" fmla="*/ 201 h 202"/>
                  <a:gd name="T4" fmla="*/ 98 w 205"/>
                  <a:gd name="T5" fmla="*/ 202 h 202"/>
                  <a:gd name="T6" fmla="*/ 2 w 205"/>
                  <a:gd name="T7" fmla="*/ 115 h 202"/>
                  <a:gd name="T8" fmla="*/ 0 w 205"/>
                  <a:gd name="T9" fmla="*/ 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2">
                    <a:moveTo>
                      <a:pt x="0" y="1"/>
                    </a:moveTo>
                    <a:cubicBezTo>
                      <a:pt x="113" y="0"/>
                      <a:pt x="203" y="87"/>
                      <a:pt x="205" y="201"/>
                    </a:cubicBezTo>
                    <a:cubicBezTo>
                      <a:pt x="98" y="202"/>
                      <a:pt x="98" y="202"/>
                      <a:pt x="98" y="202"/>
                    </a:cubicBezTo>
                    <a:cubicBezTo>
                      <a:pt x="97" y="148"/>
                      <a:pt x="56" y="114"/>
                      <a:pt x="2" y="1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3">
                <a:extLst>
                  <a:ext uri="{FF2B5EF4-FFF2-40B4-BE49-F238E27FC236}">
                    <a16:creationId xmlns:a16="http://schemas.microsoft.com/office/drawing/2014/main" id="{06081714-63FB-4011-900B-7FC77D1E3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4093"/>
                <a:ext cx="294" cy="232"/>
              </a:xfrm>
              <a:custGeom>
                <a:avLst/>
                <a:gdLst>
                  <a:gd name="T0" fmla="*/ 14 w 124"/>
                  <a:gd name="T1" fmla="*/ 97 h 98"/>
                  <a:gd name="T2" fmla="*/ 8 w 124"/>
                  <a:gd name="T3" fmla="*/ 66 h 98"/>
                  <a:gd name="T4" fmla="*/ 22 w 124"/>
                  <a:gd name="T5" fmla="*/ 56 h 98"/>
                  <a:gd name="T6" fmla="*/ 38 w 124"/>
                  <a:gd name="T7" fmla="*/ 48 h 98"/>
                  <a:gd name="T8" fmla="*/ 54 w 124"/>
                  <a:gd name="T9" fmla="*/ 19 h 98"/>
                  <a:gd name="T10" fmla="*/ 85 w 124"/>
                  <a:gd name="T11" fmla="*/ 0 h 98"/>
                  <a:gd name="T12" fmla="*/ 118 w 124"/>
                  <a:gd name="T13" fmla="*/ 27 h 98"/>
                  <a:gd name="T14" fmla="*/ 124 w 124"/>
                  <a:gd name="T15" fmla="*/ 70 h 98"/>
                  <a:gd name="T16" fmla="*/ 117 w 124"/>
                  <a:gd name="T17" fmla="*/ 93 h 98"/>
                  <a:gd name="T18" fmla="*/ 96 w 124"/>
                  <a:gd name="T19" fmla="*/ 98 h 98"/>
                  <a:gd name="T20" fmla="*/ 16 w 124"/>
                  <a:gd name="T21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98">
                    <a:moveTo>
                      <a:pt x="14" y="97"/>
                    </a:moveTo>
                    <a:cubicBezTo>
                      <a:pt x="10" y="93"/>
                      <a:pt x="0" y="81"/>
                      <a:pt x="8" y="66"/>
                    </a:cubicBezTo>
                    <a:cubicBezTo>
                      <a:pt x="10" y="61"/>
                      <a:pt x="16" y="59"/>
                      <a:pt x="22" y="56"/>
                    </a:cubicBezTo>
                    <a:cubicBezTo>
                      <a:pt x="27" y="54"/>
                      <a:pt x="33" y="52"/>
                      <a:pt x="38" y="48"/>
                    </a:cubicBezTo>
                    <a:cubicBezTo>
                      <a:pt x="46" y="41"/>
                      <a:pt x="48" y="29"/>
                      <a:pt x="54" y="19"/>
                    </a:cubicBezTo>
                    <a:cubicBezTo>
                      <a:pt x="61" y="8"/>
                      <a:pt x="73" y="0"/>
                      <a:pt x="85" y="0"/>
                    </a:cubicBezTo>
                    <a:cubicBezTo>
                      <a:pt x="100" y="1"/>
                      <a:pt x="112" y="13"/>
                      <a:pt x="118" y="27"/>
                    </a:cubicBezTo>
                    <a:cubicBezTo>
                      <a:pt x="123" y="40"/>
                      <a:pt x="124" y="55"/>
                      <a:pt x="124" y="70"/>
                    </a:cubicBezTo>
                    <a:cubicBezTo>
                      <a:pt x="124" y="78"/>
                      <a:pt x="123" y="88"/>
                      <a:pt x="117" y="93"/>
                    </a:cubicBezTo>
                    <a:cubicBezTo>
                      <a:pt x="112" y="98"/>
                      <a:pt x="104" y="98"/>
                      <a:pt x="96" y="98"/>
                    </a:cubicBezTo>
                    <a:cubicBezTo>
                      <a:pt x="69" y="97"/>
                      <a:pt x="43" y="96"/>
                      <a:pt x="16" y="95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4">
                <a:extLst>
                  <a:ext uri="{FF2B5EF4-FFF2-40B4-BE49-F238E27FC236}">
                    <a16:creationId xmlns:a16="http://schemas.microsoft.com/office/drawing/2014/main" id="{38D10526-FA8E-4139-AB51-C509FF1586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3" y="3801"/>
                <a:ext cx="498" cy="586"/>
              </a:xfrm>
              <a:custGeom>
                <a:avLst/>
                <a:gdLst>
                  <a:gd name="T0" fmla="*/ 0 w 210"/>
                  <a:gd name="T1" fmla="*/ 0 h 247"/>
                  <a:gd name="T2" fmla="*/ 56 w 210"/>
                  <a:gd name="T3" fmla="*/ 246 h 247"/>
                  <a:gd name="T4" fmla="*/ 58 w 210"/>
                  <a:gd name="T5" fmla="*/ 246 h 247"/>
                  <a:gd name="T6" fmla="*/ 63 w 210"/>
                  <a:gd name="T7" fmla="*/ 247 h 247"/>
                  <a:gd name="T8" fmla="*/ 64 w 210"/>
                  <a:gd name="T9" fmla="*/ 247 h 247"/>
                  <a:gd name="T10" fmla="*/ 163 w 210"/>
                  <a:gd name="T11" fmla="*/ 247 h 247"/>
                  <a:gd name="T12" fmla="*/ 202 w 210"/>
                  <a:gd name="T13" fmla="*/ 69 h 247"/>
                  <a:gd name="T14" fmla="*/ 203 w 210"/>
                  <a:gd name="T15" fmla="*/ 63 h 247"/>
                  <a:gd name="T16" fmla="*/ 210 w 210"/>
                  <a:gd name="T17" fmla="*/ 0 h 247"/>
                  <a:gd name="T18" fmla="*/ 149 w 210"/>
                  <a:gd name="T19" fmla="*/ 144 h 247"/>
                  <a:gd name="T20" fmla="*/ 176 w 210"/>
                  <a:gd name="T21" fmla="*/ 78 h 247"/>
                  <a:gd name="T22" fmla="*/ 178 w 210"/>
                  <a:gd name="T23" fmla="*/ 78 h 247"/>
                  <a:gd name="T24" fmla="*/ 191 w 210"/>
                  <a:gd name="T25" fmla="*/ 144 h 247"/>
                  <a:gd name="T26" fmla="*/ 178 w 210"/>
                  <a:gd name="T27" fmla="*/ 78 h 247"/>
                  <a:gd name="T28" fmla="*/ 115 w 210"/>
                  <a:gd name="T29" fmla="*/ 160 h 247"/>
                  <a:gd name="T30" fmla="*/ 145 w 210"/>
                  <a:gd name="T31" fmla="*/ 217 h 247"/>
                  <a:gd name="T32" fmla="*/ 83 w 210"/>
                  <a:gd name="T33" fmla="*/ 160 h 247"/>
                  <a:gd name="T34" fmla="*/ 115 w 210"/>
                  <a:gd name="T35" fmla="*/ 217 h 247"/>
                  <a:gd name="T36" fmla="*/ 83 w 210"/>
                  <a:gd name="T37" fmla="*/ 160 h 247"/>
                  <a:gd name="T38" fmla="*/ 60 w 210"/>
                  <a:gd name="T39" fmla="*/ 217 h 247"/>
                  <a:gd name="T40" fmla="*/ 81 w 210"/>
                  <a:gd name="T41" fmla="*/ 160 h 247"/>
                  <a:gd name="T42" fmla="*/ 82 w 210"/>
                  <a:gd name="T43" fmla="*/ 144 h 247"/>
                  <a:gd name="T44" fmla="*/ 111 w 210"/>
                  <a:gd name="T45" fmla="*/ 78 h 247"/>
                  <a:gd name="T46" fmla="*/ 82 w 210"/>
                  <a:gd name="T47" fmla="*/ 144 h 247"/>
                  <a:gd name="T48" fmla="*/ 114 w 210"/>
                  <a:gd name="T49" fmla="*/ 78 h 247"/>
                  <a:gd name="T50" fmla="*/ 147 w 210"/>
                  <a:gd name="T51" fmla="*/ 144 h 247"/>
                  <a:gd name="T52" fmla="*/ 113 w 210"/>
                  <a:gd name="T53" fmla="*/ 63 h 247"/>
                  <a:gd name="T54" fmla="*/ 152 w 210"/>
                  <a:gd name="T55" fmla="*/ 2 h 247"/>
                  <a:gd name="T56" fmla="*/ 113 w 210"/>
                  <a:gd name="T57" fmla="*/ 63 h 247"/>
                  <a:gd name="T58" fmla="*/ 76 w 210"/>
                  <a:gd name="T59" fmla="*/ 63 h 247"/>
                  <a:gd name="T60" fmla="*/ 110 w 210"/>
                  <a:gd name="T61" fmla="*/ 2 h 247"/>
                  <a:gd name="T62" fmla="*/ 73 w 210"/>
                  <a:gd name="T63" fmla="*/ 63 h 247"/>
                  <a:gd name="T64" fmla="*/ 32 w 210"/>
                  <a:gd name="T65" fmla="*/ 39 h 247"/>
                  <a:gd name="T66" fmla="*/ 69 w 210"/>
                  <a:gd name="T67" fmla="*/ 2 h 247"/>
                  <a:gd name="T68" fmla="*/ 75 w 210"/>
                  <a:gd name="T69" fmla="*/ 78 h 247"/>
                  <a:gd name="T70" fmla="*/ 49 w 210"/>
                  <a:gd name="T71" fmla="*/ 144 h 247"/>
                  <a:gd name="T72" fmla="*/ 38 w 210"/>
                  <a:gd name="T73" fmla="*/ 78 h 247"/>
                  <a:gd name="T74" fmla="*/ 47 w 210"/>
                  <a:gd name="T75" fmla="*/ 144 h 247"/>
                  <a:gd name="T76" fmla="*/ 15 w 210"/>
                  <a:gd name="T77" fmla="*/ 78 h 247"/>
                  <a:gd name="T78" fmla="*/ 47 w 210"/>
                  <a:gd name="T79" fmla="*/ 144 h 247"/>
                  <a:gd name="T80" fmla="*/ 58 w 210"/>
                  <a:gd name="T81" fmla="*/ 217 h 247"/>
                  <a:gd name="T82" fmla="*/ 29 w 210"/>
                  <a:gd name="T83" fmla="*/ 160 h 247"/>
                  <a:gd name="T84" fmla="*/ 147 w 210"/>
                  <a:gd name="T85" fmla="*/ 217 h 247"/>
                  <a:gd name="T86" fmla="*/ 169 w 210"/>
                  <a:gd name="T87" fmla="*/ 160 h 247"/>
                  <a:gd name="T88" fmla="*/ 147 w 210"/>
                  <a:gd name="T89" fmla="*/ 217 h 247"/>
                  <a:gd name="T90" fmla="*/ 154 w 210"/>
                  <a:gd name="T91" fmla="*/ 2 h 247"/>
                  <a:gd name="T92" fmla="*/ 178 w 210"/>
                  <a:gd name="T93" fmla="*/ 63 h 247"/>
                  <a:gd name="T94" fmla="*/ 24 w 210"/>
                  <a:gd name="T95" fmla="*/ 2 h 247"/>
                  <a:gd name="T96" fmla="*/ 13 w 210"/>
                  <a:gd name="T97" fmla="*/ 63 h 247"/>
                  <a:gd name="T98" fmla="*/ 24 w 210"/>
                  <a:gd name="T99" fmla="*/ 2 h 247"/>
                  <a:gd name="T100" fmla="*/ 167 w 210"/>
                  <a:gd name="T101" fmla="*/ 217 h 247"/>
                  <a:gd name="T102" fmla="*/ 190 w 210"/>
                  <a:gd name="T103" fmla="*/ 160 h 247"/>
                  <a:gd name="T104" fmla="*/ 201 w 210"/>
                  <a:gd name="T105" fmla="*/ 63 h 247"/>
                  <a:gd name="T106" fmla="*/ 185 w 210"/>
                  <a:gd name="T107" fmla="*/ 2 h 247"/>
                  <a:gd name="T108" fmla="*/ 201 w 210"/>
                  <a:gd name="T109" fmla="*/ 6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0" h="247">
                    <a:moveTo>
                      <a:pt x="2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6"/>
                      <a:pt x="38" y="226"/>
                      <a:pt x="38" y="226"/>
                    </a:cubicBezTo>
                    <a:cubicBezTo>
                      <a:pt x="40" y="236"/>
                      <a:pt x="47" y="243"/>
                      <a:pt x="56" y="246"/>
                    </a:cubicBezTo>
                    <a:cubicBezTo>
                      <a:pt x="57" y="246"/>
                      <a:pt x="57" y="246"/>
                      <a:pt x="57" y="246"/>
                    </a:cubicBezTo>
                    <a:cubicBezTo>
                      <a:pt x="57" y="246"/>
                      <a:pt x="58" y="246"/>
                      <a:pt x="58" y="246"/>
                    </a:cubicBezTo>
                    <a:cubicBezTo>
                      <a:pt x="60" y="247"/>
                      <a:pt x="61" y="247"/>
                      <a:pt x="63" y="247"/>
                    </a:cubicBezTo>
                    <a:cubicBezTo>
                      <a:pt x="63" y="247"/>
                      <a:pt x="63" y="247"/>
                      <a:pt x="63" y="247"/>
                    </a:cubicBezTo>
                    <a:cubicBezTo>
                      <a:pt x="64" y="247"/>
                      <a:pt x="64" y="247"/>
                      <a:pt x="64" y="247"/>
                    </a:cubicBezTo>
                    <a:cubicBezTo>
                      <a:pt x="64" y="247"/>
                      <a:pt x="64" y="247"/>
                      <a:pt x="64" y="247"/>
                    </a:cubicBezTo>
                    <a:cubicBezTo>
                      <a:pt x="158" y="247"/>
                      <a:pt x="158" y="247"/>
                      <a:pt x="158" y="247"/>
                    </a:cubicBezTo>
                    <a:cubicBezTo>
                      <a:pt x="159" y="247"/>
                      <a:pt x="161" y="247"/>
                      <a:pt x="163" y="247"/>
                    </a:cubicBezTo>
                    <a:cubicBezTo>
                      <a:pt x="174" y="245"/>
                      <a:pt x="183" y="236"/>
                      <a:pt x="184" y="224"/>
                    </a:cubicBezTo>
                    <a:cubicBezTo>
                      <a:pt x="202" y="69"/>
                      <a:pt x="202" y="69"/>
                      <a:pt x="202" y="69"/>
                    </a:cubicBezTo>
                    <a:cubicBezTo>
                      <a:pt x="203" y="63"/>
                      <a:pt x="203" y="63"/>
                      <a:pt x="203" y="63"/>
                    </a:cubicBezTo>
                    <a:cubicBezTo>
                      <a:pt x="203" y="63"/>
                      <a:pt x="203" y="63"/>
                      <a:pt x="203" y="63"/>
                    </a:cubicBezTo>
                    <a:cubicBezTo>
                      <a:pt x="210" y="1"/>
                      <a:pt x="210" y="1"/>
                      <a:pt x="210" y="1"/>
                    </a:cubicBezTo>
                    <a:lnTo>
                      <a:pt x="210" y="0"/>
                    </a:lnTo>
                    <a:close/>
                    <a:moveTo>
                      <a:pt x="171" y="144"/>
                    </a:moveTo>
                    <a:cubicBezTo>
                      <a:pt x="149" y="144"/>
                      <a:pt x="149" y="144"/>
                      <a:pt x="149" y="144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76" y="78"/>
                      <a:pt x="176" y="78"/>
                      <a:pt x="176" y="78"/>
                    </a:cubicBezTo>
                    <a:lnTo>
                      <a:pt x="171" y="144"/>
                    </a:lnTo>
                    <a:close/>
                    <a:moveTo>
                      <a:pt x="178" y="78"/>
                    </a:moveTo>
                    <a:cubicBezTo>
                      <a:pt x="199" y="78"/>
                      <a:pt x="199" y="78"/>
                      <a:pt x="199" y="78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lnTo>
                      <a:pt x="178" y="78"/>
                    </a:lnTo>
                    <a:close/>
                    <a:moveTo>
                      <a:pt x="117" y="217"/>
                    </a:move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6" y="160"/>
                      <a:pt x="146" y="160"/>
                      <a:pt x="146" y="160"/>
                    </a:cubicBezTo>
                    <a:cubicBezTo>
                      <a:pt x="145" y="217"/>
                      <a:pt x="145" y="217"/>
                      <a:pt x="145" y="217"/>
                    </a:cubicBezTo>
                    <a:lnTo>
                      <a:pt x="117" y="217"/>
                    </a:lnTo>
                    <a:close/>
                    <a:moveTo>
                      <a:pt x="83" y="160"/>
                    </a:moveTo>
                    <a:cubicBezTo>
                      <a:pt x="113" y="160"/>
                      <a:pt x="113" y="160"/>
                      <a:pt x="113" y="160"/>
                    </a:cubicBezTo>
                    <a:cubicBezTo>
                      <a:pt x="115" y="217"/>
                      <a:pt x="115" y="217"/>
                      <a:pt x="115" y="217"/>
                    </a:cubicBezTo>
                    <a:cubicBezTo>
                      <a:pt x="88" y="217"/>
                      <a:pt x="88" y="217"/>
                      <a:pt x="88" y="217"/>
                    </a:cubicBezTo>
                    <a:lnTo>
                      <a:pt x="83" y="160"/>
                    </a:lnTo>
                    <a:close/>
                    <a:moveTo>
                      <a:pt x="85" y="217"/>
                    </a:moveTo>
                    <a:cubicBezTo>
                      <a:pt x="60" y="217"/>
                      <a:pt x="60" y="217"/>
                      <a:pt x="60" y="217"/>
                    </a:cubicBezTo>
                    <a:cubicBezTo>
                      <a:pt x="58" y="201"/>
                      <a:pt x="55" y="181"/>
                      <a:pt x="51" y="160"/>
                    </a:cubicBezTo>
                    <a:cubicBezTo>
                      <a:pt x="81" y="160"/>
                      <a:pt x="81" y="160"/>
                      <a:pt x="81" y="160"/>
                    </a:cubicBezTo>
                    <a:lnTo>
                      <a:pt x="85" y="217"/>
                    </a:lnTo>
                    <a:close/>
                    <a:moveTo>
                      <a:pt x="82" y="144"/>
                    </a:moveTo>
                    <a:cubicBezTo>
                      <a:pt x="77" y="78"/>
                      <a:pt x="77" y="78"/>
                      <a:pt x="77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3" y="144"/>
                      <a:pt x="113" y="144"/>
                      <a:pt x="113" y="144"/>
                    </a:cubicBezTo>
                    <a:lnTo>
                      <a:pt x="82" y="144"/>
                    </a:lnTo>
                    <a:close/>
                    <a:moveTo>
                      <a:pt x="115" y="144"/>
                    </a:moveTo>
                    <a:cubicBezTo>
                      <a:pt x="114" y="78"/>
                      <a:pt x="114" y="78"/>
                      <a:pt x="114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7" y="144"/>
                      <a:pt x="147" y="144"/>
                      <a:pt x="147" y="144"/>
                    </a:cubicBezTo>
                    <a:lnTo>
                      <a:pt x="115" y="144"/>
                    </a:lnTo>
                    <a:close/>
                    <a:moveTo>
                      <a:pt x="113" y="63"/>
                    </a:moveTo>
                    <a:cubicBezTo>
                      <a:pt x="112" y="2"/>
                      <a:pt x="112" y="2"/>
                      <a:pt x="11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50" y="63"/>
                      <a:pt x="150" y="63"/>
                      <a:pt x="150" y="63"/>
                    </a:cubicBezTo>
                    <a:lnTo>
                      <a:pt x="113" y="63"/>
                    </a:lnTo>
                    <a:close/>
                    <a:moveTo>
                      <a:pt x="111" y="63"/>
                    </a:moveTo>
                    <a:cubicBezTo>
                      <a:pt x="76" y="63"/>
                      <a:pt x="76" y="63"/>
                      <a:pt x="76" y="63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110" y="2"/>
                      <a:pt x="110" y="2"/>
                      <a:pt x="110" y="2"/>
                    </a:cubicBezTo>
                    <a:lnTo>
                      <a:pt x="111" y="63"/>
                    </a:lnTo>
                    <a:close/>
                    <a:moveTo>
                      <a:pt x="73" y="63"/>
                    </a:move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54"/>
                      <a:pt x="33" y="46"/>
                      <a:pt x="32" y="39"/>
                    </a:cubicBezTo>
                    <a:cubicBezTo>
                      <a:pt x="28" y="14"/>
                      <a:pt x="27" y="5"/>
                      <a:pt x="26" y="2"/>
                    </a:cubicBezTo>
                    <a:cubicBezTo>
                      <a:pt x="69" y="2"/>
                      <a:pt x="69" y="2"/>
                      <a:pt x="69" y="2"/>
                    </a:cubicBezTo>
                    <a:lnTo>
                      <a:pt x="73" y="63"/>
                    </a:lnTo>
                    <a:close/>
                    <a:moveTo>
                      <a:pt x="75" y="78"/>
                    </a:moveTo>
                    <a:cubicBezTo>
                      <a:pt x="80" y="144"/>
                      <a:pt x="80" y="144"/>
                      <a:pt x="80" y="144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48" y="137"/>
                      <a:pt x="47" y="130"/>
                      <a:pt x="46" y="124"/>
                    </a:cubicBezTo>
                    <a:cubicBezTo>
                      <a:pt x="43" y="108"/>
                      <a:pt x="41" y="93"/>
                      <a:pt x="38" y="78"/>
                    </a:cubicBezTo>
                    <a:lnTo>
                      <a:pt x="75" y="78"/>
                    </a:lnTo>
                    <a:close/>
                    <a:moveTo>
                      <a:pt x="47" y="144"/>
                    </a:moveTo>
                    <a:cubicBezTo>
                      <a:pt x="26" y="144"/>
                      <a:pt x="26" y="144"/>
                      <a:pt x="26" y="144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9" y="99"/>
                      <a:pt x="43" y="121"/>
                      <a:pt x="47" y="144"/>
                    </a:cubicBezTo>
                    <a:close/>
                    <a:moveTo>
                      <a:pt x="49" y="160"/>
                    </a:moveTo>
                    <a:cubicBezTo>
                      <a:pt x="52" y="179"/>
                      <a:pt x="55" y="199"/>
                      <a:pt x="58" y="217"/>
                    </a:cubicBezTo>
                    <a:cubicBezTo>
                      <a:pt x="38" y="217"/>
                      <a:pt x="38" y="217"/>
                      <a:pt x="38" y="217"/>
                    </a:cubicBezTo>
                    <a:cubicBezTo>
                      <a:pt x="29" y="160"/>
                      <a:pt x="29" y="160"/>
                      <a:pt x="29" y="160"/>
                    </a:cubicBezTo>
                    <a:lnTo>
                      <a:pt x="49" y="160"/>
                    </a:lnTo>
                    <a:close/>
                    <a:moveTo>
                      <a:pt x="147" y="217"/>
                    </a:moveTo>
                    <a:cubicBezTo>
                      <a:pt x="149" y="160"/>
                      <a:pt x="149" y="160"/>
                      <a:pt x="149" y="160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64" y="217"/>
                      <a:pt x="164" y="217"/>
                      <a:pt x="164" y="217"/>
                    </a:cubicBezTo>
                    <a:lnTo>
                      <a:pt x="147" y="217"/>
                    </a:lnTo>
                    <a:close/>
                    <a:moveTo>
                      <a:pt x="152" y="63"/>
                    </a:moveTo>
                    <a:cubicBezTo>
                      <a:pt x="154" y="2"/>
                      <a:pt x="154" y="2"/>
                      <a:pt x="154" y="2"/>
                    </a:cubicBezTo>
                    <a:cubicBezTo>
                      <a:pt x="183" y="2"/>
                      <a:pt x="183" y="2"/>
                      <a:pt x="183" y="2"/>
                    </a:cubicBezTo>
                    <a:cubicBezTo>
                      <a:pt x="178" y="63"/>
                      <a:pt x="178" y="63"/>
                      <a:pt x="178" y="63"/>
                    </a:cubicBezTo>
                    <a:lnTo>
                      <a:pt x="152" y="63"/>
                    </a:lnTo>
                    <a:close/>
                    <a:moveTo>
                      <a:pt x="24" y="2"/>
                    </a:moveTo>
                    <a:cubicBezTo>
                      <a:pt x="25" y="6"/>
                      <a:pt x="29" y="30"/>
                      <a:pt x="34" y="63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24" y="2"/>
                    </a:lnTo>
                    <a:close/>
                    <a:moveTo>
                      <a:pt x="183" y="217"/>
                    </a:moveTo>
                    <a:cubicBezTo>
                      <a:pt x="167" y="217"/>
                      <a:pt x="167" y="217"/>
                      <a:pt x="167" y="217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90" y="160"/>
                      <a:pt x="190" y="160"/>
                      <a:pt x="190" y="160"/>
                    </a:cubicBezTo>
                    <a:lnTo>
                      <a:pt x="183" y="217"/>
                    </a:lnTo>
                    <a:close/>
                    <a:moveTo>
                      <a:pt x="201" y="63"/>
                    </a:moveTo>
                    <a:cubicBezTo>
                      <a:pt x="180" y="63"/>
                      <a:pt x="180" y="63"/>
                      <a:pt x="180" y="63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208" y="2"/>
                      <a:pt x="208" y="2"/>
                      <a:pt x="208" y="2"/>
                    </a:cubicBezTo>
                    <a:lnTo>
                      <a:pt x="201" y="6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25">
                <a:extLst>
                  <a:ext uri="{FF2B5EF4-FFF2-40B4-BE49-F238E27FC236}">
                    <a16:creationId xmlns:a16="http://schemas.microsoft.com/office/drawing/2014/main" id="{4FB8ED78-3A94-4DAB-8AE8-8171D7C51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1110"/>
                <a:ext cx="107" cy="43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26">
                <a:extLst>
                  <a:ext uri="{FF2B5EF4-FFF2-40B4-BE49-F238E27FC236}">
                    <a16:creationId xmlns:a16="http://schemas.microsoft.com/office/drawing/2014/main" id="{3D81D810-09D4-42C5-B60E-8859A7646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" y="1202"/>
                <a:ext cx="109" cy="33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27">
                <a:extLst>
                  <a:ext uri="{FF2B5EF4-FFF2-40B4-BE49-F238E27FC236}">
                    <a16:creationId xmlns:a16="http://schemas.microsoft.com/office/drawing/2014/main" id="{75BECD69-B0F7-446A-BF76-AE9405A13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6" y="1281"/>
                <a:ext cx="107" cy="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28">
                <a:extLst>
                  <a:ext uri="{FF2B5EF4-FFF2-40B4-BE49-F238E27FC236}">
                    <a16:creationId xmlns:a16="http://schemas.microsoft.com/office/drawing/2014/main" id="{97209E28-DE2C-4D87-A701-D96F8E08A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1385"/>
                <a:ext cx="109" cy="155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9">
                <a:extLst>
                  <a:ext uri="{FF2B5EF4-FFF2-40B4-BE49-F238E27FC236}">
                    <a16:creationId xmlns:a16="http://schemas.microsoft.com/office/drawing/2014/main" id="{9E2916BE-4D5D-4DF7-997C-63D3EBD8B6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" y="1934"/>
                <a:ext cx="819" cy="817"/>
              </a:xfrm>
              <a:custGeom>
                <a:avLst/>
                <a:gdLst>
                  <a:gd name="T0" fmla="*/ 279 w 345"/>
                  <a:gd name="T1" fmla="*/ 59 h 344"/>
                  <a:gd name="T2" fmla="*/ 59 w 345"/>
                  <a:gd name="T3" fmla="*/ 66 h 344"/>
                  <a:gd name="T4" fmla="*/ 66 w 345"/>
                  <a:gd name="T5" fmla="*/ 285 h 344"/>
                  <a:gd name="T6" fmla="*/ 286 w 345"/>
                  <a:gd name="T7" fmla="*/ 278 h 344"/>
                  <a:gd name="T8" fmla="*/ 279 w 345"/>
                  <a:gd name="T9" fmla="*/ 59 h 344"/>
                  <a:gd name="T10" fmla="*/ 227 w 345"/>
                  <a:gd name="T11" fmla="*/ 223 h 344"/>
                  <a:gd name="T12" fmla="*/ 122 w 345"/>
                  <a:gd name="T13" fmla="*/ 226 h 344"/>
                  <a:gd name="T14" fmla="*/ 118 w 345"/>
                  <a:gd name="T15" fmla="*/ 121 h 344"/>
                  <a:gd name="T16" fmla="*/ 223 w 345"/>
                  <a:gd name="T17" fmla="*/ 118 h 344"/>
                  <a:gd name="T18" fmla="*/ 227 w 345"/>
                  <a:gd name="T19" fmla="*/ 22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344">
                    <a:moveTo>
                      <a:pt x="279" y="59"/>
                    </a:moveTo>
                    <a:cubicBezTo>
                      <a:pt x="216" y="0"/>
                      <a:pt x="117" y="4"/>
                      <a:pt x="59" y="66"/>
                    </a:cubicBezTo>
                    <a:cubicBezTo>
                      <a:pt x="0" y="129"/>
                      <a:pt x="3" y="227"/>
                      <a:pt x="66" y="285"/>
                    </a:cubicBezTo>
                    <a:cubicBezTo>
                      <a:pt x="129" y="344"/>
                      <a:pt x="228" y="340"/>
                      <a:pt x="286" y="278"/>
                    </a:cubicBezTo>
                    <a:cubicBezTo>
                      <a:pt x="345" y="215"/>
                      <a:pt x="342" y="117"/>
                      <a:pt x="279" y="59"/>
                    </a:cubicBezTo>
                    <a:close/>
                    <a:moveTo>
                      <a:pt x="227" y="223"/>
                    </a:moveTo>
                    <a:cubicBezTo>
                      <a:pt x="199" y="252"/>
                      <a:pt x="152" y="254"/>
                      <a:pt x="122" y="226"/>
                    </a:cubicBezTo>
                    <a:cubicBezTo>
                      <a:pt x="92" y="198"/>
                      <a:pt x="90" y="151"/>
                      <a:pt x="118" y="121"/>
                    </a:cubicBezTo>
                    <a:cubicBezTo>
                      <a:pt x="146" y="92"/>
                      <a:pt x="193" y="90"/>
                      <a:pt x="223" y="118"/>
                    </a:cubicBezTo>
                    <a:cubicBezTo>
                      <a:pt x="253" y="146"/>
                      <a:pt x="255" y="193"/>
                      <a:pt x="227" y="22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0">
                <a:extLst>
                  <a:ext uri="{FF2B5EF4-FFF2-40B4-BE49-F238E27FC236}">
                    <a16:creationId xmlns:a16="http://schemas.microsoft.com/office/drawing/2014/main" id="{C8EDC645-D117-4C44-A026-48B710A65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1934"/>
                <a:ext cx="662" cy="677"/>
              </a:xfrm>
              <a:custGeom>
                <a:avLst/>
                <a:gdLst>
                  <a:gd name="T0" fmla="*/ 59 w 279"/>
                  <a:gd name="T1" fmla="*/ 66 h 285"/>
                  <a:gd name="T2" fmla="*/ 279 w 279"/>
                  <a:gd name="T3" fmla="*/ 59 h 285"/>
                  <a:gd name="T4" fmla="*/ 223 w 279"/>
                  <a:gd name="T5" fmla="*/ 118 h 285"/>
                  <a:gd name="T6" fmla="*/ 118 w 279"/>
                  <a:gd name="T7" fmla="*/ 121 h 285"/>
                  <a:gd name="T8" fmla="*/ 122 w 279"/>
                  <a:gd name="T9" fmla="*/ 226 h 285"/>
                  <a:gd name="T10" fmla="*/ 66 w 279"/>
                  <a:gd name="T11" fmla="*/ 285 h 285"/>
                  <a:gd name="T12" fmla="*/ 59 w 279"/>
                  <a:gd name="T13" fmla="*/ 6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85">
                    <a:moveTo>
                      <a:pt x="59" y="66"/>
                    </a:moveTo>
                    <a:cubicBezTo>
                      <a:pt x="117" y="4"/>
                      <a:pt x="216" y="0"/>
                      <a:pt x="279" y="59"/>
                    </a:cubicBezTo>
                    <a:cubicBezTo>
                      <a:pt x="223" y="118"/>
                      <a:pt x="223" y="118"/>
                      <a:pt x="223" y="118"/>
                    </a:cubicBezTo>
                    <a:cubicBezTo>
                      <a:pt x="193" y="90"/>
                      <a:pt x="146" y="92"/>
                      <a:pt x="118" y="121"/>
                    </a:cubicBezTo>
                    <a:cubicBezTo>
                      <a:pt x="90" y="151"/>
                      <a:pt x="92" y="198"/>
                      <a:pt x="122" y="226"/>
                    </a:cubicBezTo>
                    <a:cubicBezTo>
                      <a:pt x="66" y="285"/>
                      <a:pt x="66" y="285"/>
                      <a:pt x="66" y="285"/>
                    </a:cubicBezTo>
                    <a:cubicBezTo>
                      <a:pt x="3" y="227"/>
                      <a:pt x="0" y="129"/>
                      <a:pt x="59" y="6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1">
                <a:extLst>
                  <a:ext uri="{FF2B5EF4-FFF2-40B4-BE49-F238E27FC236}">
                    <a16:creationId xmlns:a16="http://schemas.microsoft.com/office/drawing/2014/main" id="{522AD247-1603-429A-9C1A-C367D900F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" y="2012"/>
                <a:ext cx="356" cy="630"/>
              </a:xfrm>
              <a:custGeom>
                <a:avLst/>
                <a:gdLst>
                  <a:gd name="T0" fmla="*/ 64 w 150"/>
                  <a:gd name="T1" fmla="*/ 0 h 265"/>
                  <a:gd name="T2" fmla="*/ 78 w 150"/>
                  <a:gd name="T3" fmla="*/ 265 h 265"/>
                  <a:gd name="T4" fmla="*/ 0 w 150"/>
                  <a:gd name="T5" fmla="*/ 197 h 265"/>
                  <a:gd name="T6" fmla="*/ 5 w 150"/>
                  <a:gd name="T7" fmla="*/ 77 h 265"/>
                  <a:gd name="T8" fmla="*/ 64 w 150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65">
                    <a:moveTo>
                      <a:pt x="64" y="0"/>
                    </a:moveTo>
                    <a:cubicBezTo>
                      <a:pt x="140" y="72"/>
                      <a:pt x="150" y="188"/>
                      <a:pt x="78" y="265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4" y="160"/>
                      <a:pt x="42" y="112"/>
                      <a:pt x="5" y="7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2">
                <a:extLst>
                  <a:ext uri="{FF2B5EF4-FFF2-40B4-BE49-F238E27FC236}">
                    <a16:creationId xmlns:a16="http://schemas.microsoft.com/office/drawing/2014/main" id="{44CFD330-395D-40FE-8B5A-6C5D650E4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682"/>
                <a:ext cx="1049" cy="297"/>
              </a:xfrm>
              <a:custGeom>
                <a:avLst/>
                <a:gdLst>
                  <a:gd name="T0" fmla="*/ 429 w 442"/>
                  <a:gd name="T1" fmla="*/ 125 h 125"/>
                  <a:gd name="T2" fmla="*/ 13 w 442"/>
                  <a:gd name="T3" fmla="*/ 125 h 125"/>
                  <a:gd name="T4" fmla="*/ 0 w 442"/>
                  <a:gd name="T5" fmla="*/ 112 h 125"/>
                  <a:gd name="T6" fmla="*/ 0 w 442"/>
                  <a:gd name="T7" fmla="*/ 13 h 125"/>
                  <a:gd name="T8" fmla="*/ 13 w 442"/>
                  <a:gd name="T9" fmla="*/ 0 h 125"/>
                  <a:gd name="T10" fmla="*/ 429 w 442"/>
                  <a:gd name="T11" fmla="*/ 0 h 125"/>
                  <a:gd name="T12" fmla="*/ 442 w 442"/>
                  <a:gd name="T13" fmla="*/ 13 h 125"/>
                  <a:gd name="T14" fmla="*/ 442 w 442"/>
                  <a:gd name="T15" fmla="*/ 112 h 125"/>
                  <a:gd name="T16" fmla="*/ 429 w 442"/>
                  <a:gd name="T1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2" h="125">
                    <a:moveTo>
                      <a:pt x="429" y="125"/>
                    </a:moveTo>
                    <a:cubicBezTo>
                      <a:pt x="13" y="125"/>
                      <a:pt x="13" y="125"/>
                      <a:pt x="13" y="125"/>
                    </a:cubicBezTo>
                    <a:cubicBezTo>
                      <a:pt x="6" y="125"/>
                      <a:pt x="0" y="119"/>
                      <a:pt x="0" y="1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36" y="0"/>
                      <a:pt x="442" y="6"/>
                      <a:pt x="442" y="13"/>
                    </a:cubicBezTo>
                    <a:cubicBezTo>
                      <a:pt x="442" y="112"/>
                      <a:pt x="442" y="112"/>
                      <a:pt x="442" y="112"/>
                    </a:cubicBezTo>
                    <a:cubicBezTo>
                      <a:pt x="442" y="119"/>
                      <a:pt x="436" y="125"/>
                      <a:pt x="429" y="12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3">
                <a:extLst>
                  <a:ext uri="{FF2B5EF4-FFF2-40B4-BE49-F238E27FC236}">
                    <a16:creationId xmlns:a16="http://schemas.microsoft.com/office/drawing/2014/main" id="{E533F080-0F1E-465D-9399-18E495B9F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" y="2767"/>
                <a:ext cx="145" cy="145"/>
              </a:xfrm>
              <a:custGeom>
                <a:avLst/>
                <a:gdLst>
                  <a:gd name="T0" fmla="*/ 51 w 61"/>
                  <a:gd name="T1" fmla="*/ 47 h 61"/>
                  <a:gd name="T2" fmla="*/ 13 w 61"/>
                  <a:gd name="T3" fmla="*/ 51 h 61"/>
                  <a:gd name="T4" fmla="*/ 9 w 61"/>
                  <a:gd name="T5" fmla="*/ 13 h 61"/>
                  <a:gd name="T6" fmla="*/ 47 w 61"/>
                  <a:gd name="T7" fmla="*/ 9 h 61"/>
                  <a:gd name="T8" fmla="*/ 51 w 61"/>
                  <a:gd name="T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51" y="47"/>
                    </a:moveTo>
                    <a:cubicBezTo>
                      <a:pt x="42" y="59"/>
                      <a:pt x="25" y="61"/>
                      <a:pt x="13" y="51"/>
                    </a:cubicBezTo>
                    <a:cubicBezTo>
                      <a:pt x="2" y="42"/>
                      <a:pt x="0" y="25"/>
                      <a:pt x="9" y="13"/>
                    </a:cubicBezTo>
                    <a:cubicBezTo>
                      <a:pt x="19" y="2"/>
                      <a:pt x="36" y="0"/>
                      <a:pt x="47" y="9"/>
                    </a:cubicBezTo>
                    <a:cubicBezTo>
                      <a:pt x="59" y="18"/>
                      <a:pt x="61" y="35"/>
                      <a:pt x="51" y="47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4">
                <a:extLst>
                  <a:ext uri="{FF2B5EF4-FFF2-40B4-BE49-F238E27FC236}">
                    <a16:creationId xmlns:a16="http://schemas.microsoft.com/office/drawing/2014/main" id="{35A48F91-4F4B-437A-81B4-FB55824FE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4" y="2817"/>
                <a:ext cx="74" cy="48"/>
              </a:xfrm>
              <a:custGeom>
                <a:avLst/>
                <a:gdLst>
                  <a:gd name="T0" fmla="*/ 30 w 31"/>
                  <a:gd name="T1" fmla="*/ 0 h 20"/>
                  <a:gd name="T2" fmla="*/ 16 w 31"/>
                  <a:gd name="T3" fmla="*/ 16 h 20"/>
                  <a:gd name="T4" fmla="*/ 12 w 31"/>
                  <a:gd name="T5" fmla="*/ 19 h 20"/>
                  <a:gd name="T6" fmla="*/ 12 w 31"/>
                  <a:gd name="T7" fmla="*/ 20 h 20"/>
                  <a:gd name="T8" fmla="*/ 11 w 31"/>
                  <a:gd name="T9" fmla="*/ 19 h 20"/>
                  <a:gd name="T10" fmla="*/ 0 w 31"/>
                  <a:gd name="T11" fmla="*/ 7 h 20"/>
                  <a:gd name="T12" fmla="*/ 12 w 31"/>
                  <a:gd name="T13" fmla="*/ 18 h 20"/>
                  <a:gd name="T14" fmla="*/ 11 w 31"/>
                  <a:gd name="T15" fmla="*/ 18 h 20"/>
                  <a:gd name="T16" fmla="*/ 14 w 31"/>
                  <a:gd name="T17" fmla="*/ 14 h 20"/>
                  <a:gd name="T18" fmla="*/ 30 w 31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30" y="0"/>
                    </a:moveTo>
                    <a:cubicBezTo>
                      <a:pt x="31" y="0"/>
                      <a:pt x="24" y="7"/>
                      <a:pt x="16" y="16"/>
                    </a:cubicBezTo>
                    <a:cubicBezTo>
                      <a:pt x="15" y="17"/>
                      <a:pt x="14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" y="12"/>
                      <a:pt x="0" y="7"/>
                      <a:pt x="0" y="7"/>
                    </a:cubicBezTo>
                    <a:cubicBezTo>
                      <a:pt x="0" y="6"/>
                      <a:pt x="6" y="11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7"/>
                      <a:pt x="13" y="15"/>
                      <a:pt x="14" y="14"/>
                    </a:cubicBezTo>
                    <a:cubicBezTo>
                      <a:pt x="23" y="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5">
                <a:extLst>
                  <a:ext uri="{FF2B5EF4-FFF2-40B4-BE49-F238E27FC236}">
                    <a16:creationId xmlns:a16="http://schemas.microsoft.com/office/drawing/2014/main" id="{0226599A-F0E8-4876-86A1-889889715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805"/>
                <a:ext cx="626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6">
                <a:extLst>
                  <a:ext uri="{FF2B5EF4-FFF2-40B4-BE49-F238E27FC236}">
                    <a16:creationId xmlns:a16="http://schemas.microsoft.com/office/drawing/2014/main" id="{FCB019A1-154A-4D4E-9D3B-BD4E91ECD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2858"/>
                <a:ext cx="629" cy="4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7">
                <a:extLst>
                  <a:ext uri="{FF2B5EF4-FFF2-40B4-BE49-F238E27FC236}">
                    <a16:creationId xmlns:a16="http://schemas.microsoft.com/office/drawing/2014/main" id="{6D5E1639-385F-404C-9395-198066D69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" y="2900"/>
                <a:ext cx="857" cy="1492"/>
              </a:xfrm>
              <a:custGeom>
                <a:avLst/>
                <a:gdLst>
                  <a:gd name="T0" fmla="*/ 19 w 857"/>
                  <a:gd name="T1" fmla="*/ 0 h 1492"/>
                  <a:gd name="T2" fmla="*/ 0 w 857"/>
                  <a:gd name="T3" fmla="*/ 1492 h 1492"/>
                  <a:gd name="T4" fmla="*/ 857 w 857"/>
                  <a:gd name="T5" fmla="*/ 1492 h 1492"/>
                  <a:gd name="T6" fmla="*/ 857 w 857"/>
                  <a:gd name="T7" fmla="*/ 19 h 1492"/>
                  <a:gd name="T8" fmla="*/ 19 w 857"/>
                  <a:gd name="T9" fmla="*/ 0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" h="1492">
                    <a:moveTo>
                      <a:pt x="19" y="0"/>
                    </a:moveTo>
                    <a:lnTo>
                      <a:pt x="0" y="1492"/>
                    </a:lnTo>
                    <a:lnTo>
                      <a:pt x="857" y="1492"/>
                    </a:lnTo>
                    <a:lnTo>
                      <a:pt x="85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8">
                <a:extLst>
                  <a:ext uri="{FF2B5EF4-FFF2-40B4-BE49-F238E27FC236}">
                    <a16:creationId xmlns:a16="http://schemas.microsoft.com/office/drawing/2014/main" id="{3B3AD607-2FFB-4F8C-9CBD-970F6AC83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" y="2912"/>
                <a:ext cx="385" cy="1480"/>
              </a:xfrm>
              <a:custGeom>
                <a:avLst/>
                <a:gdLst>
                  <a:gd name="T0" fmla="*/ 10 w 385"/>
                  <a:gd name="T1" fmla="*/ 0 h 1480"/>
                  <a:gd name="T2" fmla="*/ 0 w 385"/>
                  <a:gd name="T3" fmla="*/ 1480 h 1480"/>
                  <a:gd name="T4" fmla="*/ 385 w 385"/>
                  <a:gd name="T5" fmla="*/ 1480 h 1480"/>
                  <a:gd name="T6" fmla="*/ 385 w 385"/>
                  <a:gd name="T7" fmla="*/ 7 h 1480"/>
                  <a:gd name="T8" fmla="*/ 10 w 385"/>
                  <a:gd name="T9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1480">
                    <a:moveTo>
                      <a:pt x="10" y="0"/>
                    </a:moveTo>
                    <a:lnTo>
                      <a:pt x="0" y="1480"/>
                    </a:lnTo>
                    <a:lnTo>
                      <a:pt x="385" y="1480"/>
                    </a:lnTo>
                    <a:lnTo>
                      <a:pt x="385" y="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9">
                <a:extLst>
                  <a:ext uri="{FF2B5EF4-FFF2-40B4-BE49-F238E27FC236}">
                    <a16:creationId xmlns:a16="http://schemas.microsoft.com/office/drawing/2014/main" id="{88BD14E2-4C5E-49EA-BBB5-3D2CEECBA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2927"/>
                <a:ext cx="406" cy="306"/>
              </a:xfrm>
              <a:custGeom>
                <a:avLst/>
                <a:gdLst>
                  <a:gd name="T0" fmla="*/ 0 w 406"/>
                  <a:gd name="T1" fmla="*/ 0 h 306"/>
                  <a:gd name="T2" fmla="*/ 0 w 406"/>
                  <a:gd name="T3" fmla="*/ 306 h 306"/>
                  <a:gd name="T4" fmla="*/ 406 w 406"/>
                  <a:gd name="T5" fmla="*/ 306 h 306"/>
                  <a:gd name="T6" fmla="*/ 406 w 406"/>
                  <a:gd name="T7" fmla="*/ 14 h 306"/>
                  <a:gd name="T8" fmla="*/ 0 w 406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6">
                    <a:moveTo>
                      <a:pt x="0" y="0"/>
                    </a:moveTo>
                    <a:lnTo>
                      <a:pt x="0" y="306"/>
                    </a:lnTo>
                    <a:lnTo>
                      <a:pt x="406" y="306"/>
                    </a:lnTo>
                    <a:lnTo>
                      <a:pt x="40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0">
                <a:extLst>
                  <a:ext uri="{FF2B5EF4-FFF2-40B4-BE49-F238E27FC236}">
                    <a16:creationId xmlns:a16="http://schemas.microsoft.com/office/drawing/2014/main" id="{A2A9CE62-5496-4FBB-8A78-F8C66EB5F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3007"/>
                <a:ext cx="126" cy="48"/>
              </a:xfrm>
              <a:custGeom>
                <a:avLst/>
                <a:gdLst>
                  <a:gd name="T0" fmla="*/ 0 w 126"/>
                  <a:gd name="T1" fmla="*/ 3 h 48"/>
                  <a:gd name="T2" fmla="*/ 0 w 126"/>
                  <a:gd name="T3" fmla="*/ 48 h 48"/>
                  <a:gd name="T4" fmla="*/ 126 w 126"/>
                  <a:gd name="T5" fmla="*/ 48 h 48"/>
                  <a:gd name="T6" fmla="*/ 126 w 126"/>
                  <a:gd name="T7" fmla="*/ 0 h 48"/>
                  <a:gd name="T8" fmla="*/ 0 w 126"/>
                  <a:gd name="T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48">
                    <a:moveTo>
                      <a:pt x="0" y="3"/>
                    </a:moveTo>
                    <a:lnTo>
                      <a:pt x="0" y="48"/>
                    </a:lnTo>
                    <a:lnTo>
                      <a:pt x="126" y="48"/>
                    </a:lnTo>
                    <a:lnTo>
                      <a:pt x="12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1">
                <a:extLst>
                  <a:ext uri="{FF2B5EF4-FFF2-40B4-BE49-F238E27FC236}">
                    <a16:creationId xmlns:a16="http://schemas.microsoft.com/office/drawing/2014/main" id="{30FD2754-8F5B-4A49-B6E4-DF9289C7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093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2">
                <a:extLst>
                  <a:ext uri="{FF2B5EF4-FFF2-40B4-BE49-F238E27FC236}">
                    <a16:creationId xmlns:a16="http://schemas.microsoft.com/office/drawing/2014/main" id="{11F52B55-11B3-4C94-A9D4-5EC82A22B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995"/>
                <a:ext cx="406" cy="307"/>
              </a:xfrm>
              <a:custGeom>
                <a:avLst/>
                <a:gdLst>
                  <a:gd name="T0" fmla="*/ 0 w 406"/>
                  <a:gd name="T1" fmla="*/ 0 h 307"/>
                  <a:gd name="T2" fmla="*/ 0 w 406"/>
                  <a:gd name="T3" fmla="*/ 307 h 307"/>
                  <a:gd name="T4" fmla="*/ 406 w 406"/>
                  <a:gd name="T5" fmla="*/ 307 h 307"/>
                  <a:gd name="T6" fmla="*/ 406 w 406"/>
                  <a:gd name="T7" fmla="*/ 15 h 307"/>
                  <a:gd name="T8" fmla="*/ 0 w 40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7">
                    <a:moveTo>
                      <a:pt x="0" y="0"/>
                    </a:moveTo>
                    <a:lnTo>
                      <a:pt x="0" y="307"/>
                    </a:lnTo>
                    <a:lnTo>
                      <a:pt x="406" y="307"/>
                    </a:lnTo>
                    <a:lnTo>
                      <a:pt x="40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3">
                <a:extLst>
                  <a:ext uri="{FF2B5EF4-FFF2-40B4-BE49-F238E27FC236}">
                    <a16:creationId xmlns:a16="http://schemas.microsoft.com/office/drawing/2014/main" id="{1060FC98-098C-4E38-A557-589699CFF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4076"/>
                <a:ext cx="126" cy="50"/>
              </a:xfrm>
              <a:custGeom>
                <a:avLst/>
                <a:gdLst>
                  <a:gd name="T0" fmla="*/ 0 w 126"/>
                  <a:gd name="T1" fmla="*/ 5 h 50"/>
                  <a:gd name="T2" fmla="*/ 0 w 126"/>
                  <a:gd name="T3" fmla="*/ 50 h 50"/>
                  <a:gd name="T4" fmla="*/ 126 w 126"/>
                  <a:gd name="T5" fmla="*/ 50 h 50"/>
                  <a:gd name="T6" fmla="*/ 126 w 126"/>
                  <a:gd name="T7" fmla="*/ 0 h 50"/>
                  <a:gd name="T8" fmla="*/ 0 w 12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50">
                    <a:moveTo>
                      <a:pt x="0" y="5"/>
                    </a:moveTo>
                    <a:lnTo>
                      <a:pt x="0" y="50"/>
                    </a:lnTo>
                    <a:lnTo>
                      <a:pt x="126" y="50"/>
                    </a:lnTo>
                    <a:lnTo>
                      <a:pt x="12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4">
                <a:extLst>
                  <a:ext uri="{FF2B5EF4-FFF2-40B4-BE49-F238E27FC236}">
                    <a16:creationId xmlns:a16="http://schemas.microsoft.com/office/drawing/2014/main" id="{7DC9E631-F81F-4C76-819B-1F2E1EC18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4162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5">
                <a:extLst>
                  <a:ext uri="{FF2B5EF4-FFF2-40B4-BE49-F238E27FC236}">
                    <a16:creationId xmlns:a16="http://schemas.microsoft.com/office/drawing/2014/main" id="{96A2752D-43E8-4657-A307-845C70BF3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71"/>
                <a:ext cx="406" cy="304"/>
              </a:xfrm>
              <a:custGeom>
                <a:avLst/>
                <a:gdLst>
                  <a:gd name="T0" fmla="*/ 0 w 406"/>
                  <a:gd name="T1" fmla="*/ 0 h 304"/>
                  <a:gd name="T2" fmla="*/ 0 w 406"/>
                  <a:gd name="T3" fmla="*/ 304 h 304"/>
                  <a:gd name="T4" fmla="*/ 406 w 406"/>
                  <a:gd name="T5" fmla="*/ 304 h 304"/>
                  <a:gd name="T6" fmla="*/ 406 w 406"/>
                  <a:gd name="T7" fmla="*/ 14 h 304"/>
                  <a:gd name="T8" fmla="*/ 0 w 406"/>
                  <a:gd name="T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4">
                    <a:moveTo>
                      <a:pt x="0" y="0"/>
                    </a:moveTo>
                    <a:lnTo>
                      <a:pt x="0" y="304"/>
                    </a:lnTo>
                    <a:lnTo>
                      <a:pt x="406" y="304"/>
                    </a:lnTo>
                    <a:lnTo>
                      <a:pt x="40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46">
                <a:extLst>
                  <a:ext uri="{FF2B5EF4-FFF2-40B4-BE49-F238E27FC236}">
                    <a16:creationId xmlns:a16="http://schemas.microsoft.com/office/drawing/2014/main" id="{D0B740C3-8B0A-46DD-BAFD-4E102A5AF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3352"/>
                <a:ext cx="126" cy="47"/>
              </a:xfrm>
              <a:custGeom>
                <a:avLst/>
                <a:gdLst>
                  <a:gd name="T0" fmla="*/ 0 w 126"/>
                  <a:gd name="T1" fmla="*/ 2 h 47"/>
                  <a:gd name="T2" fmla="*/ 0 w 126"/>
                  <a:gd name="T3" fmla="*/ 47 h 47"/>
                  <a:gd name="T4" fmla="*/ 126 w 126"/>
                  <a:gd name="T5" fmla="*/ 47 h 47"/>
                  <a:gd name="T6" fmla="*/ 126 w 126"/>
                  <a:gd name="T7" fmla="*/ 0 h 47"/>
                  <a:gd name="T8" fmla="*/ 0 w 126"/>
                  <a:gd name="T9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47">
                    <a:moveTo>
                      <a:pt x="0" y="2"/>
                    </a:moveTo>
                    <a:lnTo>
                      <a:pt x="0" y="47"/>
                    </a:lnTo>
                    <a:lnTo>
                      <a:pt x="126" y="47"/>
                    </a:lnTo>
                    <a:lnTo>
                      <a:pt x="1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47">
                <a:extLst>
                  <a:ext uri="{FF2B5EF4-FFF2-40B4-BE49-F238E27FC236}">
                    <a16:creationId xmlns:a16="http://schemas.microsoft.com/office/drawing/2014/main" id="{FC2AD660-577F-4656-9E0E-3F59E407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37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48">
                <a:extLst>
                  <a:ext uri="{FF2B5EF4-FFF2-40B4-BE49-F238E27FC236}">
                    <a16:creationId xmlns:a16="http://schemas.microsoft.com/office/drawing/2014/main" id="{A5791F8C-3431-4D10-8C53-9EED526E6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37"/>
                <a:ext cx="406" cy="30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49">
                <a:extLst>
                  <a:ext uri="{FF2B5EF4-FFF2-40B4-BE49-F238E27FC236}">
                    <a16:creationId xmlns:a16="http://schemas.microsoft.com/office/drawing/2014/main" id="{C0D8B2F4-7504-470E-B9AD-5AB107117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" y="3770"/>
                <a:ext cx="116" cy="45"/>
              </a:xfrm>
              <a:custGeom>
                <a:avLst/>
                <a:gdLst>
                  <a:gd name="T0" fmla="*/ 0 w 116"/>
                  <a:gd name="T1" fmla="*/ 4 h 45"/>
                  <a:gd name="T2" fmla="*/ 0 w 116"/>
                  <a:gd name="T3" fmla="*/ 45 h 45"/>
                  <a:gd name="T4" fmla="*/ 116 w 116"/>
                  <a:gd name="T5" fmla="*/ 45 h 45"/>
                  <a:gd name="T6" fmla="*/ 116 w 116"/>
                  <a:gd name="T7" fmla="*/ 0 h 45"/>
                  <a:gd name="T8" fmla="*/ 0 w 116"/>
                  <a:gd name="T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5">
                    <a:moveTo>
                      <a:pt x="0" y="4"/>
                    </a:moveTo>
                    <a:lnTo>
                      <a:pt x="0" y="45"/>
                    </a:lnTo>
                    <a:lnTo>
                      <a:pt x="116" y="45"/>
                    </a:lnTo>
                    <a:lnTo>
                      <a:pt x="11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50">
                <a:extLst>
                  <a:ext uri="{FF2B5EF4-FFF2-40B4-BE49-F238E27FC236}">
                    <a16:creationId xmlns:a16="http://schemas.microsoft.com/office/drawing/2014/main" id="{D3F4834A-C817-42B7-AAD7-E55B7F8EA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850"/>
                <a:ext cx="121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52">
                <a:extLst>
                  <a:ext uri="{FF2B5EF4-FFF2-40B4-BE49-F238E27FC236}">
                    <a16:creationId xmlns:a16="http://schemas.microsoft.com/office/drawing/2014/main" id="{5A595C46-9C5B-4714-837A-88E8E3337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896"/>
                <a:ext cx="2538" cy="166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53">
                <a:extLst>
                  <a:ext uri="{FF2B5EF4-FFF2-40B4-BE49-F238E27FC236}">
                    <a16:creationId xmlns:a16="http://schemas.microsoft.com/office/drawing/2014/main" id="{5C244150-D511-40E1-8221-391E47F10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896"/>
                <a:ext cx="2538" cy="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4">
                <a:extLst>
                  <a:ext uri="{FF2B5EF4-FFF2-40B4-BE49-F238E27FC236}">
                    <a16:creationId xmlns:a16="http://schemas.microsoft.com/office/drawing/2014/main" id="{BE54E5A3-2F05-40BB-AFD1-CFCEAF9E5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" y="894"/>
                <a:ext cx="2541" cy="1672"/>
              </a:xfrm>
              <a:custGeom>
                <a:avLst/>
                <a:gdLst>
                  <a:gd name="T0" fmla="*/ 1071 w 1071"/>
                  <a:gd name="T1" fmla="*/ 703 h 704"/>
                  <a:gd name="T2" fmla="*/ 1070 w 1071"/>
                  <a:gd name="T3" fmla="*/ 1 h 704"/>
                  <a:gd name="T4" fmla="*/ 1071 w 1071"/>
                  <a:gd name="T5" fmla="*/ 2 h 704"/>
                  <a:gd name="T6" fmla="*/ 1 w 1071"/>
                  <a:gd name="T7" fmla="*/ 2 h 704"/>
                  <a:gd name="T8" fmla="*/ 1 w 1071"/>
                  <a:gd name="T9" fmla="*/ 2 h 704"/>
                  <a:gd name="T10" fmla="*/ 2 w 1071"/>
                  <a:gd name="T11" fmla="*/ 1 h 704"/>
                  <a:gd name="T12" fmla="*/ 2 w 1071"/>
                  <a:gd name="T13" fmla="*/ 703 h 704"/>
                  <a:gd name="T14" fmla="*/ 1 w 1071"/>
                  <a:gd name="T15" fmla="*/ 702 h 704"/>
                  <a:gd name="T16" fmla="*/ 1071 w 1071"/>
                  <a:gd name="T17" fmla="*/ 703 h 704"/>
                  <a:gd name="T18" fmla="*/ 1 w 1071"/>
                  <a:gd name="T19" fmla="*/ 704 h 704"/>
                  <a:gd name="T20" fmla="*/ 0 w 1071"/>
                  <a:gd name="T21" fmla="*/ 704 h 704"/>
                  <a:gd name="T22" fmla="*/ 0 w 1071"/>
                  <a:gd name="T23" fmla="*/ 703 h 704"/>
                  <a:gd name="T24" fmla="*/ 0 w 1071"/>
                  <a:gd name="T25" fmla="*/ 1 h 704"/>
                  <a:gd name="T26" fmla="*/ 0 w 1071"/>
                  <a:gd name="T27" fmla="*/ 0 h 704"/>
                  <a:gd name="T28" fmla="*/ 1 w 1071"/>
                  <a:gd name="T29" fmla="*/ 0 h 704"/>
                  <a:gd name="T30" fmla="*/ 1 w 1071"/>
                  <a:gd name="T31" fmla="*/ 0 h 704"/>
                  <a:gd name="T32" fmla="*/ 1071 w 1071"/>
                  <a:gd name="T33" fmla="*/ 0 h 704"/>
                  <a:gd name="T34" fmla="*/ 1071 w 1071"/>
                  <a:gd name="T35" fmla="*/ 0 h 704"/>
                  <a:gd name="T36" fmla="*/ 1071 w 1071"/>
                  <a:gd name="T37" fmla="*/ 1 h 704"/>
                  <a:gd name="T38" fmla="*/ 1071 w 1071"/>
                  <a:gd name="T39" fmla="*/ 703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1" h="704">
                    <a:moveTo>
                      <a:pt x="1071" y="703"/>
                    </a:moveTo>
                    <a:cubicBezTo>
                      <a:pt x="1071" y="696"/>
                      <a:pt x="1070" y="429"/>
                      <a:pt x="1070" y="1"/>
                    </a:cubicBezTo>
                    <a:cubicBezTo>
                      <a:pt x="1071" y="2"/>
                      <a:pt x="1071" y="2"/>
                      <a:pt x="1071" y="2"/>
                    </a:cubicBezTo>
                    <a:cubicBezTo>
                      <a:pt x="777" y="2"/>
                      <a:pt x="405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51"/>
                      <a:pt x="2" y="488"/>
                      <a:pt x="2" y="703"/>
                    </a:cubicBezTo>
                    <a:cubicBezTo>
                      <a:pt x="1" y="702"/>
                      <a:pt x="1" y="702"/>
                      <a:pt x="1" y="702"/>
                    </a:cubicBezTo>
                    <a:cubicBezTo>
                      <a:pt x="630" y="702"/>
                      <a:pt x="1062" y="703"/>
                      <a:pt x="1071" y="703"/>
                    </a:cubicBezTo>
                    <a:cubicBezTo>
                      <a:pt x="1062" y="703"/>
                      <a:pt x="630" y="703"/>
                      <a:pt x="1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488"/>
                      <a:pt x="0" y="25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05" y="0"/>
                      <a:pt x="777" y="0"/>
                      <a:pt x="1071" y="0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071" y="1"/>
                      <a:pt x="1071" y="1"/>
                      <a:pt x="1071" y="1"/>
                    </a:cubicBezTo>
                    <a:cubicBezTo>
                      <a:pt x="1071" y="429"/>
                      <a:pt x="1071" y="696"/>
                      <a:pt x="1071" y="70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5">
                <a:extLst>
                  <a:ext uri="{FF2B5EF4-FFF2-40B4-BE49-F238E27FC236}">
                    <a16:creationId xmlns:a16="http://schemas.microsoft.com/office/drawing/2014/main" id="{22980C39-D153-415D-BB11-135EE7243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" y="1817"/>
                <a:ext cx="252" cy="245"/>
              </a:xfrm>
              <a:custGeom>
                <a:avLst/>
                <a:gdLst>
                  <a:gd name="T0" fmla="*/ 1 w 106"/>
                  <a:gd name="T1" fmla="*/ 0 h 103"/>
                  <a:gd name="T2" fmla="*/ 106 w 106"/>
                  <a:gd name="T3" fmla="*/ 1 h 103"/>
                  <a:gd name="T4" fmla="*/ 1 w 106"/>
                  <a:gd name="T5" fmla="*/ 103 h 103"/>
                  <a:gd name="T6" fmla="*/ 0 w 106"/>
                  <a:gd name="T7" fmla="*/ 103 h 103"/>
                  <a:gd name="T8" fmla="*/ 1 w 106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3">
                    <a:moveTo>
                      <a:pt x="1" y="0"/>
                    </a:moveTo>
                    <a:cubicBezTo>
                      <a:pt x="106" y="1"/>
                      <a:pt x="106" y="1"/>
                      <a:pt x="106" y="1"/>
                    </a:cubicBezTo>
                    <a:cubicBezTo>
                      <a:pt x="105" y="57"/>
                      <a:pt x="58" y="103"/>
                      <a:pt x="1" y="103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">
                <a:extLst>
                  <a:ext uri="{FF2B5EF4-FFF2-40B4-BE49-F238E27FC236}">
                    <a16:creationId xmlns:a16="http://schemas.microsoft.com/office/drawing/2014/main" id="{44E47384-AF5C-4AE0-9E51-9A281625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" y="1965"/>
                <a:ext cx="327" cy="192"/>
              </a:xfrm>
              <a:custGeom>
                <a:avLst/>
                <a:gdLst>
                  <a:gd name="T0" fmla="*/ 138 w 138"/>
                  <a:gd name="T1" fmla="*/ 80 h 81"/>
                  <a:gd name="T2" fmla="*/ 136 w 138"/>
                  <a:gd name="T3" fmla="*/ 80 h 81"/>
                  <a:gd name="T4" fmla="*/ 129 w 138"/>
                  <a:gd name="T5" fmla="*/ 80 h 81"/>
                  <a:gd name="T6" fmla="*/ 106 w 138"/>
                  <a:gd name="T7" fmla="*/ 81 h 81"/>
                  <a:gd name="T8" fmla="*/ 105 w 138"/>
                  <a:gd name="T9" fmla="*/ 81 h 81"/>
                  <a:gd name="T10" fmla="*/ 105 w 138"/>
                  <a:gd name="T11" fmla="*/ 80 h 81"/>
                  <a:gd name="T12" fmla="*/ 71 w 138"/>
                  <a:gd name="T13" fmla="*/ 37 h 81"/>
                  <a:gd name="T14" fmla="*/ 43 w 138"/>
                  <a:gd name="T15" fmla="*/ 1 h 81"/>
                  <a:gd name="T16" fmla="*/ 43 w 138"/>
                  <a:gd name="T17" fmla="*/ 1 h 81"/>
                  <a:gd name="T18" fmla="*/ 12 w 138"/>
                  <a:gd name="T19" fmla="*/ 1 h 81"/>
                  <a:gd name="T20" fmla="*/ 4 w 138"/>
                  <a:gd name="T21" fmla="*/ 1 h 81"/>
                  <a:gd name="T22" fmla="*/ 0 w 138"/>
                  <a:gd name="T23" fmla="*/ 1 h 81"/>
                  <a:gd name="T24" fmla="*/ 4 w 138"/>
                  <a:gd name="T25" fmla="*/ 0 h 81"/>
                  <a:gd name="T26" fmla="*/ 12 w 138"/>
                  <a:gd name="T27" fmla="*/ 0 h 81"/>
                  <a:gd name="T28" fmla="*/ 43 w 138"/>
                  <a:gd name="T29" fmla="*/ 0 h 81"/>
                  <a:gd name="T30" fmla="*/ 43 w 138"/>
                  <a:gd name="T31" fmla="*/ 0 h 81"/>
                  <a:gd name="T32" fmla="*/ 44 w 138"/>
                  <a:gd name="T33" fmla="*/ 0 h 81"/>
                  <a:gd name="T34" fmla="*/ 72 w 138"/>
                  <a:gd name="T35" fmla="*/ 36 h 81"/>
                  <a:gd name="T36" fmla="*/ 106 w 138"/>
                  <a:gd name="T37" fmla="*/ 80 h 81"/>
                  <a:gd name="T38" fmla="*/ 106 w 138"/>
                  <a:gd name="T39" fmla="*/ 79 h 81"/>
                  <a:gd name="T40" fmla="*/ 129 w 138"/>
                  <a:gd name="T41" fmla="*/ 80 h 81"/>
                  <a:gd name="T42" fmla="*/ 136 w 138"/>
                  <a:gd name="T43" fmla="*/ 80 h 81"/>
                  <a:gd name="T44" fmla="*/ 138 w 138"/>
                  <a:gd name="T45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8" h="81">
                    <a:moveTo>
                      <a:pt x="138" y="80"/>
                    </a:moveTo>
                    <a:cubicBezTo>
                      <a:pt x="138" y="80"/>
                      <a:pt x="137" y="80"/>
                      <a:pt x="136" y="80"/>
                    </a:cubicBezTo>
                    <a:cubicBezTo>
                      <a:pt x="134" y="80"/>
                      <a:pt x="132" y="80"/>
                      <a:pt x="129" y="80"/>
                    </a:cubicBezTo>
                    <a:cubicBezTo>
                      <a:pt x="123" y="80"/>
                      <a:pt x="115" y="80"/>
                      <a:pt x="106" y="81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5" y="80"/>
                      <a:pt x="105" y="80"/>
                      <a:pt x="105" y="80"/>
                    </a:cubicBezTo>
                    <a:cubicBezTo>
                      <a:pt x="96" y="68"/>
                      <a:pt x="84" y="53"/>
                      <a:pt x="71" y="37"/>
                    </a:cubicBezTo>
                    <a:cubicBezTo>
                      <a:pt x="60" y="24"/>
                      <a:pt x="51" y="1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30" y="1"/>
                      <a:pt x="20" y="1"/>
                      <a:pt x="12" y="1"/>
                    </a:cubicBezTo>
                    <a:cubicBezTo>
                      <a:pt x="9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6" y="0"/>
                      <a:pt x="9" y="0"/>
                      <a:pt x="12" y="0"/>
                    </a:cubicBezTo>
                    <a:cubicBezTo>
                      <a:pt x="20" y="0"/>
                      <a:pt x="30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2" y="10"/>
                      <a:pt x="62" y="23"/>
                      <a:pt x="72" y="36"/>
                    </a:cubicBezTo>
                    <a:cubicBezTo>
                      <a:pt x="85" y="52"/>
                      <a:pt x="97" y="68"/>
                      <a:pt x="106" y="80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5" y="79"/>
                      <a:pt x="123" y="80"/>
                      <a:pt x="129" y="80"/>
                    </a:cubicBezTo>
                    <a:cubicBezTo>
                      <a:pt x="132" y="80"/>
                      <a:pt x="134" y="80"/>
                      <a:pt x="136" y="80"/>
                    </a:cubicBezTo>
                    <a:cubicBezTo>
                      <a:pt x="137" y="80"/>
                      <a:pt x="138" y="80"/>
                      <a:pt x="138" y="8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57">
                <a:extLst>
                  <a:ext uri="{FF2B5EF4-FFF2-40B4-BE49-F238E27FC236}">
                    <a16:creationId xmlns:a16="http://schemas.microsoft.com/office/drawing/2014/main" id="{5B88EDB7-E9E2-4578-9696-6465F390B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181"/>
                <a:ext cx="16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58">
                <a:extLst>
                  <a:ext uri="{FF2B5EF4-FFF2-40B4-BE49-F238E27FC236}">
                    <a16:creationId xmlns:a16="http://schemas.microsoft.com/office/drawing/2014/main" id="{C4268AC8-FF21-4537-9115-B25884390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212"/>
                <a:ext cx="161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9">
                <a:extLst>
                  <a:ext uri="{FF2B5EF4-FFF2-40B4-BE49-F238E27FC236}">
                    <a16:creationId xmlns:a16="http://schemas.microsoft.com/office/drawing/2014/main" id="{5683DA96-C432-4466-9D17-6B6E383F8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1535"/>
                <a:ext cx="501" cy="491"/>
              </a:xfrm>
              <a:custGeom>
                <a:avLst/>
                <a:gdLst>
                  <a:gd name="T0" fmla="*/ 105 w 211"/>
                  <a:gd name="T1" fmla="*/ 104 h 207"/>
                  <a:gd name="T2" fmla="*/ 104 w 211"/>
                  <a:gd name="T3" fmla="*/ 207 h 207"/>
                  <a:gd name="T4" fmla="*/ 0 w 211"/>
                  <a:gd name="T5" fmla="*/ 104 h 207"/>
                  <a:gd name="T6" fmla="*/ 105 w 211"/>
                  <a:gd name="T7" fmla="*/ 0 h 207"/>
                  <a:gd name="T8" fmla="*/ 211 w 211"/>
                  <a:gd name="T9" fmla="*/ 104 h 207"/>
                  <a:gd name="T10" fmla="*/ 105 w 211"/>
                  <a:gd name="T11" fmla="*/ 10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207">
                    <a:moveTo>
                      <a:pt x="105" y="104"/>
                    </a:moveTo>
                    <a:cubicBezTo>
                      <a:pt x="104" y="207"/>
                      <a:pt x="104" y="207"/>
                      <a:pt x="104" y="207"/>
                    </a:cubicBezTo>
                    <a:cubicBezTo>
                      <a:pt x="47" y="206"/>
                      <a:pt x="0" y="160"/>
                      <a:pt x="0" y="104"/>
                    </a:cubicBezTo>
                    <a:cubicBezTo>
                      <a:pt x="0" y="47"/>
                      <a:pt x="48" y="0"/>
                      <a:pt x="105" y="0"/>
                    </a:cubicBezTo>
                    <a:cubicBezTo>
                      <a:pt x="163" y="0"/>
                      <a:pt x="211" y="47"/>
                      <a:pt x="211" y="104"/>
                    </a:cubicBezTo>
                    <a:lnTo>
                      <a:pt x="105" y="104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0">
                <a:extLst>
                  <a:ext uri="{FF2B5EF4-FFF2-40B4-BE49-F238E27FC236}">
                    <a16:creationId xmlns:a16="http://schemas.microsoft.com/office/drawing/2014/main" id="{EA586A44-D556-443A-94F7-3B0239BCF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1547"/>
                <a:ext cx="226" cy="164"/>
              </a:xfrm>
              <a:custGeom>
                <a:avLst/>
                <a:gdLst>
                  <a:gd name="T0" fmla="*/ 95 w 95"/>
                  <a:gd name="T1" fmla="*/ 65 h 69"/>
                  <a:gd name="T2" fmla="*/ 94 w 95"/>
                  <a:gd name="T3" fmla="*/ 65 h 69"/>
                  <a:gd name="T4" fmla="*/ 88 w 95"/>
                  <a:gd name="T5" fmla="*/ 66 h 69"/>
                  <a:gd name="T6" fmla="*/ 69 w 95"/>
                  <a:gd name="T7" fmla="*/ 69 h 69"/>
                  <a:gd name="T8" fmla="*/ 69 w 95"/>
                  <a:gd name="T9" fmla="*/ 69 h 69"/>
                  <a:gd name="T10" fmla="*/ 69 w 95"/>
                  <a:gd name="T11" fmla="*/ 69 h 69"/>
                  <a:gd name="T12" fmla="*/ 44 w 95"/>
                  <a:gd name="T13" fmla="*/ 44 h 69"/>
                  <a:gd name="T14" fmla="*/ 13 w 95"/>
                  <a:gd name="T15" fmla="*/ 13 h 69"/>
                  <a:gd name="T16" fmla="*/ 4 w 95"/>
                  <a:gd name="T17" fmla="*/ 4 h 69"/>
                  <a:gd name="T18" fmla="*/ 0 w 95"/>
                  <a:gd name="T19" fmla="*/ 0 h 69"/>
                  <a:gd name="T20" fmla="*/ 4 w 95"/>
                  <a:gd name="T21" fmla="*/ 4 h 69"/>
                  <a:gd name="T22" fmla="*/ 14 w 95"/>
                  <a:gd name="T23" fmla="*/ 13 h 69"/>
                  <a:gd name="T24" fmla="*/ 45 w 95"/>
                  <a:gd name="T25" fmla="*/ 43 h 69"/>
                  <a:gd name="T26" fmla="*/ 70 w 95"/>
                  <a:gd name="T27" fmla="*/ 68 h 69"/>
                  <a:gd name="T28" fmla="*/ 69 w 95"/>
                  <a:gd name="T29" fmla="*/ 67 h 69"/>
                  <a:gd name="T30" fmla="*/ 88 w 95"/>
                  <a:gd name="T31" fmla="*/ 65 h 69"/>
                  <a:gd name="T32" fmla="*/ 93 w 95"/>
                  <a:gd name="T33" fmla="*/ 65 h 69"/>
                  <a:gd name="T34" fmla="*/ 95 w 95"/>
                  <a:gd name="T35" fmla="*/ 6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" h="69">
                    <a:moveTo>
                      <a:pt x="95" y="65"/>
                    </a:moveTo>
                    <a:cubicBezTo>
                      <a:pt x="95" y="65"/>
                      <a:pt x="95" y="65"/>
                      <a:pt x="94" y="65"/>
                    </a:cubicBezTo>
                    <a:cubicBezTo>
                      <a:pt x="92" y="65"/>
                      <a:pt x="90" y="66"/>
                      <a:pt x="88" y="66"/>
                    </a:cubicBezTo>
                    <a:cubicBezTo>
                      <a:pt x="83" y="67"/>
                      <a:pt x="77" y="68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2" y="62"/>
                      <a:pt x="53" y="53"/>
                      <a:pt x="44" y="44"/>
                    </a:cubicBezTo>
                    <a:cubicBezTo>
                      <a:pt x="32" y="32"/>
                      <a:pt x="21" y="21"/>
                      <a:pt x="13" y="13"/>
                    </a:cubicBezTo>
                    <a:cubicBezTo>
                      <a:pt x="9" y="10"/>
                      <a:pt x="6" y="6"/>
                      <a:pt x="4" y="4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2" y="1"/>
                      <a:pt x="4" y="4"/>
                    </a:cubicBezTo>
                    <a:cubicBezTo>
                      <a:pt x="7" y="6"/>
                      <a:pt x="10" y="9"/>
                      <a:pt x="14" y="13"/>
                    </a:cubicBezTo>
                    <a:cubicBezTo>
                      <a:pt x="22" y="20"/>
                      <a:pt x="33" y="31"/>
                      <a:pt x="45" y="43"/>
                    </a:cubicBezTo>
                    <a:cubicBezTo>
                      <a:pt x="54" y="52"/>
                      <a:pt x="63" y="61"/>
                      <a:pt x="70" y="68"/>
                    </a:cubicBezTo>
                    <a:cubicBezTo>
                      <a:pt x="69" y="67"/>
                      <a:pt x="69" y="67"/>
                      <a:pt x="69" y="67"/>
                    </a:cubicBezTo>
                    <a:cubicBezTo>
                      <a:pt x="77" y="67"/>
                      <a:pt x="83" y="66"/>
                      <a:pt x="88" y="65"/>
                    </a:cubicBezTo>
                    <a:cubicBezTo>
                      <a:pt x="90" y="65"/>
                      <a:pt x="92" y="65"/>
                      <a:pt x="93" y="65"/>
                    </a:cubicBezTo>
                    <a:cubicBezTo>
                      <a:pt x="95" y="65"/>
                      <a:pt x="95" y="65"/>
                      <a:pt x="95" y="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61">
                <a:extLst>
                  <a:ext uri="{FF2B5EF4-FFF2-40B4-BE49-F238E27FC236}">
                    <a16:creationId xmlns:a16="http://schemas.microsoft.com/office/drawing/2014/main" id="{8699DB60-FF3E-4D5B-8CD6-6194C778A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535"/>
                <a:ext cx="16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62">
                <a:extLst>
                  <a:ext uri="{FF2B5EF4-FFF2-40B4-BE49-F238E27FC236}">
                    <a16:creationId xmlns:a16="http://schemas.microsoft.com/office/drawing/2014/main" id="{09B92D13-2674-4470-A8BC-23F19084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566"/>
                <a:ext cx="162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3">
                <a:extLst>
                  <a:ext uri="{FF2B5EF4-FFF2-40B4-BE49-F238E27FC236}">
                    <a16:creationId xmlns:a16="http://schemas.microsoft.com/office/drawing/2014/main" id="{DB4E3D83-0D23-42B4-A9D1-B51AFDEB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1145"/>
                <a:ext cx="192" cy="228"/>
              </a:xfrm>
              <a:custGeom>
                <a:avLst/>
                <a:gdLst>
                  <a:gd name="T0" fmla="*/ 81 w 81"/>
                  <a:gd name="T1" fmla="*/ 64 h 96"/>
                  <a:gd name="T2" fmla="*/ 81 w 81"/>
                  <a:gd name="T3" fmla="*/ 0 h 96"/>
                  <a:gd name="T4" fmla="*/ 28 w 81"/>
                  <a:gd name="T5" fmla="*/ 20 h 96"/>
                  <a:gd name="T6" fmla="*/ 3 w 81"/>
                  <a:gd name="T7" fmla="*/ 87 h 96"/>
                  <a:gd name="T8" fmla="*/ 4 w 81"/>
                  <a:gd name="T9" fmla="*/ 96 h 96"/>
                  <a:gd name="T10" fmla="*/ 4 w 81"/>
                  <a:gd name="T11" fmla="*/ 96 h 96"/>
                  <a:gd name="T12" fmla="*/ 4 w 81"/>
                  <a:gd name="T13" fmla="*/ 96 h 96"/>
                  <a:gd name="T14" fmla="*/ 81 w 81"/>
                  <a:gd name="T15" fmla="*/ 79 h 96"/>
                  <a:gd name="T16" fmla="*/ 81 w 81"/>
                  <a:gd name="T17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6">
                    <a:moveTo>
                      <a:pt x="81" y="6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62" y="0"/>
                      <a:pt x="43" y="7"/>
                      <a:pt x="28" y="20"/>
                    </a:cubicBezTo>
                    <a:cubicBezTo>
                      <a:pt x="11" y="36"/>
                      <a:pt x="0" y="59"/>
                      <a:pt x="3" y="87"/>
                    </a:cubicBezTo>
                    <a:cubicBezTo>
                      <a:pt x="3" y="90"/>
                      <a:pt x="3" y="93"/>
                      <a:pt x="4" y="9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64"/>
                      <a:pt x="81" y="64"/>
                      <a:pt x="81" y="6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4">
                <a:extLst>
                  <a:ext uri="{FF2B5EF4-FFF2-40B4-BE49-F238E27FC236}">
                    <a16:creationId xmlns:a16="http://schemas.microsoft.com/office/drawing/2014/main" id="{8AAA08AE-6DB4-42C5-A37A-3F05C6DF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1145"/>
                <a:ext cx="187" cy="228"/>
              </a:xfrm>
              <a:custGeom>
                <a:avLst/>
                <a:gdLst>
                  <a:gd name="T0" fmla="*/ 79 w 79"/>
                  <a:gd name="T1" fmla="*/ 0 h 96"/>
                  <a:gd name="T2" fmla="*/ 26 w 79"/>
                  <a:gd name="T3" fmla="*/ 20 h 96"/>
                  <a:gd name="T4" fmla="*/ 0 w 79"/>
                  <a:gd name="T5" fmla="*/ 77 h 96"/>
                  <a:gd name="T6" fmla="*/ 1 w 79"/>
                  <a:gd name="T7" fmla="*/ 87 h 96"/>
                  <a:gd name="T8" fmla="*/ 2 w 79"/>
                  <a:gd name="T9" fmla="*/ 96 h 96"/>
                  <a:gd name="T10" fmla="*/ 2 w 79"/>
                  <a:gd name="T11" fmla="*/ 96 h 96"/>
                  <a:gd name="T12" fmla="*/ 2 w 79"/>
                  <a:gd name="T13" fmla="*/ 96 h 96"/>
                  <a:gd name="T14" fmla="*/ 79 w 79"/>
                  <a:gd name="T15" fmla="*/ 79 h 96"/>
                  <a:gd name="T16" fmla="*/ 79 w 79"/>
                  <a:gd name="T17" fmla="*/ 64 h 96"/>
                  <a:gd name="T18" fmla="*/ 79 w 79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96">
                    <a:moveTo>
                      <a:pt x="79" y="0"/>
                    </a:moveTo>
                    <a:cubicBezTo>
                      <a:pt x="60" y="0"/>
                      <a:pt x="41" y="7"/>
                      <a:pt x="26" y="20"/>
                    </a:cubicBezTo>
                    <a:cubicBezTo>
                      <a:pt x="11" y="34"/>
                      <a:pt x="0" y="54"/>
                      <a:pt x="0" y="77"/>
                    </a:cubicBezTo>
                    <a:cubicBezTo>
                      <a:pt x="0" y="80"/>
                      <a:pt x="0" y="84"/>
                      <a:pt x="1" y="87"/>
                    </a:cubicBezTo>
                    <a:cubicBezTo>
                      <a:pt x="1" y="90"/>
                      <a:pt x="1" y="93"/>
                      <a:pt x="2" y="96"/>
                    </a:cubicBezTo>
                    <a:cubicBezTo>
                      <a:pt x="2" y="96"/>
                      <a:pt x="2" y="96"/>
                      <a:pt x="2" y="96"/>
                    </a:cubicBezTo>
                    <a:cubicBezTo>
                      <a:pt x="2" y="96"/>
                      <a:pt x="2" y="96"/>
                      <a:pt x="2" y="96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5">
                <a:extLst>
                  <a:ext uri="{FF2B5EF4-FFF2-40B4-BE49-F238E27FC236}">
                    <a16:creationId xmlns:a16="http://schemas.microsoft.com/office/drawing/2014/main" id="{A12033BD-9354-4B8A-B8F7-98B78CE4A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1145"/>
                <a:ext cx="187" cy="228"/>
              </a:xfrm>
              <a:custGeom>
                <a:avLst/>
                <a:gdLst>
                  <a:gd name="T0" fmla="*/ 71 w 79"/>
                  <a:gd name="T1" fmla="*/ 44 h 96"/>
                  <a:gd name="T2" fmla="*/ 9 w 79"/>
                  <a:gd name="T3" fmla="*/ 0 h 96"/>
                  <a:gd name="T4" fmla="*/ 6 w 79"/>
                  <a:gd name="T5" fmla="*/ 0 h 96"/>
                  <a:gd name="T6" fmla="*/ 5 w 79"/>
                  <a:gd name="T7" fmla="*/ 0 h 96"/>
                  <a:gd name="T8" fmla="*/ 0 w 79"/>
                  <a:gd name="T9" fmla="*/ 0 h 96"/>
                  <a:gd name="T10" fmla="*/ 0 w 79"/>
                  <a:gd name="T11" fmla="*/ 0 h 96"/>
                  <a:gd name="T12" fmla="*/ 0 w 79"/>
                  <a:gd name="T13" fmla="*/ 0 h 96"/>
                  <a:gd name="T14" fmla="*/ 0 w 79"/>
                  <a:gd name="T15" fmla="*/ 0 h 96"/>
                  <a:gd name="T16" fmla="*/ 0 w 79"/>
                  <a:gd name="T17" fmla="*/ 0 h 96"/>
                  <a:gd name="T18" fmla="*/ 0 w 79"/>
                  <a:gd name="T19" fmla="*/ 0 h 96"/>
                  <a:gd name="T20" fmla="*/ 0 w 79"/>
                  <a:gd name="T21" fmla="*/ 64 h 96"/>
                  <a:gd name="T22" fmla="*/ 0 w 79"/>
                  <a:gd name="T23" fmla="*/ 79 h 96"/>
                  <a:gd name="T24" fmla="*/ 77 w 79"/>
                  <a:gd name="T25" fmla="*/ 96 h 96"/>
                  <a:gd name="T26" fmla="*/ 77 w 79"/>
                  <a:gd name="T27" fmla="*/ 96 h 96"/>
                  <a:gd name="T28" fmla="*/ 79 w 79"/>
                  <a:gd name="T29" fmla="*/ 79 h 96"/>
                  <a:gd name="T30" fmla="*/ 71 w 79"/>
                  <a:gd name="T31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96">
                    <a:moveTo>
                      <a:pt x="71" y="44"/>
                    </a:moveTo>
                    <a:cubicBezTo>
                      <a:pt x="60" y="21"/>
                      <a:pt x="39" y="3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9" y="91"/>
                      <a:pt x="79" y="85"/>
                      <a:pt x="79" y="79"/>
                    </a:cubicBezTo>
                    <a:cubicBezTo>
                      <a:pt x="79" y="67"/>
                      <a:pt x="76" y="55"/>
                      <a:pt x="71" y="4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0657D886-5C84-4FAB-A7E9-2FE40C6FF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1145"/>
                <a:ext cx="187" cy="228"/>
              </a:xfrm>
              <a:custGeom>
                <a:avLst/>
                <a:gdLst>
                  <a:gd name="T0" fmla="*/ 0 w 79"/>
                  <a:gd name="T1" fmla="*/ 0 h 96"/>
                  <a:gd name="T2" fmla="*/ 0 w 79"/>
                  <a:gd name="T3" fmla="*/ 0 h 96"/>
                  <a:gd name="T4" fmla="*/ 0 w 79"/>
                  <a:gd name="T5" fmla="*/ 0 h 96"/>
                  <a:gd name="T6" fmla="*/ 0 w 79"/>
                  <a:gd name="T7" fmla="*/ 64 h 96"/>
                  <a:gd name="T8" fmla="*/ 0 w 79"/>
                  <a:gd name="T9" fmla="*/ 79 h 96"/>
                  <a:gd name="T10" fmla="*/ 77 w 79"/>
                  <a:gd name="T11" fmla="*/ 96 h 96"/>
                  <a:gd name="T12" fmla="*/ 77 w 79"/>
                  <a:gd name="T13" fmla="*/ 96 h 96"/>
                  <a:gd name="T14" fmla="*/ 79 w 79"/>
                  <a:gd name="T15" fmla="*/ 80 h 96"/>
                  <a:gd name="T16" fmla="*/ 79 w 79"/>
                  <a:gd name="T17" fmla="*/ 79 h 96"/>
                  <a:gd name="T18" fmla="*/ 71 w 79"/>
                  <a:gd name="T19" fmla="*/ 44 h 96"/>
                  <a:gd name="T20" fmla="*/ 9 w 79"/>
                  <a:gd name="T21" fmla="*/ 0 h 96"/>
                  <a:gd name="T22" fmla="*/ 6 w 79"/>
                  <a:gd name="T23" fmla="*/ 0 h 96"/>
                  <a:gd name="T24" fmla="*/ 5 w 79"/>
                  <a:gd name="T25" fmla="*/ 0 h 96"/>
                  <a:gd name="T26" fmla="*/ 0 w 79"/>
                  <a:gd name="T27" fmla="*/ 0 h 96"/>
                  <a:gd name="T28" fmla="*/ 0 w 79"/>
                  <a:gd name="T29" fmla="*/ 0 h 96"/>
                  <a:gd name="T30" fmla="*/ 0 w 79"/>
                  <a:gd name="T31" fmla="*/ 0 h 96"/>
                  <a:gd name="T32" fmla="*/ 0 w 7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9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9" y="91"/>
                      <a:pt x="79" y="85"/>
                      <a:pt x="79" y="80"/>
                    </a:cubicBezTo>
                    <a:cubicBezTo>
                      <a:pt x="79" y="80"/>
                      <a:pt x="79" y="79"/>
                      <a:pt x="79" y="79"/>
                    </a:cubicBezTo>
                    <a:cubicBezTo>
                      <a:pt x="79" y="67"/>
                      <a:pt x="76" y="55"/>
                      <a:pt x="71" y="44"/>
                    </a:cubicBezTo>
                    <a:cubicBezTo>
                      <a:pt x="60" y="21"/>
                      <a:pt x="39" y="3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67">
                <a:extLst>
                  <a:ext uri="{FF2B5EF4-FFF2-40B4-BE49-F238E27FC236}">
                    <a16:creationId xmlns:a16="http://schemas.microsoft.com/office/drawing/2014/main" id="{14B1BAC6-92F9-4AE1-A360-3F3B34E78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1352"/>
                <a:ext cx="368" cy="188"/>
              </a:xfrm>
              <a:custGeom>
                <a:avLst/>
                <a:gdLst>
                  <a:gd name="T0" fmla="*/ 78 w 155"/>
                  <a:gd name="T1" fmla="*/ 0 h 79"/>
                  <a:gd name="T2" fmla="*/ 0 w 155"/>
                  <a:gd name="T3" fmla="*/ 17 h 79"/>
                  <a:gd name="T4" fmla="*/ 78 w 155"/>
                  <a:gd name="T5" fmla="*/ 79 h 79"/>
                  <a:gd name="T6" fmla="*/ 155 w 155"/>
                  <a:gd name="T7" fmla="*/ 17 h 79"/>
                  <a:gd name="T8" fmla="*/ 78 w 155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79">
                    <a:moveTo>
                      <a:pt x="78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8" y="53"/>
                      <a:pt x="40" y="79"/>
                      <a:pt x="78" y="79"/>
                    </a:cubicBezTo>
                    <a:cubicBezTo>
                      <a:pt x="115" y="79"/>
                      <a:pt x="147" y="52"/>
                      <a:pt x="155" y="17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68">
                <a:extLst>
                  <a:ext uri="{FF2B5EF4-FFF2-40B4-BE49-F238E27FC236}">
                    <a16:creationId xmlns:a16="http://schemas.microsoft.com/office/drawing/2014/main" id="{64F53BC4-FE66-43F5-B86B-0237FD23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321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69">
                <a:extLst>
                  <a:ext uri="{FF2B5EF4-FFF2-40B4-BE49-F238E27FC236}">
                    <a16:creationId xmlns:a16="http://schemas.microsoft.com/office/drawing/2014/main" id="{30D072A1-219F-49B9-A57F-318A63EC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274"/>
                <a:ext cx="422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0">
                <a:extLst>
                  <a:ext uri="{FF2B5EF4-FFF2-40B4-BE49-F238E27FC236}">
                    <a16:creationId xmlns:a16="http://schemas.microsoft.com/office/drawing/2014/main" id="{873A6C4B-6ED1-4D76-BAE5-0731AE40B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226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1">
                <a:extLst>
                  <a:ext uri="{FF2B5EF4-FFF2-40B4-BE49-F238E27FC236}">
                    <a16:creationId xmlns:a16="http://schemas.microsoft.com/office/drawing/2014/main" id="{A1C96D8E-C5A6-42B2-80B2-2E8AE869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366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2">
                <a:extLst>
                  <a:ext uri="{FF2B5EF4-FFF2-40B4-BE49-F238E27FC236}">
                    <a16:creationId xmlns:a16="http://schemas.microsoft.com/office/drawing/2014/main" id="{5AA48BFB-2D2A-4C6D-925C-00761F05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16"/>
                <a:ext cx="2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73">
                <a:extLst>
                  <a:ext uri="{FF2B5EF4-FFF2-40B4-BE49-F238E27FC236}">
                    <a16:creationId xmlns:a16="http://schemas.microsoft.com/office/drawing/2014/main" id="{C39D073D-4CCD-4399-811B-AD90C2A6A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" y="1768"/>
                <a:ext cx="43" cy="486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74">
                <a:extLst>
                  <a:ext uri="{FF2B5EF4-FFF2-40B4-BE49-F238E27FC236}">
                    <a16:creationId xmlns:a16="http://schemas.microsoft.com/office/drawing/2014/main" id="{BCF42848-51AC-4DD0-901F-68158AC3A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75">
                <a:extLst>
                  <a:ext uri="{FF2B5EF4-FFF2-40B4-BE49-F238E27FC236}">
                    <a16:creationId xmlns:a16="http://schemas.microsoft.com/office/drawing/2014/main" id="{573B287A-F4F4-48D2-BBA1-0528402C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76">
                <a:extLst>
                  <a:ext uri="{FF2B5EF4-FFF2-40B4-BE49-F238E27FC236}">
                    <a16:creationId xmlns:a16="http://schemas.microsoft.com/office/drawing/2014/main" id="{8B5B5E41-1D05-447F-ADA6-CDD5822B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827"/>
                <a:ext cx="43" cy="43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77">
                <a:extLst>
                  <a:ext uri="{FF2B5EF4-FFF2-40B4-BE49-F238E27FC236}">
                    <a16:creationId xmlns:a16="http://schemas.microsoft.com/office/drawing/2014/main" id="{B5FFF6AC-FF6A-493C-B549-476C46A41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78">
                <a:extLst>
                  <a:ext uri="{FF2B5EF4-FFF2-40B4-BE49-F238E27FC236}">
                    <a16:creationId xmlns:a16="http://schemas.microsoft.com/office/drawing/2014/main" id="{9497685E-AFE7-43E3-A165-C30D3CA1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79">
                <a:extLst>
                  <a:ext uri="{FF2B5EF4-FFF2-40B4-BE49-F238E27FC236}">
                    <a16:creationId xmlns:a16="http://schemas.microsoft.com/office/drawing/2014/main" id="{A3440CDB-2F7A-4FDD-862F-372F29C4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1943"/>
                <a:ext cx="43" cy="31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80">
                <a:extLst>
                  <a:ext uri="{FF2B5EF4-FFF2-40B4-BE49-F238E27FC236}">
                    <a16:creationId xmlns:a16="http://schemas.microsoft.com/office/drawing/2014/main" id="{3BB8BC43-CA3E-49FA-8094-347BD0C1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81">
                <a:extLst>
                  <a:ext uri="{FF2B5EF4-FFF2-40B4-BE49-F238E27FC236}">
                    <a16:creationId xmlns:a16="http://schemas.microsoft.com/office/drawing/2014/main" id="{DD6DB9E9-530A-4D65-8536-A6DCA6AB8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82">
                <a:extLst>
                  <a:ext uri="{FF2B5EF4-FFF2-40B4-BE49-F238E27FC236}">
                    <a16:creationId xmlns:a16="http://schemas.microsoft.com/office/drawing/2014/main" id="{FD8DD0CE-2041-4864-A134-697F677CE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817"/>
                <a:ext cx="43" cy="43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83">
                <a:extLst>
                  <a:ext uri="{FF2B5EF4-FFF2-40B4-BE49-F238E27FC236}">
                    <a16:creationId xmlns:a16="http://schemas.microsoft.com/office/drawing/2014/main" id="{19689E0F-F5A0-45FE-8DA9-19547206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84">
                <a:extLst>
                  <a:ext uri="{FF2B5EF4-FFF2-40B4-BE49-F238E27FC236}">
                    <a16:creationId xmlns:a16="http://schemas.microsoft.com/office/drawing/2014/main" id="{9986ED98-2C87-413E-90C4-61080E08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85">
                <a:extLst>
                  <a:ext uri="{FF2B5EF4-FFF2-40B4-BE49-F238E27FC236}">
                    <a16:creationId xmlns:a16="http://schemas.microsoft.com/office/drawing/2014/main" id="{F2DF7EB9-AF40-4A39-9F8C-78EA3791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834"/>
                <a:ext cx="43" cy="42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86">
                <a:extLst>
                  <a:ext uri="{FF2B5EF4-FFF2-40B4-BE49-F238E27FC236}">
                    <a16:creationId xmlns:a16="http://schemas.microsoft.com/office/drawing/2014/main" id="{36DE8A92-A2B3-40D3-8128-9E117743B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87">
                <a:extLst>
                  <a:ext uri="{FF2B5EF4-FFF2-40B4-BE49-F238E27FC236}">
                    <a16:creationId xmlns:a16="http://schemas.microsoft.com/office/drawing/2014/main" id="{E2B344D5-9609-4CCE-8A95-8F9E121DA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88">
                <a:extLst>
                  <a:ext uri="{FF2B5EF4-FFF2-40B4-BE49-F238E27FC236}">
                    <a16:creationId xmlns:a16="http://schemas.microsoft.com/office/drawing/2014/main" id="{610D3497-5AD2-44C2-9968-8AC56288C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1912"/>
                <a:ext cx="45" cy="342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89">
                <a:extLst>
                  <a:ext uri="{FF2B5EF4-FFF2-40B4-BE49-F238E27FC236}">
                    <a16:creationId xmlns:a16="http://schemas.microsoft.com/office/drawing/2014/main" id="{126C8068-F943-4FE4-9DD5-06059BC6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288"/>
                <a:ext cx="923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90">
                <a:extLst>
                  <a:ext uri="{FF2B5EF4-FFF2-40B4-BE49-F238E27FC236}">
                    <a16:creationId xmlns:a16="http://schemas.microsoft.com/office/drawing/2014/main" id="{FB3400AA-C49E-414F-9068-7ED410695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326"/>
                <a:ext cx="64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91">
                <a:extLst>
                  <a:ext uri="{FF2B5EF4-FFF2-40B4-BE49-F238E27FC236}">
                    <a16:creationId xmlns:a16="http://schemas.microsoft.com/office/drawing/2014/main" id="{660C37C6-3F96-4BD9-A6A8-82D78552F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92">
                <a:extLst>
                  <a:ext uri="{FF2B5EF4-FFF2-40B4-BE49-F238E27FC236}">
                    <a16:creationId xmlns:a16="http://schemas.microsoft.com/office/drawing/2014/main" id="{588337CB-1B21-4DD6-8D7A-CF3477124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93">
                <a:extLst>
                  <a:ext uri="{FF2B5EF4-FFF2-40B4-BE49-F238E27FC236}">
                    <a16:creationId xmlns:a16="http://schemas.microsoft.com/office/drawing/2014/main" id="{3788900C-04AF-4852-838A-A4CF01210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94">
                <a:extLst>
                  <a:ext uri="{FF2B5EF4-FFF2-40B4-BE49-F238E27FC236}">
                    <a16:creationId xmlns:a16="http://schemas.microsoft.com/office/drawing/2014/main" id="{01AA2A94-578D-4FD5-A61C-DB12BE826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2328"/>
                <a:ext cx="79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95">
                <a:extLst>
                  <a:ext uri="{FF2B5EF4-FFF2-40B4-BE49-F238E27FC236}">
                    <a16:creationId xmlns:a16="http://schemas.microsoft.com/office/drawing/2014/main" id="{A3CE0B57-4807-4542-905F-1781AAA40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96">
                <a:extLst>
                  <a:ext uri="{FF2B5EF4-FFF2-40B4-BE49-F238E27FC236}">
                    <a16:creationId xmlns:a16="http://schemas.microsoft.com/office/drawing/2014/main" id="{345FCCF6-DCE5-4D76-BFE1-B334360D6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97">
                <a:extLst>
                  <a:ext uri="{FF2B5EF4-FFF2-40B4-BE49-F238E27FC236}">
                    <a16:creationId xmlns:a16="http://schemas.microsoft.com/office/drawing/2014/main" id="{6066E41A-301E-4A8C-951F-8259C864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98">
                <a:extLst>
                  <a:ext uri="{FF2B5EF4-FFF2-40B4-BE49-F238E27FC236}">
                    <a16:creationId xmlns:a16="http://schemas.microsoft.com/office/drawing/2014/main" id="{A5C0CD60-E69A-4C96-9675-6B516B55C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99">
                <a:extLst>
                  <a:ext uri="{FF2B5EF4-FFF2-40B4-BE49-F238E27FC236}">
                    <a16:creationId xmlns:a16="http://schemas.microsoft.com/office/drawing/2014/main" id="{797B943B-9715-4998-8290-838DBDAF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2328"/>
                <a:ext cx="79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00">
                <a:extLst>
                  <a:ext uri="{FF2B5EF4-FFF2-40B4-BE49-F238E27FC236}">
                    <a16:creationId xmlns:a16="http://schemas.microsoft.com/office/drawing/2014/main" id="{69228A03-3390-4358-8CA4-55DF43AD4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101">
                <a:extLst>
                  <a:ext uri="{FF2B5EF4-FFF2-40B4-BE49-F238E27FC236}">
                    <a16:creationId xmlns:a16="http://schemas.microsoft.com/office/drawing/2014/main" id="{86797D39-5F1A-4159-A6B8-601EB808C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102">
                <a:extLst>
                  <a:ext uri="{FF2B5EF4-FFF2-40B4-BE49-F238E27FC236}">
                    <a16:creationId xmlns:a16="http://schemas.microsoft.com/office/drawing/2014/main" id="{8223B075-A109-42E0-8D16-3578D160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103">
                <a:extLst>
                  <a:ext uri="{FF2B5EF4-FFF2-40B4-BE49-F238E27FC236}">
                    <a16:creationId xmlns:a16="http://schemas.microsoft.com/office/drawing/2014/main" id="{E797C977-076A-4D5F-AA3D-5871D76EF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04">
                <a:extLst>
                  <a:ext uri="{FF2B5EF4-FFF2-40B4-BE49-F238E27FC236}">
                    <a16:creationId xmlns:a16="http://schemas.microsoft.com/office/drawing/2014/main" id="{320933CE-B3C1-4C03-AA5D-653A6FC9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105">
                <a:extLst>
                  <a:ext uri="{FF2B5EF4-FFF2-40B4-BE49-F238E27FC236}">
                    <a16:creationId xmlns:a16="http://schemas.microsoft.com/office/drawing/2014/main" id="{71B46B2E-7EB9-4C77-A91A-4BB7E6834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106">
                <a:extLst>
                  <a:ext uri="{FF2B5EF4-FFF2-40B4-BE49-F238E27FC236}">
                    <a16:creationId xmlns:a16="http://schemas.microsoft.com/office/drawing/2014/main" id="{82D37F0B-AF09-4203-B39B-9E7A7173C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107">
                <a:extLst>
                  <a:ext uri="{FF2B5EF4-FFF2-40B4-BE49-F238E27FC236}">
                    <a16:creationId xmlns:a16="http://schemas.microsoft.com/office/drawing/2014/main" id="{007BC54E-50D6-4E26-AEC6-00FA46993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108">
                <a:extLst>
                  <a:ext uri="{FF2B5EF4-FFF2-40B4-BE49-F238E27FC236}">
                    <a16:creationId xmlns:a16="http://schemas.microsoft.com/office/drawing/2014/main" id="{2187FFB7-BB7F-4F8C-A696-6223A8240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109">
                <a:extLst>
                  <a:ext uri="{FF2B5EF4-FFF2-40B4-BE49-F238E27FC236}">
                    <a16:creationId xmlns:a16="http://schemas.microsoft.com/office/drawing/2014/main" id="{26C8A24F-508E-4635-B84B-E519B261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110">
                <a:extLst>
                  <a:ext uri="{FF2B5EF4-FFF2-40B4-BE49-F238E27FC236}">
                    <a16:creationId xmlns:a16="http://schemas.microsoft.com/office/drawing/2014/main" id="{FD015706-CD88-481A-99BE-8052E0C3D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167"/>
                <a:ext cx="83" cy="85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111">
                <a:extLst>
                  <a:ext uri="{FF2B5EF4-FFF2-40B4-BE49-F238E27FC236}">
                    <a16:creationId xmlns:a16="http://schemas.microsoft.com/office/drawing/2014/main" id="{0D04B65A-8EAB-4624-85C8-3D3EA801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174"/>
                <a:ext cx="631" cy="5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2">
                <a:extLst>
                  <a:ext uri="{FF2B5EF4-FFF2-40B4-BE49-F238E27FC236}">
                    <a16:creationId xmlns:a16="http://schemas.microsoft.com/office/drawing/2014/main" id="{ADC40D54-91BE-40C0-9EB8-8D105A794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1224"/>
                <a:ext cx="249" cy="7"/>
              </a:xfrm>
              <a:custGeom>
                <a:avLst/>
                <a:gdLst>
                  <a:gd name="T0" fmla="*/ 105 w 105"/>
                  <a:gd name="T1" fmla="*/ 1 h 3"/>
                  <a:gd name="T2" fmla="*/ 101 w 105"/>
                  <a:gd name="T3" fmla="*/ 2 h 3"/>
                  <a:gd name="T4" fmla="*/ 89 w 105"/>
                  <a:gd name="T5" fmla="*/ 2 h 3"/>
                  <a:gd name="T6" fmla="*/ 52 w 105"/>
                  <a:gd name="T7" fmla="*/ 3 h 3"/>
                  <a:gd name="T8" fmla="*/ 15 w 105"/>
                  <a:gd name="T9" fmla="*/ 2 h 3"/>
                  <a:gd name="T10" fmla="*/ 4 w 105"/>
                  <a:gd name="T11" fmla="*/ 2 h 3"/>
                  <a:gd name="T12" fmla="*/ 0 w 105"/>
                  <a:gd name="T13" fmla="*/ 1 h 3"/>
                  <a:gd name="T14" fmla="*/ 4 w 105"/>
                  <a:gd name="T15" fmla="*/ 1 h 3"/>
                  <a:gd name="T16" fmla="*/ 15 w 105"/>
                  <a:gd name="T17" fmla="*/ 1 h 3"/>
                  <a:gd name="T18" fmla="*/ 52 w 105"/>
                  <a:gd name="T19" fmla="*/ 0 h 3"/>
                  <a:gd name="T20" fmla="*/ 89 w 105"/>
                  <a:gd name="T21" fmla="*/ 1 h 3"/>
                  <a:gd name="T22" fmla="*/ 101 w 105"/>
                  <a:gd name="T23" fmla="*/ 1 h 3"/>
                  <a:gd name="T24" fmla="*/ 105 w 10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3">
                    <a:moveTo>
                      <a:pt x="105" y="1"/>
                    </a:moveTo>
                    <a:cubicBezTo>
                      <a:pt x="105" y="2"/>
                      <a:pt x="103" y="2"/>
                      <a:pt x="101" y="2"/>
                    </a:cubicBezTo>
                    <a:cubicBezTo>
                      <a:pt x="98" y="2"/>
                      <a:pt x="94" y="2"/>
                      <a:pt x="89" y="2"/>
                    </a:cubicBezTo>
                    <a:cubicBezTo>
                      <a:pt x="80" y="2"/>
                      <a:pt x="67" y="3"/>
                      <a:pt x="52" y="3"/>
                    </a:cubicBezTo>
                    <a:cubicBezTo>
                      <a:pt x="38" y="3"/>
                      <a:pt x="25" y="2"/>
                      <a:pt x="15" y="2"/>
                    </a:cubicBezTo>
                    <a:cubicBezTo>
                      <a:pt x="10" y="2"/>
                      <a:pt x="7" y="2"/>
                      <a:pt x="4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4" y="1"/>
                    </a:cubicBezTo>
                    <a:cubicBezTo>
                      <a:pt x="7" y="1"/>
                      <a:pt x="10" y="1"/>
                      <a:pt x="15" y="1"/>
                    </a:cubicBezTo>
                    <a:cubicBezTo>
                      <a:pt x="25" y="1"/>
                      <a:pt x="38" y="0"/>
                      <a:pt x="52" y="0"/>
                    </a:cubicBezTo>
                    <a:cubicBezTo>
                      <a:pt x="67" y="0"/>
                      <a:pt x="80" y="1"/>
                      <a:pt x="89" y="1"/>
                    </a:cubicBezTo>
                    <a:cubicBezTo>
                      <a:pt x="94" y="1"/>
                      <a:pt x="98" y="1"/>
                      <a:pt x="101" y="1"/>
                    </a:cubicBezTo>
                    <a:cubicBezTo>
                      <a:pt x="103" y="1"/>
                      <a:pt x="105" y="1"/>
                      <a:pt x="105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113">
                <a:extLst>
                  <a:ext uri="{FF2B5EF4-FFF2-40B4-BE49-F238E27FC236}">
                    <a16:creationId xmlns:a16="http://schemas.microsoft.com/office/drawing/2014/main" id="{A9803406-6D17-4DFB-BEB7-AB204CD5E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1048"/>
                <a:ext cx="1326" cy="151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4">
                <a:extLst>
                  <a:ext uri="{FF2B5EF4-FFF2-40B4-BE49-F238E27FC236}">
                    <a16:creationId xmlns:a16="http://schemas.microsoft.com/office/drawing/2014/main" id="{C87D810D-5A7C-49E2-9C0F-417D5F2B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" y="1046"/>
                <a:ext cx="1331" cy="1520"/>
              </a:xfrm>
              <a:custGeom>
                <a:avLst/>
                <a:gdLst>
                  <a:gd name="T0" fmla="*/ 560 w 561"/>
                  <a:gd name="T1" fmla="*/ 639 h 640"/>
                  <a:gd name="T2" fmla="*/ 560 w 561"/>
                  <a:gd name="T3" fmla="*/ 636 h 640"/>
                  <a:gd name="T4" fmla="*/ 560 w 561"/>
                  <a:gd name="T5" fmla="*/ 627 h 640"/>
                  <a:gd name="T6" fmla="*/ 560 w 561"/>
                  <a:gd name="T7" fmla="*/ 593 h 640"/>
                  <a:gd name="T8" fmla="*/ 560 w 561"/>
                  <a:gd name="T9" fmla="*/ 463 h 640"/>
                  <a:gd name="T10" fmla="*/ 560 w 561"/>
                  <a:gd name="T11" fmla="*/ 1 h 640"/>
                  <a:gd name="T12" fmla="*/ 560 w 561"/>
                  <a:gd name="T13" fmla="*/ 2 h 640"/>
                  <a:gd name="T14" fmla="*/ 1 w 561"/>
                  <a:gd name="T15" fmla="*/ 2 h 640"/>
                  <a:gd name="T16" fmla="*/ 1 w 561"/>
                  <a:gd name="T17" fmla="*/ 2 h 640"/>
                  <a:gd name="T18" fmla="*/ 2 w 561"/>
                  <a:gd name="T19" fmla="*/ 1 h 640"/>
                  <a:gd name="T20" fmla="*/ 2 w 561"/>
                  <a:gd name="T21" fmla="*/ 639 h 640"/>
                  <a:gd name="T22" fmla="*/ 1 w 561"/>
                  <a:gd name="T23" fmla="*/ 639 h 640"/>
                  <a:gd name="T24" fmla="*/ 407 w 561"/>
                  <a:gd name="T25" fmla="*/ 639 h 640"/>
                  <a:gd name="T26" fmla="*/ 520 w 561"/>
                  <a:gd name="T27" fmla="*/ 639 h 640"/>
                  <a:gd name="T28" fmla="*/ 550 w 561"/>
                  <a:gd name="T29" fmla="*/ 639 h 640"/>
                  <a:gd name="T30" fmla="*/ 560 w 561"/>
                  <a:gd name="T31" fmla="*/ 639 h 640"/>
                  <a:gd name="T32" fmla="*/ 550 w 561"/>
                  <a:gd name="T33" fmla="*/ 639 h 640"/>
                  <a:gd name="T34" fmla="*/ 521 w 561"/>
                  <a:gd name="T35" fmla="*/ 640 h 640"/>
                  <a:gd name="T36" fmla="*/ 407 w 561"/>
                  <a:gd name="T37" fmla="*/ 640 h 640"/>
                  <a:gd name="T38" fmla="*/ 1 w 561"/>
                  <a:gd name="T39" fmla="*/ 640 h 640"/>
                  <a:gd name="T40" fmla="*/ 0 w 561"/>
                  <a:gd name="T41" fmla="*/ 640 h 640"/>
                  <a:gd name="T42" fmla="*/ 0 w 561"/>
                  <a:gd name="T43" fmla="*/ 639 h 640"/>
                  <a:gd name="T44" fmla="*/ 0 w 561"/>
                  <a:gd name="T45" fmla="*/ 1 h 640"/>
                  <a:gd name="T46" fmla="*/ 0 w 561"/>
                  <a:gd name="T47" fmla="*/ 0 h 640"/>
                  <a:gd name="T48" fmla="*/ 1 w 561"/>
                  <a:gd name="T49" fmla="*/ 0 h 640"/>
                  <a:gd name="T50" fmla="*/ 1 w 561"/>
                  <a:gd name="T51" fmla="*/ 0 h 640"/>
                  <a:gd name="T52" fmla="*/ 560 w 561"/>
                  <a:gd name="T53" fmla="*/ 0 h 640"/>
                  <a:gd name="T54" fmla="*/ 561 w 561"/>
                  <a:gd name="T55" fmla="*/ 0 h 640"/>
                  <a:gd name="T56" fmla="*/ 561 w 561"/>
                  <a:gd name="T57" fmla="*/ 1 h 640"/>
                  <a:gd name="T58" fmla="*/ 561 w 561"/>
                  <a:gd name="T59" fmla="*/ 463 h 640"/>
                  <a:gd name="T60" fmla="*/ 561 w 561"/>
                  <a:gd name="T61" fmla="*/ 593 h 640"/>
                  <a:gd name="T62" fmla="*/ 561 w 561"/>
                  <a:gd name="T63" fmla="*/ 628 h 640"/>
                  <a:gd name="T64" fmla="*/ 561 w 561"/>
                  <a:gd name="T65" fmla="*/ 636 h 640"/>
                  <a:gd name="T66" fmla="*/ 560 w 561"/>
                  <a:gd name="T67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1" h="640">
                    <a:moveTo>
                      <a:pt x="560" y="639"/>
                    </a:moveTo>
                    <a:cubicBezTo>
                      <a:pt x="560" y="639"/>
                      <a:pt x="560" y="638"/>
                      <a:pt x="560" y="636"/>
                    </a:cubicBezTo>
                    <a:cubicBezTo>
                      <a:pt x="560" y="634"/>
                      <a:pt x="560" y="631"/>
                      <a:pt x="560" y="627"/>
                    </a:cubicBezTo>
                    <a:cubicBezTo>
                      <a:pt x="560" y="620"/>
                      <a:pt x="560" y="608"/>
                      <a:pt x="560" y="593"/>
                    </a:cubicBezTo>
                    <a:cubicBezTo>
                      <a:pt x="560" y="563"/>
                      <a:pt x="560" y="519"/>
                      <a:pt x="560" y="463"/>
                    </a:cubicBezTo>
                    <a:cubicBezTo>
                      <a:pt x="560" y="351"/>
                      <a:pt x="560" y="191"/>
                      <a:pt x="560" y="1"/>
                    </a:cubicBezTo>
                    <a:cubicBezTo>
                      <a:pt x="560" y="2"/>
                      <a:pt x="560" y="2"/>
                      <a:pt x="560" y="2"/>
                    </a:cubicBezTo>
                    <a:cubicBezTo>
                      <a:pt x="396" y="2"/>
                      <a:pt x="204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36"/>
                      <a:pt x="2" y="456"/>
                      <a:pt x="2" y="639"/>
                    </a:cubicBezTo>
                    <a:cubicBezTo>
                      <a:pt x="1" y="639"/>
                      <a:pt x="1" y="639"/>
                      <a:pt x="1" y="639"/>
                    </a:cubicBezTo>
                    <a:cubicBezTo>
                      <a:pt x="169" y="639"/>
                      <a:pt x="309" y="639"/>
                      <a:pt x="407" y="639"/>
                    </a:cubicBezTo>
                    <a:cubicBezTo>
                      <a:pt x="456" y="639"/>
                      <a:pt x="494" y="639"/>
                      <a:pt x="520" y="639"/>
                    </a:cubicBezTo>
                    <a:cubicBezTo>
                      <a:pt x="533" y="639"/>
                      <a:pt x="543" y="639"/>
                      <a:pt x="550" y="639"/>
                    </a:cubicBezTo>
                    <a:cubicBezTo>
                      <a:pt x="557" y="639"/>
                      <a:pt x="560" y="639"/>
                      <a:pt x="560" y="639"/>
                    </a:cubicBezTo>
                    <a:cubicBezTo>
                      <a:pt x="560" y="639"/>
                      <a:pt x="557" y="639"/>
                      <a:pt x="550" y="639"/>
                    </a:cubicBezTo>
                    <a:cubicBezTo>
                      <a:pt x="544" y="640"/>
                      <a:pt x="534" y="640"/>
                      <a:pt x="521" y="640"/>
                    </a:cubicBezTo>
                    <a:cubicBezTo>
                      <a:pt x="494" y="640"/>
                      <a:pt x="456" y="640"/>
                      <a:pt x="407" y="640"/>
                    </a:cubicBezTo>
                    <a:cubicBezTo>
                      <a:pt x="309" y="640"/>
                      <a:pt x="169" y="640"/>
                      <a:pt x="1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456"/>
                      <a:pt x="0" y="23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04" y="0"/>
                      <a:pt x="396" y="0"/>
                      <a:pt x="560" y="0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561" y="1"/>
                      <a:pt x="561" y="1"/>
                      <a:pt x="561" y="1"/>
                    </a:cubicBezTo>
                    <a:cubicBezTo>
                      <a:pt x="561" y="191"/>
                      <a:pt x="561" y="351"/>
                      <a:pt x="561" y="463"/>
                    </a:cubicBezTo>
                    <a:cubicBezTo>
                      <a:pt x="561" y="519"/>
                      <a:pt x="561" y="563"/>
                      <a:pt x="561" y="593"/>
                    </a:cubicBezTo>
                    <a:cubicBezTo>
                      <a:pt x="561" y="608"/>
                      <a:pt x="561" y="620"/>
                      <a:pt x="561" y="628"/>
                    </a:cubicBezTo>
                    <a:cubicBezTo>
                      <a:pt x="561" y="632"/>
                      <a:pt x="561" y="634"/>
                      <a:pt x="561" y="636"/>
                    </a:cubicBezTo>
                    <a:cubicBezTo>
                      <a:pt x="560" y="638"/>
                      <a:pt x="560" y="639"/>
                      <a:pt x="560" y="63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15">
                <a:extLst>
                  <a:ext uri="{FF2B5EF4-FFF2-40B4-BE49-F238E27FC236}">
                    <a16:creationId xmlns:a16="http://schemas.microsoft.com/office/drawing/2014/main" id="{243BDF15-8BD2-4DDE-9265-325151A3E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" y="1782"/>
                <a:ext cx="1051" cy="235"/>
              </a:xfrm>
              <a:custGeom>
                <a:avLst/>
                <a:gdLst>
                  <a:gd name="T0" fmla="*/ 443 w 443"/>
                  <a:gd name="T1" fmla="*/ 17 h 99"/>
                  <a:gd name="T2" fmla="*/ 425 w 443"/>
                  <a:gd name="T3" fmla="*/ 10 h 99"/>
                  <a:gd name="T4" fmla="*/ 374 w 443"/>
                  <a:gd name="T5" fmla="*/ 6 h 99"/>
                  <a:gd name="T6" fmla="*/ 340 w 443"/>
                  <a:gd name="T7" fmla="*/ 17 h 99"/>
                  <a:gd name="T8" fmla="*/ 306 w 443"/>
                  <a:gd name="T9" fmla="*/ 41 h 99"/>
                  <a:gd name="T10" fmla="*/ 272 w 443"/>
                  <a:gd name="T11" fmla="*/ 72 h 99"/>
                  <a:gd name="T12" fmla="*/ 228 w 443"/>
                  <a:gd name="T13" fmla="*/ 96 h 99"/>
                  <a:gd name="T14" fmla="*/ 202 w 443"/>
                  <a:gd name="T15" fmla="*/ 97 h 99"/>
                  <a:gd name="T16" fmla="*/ 178 w 443"/>
                  <a:gd name="T17" fmla="*/ 90 h 99"/>
                  <a:gd name="T18" fmla="*/ 139 w 443"/>
                  <a:gd name="T19" fmla="*/ 66 h 99"/>
                  <a:gd name="T20" fmla="*/ 101 w 443"/>
                  <a:gd name="T21" fmla="*/ 50 h 99"/>
                  <a:gd name="T22" fmla="*/ 65 w 443"/>
                  <a:gd name="T23" fmla="*/ 47 h 99"/>
                  <a:gd name="T24" fmla="*/ 16 w 443"/>
                  <a:gd name="T25" fmla="*/ 63 h 99"/>
                  <a:gd name="T26" fmla="*/ 0 w 443"/>
                  <a:gd name="T27" fmla="*/ 74 h 99"/>
                  <a:gd name="T28" fmla="*/ 4 w 443"/>
                  <a:gd name="T29" fmla="*/ 70 h 99"/>
                  <a:gd name="T30" fmla="*/ 15 w 443"/>
                  <a:gd name="T31" fmla="*/ 62 h 99"/>
                  <a:gd name="T32" fmla="*/ 65 w 443"/>
                  <a:gd name="T33" fmla="*/ 44 h 99"/>
                  <a:gd name="T34" fmla="*/ 102 w 443"/>
                  <a:gd name="T35" fmla="*/ 46 h 99"/>
                  <a:gd name="T36" fmla="*/ 140 w 443"/>
                  <a:gd name="T37" fmla="*/ 63 h 99"/>
                  <a:gd name="T38" fmla="*/ 180 w 443"/>
                  <a:gd name="T39" fmla="*/ 87 h 99"/>
                  <a:gd name="T40" fmla="*/ 227 w 443"/>
                  <a:gd name="T41" fmla="*/ 92 h 99"/>
                  <a:gd name="T42" fmla="*/ 269 w 443"/>
                  <a:gd name="T43" fmla="*/ 69 h 99"/>
                  <a:gd name="T44" fmla="*/ 304 w 443"/>
                  <a:gd name="T45" fmla="*/ 39 h 99"/>
                  <a:gd name="T46" fmla="*/ 338 w 443"/>
                  <a:gd name="T47" fmla="*/ 14 h 99"/>
                  <a:gd name="T48" fmla="*/ 373 w 443"/>
                  <a:gd name="T49" fmla="*/ 3 h 99"/>
                  <a:gd name="T50" fmla="*/ 426 w 443"/>
                  <a:gd name="T51" fmla="*/ 9 h 99"/>
                  <a:gd name="T52" fmla="*/ 439 w 443"/>
                  <a:gd name="T53" fmla="*/ 14 h 99"/>
                  <a:gd name="T54" fmla="*/ 443 w 443"/>
                  <a:gd name="T55" fmla="*/ 1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3" h="99">
                    <a:moveTo>
                      <a:pt x="443" y="17"/>
                    </a:moveTo>
                    <a:cubicBezTo>
                      <a:pt x="443" y="17"/>
                      <a:pt x="437" y="14"/>
                      <a:pt x="425" y="10"/>
                    </a:cubicBezTo>
                    <a:cubicBezTo>
                      <a:pt x="414" y="6"/>
                      <a:pt x="396" y="3"/>
                      <a:pt x="374" y="6"/>
                    </a:cubicBezTo>
                    <a:cubicBezTo>
                      <a:pt x="363" y="8"/>
                      <a:pt x="351" y="11"/>
                      <a:pt x="340" y="17"/>
                    </a:cubicBezTo>
                    <a:cubicBezTo>
                      <a:pt x="328" y="23"/>
                      <a:pt x="317" y="31"/>
                      <a:pt x="306" y="41"/>
                    </a:cubicBezTo>
                    <a:cubicBezTo>
                      <a:pt x="295" y="51"/>
                      <a:pt x="284" y="62"/>
                      <a:pt x="272" y="72"/>
                    </a:cubicBezTo>
                    <a:cubicBezTo>
                      <a:pt x="259" y="82"/>
                      <a:pt x="245" y="91"/>
                      <a:pt x="228" y="96"/>
                    </a:cubicBezTo>
                    <a:cubicBezTo>
                      <a:pt x="219" y="98"/>
                      <a:pt x="211" y="99"/>
                      <a:pt x="202" y="97"/>
                    </a:cubicBezTo>
                    <a:cubicBezTo>
                      <a:pt x="194" y="96"/>
                      <a:pt x="186" y="93"/>
                      <a:pt x="178" y="90"/>
                    </a:cubicBezTo>
                    <a:cubicBezTo>
                      <a:pt x="164" y="83"/>
                      <a:pt x="151" y="74"/>
                      <a:pt x="139" y="66"/>
                    </a:cubicBezTo>
                    <a:cubicBezTo>
                      <a:pt x="126" y="59"/>
                      <a:pt x="114" y="52"/>
                      <a:pt x="101" y="50"/>
                    </a:cubicBezTo>
                    <a:cubicBezTo>
                      <a:pt x="89" y="46"/>
                      <a:pt x="76" y="46"/>
                      <a:pt x="65" y="47"/>
                    </a:cubicBezTo>
                    <a:cubicBezTo>
                      <a:pt x="43" y="49"/>
                      <a:pt x="27" y="57"/>
                      <a:pt x="16" y="63"/>
                    </a:cubicBezTo>
                    <a:cubicBezTo>
                      <a:pt x="6" y="69"/>
                      <a:pt x="1" y="74"/>
                      <a:pt x="0" y="74"/>
                    </a:cubicBezTo>
                    <a:cubicBezTo>
                      <a:pt x="0" y="74"/>
                      <a:pt x="2" y="72"/>
                      <a:pt x="4" y="70"/>
                    </a:cubicBezTo>
                    <a:cubicBezTo>
                      <a:pt x="6" y="68"/>
                      <a:pt x="10" y="65"/>
                      <a:pt x="15" y="62"/>
                    </a:cubicBezTo>
                    <a:cubicBezTo>
                      <a:pt x="26" y="55"/>
                      <a:pt x="43" y="46"/>
                      <a:pt x="65" y="44"/>
                    </a:cubicBezTo>
                    <a:cubicBezTo>
                      <a:pt x="76" y="43"/>
                      <a:pt x="89" y="43"/>
                      <a:pt x="102" y="46"/>
                    </a:cubicBezTo>
                    <a:cubicBezTo>
                      <a:pt x="115" y="49"/>
                      <a:pt x="128" y="56"/>
                      <a:pt x="140" y="63"/>
                    </a:cubicBezTo>
                    <a:cubicBezTo>
                      <a:pt x="153" y="71"/>
                      <a:pt x="166" y="80"/>
                      <a:pt x="180" y="87"/>
                    </a:cubicBezTo>
                    <a:cubicBezTo>
                      <a:pt x="194" y="93"/>
                      <a:pt x="211" y="96"/>
                      <a:pt x="227" y="92"/>
                    </a:cubicBezTo>
                    <a:cubicBezTo>
                      <a:pt x="243" y="88"/>
                      <a:pt x="257" y="79"/>
                      <a:pt x="269" y="69"/>
                    </a:cubicBezTo>
                    <a:cubicBezTo>
                      <a:pt x="282" y="59"/>
                      <a:pt x="293" y="48"/>
                      <a:pt x="304" y="39"/>
                    </a:cubicBezTo>
                    <a:cubicBezTo>
                      <a:pt x="315" y="29"/>
                      <a:pt x="326" y="20"/>
                      <a:pt x="338" y="14"/>
                    </a:cubicBezTo>
                    <a:cubicBezTo>
                      <a:pt x="350" y="8"/>
                      <a:pt x="362" y="5"/>
                      <a:pt x="373" y="3"/>
                    </a:cubicBezTo>
                    <a:cubicBezTo>
                      <a:pt x="396" y="0"/>
                      <a:pt x="414" y="4"/>
                      <a:pt x="426" y="9"/>
                    </a:cubicBezTo>
                    <a:cubicBezTo>
                      <a:pt x="432" y="11"/>
                      <a:pt x="436" y="13"/>
                      <a:pt x="439" y="14"/>
                    </a:cubicBezTo>
                    <a:cubicBezTo>
                      <a:pt x="442" y="16"/>
                      <a:pt x="443" y="17"/>
                      <a:pt x="443" y="1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16">
                <a:extLst>
                  <a:ext uri="{FF2B5EF4-FFF2-40B4-BE49-F238E27FC236}">
                    <a16:creationId xmlns:a16="http://schemas.microsoft.com/office/drawing/2014/main" id="{D3DA29DE-FBB1-4F5A-B60F-AF1A4F791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2026"/>
                <a:ext cx="112" cy="3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17">
                <a:extLst>
                  <a:ext uri="{FF2B5EF4-FFF2-40B4-BE49-F238E27FC236}">
                    <a16:creationId xmlns:a16="http://schemas.microsoft.com/office/drawing/2014/main" id="{3F4DC83B-0F78-4DC8-984C-42BCCFA98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026"/>
                <a:ext cx="111" cy="3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118">
                <a:extLst>
                  <a:ext uri="{FF2B5EF4-FFF2-40B4-BE49-F238E27FC236}">
                    <a16:creationId xmlns:a16="http://schemas.microsoft.com/office/drawing/2014/main" id="{56C52841-4085-49C3-BB08-56F68908F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846"/>
                <a:ext cx="114" cy="48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119">
                <a:extLst>
                  <a:ext uri="{FF2B5EF4-FFF2-40B4-BE49-F238E27FC236}">
                    <a16:creationId xmlns:a16="http://schemas.microsoft.com/office/drawing/2014/main" id="{3397A466-FAED-43A6-BF16-3AF2FB637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" y="2235"/>
                <a:ext cx="114" cy="103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120">
                <a:extLst>
                  <a:ext uri="{FF2B5EF4-FFF2-40B4-BE49-F238E27FC236}">
                    <a16:creationId xmlns:a16="http://schemas.microsoft.com/office/drawing/2014/main" id="{380164D1-6BEB-460E-A714-BA5287FF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164"/>
                <a:ext cx="114" cy="166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121">
                <a:extLst>
                  <a:ext uri="{FF2B5EF4-FFF2-40B4-BE49-F238E27FC236}">
                    <a16:creationId xmlns:a16="http://schemas.microsoft.com/office/drawing/2014/main" id="{8772C345-55EF-467E-A1A6-DCF5ADC89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126"/>
                <a:ext cx="114" cy="2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122">
                <a:extLst>
                  <a:ext uri="{FF2B5EF4-FFF2-40B4-BE49-F238E27FC236}">
                    <a16:creationId xmlns:a16="http://schemas.microsoft.com/office/drawing/2014/main" id="{84FC872B-5F58-46AE-B931-F0EC7B2EA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123">
                <a:extLst>
                  <a:ext uri="{FF2B5EF4-FFF2-40B4-BE49-F238E27FC236}">
                    <a16:creationId xmlns:a16="http://schemas.microsoft.com/office/drawing/2014/main" id="{2800D2A0-D703-4AB3-A661-C4F30F9CC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124">
                <a:extLst>
                  <a:ext uri="{FF2B5EF4-FFF2-40B4-BE49-F238E27FC236}">
                    <a16:creationId xmlns:a16="http://schemas.microsoft.com/office/drawing/2014/main" id="{451FFF67-57A7-4B4B-AA7F-0CAF416F0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2364"/>
                <a:ext cx="138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125">
                <a:extLst>
                  <a:ext uri="{FF2B5EF4-FFF2-40B4-BE49-F238E27FC236}">
                    <a16:creationId xmlns:a16="http://schemas.microsoft.com/office/drawing/2014/main" id="{A19CB3F2-947C-456F-B22C-5AB743EFC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7" y="2364"/>
                <a:ext cx="137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126">
                <a:extLst>
                  <a:ext uri="{FF2B5EF4-FFF2-40B4-BE49-F238E27FC236}">
                    <a16:creationId xmlns:a16="http://schemas.microsoft.com/office/drawing/2014/main" id="{6CCE9008-1229-43A9-AD0A-FCEC4B5DF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127">
                <a:extLst>
                  <a:ext uri="{FF2B5EF4-FFF2-40B4-BE49-F238E27FC236}">
                    <a16:creationId xmlns:a16="http://schemas.microsoft.com/office/drawing/2014/main" id="{0FFE045A-0AE0-43B5-B615-2E043F729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128">
                <a:extLst>
                  <a:ext uri="{FF2B5EF4-FFF2-40B4-BE49-F238E27FC236}">
                    <a16:creationId xmlns:a16="http://schemas.microsoft.com/office/drawing/2014/main" id="{D53B6A28-6A7F-43F7-92F9-395013835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" y="1269"/>
                <a:ext cx="923" cy="38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129">
                <a:extLst>
                  <a:ext uri="{FF2B5EF4-FFF2-40B4-BE49-F238E27FC236}">
                    <a16:creationId xmlns:a16="http://schemas.microsoft.com/office/drawing/2014/main" id="{75B3ED24-D9D3-4F66-8902-5E877AEF0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347"/>
                <a:ext cx="85" cy="8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30">
                <a:extLst>
                  <a:ext uri="{FF2B5EF4-FFF2-40B4-BE49-F238E27FC236}">
                    <a16:creationId xmlns:a16="http://schemas.microsoft.com/office/drawing/2014/main" id="{904AB6C6-70D5-498D-A766-AD4BAA25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359"/>
                <a:ext cx="299" cy="17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31">
                <a:extLst>
                  <a:ext uri="{FF2B5EF4-FFF2-40B4-BE49-F238E27FC236}">
                    <a16:creationId xmlns:a16="http://schemas.microsoft.com/office/drawing/2014/main" id="{7DE17A0B-D692-4938-A87E-9726142B9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397"/>
                <a:ext cx="583" cy="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132">
                <a:extLst>
                  <a:ext uri="{FF2B5EF4-FFF2-40B4-BE49-F238E27FC236}">
                    <a16:creationId xmlns:a16="http://schemas.microsoft.com/office/drawing/2014/main" id="{2DBC82F2-0AF4-40F3-9E31-FF09658B8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478"/>
                <a:ext cx="85" cy="88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33">
                <a:extLst>
                  <a:ext uri="{FF2B5EF4-FFF2-40B4-BE49-F238E27FC236}">
                    <a16:creationId xmlns:a16="http://schemas.microsoft.com/office/drawing/2014/main" id="{248B1636-AA97-462A-918A-4D9385494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492"/>
                <a:ext cx="154" cy="1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34">
                <a:extLst>
                  <a:ext uri="{FF2B5EF4-FFF2-40B4-BE49-F238E27FC236}">
                    <a16:creationId xmlns:a16="http://schemas.microsoft.com/office/drawing/2014/main" id="{48A9B9F4-55B7-424F-99AA-CDDC2805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530"/>
                <a:ext cx="583" cy="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35">
                <a:extLst>
                  <a:ext uri="{FF2B5EF4-FFF2-40B4-BE49-F238E27FC236}">
                    <a16:creationId xmlns:a16="http://schemas.microsoft.com/office/drawing/2014/main" id="{6BA04C88-1749-4BCB-A217-63A4DFE8C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5" y="775"/>
                <a:ext cx="1459" cy="166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36">
                <a:extLst>
                  <a:ext uri="{FF2B5EF4-FFF2-40B4-BE49-F238E27FC236}">
                    <a16:creationId xmlns:a16="http://schemas.microsoft.com/office/drawing/2014/main" id="{E05EC4F8-B12C-4C4E-AC23-99CE0DD9E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" y="772"/>
                <a:ext cx="1464" cy="1670"/>
              </a:xfrm>
              <a:custGeom>
                <a:avLst/>
                <a:gdLst>
                  <a:gd name="T0" fmla="*/ 616 w 617"/>
                  <a:gd name="T1" fmla="*/ 702 h 703"/>
                  <a:gd name="T2" fmla="*/ 616 w 617"/>
                  <a:gd name="T3" fmla="*/ 699 h 703"/>
                  <a:gd name="T4" fmla="*/ 615 w 617"/>
                  <a:gd name="T5" fmla="*/ 689 h 703"/>
                  <a:gd name="T6" fmla="*/ 615 w 617"/>
                  <a:gd name="T7" fmla="*/ 651 h 703"/>
                  <a:gd name="T8" fmla="*/ 615 w 617"/>
                  <a:gd name="T9" fmla="*/ 508 h 703"/>
                  <a:gd name="T10" fmla="*/ 615 w 617"/>
                  <a:gd name="T11" fmla="*/ 1 h 703"/>
                  <a:gd name="T12" fmla="*/ 616 w 617"/>
                  <a:gd name="T13" fmla="*/ 2 h 703"/>
                  <a:gd name="T14" fmla="*/ 1 w 617"/>
                  <a:gd name="T15" fmla="*/ 2 h 703"/>
                  <a:gd name="T16" fmla="*/ 1 w 617"/>
                  <a:gd name="T17" fmla="*/ 2 h 703"/>
                  <a:gd name="T18" fmla="*/ 2 w 617"/>
                  <a:gd name="T19" fmla="*/ 1 h 703"/>
                  <a:gd name="T20" fmla="*/ 2 w 617"/>
                  <a:gd name="T21" fmla="*/ 702 h 703"/>
                  <a:gd name="T22" fmla="*/ 1 w 617"/>
                  <a:gd name="T23" fmla="*/ 702 h 703"/>
                  <a:gd name="T24" fmla="*/ 447 w 617"/>
                  <a:gd name="T25" fmla="*/ 702 h 703"/>
                  <a:gd name="T26" fmla="*/ 571 w 617"/>
                  <a:gd name="T27" fmla="*/ 702 h 703"/>
                  <a:gd name="T28" fmla="*/ 604 w 617"/>
                  <a:gd name="T29" fmla="*/ 702 h 703"/>
                  <a:gd name="T30" fmla="*/ 616 w 617"/>
                  <a:gd name="T31" fmla="*/ 702 h 703"/>
                  <a:gd name="T32" fmla="*/ 604 w 617"/>
                  <a:gd name="T33" fmla="*/ 703 h 703"/>
                  <a:gd name="T34" fmla="*/ 572 w 617"/>
                  <a:gd name="T35" fmla="*/ 703 h 703"/>
                  <a:gd name="T36" fmla="*/ 447 w 617"/>
                  <a:gd name="T37" fmla="*/ 703 h 703"/>
                  <a:gd name="T38" fmla="*/ 1 w 617"/>
                  <a:gd name="T39" fmla="*/ 703 h 703"/>
                  <a:gd name="T40" fmla="*/ 0 w 617"/>
                  <a:gd name="T41" fmla="*/ 703 h 703"/>
                  <a:gd name="T42" fmla="*/ 0 w 617"/>
                  <a:gd name="T43" fmla="*/ 702 h 703"/>
                  <a:gd name="T44" fmla="*/ 0 w 617"/>
                  <a:gd name="T45" fmla="*/ 1 h 703"/>
                  <a:gd name="T46" fmla="*/ 0 w 617"/>
                  <a:gd name="T47" fmla="*/ 0 h 703"/>
                  <a:gd name="T48" fmla="*/ 1 w 617"/>
                  <a:gd name="T49" fmla="*/ 0 h 703"/>
                  <a:gd name="T50" fmla="*/ 1 w 617"/>
                  <a:gd name="T51" fmla="*/ 0 h 703"/>
                  <a:gd name="T52" fmla="*/ 616 w 617"/>
                  <a:gd name="T53" fmla="*/ 0 h 703"/>
                  <a:gd name="T54" fmla="*/ 617 w 617"/>
                  <a:gd name="T55" fmla="*/ 0 h 703"/>
                  <a:gd name="T56" fmla="*/ 617 w 617"/>
                  <a:gd name="T57" fmla="*/ 1 h 703"/>
                  <a:gd name="T58" fmla="*/ 616 w 617"/>
                  <a:gd name="T59" fmla="*/ 509 h 703"/>
                  <a:gd name="T60" fmla="*/ 616 w 617"/>
                  <a:gd name="T61" fmla="*/ 652 h 703"/>
                  <a:gd name="T62" fmla="*/ 616 w 617"/>
                  <a:gd name="T63" fmla="*/ 690 h 703"/>
                  <a:gd name="T64" fmla="*/ 616 w 617"/>
                  <a:gd name="T65" fmla="*/ 699 h 703"/>
                  <a:gd name="T66" fmla="*/ 616 w 617"/>
                  <a:gd name="T67" fmla="*/ 70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7" h="703">
                    <a:moveTo>
                      <a:pt x="616" y="702"/>
                    </a:moveTo>
                    <a:cubicBezTo>
                      <a:pt x="616" y="702"/>
                      <a:pt x="616" y="701"/>
                      <a:pt x="616" y="699"/>
                    </a:cubicBezTo>
                    <a:cubicBezTo>
                      <a:pt x="616" y="697"/>
                      <a:pt x="616" y="694"/>
                      <a:pt x="615" y="689"/>
                    </a:cubicBezTo>
                    <a:cubicBezTo>
                      <a:pt x="615" y="681"/>
                      <a:pt x="615" y="668"/>
                      <a:pt x="615" y="651"/>
                    </a:cubicBezTo>
                    <a:cubicBezTo>
                      <a:pt x="615" y="618"/>
                      <a:pt x="615" y="570"/>
                      <a:pt x="615" y="508"/>
                    </a:cubicBezTo>
                    <a:cubicBezTo>
                      <a:pt x="615" y="385"/>
                      <a:pt x="615" y="210"/>
                      <a:pt x="615" y="1"/>
                    </a:cubicBezTo>
                    <a:cubicBezTo>
                      <a:pt x="616" y="2"/>
                      <a:pt x="616" y="2"/>
                      <a:pt x="616" y="2"/>
                    </a:cubicBezTo>
                    <a:cubicBezTo>
                      <a:pt x="435" y="2"/>
                      <a:pt x="224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60"/>
                      <a:pt x="2" y="501"/>
                      <a:pt x="2" y="702"/>
                    </a:cubicBezTo>
                    <a:cubicBezTo>
                      <a:pt x="1" y="702"/>
                      <a:pt x="1" y="702"/>
                      <a:pt x="1" y="702"/>
                    </a:cubicBezTo>
                    <a:cubicBezTo>
                      <a:pt x="186" y="702"/>
                      <a:pt x="339" y="702"/>
                      <a:pt x="447" y="702"/>
                    </a:cubicBezTo>
                    <a:cubicBezTo>
                      <a:pt x="501" y="702"/>
                      <a:pt x="543" y="702"/>
                      <a:pt x="571" y="702"/>
                    </a:cubicBezTo>
                    <a:cubicBezTo>
                      <a:pt x="586" y="702"/>
                      <a:pt x="597" y="702"/>
                      <a:pt x="604" y="702"/>
                    </a:cubicBezTo>
                    <a:cubicBezTo>
                      <a:pt x="612" y="702"/>
                      <a:pt x="616" y="702"/>
                      <a:pt x="616" y="702"/>
                    </a:cubicBezTo>
                    <a:cubicBezTo>
                      <a:pt x="616" y="702"/>
                      <a:pt x="612" y="702"/>
                      <a:pt x="604" y="703"/>
                    </a:cubicBezTo>
                    <a:cubicBezTo>
                      <a:pt x="597" y="703"/>
                      <a:pt x="586" y="703"/>
                      <a:pt x="572" y="703"/>
                    </a:cubicBezTo>
                    <a:cubicBezTo>
                      <a:pt x="543" y="703"/>
                      <a:pt x="501" y="703"/>
                      <a:pt x="447" y="703"/>
                    </a:cubicBezTo>
                    <a:cubicBezTo>
                      <a:pt x="340" y="703"/>
                      <a:pt x="186" y="703"/>
                      <a:pt x="1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501"/>
                      <a:pt x="0" y="26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4" y="0"/>
                      <a:pt x="435" y="0"/>
                      <a:pt x="616" y="0"/>
                    </a:cubicBezTo>
                    <a:cubicBezTo>
                      <a:pt x="617" y="0"/>
                      <a:pt x="617" y="0"/>
                      <a:pt x="617" y="0"/>
                    </a:cubicBezTo>
                    <a:cubicBezTo>
                      <a:pt x="617" y="1"/>
                      <a:pt x="617" y="1"/>
                      <a:pt x="617" y="1"/>
                    </a:cubicBezTo>
                    <a:cubicBezTo>
                      <a:pt x="616" y="210"/>
                      <a:pt x="616" y="386"/>
                      <a:pt x="616" y="509"/>
                    </a:cubicBezTo>
                    <a:cubicBezTo>
                      <a:pt x="616" y="570"/>
                      <a:pt x="616" y="619"/>
                      <a:pt x="616" y="652"/>
                    </a:cubicBezTo>
                    <a:cubicBezTo>
                      <a:pt x="616" y="668"/>
                      <a:pt x="616" y="681"/>
                      <a:pt x="616" y="690"/>
                    </a:cubicBezTo>
                    <a:cubicBezTo>
                      <a:pt x="616" y="694"/>
                      <a:pt x="616" y="697"/>
                      <a:pt x="616" y="699"/>
                    </a:cubicBezTo>
                    <a:cubicBezTo>
                      <a:pt x="616" y="701"/>
                      <a:pt x="616" y="702"/>
                      <a:pt x="616" y="7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A877E737-DE20-4A74-9865-089C6795F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908"/>
                <a:ext cx="1182" cy="94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74EF8C5E-7148-4687-B3C9-33FF688D8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687"/>
                <a:ext cx="38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D0A09BA1-1EB1-4710-B14A-682730449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40">
                <a:extLst>
                  <a:ext uri="{FF2B5EF4-FFF2-40B4-BE49-F238E27FC236}">
                    <a16:creationId xmlns:a16="http://schemas.microsoft.com/office/drawing/2014/main" id="{CC8E26B0-3C87-4DB1-BBB3-76CE59F5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41">
                <a:extLst>
                  <a:ext uri="{FF2B5EF4-FFF2-40B4-BE49-F238E27FC236}">
                    <a16:creationId xmlns:a16="http://schemas.microsoft.com/office/drawing/2014/main" id="{827DE158-541B-4FB6-A297-3399FB681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42">
                <a:extLst>
                  <a:ext uri="{FF2B5EF4-FFF2-40B4-BE49-F238E27FC236}">
                    <a16:creationId xmlns:a16="http://schemas.microsoft.com/office/drawing/2014/main" id="{D4982D7E-6D28-4085-B394-B8AF434B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43">
                <a:extLst>
                  <a:ext uri="{FF2B5EF4-FFF2-40B4-BE49-F238E27FC236}">
                    <a16:creationId xmlns:a16="http://schemas.microsoft.com/office/drawing/2014/main" id="{D167198D-8762-4A5A-A8FD-D0A84FFB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144">
                <a:extLst>
                  <a:ext uri="{FF2B5EF4-FFF2-40B4-BE49-F238E27FC236}">
                    <a16:creationId xmlns:a16="http://schemas.microsoft.com/office/drawing/2014/main" id="{2503462A-065C-4B27-B82A-507D5597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1749"/>
                <a:ext cx="49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45">
                <a:extLst>
                  <a:ext uri="{FF2B5EF4-FFF2-40B4-BE49-F238E27FC236}">
                    <a16:creationId xmlns:a16="http://schemas.microsoft.com/office/drawing/2014/main" id="{537A1402-19F6-4CC0-AA16-93B7B0FBE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540"/>
                <a:ext cx="38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146">
                <a:extLst>
                  <a:ext uri="{FF2B5EF4-FFF2-40B4-BE49-F238E27FC236}">
                    <a16:creationId xmlns:a16="http://schemas.microsoft.com/office/drawing/2014/main" id="{C261A8CE-3529-4714-AADA-5A9F96EE9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257"/>
                <a:ext cx="38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147">
                <a:extLst>
                  <a:ext uri="{FF2B5EF4-FFF2-40B4-BE49-F238E27FC236}">
                    <a16:creationId xmlns:a16="http://schemas.microsoft.com/office/drawing/2014/main" id="{CA97A6D4-04B4-44AF-BB10-3C568FBEB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117"/>
                <a:ext cx="38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148">
                <a:extLst>
                  <a:ext uri="{FF2B5EF4-FFF2-40B4-BE49-F238E27FC236}">
                    <a16:creationId xmlns:a16="http://schemas.microsoft.com/office/drawing/2014/main" id="{37F60986-2730-4C5C-A4FD-1F67961F1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397"/>
                <a:ext cx="37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49">
                <a:extLst>
                  <a:ext uri="{FF2B5EF4-FFF2-40B4-BE49-F238E27FC236}">
                    <a16:creationId xmlns:a16="http://schemas.microsoft.com/office/drawing/2014/main" id="{A09A7CD6-BBD2-43BD-A81A-31C8BBF06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1029"/>
                <a:ext cx="942" cy="672"/>
              </a:xfrm>
              <a:custGeom>
                <a:avLst/>
                <a:gdLst>
                  <a:gd name="T0" fmla="*/ 397 w 397"/>
                  <a:gd name="T1" fmla="*/ 282 h 283"/>
                  <a:gd name="T2" fmla="*/ 395 w 397"/>
                  <a:gd name="T3" fmla="*/ 282 h 283"/>
                  <a:gd name="T4" fmla="*/ 390 w 397"/>
                  <a:gd name="T5" fmla="*/ 282 h 283"/>
                  <a:gd name="T6" fmla="*/ 370 w 397"/>
                  <a:gd name="T7" fmla="*/ 283 h 283"/>
                  <a:gd name="T8" fmla="*/ 298 w 397"/>
                  <a:gd name="T9" fmla="*/ 283 h 283"/>
                  <a:gd name="T10" fmla="*/ 58 w 397"/>
                  <a:gd name="T11" fmla="*/ 283 h 283"/>
                  <a:gd name="T12" fmla="*/ 1 w 397"/>
                  <a:gd name="T13" fmla="*/ 283 h 283"/>
                  <a:gd name="T14" fmla="*/ 0 w 397"/>
                  <a:gd name="T15" fmla="*/ 283 h 283"/>
                  <a:gd name="T16" fmla="*/ 0 w 397"/>
                  <a:gd name="T17" fmla="*/ 282 h 283"/>
                  <a:gd name="T18" fmla="*/ 0 w 397"/>
                  <a:gd name="T19" fmla="*/ 81 h 283"/>
                  <a:gd name="T20" fmla="*/ 0 w 397"/>
                  <a:gd name="T21" fmla="*/ 21 h 283"/>
                  <a:gd name="T22" fmla="*/ 1 w 397"/>
                  <a:gd name="T23" fmla="*/ 5 h 283"/>
                  <a:gd name="T24" fmla="*/ 1 w 397"/>
                  <a:gd name="T25" fmla="*/ 1 h 283"/>
                  <a:gd name="T26" fmla="*/ 1 w 397"/>
                  <a:gd name="T27" fmla="*/ 0 h 283"/>
                  <a:gd name="T28" fmla="*/ 1 w 397"/>
                  <a:gd name="T29" fmla="*/ 1 h 283"/>
                  <a:gd name="T30" fmla="*/ 1 w 397"/>
                  <a:gd name="T31" fmla="*/ 5 h 283"/>
                  <a:gd name="T32" fmla="*/ 1 w 397"/>
                  <a:gd name="T33" fmla="*/ 21 h 283"/>
                  <a:gd name="T34" fmla="*/ 2 w 397"/>
                  <a:gd name="T35" fmla="*/ 81 h 283"/>
                  <a:gd name="T36" fmla="*/ 2 w 397"/>
                  <a:gd name="T37" fmla="*/ 282 h 283"/>
                  <a:gd name="T38" fmla="*/ 1 w 397"/>
                  <a:gd name="T39" fmla="*/ 281 h 283"/>
                  <a:gd name="T40" fmla="*/ 58 w 397"/>
                  <a:gd name="T41" fmla="*/ 281 h 283"/>
                  <a:gd name="T42" fmla="*/ 298 w 397"/>
                  <a:gd name="T43" fmla="*/ 281 h 283"/>
                  <a:gd name="T44" fmla="*/ 370 w 397"/>
                  <a:gd name="T45" fmla="*/ 282 h 283"/>
                  <a:gd name="T46" fmla="*/ 390 w 397"/>
                  <a:gd name="T47" fmla="*/ 282 h 283"/>
                  <a:gd name="T48" fmla="*/ 395 w 397"/>
                  <a:gd name="T49" fmla="*/ 282 h 283"/>
                  <a:gd name="T50" fmla="*/ 397 w 397"/>
                  <a:gd name="T51" fmla="*/ 28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7" h="283">
                    <a:moveTo>
                      <a:pt x="397" y="282"/>
                    </a:moveTo>
                    <a:cubicBezTo>
                      <a:pt x="397" y="282"/>
                      <a:pt x="396" y="282"/>
                      <a:pt x="395" y="282"/>
                    </a:cubicBezTo>
                    <a:cubicBezTo>
                      <a:pt x="394" y="282"/>
                      <a:pt x="392" y="282"/>
                      <a:pt x="390" y="282"/>
                    </a:cubicBezTo>
                    <a:cubicBezTo>
                      <a:pt x="385" y="282"/>
                      <a:pt x="379" y="283"/>
                      <a:pt x="370" y="283"/>
                    </a:cubicBezTo>
                    <a:cubicBezTo>
                      <a:pt x="353" y="283"/>
                      <a:pt x="328" y="283"/>
                      <a:pt x="298" y="283"/>
                    </a:cubicBezTo>
                    <a:cubicBezTo>
                      <a:pt x="236" y="283"/>
                      <a:pt x="151" y="283"/>
                      <a:pt x="58" y="283"/>
                    </a:cubicBezTo>
                    <a:cubicBezTo>
                      <a:pt x="38" y="283"/>
                      <a:pt x="19" y="283"/>
                      <a:pt x="1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02"/>
                      <a:pt x="0" y="131"/>
                      <a:pt x="0" y="81"/>
                    </a:cubicBezTo>
                    <a:cubicBezTo>
                      <a:pt x="0" y="56"/>
                      <a:pt x="0" y="35"/>
                      <a:pt x="0" y="21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9"/>
                      <a:pt x="1" y="14"/>
                      <a:pt x="1" y="21"/>
                    </a:cubicBezTo>
                    <a:cubicBezTo>
                      <a:pt x="1" y="35"/>
                      <a:pt x="1" y="56"/>
                      <a:pt x="2" y="81"/>
                    </a:cubicBezTo>
                    <a:cubicBezTo>
                      <a:pt x="2" y="131"/>
                      <a:pt x="2" y="202"/>
                      <a:pt x="2" y="282"/>
                    </a:cubicBezTo>
                    <a:cubicBezTo>
                      <a:pt x="1" y="281"/>
                      <a:pt x="1" y="281"/>
                      <a:pt x="1" y="281"/>
                    </a:cubicBezTo>
                    <a:cubicBezTo>
                      <a:pt x="19" y="281"/>
                      <a:pt x="38" y="281"/>
                      <a:pt x="58" y="281"/>
                    </a:cubicBezTo>
                    <a:cubicBezTo>
                      <a:pt x="151" y="281"/>
                      <a:pt x="236" y="281"/>
                      <a:pt x="298" y="281"/>
                    </a:cubicBezTo>
                    <a:cubicBezTo>
                      <a:pt x="328" y="282"/>
                      <a:pt x="353" y="282"/>
                      <a:pt x="370" y="282"/>
                    </a:cubicBezTo>
                    <a:cubicBezTo>
                      <a:pt x="379" y="282"/>
                      <a:pt x="385" y="282"/>
                      <a:pt x="390" y="282"/>
                    </a:cubicBezTo>
                    <a:cubicBezTo>
                      <a:pt x="392" y="282"/>
                      <a:pt x="394" y="282"/>
                      <a:pt x="395" y="282"/>
                    </a:cubicBezTo>
                    <a:cubicBezTo>
                      <a:pt x="396" y="282"/>
                      <a:pt x="397" y="282"/>
                      <a:pt x="397" y="2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150">
                <a:extLst>
                  <a:ext uri="{FF2B5EF4-FFF2-40B4-BE49-F238E27FC236}">
                    <a16:creationId xmlns:a16="http://schemas.microsoft.com/office/drawing/2014/main" id="{0060A0C4-EB5C-4EE3-9271-E55DF579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402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151">
                <a:extLst>
                  <a:ext uri="{FF2B5EF4-FFF2-40B4-BE49-F238E27FC236}">
                    <a16:creationId xmlns:a16="http://schemas.microsoft.com/office/drawing/2014/main" id="{CBCD2232-4A4A-4E87-9FD1-9548C01F9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262"/>
                <a:ext cx="914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152">
                <a:extLst>
                  <a:ext uri="{FF2B5EF4-FFF2-40B4-BE49-F238E27FC236}">
                    <a16:creationId xmlns:a16="http://schemas.microsoft.com/office/drawing/2014/main" id="{48F7B2E1-7C51-4E05-9EF6-9FDAA870B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119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153">
                <a:extLst>
                  <a:ext uri="{FF2B5EF4-FFF2-40B4-BE49-F238E27FC236}">
                    <a16:creationId xmlns:a16="http://schemas.microsoft.com/office/drawing/2014/main" id="{57DBF800-0E02-4C65-AB85-6A18C4343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542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54">
                <a:extLst>
                  <a:ext uri="{FF2B5EF4-FFF2-40B4-BE49-F238E27FC236}">
                    <a16:creationId xmlns:a16="http://schemas.microsoft.com/office/drawing/2014/main" id="{DDF528C7-67E8-4825-9904-9120F5112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1" y="1038"/>
                <a:ext cx="892" cy="630"/>
              </a:xfrm>
              <a:custGeom>
                <a:avLst/>
                <a:gdLst>
                  <a:gd name="T0" fmla="*/ 0 w 376"/>
                  <a:gd name="T1" fmla="*/ 265 h 265"/>
                  <a:gd name="T2" fmla="*/ 0 w 376"/>
                  <a:gd name="T3" fmla="*/ 213 h 265"/>
                  <a:gd name="T4" fmla="*/ 32 w 376"/>
                  <a:gd name="T5" fmla="*/ 162 h 265"/>
                  <a:gd name="T6" fmla="*/ 55 w 376"/>
                  <a:gd name="T7" fmla="*/ 179 h 265"/>
                  <a:gd name="T8" fmla="*/ 100 w 376"/>
                  <a:gd name="T9" fmla="*/ 108 h 265"/>
                  <a:gd name="T10" fmla="*/ 127 w 376"/>
                  <a:gd name="T11" fmla="*/ 127 h 265"/>
                  <a:gd name="T12" fmla="*/ 164 w 376"/>
                  <a:gd name="T13" fmla="*/ 62 h 265"/>
                  <a:gd name="T14" fmla="*/ 195 w 376"/>
                  <a:gd name="T15" fmla="*/ 87 h 265"/>
                  <a:gd name="T16" fmla="*/ 240 w 376"/>
                  <a:gd name="T17" fmla="*/ 0 h 265"/>
                  <a:gd name="T18" fmla="*/ 289 w 376"/>
                  <a:gd name="T19" fmla="*/ 97 h 265"/>
                  <a:gd name="T20" fmla="*/ 329 w 376"/>
                  <a:gd name="T21" fmla="*/ 48 h 265"/>
                  <a:gd name="T22" fmla="*/ 376 w 376"/>
                  <a:gd name="T23" fmla="*/ 35 h 265"/>
                  <a:gd name="T24" fmla="*/ 376 w 376"/>
                  <a:gd name="T25" fmla="*/ 265 h 265"/>
                  <a:gd name="T26" fmla="*/ 0 w 376"/>
                  <a:gd name="T2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6" h="265">
                    <a:moveTo>
                      <a:pt x="0" y="265"/>
                    </a:moveTo>
                    <a:cubicBezTo>
                      <a:pt x="0" y="256"/>
                      <a:pt x="0" y="213"/>
                      <a:pt x="0" y="213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55" y="179"/>
                      <a:pt x="55" y="179"/>
                      <a:pt x="55" y="179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89" y="97"/>
                      <a:pt x="289" y="97"/>
                      <a:pt x="289" y="97"/>
                    </a:cubicBezTo>
                    <a:cubicBezTo>
                      <a:pt x="329" y="48"/>
                      <a:pt x="329" y="48"/>
                      <a:pt x="329" y="48"/>
                    </a:cubicBezTo>
                    <a:cubicBezTo>
                      <a:pt x="376" y="35"/>
                      <a:pt x="376" y="35"/>
                      <a:pt x="376" y="35"/>
                    </a:cubicBezTo>
                    <a:cubicBezTo>
                      <a:pt x="376" y="265"/>
                      <a:pt x="376" y="265"/>
                      <a:pt x="376" y="265"/>
                    </a:cubicBez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55">
                <a:extLst>
                  <a:ext uri="{FF2B5EF4-FFF2-40B4-BE49-F238E27FC236}">
                    <a16:creationId xmlns:a16="http://schemas.microsoft.com/office/drawing/2014/main" id="{F65E28C4-12EC-4766-89BB-6E6ECB7A2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1" y="1076"/>
                <a:ext cx="904" cy="509"/>
              </a:xfrm>
              <a:custGeom>
                <a:avLst/>
                <a:gdLst>
                  <a:gd name="T0" fmla="*/ 381 w 381"/>
                  <a:gd name="T1" fmla="*/ 0 h 214"/>
                  <a:gd name="T2" fmla="*/ 380 w 381"/>
                  <a:gd name="T3" fmla="*/ 1 h 214"/>
                  <a:gd name="T4" fmla="*/ 377 w 381"/>
                  <a:gd name="T5" fmla="*/ 1 h 214"/>
                  <a:gd name="T6" fmla="*/ 368 w 381"/>
                  <a:gd name="T7" fmla="*/ 1 h 214"/>
                  <a:gd name="T8" fmla="*/ 332 w 381"/>
                  <a:gd name="T9" fmla="*/ 1 h 214"/>
                  <a:gd name="T10" fmla="*/ 332 w 381"/>
                  <a:gd name="T11" fmla="*/ 1 h 214"/>
                  <a:gd name="T12" fmla="*/ 294 w 381"/>
                  <a:gd name="T13" fmla="*/ 51 h 214"/>
                  <a:gd name="T14" fmla="*/ 294 w 381"/>
                  <a:gd name="T15" fmla="*/ 51 h 214"/>
                  <a:gd name="T16" fmla="*/ 293 w 381"/>
                  <a:gd name="T17" fmla="*/ 51 h 214"/>
                  <a:gd name="T18" fmla="*/ 197 w 381"/>
                  <a:gd name="T19" fmla="*/ 52 h 214"/>
                  <a:gd name="T20" fmla="*/ 198 w 381"/>
                  <a:gd name="T21" fmla="*/ 51 h 214"/>
                  <a:gd name="T22" fmla="*/ 158 w 381"/>
                  <a:gd name="T23" fmla="*/ 119 h 214"/>
                  <a:gd name="T24" fmla="*/ 118 w 381"/>
                  <a:gd name="T25" fmla="*/ 185 h 214"/>
                  <a:gd name="T26" fmla="*/ 117 w 381"/>
                  <a:gd name="T27" fmla="*/ 186 h 214"/>
                  <a:gd name="T28" fmla="*/ 116 w 381"/>
                  <a:gd name="T29" fmla="*/ 185 h 214"/>
                  <a:gd name="T30" fmla="*/ 64 w 381"/>
                  <a:gd name="T31" fmla="*/ 113 h 214"/>
                  <a:gd name="T32" fmla="*/ 65 w 381"/>
                  <a:gd name="T33" fmla="*/ 113 h 214"/>
                  <a:gd name="T34" fmla="*/ 18 w 381"/>
                  <a:gd name="T35" fmla="*/ 187 h 214"/>
                  <a:gd name="T36" fmla="*/ 4 w 381"/>
                  <a:gd name="T37" fmla="*/ 207 h 214"/>
                  <a:gd name="T38" fmla="*/ 1 w 381"/>
                  <a:gd name="T39" fmla="*/ 213 h 214"/>
                  <a:gd name="T40" fmla="*/ 0 w 381"/>
                  <a:gd name="T41" fmla="*/ 214 h 214"/>
                  <a:gd name="T42" fmla="*/ 1 w 381"/>
                  <a:gd name="T43" fmla="*/ 213 h 214"/>
                  <a:gd name="T44" fmla="*/ 4 w 381"/>
                  <a:gd name="T45" fmla="*/ 207 h 214"/>
                  <a:gd name="T46" fmla="*/ 17 w 381"/>
                  <a:gd name="T47" fmla="*/ 186 h 214"/>
                  <a:gd name="T48" fmla="*/ 64 w 381"/>
                  <a:gd name="T49" fmla="*/ 112 h 214"/>
                  <a:gd name="T50" fmla="*/ 65 w 381"/>
                  <a:gd name="T51" fmla="*/ 111 h 214"/>
                  <a:gd name="T52" fmla="*/ 65 w 381"/>
                  <a:gd name="T53" fmla="*/ 112 h 214"/>
                  <a:gd name="T54" fmla="*/ 118 w 381"/>
                  <a:gd name="T55" fmla="*/ 183 h 214"/>
                  <a:gd name="T56" fmla="*/ 116 w 381"/>
                  <a:gd name="T57" fmla="*/ 183 h 214"/>
                  <a:gd name="T58" fmla="*/ 156 w 381"/>
                  <a:gd name="T59" fmla="*/ 117 h 214"/>
                  <a:gd name="T60" fmla="*/ 196 w 381"/>
                  <a:gd name="T61" fmla="*/ 50 h 214"/>
                  <a:gd name="T62" fmla="*/ 197 w 381"/>
                  <a:gd name="T63" fmla="*/ 50 h 214"/>
                  <a:gd name="T64" fmla="*/ 197 w 381"/>
                  <a:gd name="T65" fmla="*/ 50 h 214"/>
                  <a:gd name="T66" fmla="*/ 293 w 381"/>
                  <a:gd name="T67" fmla="*/ 50 h 214"/>
                  <a:gd name="T68" fmla="*/ 293 w 381"/>
                  <a:gd name="T69" fmla="*/ 50 h 214"/>
                  <a:gd name="T70" fmla="*/ 331 w 381"/>
                  <a:gd name="T71" fmla="*/ 0 h 214"/>
                  <a:gd name="T72" fmla="*/ 332 w 381"/>
                  <a:gd name="T73" fmla="*/ 0 h 214"/>
                  <a:gd name="T74" fmla="*/ 332 w 381"/>
                  <a:gd name="T75" fmla="*/ 0 h 214"/>
                  <a:gd name="T76" fmla="*/ 368 w 381"/>
                  <a:gd name="T77" fmla="*/ 0 h 214"/>
                  <a:gd name="T78" fmla="*/ 377 w 381"/>
                  <a:gd name="T79" fmla="*/ 0 h 214"/>
                  <a:gd name="T80" fmla="*/ 380 w 381"/>
                  <a:gd name="T81" fmla="*/ 0 h 214"/>
                  <a:gd name="T82" fmla="*/ 381 w 381"/>
                  <a:gd name="T8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1" h="214">
                    <a:moveTo>
                      <a:pt x="381" y="0"/>
                    </a:moveTo>
                    <a:cubicBezTo>
                      <a:pt x="381" y="1"/>
                      <a:pt x="380" y="1"/>
                      <a:pt x="380" y="1"/>
                    </a:cubicBezTo>
                    <a:cubicBezTo>
                      <a:pt x="379" y="1"/>
                      <a:pt x="378" y="1"/>
                      <a:pt x="377" y="1"/>
                    </a:cubicBezTo>
                    <a:cubicBezTo>
                      <a:pt x="375" y="1"/>
                      <a:pt x="372" y="1"/>
                      <a:pt x="368" y="1"/>
                    </a:cubicBezTo>
                    <a:cubicBezTo>
                      <a:pt x="359" y="1"/>
                      <a:pt x="347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22" y="15"/>
                      <a:pt x="309" y="32"/>
                      <a:pt x="294" y="51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3" y="51"/>
                      <a:pt x="293" y="51"/>
                      <a:pt x="293" y="51"/>
                    </a:cubicBezTo>
                    <a:cubicBezTo>
                      <a:pt x="265" y="51"/>
                      <a:pt x="233" y="52"/>
                      <a:pt x="197" y="52"/>
                    </a:cubicBezTo>
                    <a:cubicBezTo>
                      <a:pt x="198" y="51"/>
                      <a:pt x="198" y="51"/>
                      <a:pt x="198" y="51"/>
                    </a:cubicBezTo>
                    <a:cubicBezTo>
                      <a:pt x="185" y="72"/>
                      <a:pt x="172" y="95"/>
                      <a:pt x="158" y="119"/>
                    </a:cubicBezTo>
                    <a:cubicBezTo>
                      <a:pt x="144" y="141"/>
                      <a:pt x="130" y="164"/>
                      <a:pt x="118" y="185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97" y="158"/>
                      <a:pt x="80" y="134"/>
                      <a:pt x="64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46" y="144"/>
                      <a:pt x="29" y="169"/>
                      <a:pt x="18" y="187"/>
                    </a:cubicBezTo>
                    <a:cubicBezTo>
                      <a:pt x="12" y="196"/>
                      <a:pt x="8" y="203"/>
                      <a:pt x="4" y="207"/>
                    </a:cubicBezTo>
                    <a:cubicBezTo>
                      <a:pt x="3" y="210"/>
                      <a:pt x="2" y="211"/>
                      <a:pt x="1" y="213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0" y="214"/>
                      <a:pt x="1" y="213"/>
                    </a:cubicBezTo>
                    <a:cubicBezTo>
                      <a:pt x="1" y="211"/>
                      <a:pt x="3" y="209"/>
                      <a:pt x="4" y="207"/>
                    </a:cubicBezTo>
                    <a:cubicBezTo>
                      <a:pt x="7" y="202"/>
                      <a:pt x="11" y="195"/>
                      <a:pt x="17" y="186"/>
                    </a:cubicBezTo>
                    <a:cubicBezTo>
                      <a:pt x="28" y="168"/>
                      <a:pt x="44" y="143"/>
                      <a:pt x="64" y="112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2"/>
                      <a:pt x="65" y="112"/>
                      <a:pt x="65" y="112"/>
                    </a:cubicBezTo>
                    <a:cubicBezTo>
                      <a:pt x="81" y="133"/>
                      <a:pt x="99" y="157"/>
                      <a:pt x="118" y="183"/>
                    </a:cubicBezTo>
                    <a:cubicBezTo>
                      <a:pt x="116" y="183"/>
                      <a:pt x="116" y="183"/>
                      <a:pt x="116" y="183"/>
                    </a:cubicBezTo>
                    <a:cubicBezTo>
                      <a:pt x="129" y="163"/>
                      <a:pt x="142" y="140"/>
                      <a:pt x="156" y="117"/>
                    </a:cubicBezTo>
                    <a:cubicBezTo>
                      <a:pt x="170" y="94"/>
                      <a:pt x="184" y="71"/>
                      <a:pt x="196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233" y="50"/>
                      <a:pt x="265" y="50"/>
                      <a:pt x="293" y="50"/>
                    </a:cubicBezTo>
                    <a:cubicBezTo>
                      <a:pt x="293" y="50"/>
                      <a:pt x="293" y="50"/>
                      <a:pt x="293" y="50"/>
                    </a:cubicBezTo>
                    <a:cubicBezTo>
                      <a:pt x="308" y="31"/>
                      <a:pt x="321" y="14"/>
                      <a:pt x="331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7" y="0"/>
                      <a:pt x="359" y="0"/>
                      <a:pt x="368" y="0"/>
                    </a:cubicBezTo>
                    <a:cubicBezTo>
                      <a:pt x="372" y="0"/>
                      <a:pt x="375" y="0"/>
                      <a:pt x="377" y="0"/>
                    </a:cubicBezTo>
                    <a:cubicBezTo>
                      <a:pt x="378" y="0"/>
                      <a:pt x="379" y="0"/>
                      <a:pt x="380" y="0"/>
                    </a:cubicBezTo>
                    <a:cubicBezTo>
                      <a:pt x="380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156">
                <a:extLst>
                  <a:ext uri="{FF2B5EF4-FFF2-40B4-BE49-F238E27FC236}">
                    <a16:creationId xmlns:a16="http://schemas.microsoft.com/office/drawing/2014/main" id="{0717D895-6B6C-4837-9CCF-831ECCA43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1376"/>
                <a:ext cx="17" cy="16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157">
                <a:extLst>
                  <a:ext uri="{FF2B5EF4-FFF2-40B4-BE49-F238E27FC236}">
                    <a16:creationId xmlns:a16="http://schemas.microsoft.com/office/drawing/2014/main" id="{39F1EE4E-C8E6-461F-BDB9-B5461821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8" y="1226"/>
                <a:ext cx="16" cy="17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158">
                <a:extLst>
                  <a:ext uri="{FF2B5EF4-FFF2-40B4-BE49-F238E27FC236}">
                    <a16:creationId xmlns:a16="http://schemas.microsoft.com/office/drawing/2014/main" id="{DC52F5A8-E7B2-48BF-84C0-E775EF6B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188"/>
                <a:ext cx="19" cy="17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59">
                <a:extLst>
                  <a:ext uri="{FF2B5EF4-FFF2-40B4-BE49-F238E27FC236}">
                    <a16:creationId xmlns:a16="http://schemas.microsoft.com/office/drawing/2014/main" id="{31954C2E-70A5-4E24-A200-2A5E7CB4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1996"/>
                <a:ext cx="111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160">
                <a:extLst>
                  <a:ext uri="{FF2B5EF4-FFF2-40B4-BE49-F238E27FC236}">
                    <a16:creationId xmlns:a16="http://schemas.microsoft.com/office/drawing/2014/main" id="{5A9AEFDD-6B04-4666-B29F-CB01E37B7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055"/>
                <a:ext cx="111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161">
                <a:extLst>
                  <a:ext uri="{FF2B5EF4-FFF2-40B4-BE49-F238E27FC236}">
                    <a16:creationId xmlns:a16="http://schemas.microsoft.com/office/drawing/2014/main" id="{705D3434-AD88-4F78-9F12-783950FE1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117"/>
                <a:ext cx="111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162">
                <a:extLst>
                  <a:ext uri="{FF2B5EF4-FFF2-40B4-BE49-F238E27FC236}">
                    <a16:creationId xmlns:a16="http://schemas.microsoft.com/office/drawing/2014/main" id="{9E07E660-B7CC-40CE-8BC4-9295111E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176"/>
                <a:ext cx="111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3">
                <a:extLst>
                  <a:ext uri="{FF2B5EF4-FFF2-40B4-BE49-F238E27FC236}">
                    <a16:creationId xmlns:a16="http://schemas.microsoft.com/office/drawing/2014/main" id="{AA63E354-0CD3-47B9-B026-BF9EF8569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" y="1813"/>
                <a:ext cx="145" cy="342"/>
              </a:xfrm>
              <a:custGeom>
                <a:avLst/>
                <a:gdLst>
                  <a:gd name="T0" fmla="*/ 37 w 61"/>
                  <a:gd name="T1" fmla="*/ 144 h 144"/>
                  <a:gd name="T2" fmla="*/ 57 w 61"/>
                  <a:gd name="T3" fmla="*/ 69 h 144"/>
                  <a:gd name="T4" fmla="*/ 53 w 61"/>
                  <a:gd name="T5" fmla="*/ 33 h 144"/>
                  <a:gd name="T6" fmla="*/ 34 w 61"/>
                  <a:gd name="T7" fmla="*/ 7 h 144"/>
                  <a:gd name="T8" fmla="*/ 0 w 61"/>
                  <a:gd name="T9" fmla="*/ 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44">
                    <a:moveTo>
                      <a:pt x="37" y="144"/>
                    </a:moveTo>
                    <a:cubicBezTo>
                      <a:pt x="50" y="122"/>
                      <a:pt x="54" y="94"/>
                      <a:pt x="57" y="69"/>
                    </a:cubicBezTo>
                    <a:cubicBezTo>
                      <a:pt x="59" y="57"/>
                      <a:pt x="61" y="40"/>
                      <a:pt x="53" y="33"/>
                    </a:cubicBezTo>
                    <a:cubicBezTo>
                      <a:pt x="44" y="25"/>
                      <a:pt x="44" y="13"/>
                      <a:pt x="34" y="7"/>
                    </a:cubicBezTo>
                    <a:cubicBezTo>
                      <a:pt x="23" y="1"/>
                      <a:pt x="10" y="0"/>
                      <a:pt x="0" y="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4">
                <a:extLst>
                  <a:ext uri="{FF2B5EF4-FFF2-40B4-BE49-F238E27FC236}">
                    <a16:creationId xmlns:a16="http://schemas.microsoft.com/office/drawing/2014/main" id="{6DE70C93-9092-498F-9DAA-D96B5B6A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1834"/>
                <a:ext cx="240" cy="506"/>
              </a:xfrm>
              <a:custGeom>
                <a:avLst/>
                <a:gdLst>
                  <a:gd name="T0" fmla="*/ 72 w 101"/>
                  <a:gd name="T1" fmla="*/ 211 h 213"/>
                  <a:gd name="T2" fmla="*/ 72 w 101"/>
                  <a:gd name="T3" fmla="*/ 211 h 213"/>
                  <a:gd name="T4" fmla="*/ 34 w 101"/>
                  <a:gd name="T5" fmla="*/ 178 h 213"/>
                  <a:gd name="T6" fmla="*/ 33 w 101"/>
                  <a:gd name="T7" fmla="*/ 140 h 213"/>
                  <a:gd name="T8" fmla="*/ 2 w 101"/>
                  <a:gd name="T9" fmla="*/ 109 h 213"/>
                  <a:gd name="T10" fmla="*/ 1 w 101"/>
                  <a:gd name="T11" fmla="*/ 16 h 213"/>
                  <a:gd name="T12" fmla="*/ 101 w 101"/>
                  <a:gd name="T13" fmla="*/ 22 h 213"/>
                  <a:gd name="T14" fmla="*/ 99 w 101"/>
                  <a:gd name="T15" fmla="*/ 122 h 213"/>
                  <a:gd name="T16" fmla="*/ 99 w 101"/>
                  <a:gd name="T17" fmla="*/ 175 h 213"/>
                  <a:gd name="T18" fmla="*/ 72 w 101"/>
                  <a:gd name="T19" fmla="*/ 21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213">
                    <a:moveTo>
                      <a:pt x="72" y="211"/>
                    </a:moveTo>
                    <a:cubicBezTo>
                      <a:pt x="72" y="211"/>
                      <a:pt x="72" y="211"/>
                      <a:pt x="72" y="211"/>
                    </a:cubicBezTo>
                    <a:cubicBezTo>
                      <a:pt x="52" y="213"/>
                      <a:pt x="35" y="198"/>
                      <a:pt x="34" y="178"/>
                    </a:cubicBezTo>
                    <a:cubicBezTo>
                      <a:pt x="34" y="159"/>
                      <a:pt x="33" y="140"/>
                      <a:pt x="33" y="140"/>
                    </a:cubicBezTo>
                    <a:cubicBezTo>
                      <a:pt x="33" y="140"/>
                      <a:pt x="4" y="138"/>
                      <a:pt x="2" y="109"/>
                    </a:cubicBezTo>
                    <a:cubicBezTo>
                      <a:pt x="0" y="81"/>
                      <a:pt x="1" y="16"/>
                      <a:pt x="1" y="16"/>
                    </a:cubicBezTo>
                    <a:cubicBezTo>
                      <a:pt x="33" y="0"/>
                      <a:pt x="71" y="2"/>
                      <a:pt x="101" y="22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9" y="175"/>
                      <a:pt x="99" y="175"/>
                      <a:pt x="99" y="175"/>
                    </a:cubicBezTo>
                    <a:cubicBezTo>
                      <a:pt x="99" y="193"/>
                      <a:pt x="90" y="210"/>
                      <a:pt x="72" y="21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65">
                <a:extLst>
                  <a:ext uri="{FF2B5EF4-FFF2-40B4-BE49-F238E27FC236}">
                    <a16:creationId xmlns:a16="http://schemas.microsoft.com/office/drawing/2014/main" id="{9A95FE9E-DD9C-412E-820B-63D98AA6E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1784"/>
                <a:ext cx="330" cy="394"/>
              </a:xfrm>
              <a:custGeom>
                <a:avLst/>
                <a:gdLst>
                  <a:gd name="T0" fmla="*/ 54 w 139"/>
                  <a:gd name="T1" fmla="*/ 96 h 166"/>
                  <a:gd name="T2" fmla="*/ 73 w 139"/>
                  <a:gd name="T3" fmla="*/ 92 h 166"/>
                  <a:gd name="T4" fmla="*/ 78 w 139"/>
                  <a:gd name="T5" fmla="*/ 112 h 166"/>
                  <a:gd name="T6" fmla="*/ 65 w 139"/>
                  <a:gd name="T7" fmla="*/ 123 h 166"/>
                  <a:gd name="T8" fmla="*/ 56 w 139"/>
                  <a:gd name="T9" fmla="*/ 134 h 166"/>
                  <a:gd name="T10" fmla="*/ 74 w 139"/>
                  <a:gd name="T11" fmla="*/ 150 h 166"/>
                  <a:gd name="T12" fmla="*/ 113 w 139"/>
                  <a:gd name="T13" fmla="*/ 164 h 166"/>
                  <a:gd name="T14" fmla="*/ 130 w 139"/>
                  <a:gd name="T15" fmla="*/ 156 h 166"/>
                  <a:gd name="T16" fmla="*/ 137 w 139"/>
                  <a:gd name="T17" fmla="*/ 133 h 166"/>
                  <a:gd name="T18" fmla="*/ 138 w 139"/>
                  <a:gd name="T19" fmla="*/ 71 h 166"/>
                  <a:gd name="T20" fmla="*/ 137 w 139"/>
                  <a:gd name="T21" fmla="*/ 48 h 166"/>
                  <a:gd name="T22" fmla="*/ 125 w 139"/>
                  <a:gd name="T23" fmla="*/ 30 h 166"/>
                  <a:gd name="T24" fmla="*/ 102 w 139"/>
                  <a:gd name="T25" fmla="*/ 22 h 166"/>
                  <a:gd name="T26" fmla="*/ 75 w 139"/>
                  <a:gd name="T27" fmla="*/ 8 h 166"/>
                  <a:gd name="T28" fmla="*/ 45 w 139"/>
                  <a:gd name="T29" fmla="*/ 5 h 166"/>
                  <a:gd name="T30" fmla="*/ 27 w 139"/>
                  <a:gd name="T31" fmla="*/ 18 h 166"/>
                  <a:gd name="T32" fmla="*/ 1 w 139"/>
                  <a:gd name="T33" fmla="*/ 36 h 166"/>
                  <a:gd name="T34" fmla="*/ 2 w 139"/>
                  <a:gd name="T35" fmla="*/ 50 h 166"/>
                  <a:gd name="T36" fmla="*/ 47 w 139"/>
                  <a:gd name="T37" fmla="*/ 68 h 166"/>
                  <a:gd name="T38" fmla="*/ 47 w 139"/>
                  <a:gd name="T39" fmla="*/ 88 h 166"/>
                  <a:gd name="T40" fmla="*/ 54 w 139"/>
                  <a:gd name="T41" fmla="*/ 9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9" h="166">
                    <a:moveTo>
                      <a:pt x="54" y="96"/>
                    </a:moveTo>
                    <a:cubicBezTo>
                      <a:pt x="58" y="90"/>
                      <a:pt x="66" y="87"/>
                      <a:pt x="73" y="92"/>
                    </a:cubicBezTo>
                    <a:cubicBezTo>
                      <a:pt x="79" y="96"/>
                      <a:pt x="82" y="105"/>
                      <a:pt x="78" y="112"/>
                    </a:cubicBezTo>
                    <a:cubicBezTo>
                      <a:pt x="76" y="117"/>
                      <a:pt x="70" y="121"/>
                      <a:pt x="65" y="123"/>
                    </a:cubicBezTo>
                    <a:cubicBezTo>
                      <a:pt x="59" y="124"/>
                      <a:pt x="55" y="129"/>
                      <a:pt x="56" y="134"/>
                    </a:cubicBezTo>
                    <a:cubicBezTo>
                      <a:pt x="57" y="141"/>
                      <a:pt x="69" y="144"/>
                      <a:pt x="74" y="150"/>
                    </a:cubicBezTo>
                    <a:cubicBezTo>
                      <a:pt x="82" y="159"/>
                      <a:pt x="100" y="163"/>
                      <a:pt x="113" y="164"/>
                    </a:cubicBezTo>
                    <a:cubicBezTo>
                      <a:pt x="125" y="166"/>
                      <a:pt x="123" y="166"/>
                      <a:pt x="130" y="156"/>
                    </a:cubicBezTo>
                    <a:cubicBezTo>
                      <a:pt x="135" y="149"/>
                      <a:pt x="137" y="142"/>
                      <a:pt x="137" y="133"/>
                    </a:cubicBezTo>
                    <a:cubicBezTo>
                      <a:pt x="138" y="112"/>
                      <a:pt x="138" y="91"/>
                      <a:pt x="138" y="71"/>
                    </a:cubicBezTo>
                    <a:cubicBezTo>
                      <a:pt x="139" y="63"/>
                      <a:pt x="139" y="55"/>
                      <a:pt x="137" y="48"/>
                    </a:cubicBezTo>
                    <a:cubicBezTo>
                      <a:pt x="135" y="41"/>
                      <a:pt x="131" y="34"/>
                      <a:pt x="125" y="30"/>
                    </a:cubicBezTo>
                    <a:cubicBezTo>
                      <a:pt x="118" y="25"/>
                      <a:pt x="110" y="25"/>
                      <a:pt x="102" y="22"/>
                    </a:cubicBezTo>
                    <a:cubicBezTo>
                      <a:pt x="92" y="19"/>
                      <a:pt x="84" y="12"/>
                      <a:pt x="75" y="8"/>
                    </a:cubicBezTo>
                    <a:cubicBezTo>
                      <a:pt x="65" y="3"/>
                      <a:pt x="54" y="0"/>
                      <a:pt x="45" y="5"/>
                    </a:cubicBezTo>
                    <a:cubicBezTo>
                      <a:pt x="38" y="8"/>
                      <a:pt x="34" y="15"/>
                      <a:pt x="27" y="18"/>
                    </a:cubicBezTo>
                    <a:cubicBezTo>
                      <a:pt x="18" y="24"/>
                      <a:pt x="6" y="22"/>
                      <a:pt x="1" y="36"/>
                    </a:cubicBezTo>
                    <a:cubicBezTo>
                      <a:pt x="0" y="40"/>
                      <a:pt x="0" y="46"/>
                      <a:pt x="2" y="50"/>
                    </a:cubicBezTo>
                    <a:cubicBezTo>
                      <a:pt x="8" y="69"/>
                      <a:pt x="30" y="76"/>
                      <a:pt x="47" y="68"/>
                    </a:cubicBezTo>
                    <a:cubicBezTo>
                      <a:pt x="47" y="71"/>
                      <a:pt x="44" y="78"/>
                      <a:pt x="47" y="88"/>
                    </a:cubicBezTo>
                    <a:cubicBezTo>
                      <a:pt x="48" y="91"/>
                      <a:pt x="49" y="96"/>
                      <a:pt x="54" y="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66">
                <a:extLst>
                  <a:ext uri="{FF2B5EF4-FFF2-40B4-BE49-F238E27FC236}">
                    <a16:creationId xmlns:a16="http://schemas.microsoft.com/office/drawing/2014/main" id="{CC1B498B-51BC-4C96-8453-1B90FE9EE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" y="2019"/>
                <a:ext cx="29" cy="43"/>
              </a:xfrm>
              <a:custGeom>
                <a:avLst/>
                <a:gdLst>
                  <a:gd name="T0" fmla="*/ 1 w 12"/>
                  <a:gd name="T1" fmla="*/ 14 h 18"/>
                  <a:gd name="T2" fmla="*/ 4 w 12"/>
                  <a:gd name="T3" fmla="*/ 16 h 18"/>
                  <a:gd name="T4" fmla="*/ 9 w 12"/>
                  <a:gd name="T5" fmla="*/ 9 h 18"/>
                  <a:gd name="T6" fmla="*/ 5 w 12"/>
                  <a:gd name="T7" fmla="*/ 2 h 18"/>
                  <a:gd name="T8" fmla="*/ 1 w 12"/>
                  <a:gd name="T9" fmla="*/ 2 h 18"/>
                  <a:gd name="T10" fmla="*/ 5 w 12"/>
                  <a:gd name="T11" fmla="*/ 1 h 18"/>
                  <a:gd name="T12" fmla="*/ 9 w 12"/>
                  <a:gd name="T13" fmla="*/ 3 h 18"/>
                  <a:gd name="T14" fmla="*/ 12 w 12"/>
                  <a:gd name="T15" fmla="*/ 9 h 18"/>
                  <a:gd name="T16" fmla="*/ 4 w 12"/>
                  <a:gd name="T17" fmla="*/ 17 h 18"/>
                  <a:gd name="T18" fmla="*/ 1 w 12"/>
                  <a:gd name="T19" fmla="*/ 16 h 18"/>
                  <a:gd name="T20" fmla="*/ 1 w 12"/>
                  <a:gd name="T2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8">
                    <a:moveTo>
                      <a:pt x="1" y="14"/>
                    </a:moveTo>
                    <a:cubicBezTo>
                      <a:pt x="1" y="14"/>
                      <a:pt x="2" y="16"/>
                      <a:pt x="4" y="16"/>
                    </a:cubicBezTo>
                    <a:cubicBezTo>
                      <a:pt x="6" y="16"/>
                      <a:pt x="9" y="13"/>
                      <a:pt x="9" y="9"/>
                    </a:cubicBezTo>
                    <a:cubicBezTo>
                      <a:pt x="10" y="6"/>
                      <a:pt x="7" y="3"/>
                      <a:pt x="5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0" y="1"/>
                      <a:pt x="2" y="0"/>
                      <a:pt x="5" y="1"/>
                    </a:cubicBezTo>
                    <a:cubicBezTo>
                      <a:pt x="6" y="1"/>
                      <a:pt x="8" y="2"/>
                      <a:pt x="9" y="3"/>
                    </a:cubicBezTo>
                    <a:cubicBezTo>
                      <a:pt x="11" y="5"/>
                      <a:pt x="12" y="7"/>
                      <a:pt x="12" y="9"/>
                    </a:cubicBezTo>
                    <a:cubicBezTo>
                      <a:pt x="11" y="14"/>
                      <a:pt x="7" y="18"/>
                      <a:pt x="4" y="17"/>
                    </a:cubicBezTo>
                    <a:cubicBezTo>
                      <a:pt x="3" y="17"/>
                      <a:pt x="2" y="16"/>
                      <a:pt x="1" y="16"/>
                    </a:cubicBezTo>
                    <a:cubicBezTo>
                      <a:pt x="1" y="15"/>
                      <a:pt x="1" y="14"/>
                      <a:pt x="1" y="1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67">
                <a:extLst>
                  <a:ext uri="{FF2B5EF4-FFF2-40B4-BE49-F238E27FC236}">
                    <a16:creationId xmlns:a16="http://schemas.microsoft.com/office/drawing/2014/main" id="{E0371304-44F5-4BE7-9C54-94684DAD0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1836"/>
                <a:ext cx="111" cy="131"/>
              </a:xfrm>
              <a:custGeom>
                <a:avLst/>
                <a:gdLst>
                  <a:gd name="T0" fmla="*/ 0 w 47"/>
                  <a:gd name="T1" fmla="*/ 6 h 55"/>
                  <a:gd name="T2" fmla="*/ 2 w 47"/>
                  <a:gd name="T3" fmla="*/ 4 h 55"/>
                  <a:gd name="T4" fmla="*/ 11 w 47"/>
                  <a:gd name="T5" fmla="*/ 0 h 55"/>
                  <a:gd name="T6" fmla="*/ 25 w 47"/>
                  <a:gd name="T7" fmla="*/ 2 h 55"/>
                  <a:gd name="T8" fmla="*/ 37 w 47"/>
                  <a:gd name="T9" fmla="*/ 14 h 55"/>
                  <a:gd name="T10" fmla="*/ 46 w 47"/>
                  <a:gd name="T11" fmla="*/ 42 h 55"/>
                  <a:gd name="T12" fmla="*/ 47 w 47"/>
                  <a:gd name="T13" fmla="*/ 55 h 55"/>
                  <a:gd name="T14" fmla="*/ 44 w 47"/>
                  <a:gd name="T15" fmla="*/ 42 h 55"/>
                  <a:gd name="T16" fmla="*/ 35 w 47"/>
                  <a:gd name="T17" fmla="*/ 15 h 55"/>
                  <a:gd name="T18" fmla="*/ 24 w 47"/>
                  <a:gd name="T19" fmla="*/ 4 h 55"/>
                  <a:gd name="T20" fmla="*/ 11 w 47"/>
                  <a:gd name="T21" fmla="*/ 2 h 55"/>
                  <a:gd name="T22" fmla="*/ 0 w 47"/>
                  <a:gd name="T2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55">
                    <a:moveTo>
                      <a:pt x="0" y="6"/>
                    </a:moveTo>
                    <a:cubicBezTo>
                      <a:pt x="0" y="6"/>
                      <a:pt x="1" y="5"/>
                      <a:pt x="2" y="4"/>
                    </a:cubicBezTo>
                    <a:cubicBezTo>
                      <a:pt x="4" y="2"/>
                      <a:pt x="7" y="1"/>
                      <a:pt x="11" y="0"/>
                    </a:cubicBezTo>
                    <a:cubicBezTo>
                      <a:pt x="15" y="0"/>
                      <a:pt x="20" y="0"/>
                      <a:pt x="25" y="2"/>
                    </a:cubicBezTo>
                    <a:cubicBezTo>
                      <a:pt x="29" y="5"/>
                      <a:pt x="34" y="9"/>
                      <a:pt x="37" y="14"/>
                    </a:cubicBezTo>
                    <a:cubicBezTo>
                      <a:pt x="44" y="24"/>
                      <a:pt x="45" y="35"/>
                      <a:pt x="46" y="42"/>
                    </a:cubicBezTo>
                    <a:cubicBezTo>
                      <a:pt x="47" y="50"/>
                      <a:pt x="47" y="55"/>
                      <a:pt x="47" y="55"/>
                    </a:cubicBezTo>
                    <a:cubicBezTo>
                      <a:pt x="46" y="55"/>
                      <a:pt x="45" y="50"/>
                      <a:pt x="44" y="42"/>
                    </a:cubicBezTo>
                    <a:cubicBezTo>
                      <a:pt x="43" y="35"/>
                      <a:pt x="42" y="24"/>
                      <a:pt x="35" y="15"/>
                    </a:cubicBezTo>
                    <a:cubicBezTo>
                      <a:pt x="32" y="10"/>
                      <a:pt x="28" y="6"/>
                      <a:pt x="24" y="4"/>
                    </a:cubicBezTo>
                    <a:cubicBezTo>
                      <a:pt x="19" y="2"/>
                      <a:pt x="15" y="2"/>
                      <a:pt x="11" y="2"/>
                    </a:cubicBezTo>
                    <a:cubicBezTo>
                      <a:pt x="4" y="3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68">
                <a:extLst>
                  <a:ext uri="{FF2B5EF4-FFF2-40B4-BE49-F238E27FC236}">
                    <a16:creationId xmlns:a16="http://schemas.microsoft.com/office/drawing/2014/main" id="{5A680426-362F-482F-AB64-E973B3CF9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1822"/>
                <a:ext cx="182" cy="98"/>
              </a:xfrm>
              <a:custGeom>
                <a:avLst/>
                <a:gdLst>
                  <a:gd name="T0" fmla="*/ 8 w 77"/>
                  <a:gd name="T1" fmla="*/ 41 h 41"/>
                  <a:gd name="T2" fmla="*/ 7 w 77"/>
                  <a:gd name="T3" fmla="*/ 41 h 41"/>
                  <a:gd name="T4" fmla="*/ 5 w 77"/>
                  <a:gd name="T5" fmla="*/ 40 h 41"/>
                  <a:gd name="T6" fmla="*/ 1 w 77"/>
                  <a:gd name="T7" fmla="*/ 36 h 41"/>
                  <a:gd name="T8" fmla="*/ 0 w 77"/>
                  <a:gd name="T9" fmla="*/ 29 h 41"/>
                  <a:gd name="T10" fmla="*/ 5 w 77"/>
                  <a:gd name="T11" fmla="*/ 23 h 41"/>
                  <a:gd name="T12" fmla="*/ 14 w 77"/>
                  <a:gd name="T13" fmla="*/ 21 h 41"/>
                  <a:gd name="T14" fmla="*/ 22 w 77"/>
                  <a:gd name="T15" fmla="*/ 19 h 41"/>
                  <a:gd name="T16" fmla="*/ 29 w 77"/>
                  <a:gd name="T17" fmla="*/ 12 h 41"/>
                  <a:gd name="T18" fmla="*/ 47 w 77"/>
                  <a:gd name="T19" fmla="*/ 1 h 41"/>
                  <a:gd name="T20" fmla="*/ 64 w 77"/>
                  <a:gd name="T21" fmla="*/ 1 h 41"/>
                  <a:gd name="T22" fmla="*/ 74 w 77"/>
                  <a:gd name="T23" fmla="*/ 5 h 41"/>
                  <a:gd name="T24" fmla="*/ 77 w 77"/>
                  <a:gd name="T25" fmla="*/ 7 h 41"/>
                  <a:gd name="T26" fmla="*/ 63 w 77"/>
                  <a:gd name="T27" fmla="*/ 2 h 41"/>
                  <a:gd name="T28" fmla="*/ 47 w 77"/>
                  <a:gd name="T29" fmla="*/ 3 h 41"/>
                  <a:gd name="T30" fmla="*/ 31 w 77"/>
                  <a:gd name="T31" fmla="*/ 13 h 41"/>
                  <a:gd name="T32" fmla="*/ 24 w 77"/>
                  <a:gd name="T33" fmla="*/ 21 h 41"/>
                  <a:gd name="T34" fmla="*/ 19 w 77"/>
                  <a:gd name="T35" fmla="*/ 23 h 41"/>
                  <a:gd name="T36" fmla="*/ 14 w 77"/>
                  <a:gd name="T37" fmla="*/ 23 h 41"/>
                  <a:gd name="T38" fmla="*/ 6 w 77"/>
                  <a:gd name="T39" fmla="*/ 24 h 41"/>
                  <a:gd name="T40" fmla="*/ 2 w 77"/>
                  <a:gd name="T41" fmla="*/ 30 h 41"/>
                  <a:gd name="T42" fmla="*/ 5 w 77"/>
                  <a:gd name="T43" fmla="*/ 39 h 41"/>
                  <a:gd name="T44" fmla="*/ 8 w 77"/>
                  <a:gd name="T4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41">
                    <a:moveTo>
                      <a:pt x="8" y="41"/>
                    </a:move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6" y="41"/>
                      <a:pt x="5" y="40"/>
                    </a:cubicBezTo>
                    <a:cubicBezTo>
                      <a:pt x="3" y="39"/>
                      <a:pt x="2" y="38"/>
                      <a:pt x="1" y="36"/>
                    </a:cubicBez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2" y="25"/>
                      <a:pt x="5" y="23"/>
                    </a:cubicBezTo>
                    <a:cubicBezTo>
                      <a:pt x="8" y="21"/>
                      <a:pt x="11" y="21"/>
                      <a:pt x="14" y="21"/>
                    </a:cubicBezTo>
                    <a:cubicBezTo>
                      <a:pt x="17" y="21"/>
                      <a:pt x="20" y="21"/>
                      <a:pt x="22" y="19"/>
                    </a:cubicBezTo>
                    <a:cubicBezTo>
                      <a:pt x="25" y="17"/>
                      <a:pt x="27" y="14"/>
                      <a:pt x="29" y="12"/>
                    </a:cubicBezTo>
                    <a:cubicBezTo>
                      <a:pt x="34" y="6"/>
                      <a:pt x="41" y="3"/>
                      <a:pt x="47" y="1"/>
                    </a:cubicBezTo>
                    <a:cubicBezTo>
                      <a:pt x="53" y="0"/>
                      <a:pt x="59" y="0"/>
                      <a:pt x="64" y="1"/>
                    </a:cubicBezTo>
                    <a:cubicBezTo>
                      <a:pt x="68" y="2"/>
                      <a:pt x="72" y="4"/>
                      <a:pt x="74" y="5"/>
                    </a:cubicBezTo>
                    <a:cubicBezTo>
                      <a:pt x="76" y="6"/>
                      <a:pt x="77" y="7"/>
                      <a:pt x="77" y="7"/>
                    </a:cubicBezTo>
                    <a:cubicBezTo>
                      <a:pt x="77" y="8"/>
                      <a:pt x="72" y="4"/>
                      <a:pt x="63" y="2"/>
                    </a:cubicBezTo>
                    <a:cubicBezTo>
                      <a:pt x="59" y="2"/>
                      <a:pt x="53" y="2"/>
                      <a:pt x="47" y="3"/>
                    </a:cubicBezTo>
                    <a:cubicBezTo>
                      <a:pt x="42" y="5"/>
                      <a:pt x="36" y="8"/>
                      <a:pt x="31" y="13"/>
                    </a:cubicBezTo>
                    <a:cubicBezTo>
                      <a:pt x="29" y="15"/>
                      <a:pt x="27" y="18"/>
                      <a:pt x="24" y="21"/>
                    </a:cubicBezTo>
                    <a:cubicBezTo>
                      <a:pt x="22" y="22"/>
                      <a:pt x="21" y="22"/>
                      <a:pt x="19" y="23"/>
                    </a:cubicBezTo>
                    <a:cubicBezTo>
                      <a:pt x="17" y="23"/>
                      <a:pt x="15" y="23"/>
                      <a:pt x="14" y="23"/>
                    </a:cubicBezTo>
                    <a:cubicBezTo>
                      <a:pt x="11" y="23"/>
                      <a:pt x="8" y="23"/>
                      <a:pt x="6" y="24"/>
                    </a:cubicBezTo>
                    <a:cubicBezTo>
                      <a:pt x="4" y="26"/>
                      <a:pt x="2" y="28"/>
                      <a:pt x="2" y="30"/>
                    </a:cubicBezTo>
                    <a:cubicBezTo>
                      <a:pt x="1" y="34"/>
                      <a:pt x="3" y="38"/>
                      <a:pt x="5" y="39"/>
                    </a:cubicBezTo>
                    <a:cubicBezTo>
                      <a:pt x="7" y="41"/>
                      <a:pt x="9" y="41"/>
                      <a:pt x="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69">
                <a:extLst>
                  <a:ext uri="{FF2B5EF4-FFF2-40B4-BE49-F238E27FC236}">
                    <a16:creationId xmlns:a16="http://schemas.microsoft.com/office/drawing/2014/main" id="{A7B6E5C3-8661-47C1-9D16-87D58CD2E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" y="1896"/>
                <a:ext cx="102" cy="211"/>
              </a:xfrm>
              <a:custGeom>
                <a:avLst/>
                <a:gdLst>
                  <a:gd name="T0" fmla="*/ 26 w 43"/>
                  <a:gd name="T1" fmla="*/ 89 h 89"/>
                  <a:gd name="T2" fmla="*/ 30 w 43"/>
                  <a:gd name="T3" fmla="*/ 87 h 89"/>
                  <a:gd name="T4" fmla="*/ 38 w 43"/>
                  <a:gd name="T5" fmla="*/ 78 h 89"/>
                  <a:gd name="T6" fmla="*/ 39 w 43"/>
                  <a:gd name="T7" fmla="*/ 61 h 89"/>
                  <a:gd name="T8" fmla="*/ 34 w 43"/>
                  <a:gd name="T9" fmla="*/ 53 h 89"/>
                  <a:gd name="T10" fmla="*/ 25 w 43"/>
                  <a:gd name="T11" fmla="*/ 46 h 89"/>
                  <a:gd name="T12" fmla="*/ 15 w 43"/>
                  <a:gd name="T13" fmla="*/ 41 h 89"/>
                  <a:gd name="T14" fmla="*/ 7 w 43"/>
                  <a:gd name="T15" fmla="*/ 33 h 89"/>
                  <a:gd name="T16" fmla="*/ 1 w 43"/>
                  <a:gd name="T17" fmla="*/ 16 h 89"/>
                  <a:gd name="T18" fmla="*/ 2 w 43"/>
                  <a:gd name="T19" fmla="*/ 4 h 89"/>
                  <a:gd name="T20" fmla="*/ 3 w 43"/>
                  <a:gd name="T21" fmla="*/ 1 h 89"/>
                  <a:gd name="T22" fmla="*/ 3 w 43"/>
                  <a:gd name="T23" fmla="*/ 0 h 89"/>
                  <a:gd name="T24" fmla="*/ 2 w 43"/>
                  <a:gd name="T25" fmla="*/ 16 h 89"/>
                  <a:gd name="T26" fmla="*/ 9 w 43"/>
                  <a:gd name="T27" fmla="*/ 32 h 89"/>
                  <a:gd name="T28" fmla="*/ 16 w 43"/>
                  <a:gd name="T29" fmla="*/ 39 h 89"/>
                  <a:gd name="T30" fmla="*/ 26 w 43"/>
                  <a:gd name="T31" fmla="*/ 45 h 89"/>
                  <a:gd name="T32" fmla="*/ 35 w 43"/>
                  <a:gd name="T33" fmla="*/ 51 h 89"/>
                  <a:gd name="T34" fmla="*/ 41 w 43"/>
                  <a:gd name="T35" fmla="*/ 61 h 89"/>
                  <a:gd name="T36" fmla="*/ 39 w 43"/>
                  <a:gd name="T37" fmla="*/ 79 h 89"/>
                  <a:gd name="T38" fmla="*/ 30 w 43"/>
                  <a:gd name="T39" fmla="*/ 87 h 89"/>
                  <a:gd name="T40" fmla="*/ 26 w 43"/>
                  <a:gd name="T4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89">
                    <a:moveTo>
                      <a:pt x="26" y="89"/>
                    </a:moveTo>
                    <a:cubicBezTo>
                      <a:pt x="26" y="89"/>
                      <a:pt x="28" y="88"/>
                      <a:pt x="30" y="87"/>
                    </a:cubicBezTo>
                    <a:cubicBezTo>
                      <a:pt x="32" y="85"/>
                      <a:pt x="35" y="82"/>
                      <a:pt x="38" y="78"/>
                    </a:cubicBezTo>
                    <a:cubicBezTo>
                      <a:pt x="40" y="74"/>
                      <a:pt x="41" y="67"/>
                      <a:pt x="39" y="61"/>
                    </a:cubicBezTo>
                    <a:cubicBezTo>
                      <a:pt x="38" y="58"/>
                      <a:pt x="36" y="55"/>
                      <a:pt x="34" y="53"/>
                    </a:cubicBezTo>
                    <a:cubicBezTo>
                      <a:pt x="31" y="50"/>
                      <a:pt x="28" y="48"/>
                      <a:pt x="25" y="46"/>
                    </a:cubicBezTo>
                    <a:cubicBezTo>
                      <a:pt x="22" y="44"/>
                      <a:pt x="18" y="43"/>
                      <a:pt x="15" y="41"/>
                    </a:cubicBezTo>
                    <a:cubicBezTo>
                      <a:pt x="12" y="38"/>
                      <a:pt x="9" y="36"/>
                      <a:pt x="7" y="33"/>
                    </a:cubicBezTo>
                    <a:cubicBezTo>
                      <a:pt x="3" y="28"/>
                      <a:pt x="1" y="22"/>
                      <a:pt x="1" y="16"/>
                    </a:cubicBezTo>
                    <a:cubicBezTo>
                      <a:pt x="0" y="11"/>
                      <a:pt x="1" y="7"/>
                      <a:pt x="2" y="4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4" y="0"/>
                      <a:pt x="1" y="6"/>
                      <a:pt x="2" y="16"/>
                    </a:cubicBezTo>
                    <a:cubicBezTo>
                      <a:pt x="3" y="21"/>
                      <a:pt x="5" y="27"/>
                      <a:pt x="9" y="32"/>
                    </a:cubicBezTo>
                    <a:cubicBezTo>
                      <a:pt x="11" y="35"/>
                      <a:pt x="13" y="37"/>
                      <a:pt x="16" y="39"/>
                    </a:cubicBezTo>
                    <a:cubicBezTo>
                      <a:pt x="19" y="41"/>
                      <a:pt x="23" y="43"/>
                      <a:pt x="26" y="45"/>
                    </a:cubicBezTo>
                    <a:cubicBezTo>
                      <a:pt x="29" y="47"/>
                      <a:pt x="33" y="49"/>
                      <a:pt x="35" y="51"/>
                    </a:cubicBezTo>
                    <a:cubicBezTo>
                      <a:pt x="38" y="54"/>
                      <a:pt x="40" y="57"/>
                      <a:pt x="41" y="61"/>
                    </a:cubicBezTo>
                    <a:cubicBezTo>
                      <a:pt x="43" y="67"/>
                      <a:pt x="41" y="74"/>
                      <a:pt x="39" y="79"/>
                    </a:cubicBezTo>
                    <a:cubicBezTo>
                      <a:pt x="36" y="83"/>
                      <a:pt x="33" y="86"/>
                      <a:pt x="30" y="87"/>
                    </a:cubicBezTo>
                    <a:cubicBezTo>
                      <a:pt x="28" y="89"/>
                      <a:pt x="26" y="89"/>
                      <a:pt x="26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0">
                <a:extLst>
                  <a:ext uri="{FF2B5EF4-FFF2-40B4-BE49-F238E27FC236}">
                    <a16:creationId xmlns:a16="http://schemas.microsoft.com/office/drawing/2014/main" id="{6CA3EF9A-766B-4647-9DCE-80D23FF3D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1891"/>
                <a:ext cx="159" cy="121"/>
              </a:xfrm>
              <a:custGeom>
                <a:avLst/>
                <a:gdLst>
                  <a:gd name="T0" fmla="*/ 67 w 67"/>
                  <a:gd name="T1" fmla="*/ 49 h 51"/>
                  <a:gd name="T2" fmla="*/ 64 w 67"/>
                  <a:gd name="T3" fmla="*/ 50 h 51"/>
                  <a:gd name="T4" fmla="*/ 53 w 67"/>
                  <a:gd name="T5" fmla="*/ 50 h 51"/>
                  <a:gd name="T6" fmla="*/ 22 w 67"/>
                  <a:gd name="T7" fmla="*/ 40 h 51"/>
                  <a:gd name="T8" fmla="*/ 1 w 67"/>
                  <a:gd name="T9" fmla="*/ 14 h 51"/>
                  <a:gd name="T10" fmla="*/ 1 w 67"/>
                  <a:gd name="T11" fmla="*/ 3 h 51"/>
                  <a:gd name="T12" fmla="*/ 2 w 67"/>
                  <a:gd name="T13" fmla="*/ 0 h 51"/>
                  <a:gd name="T14" fmla="*/ 3 w 67"/>
                  <a:gd name="T15" fmla="*/ 13 h 51"/>
                  <a:gd name="T16" fmla="*/ 23 w 67"/>
                  <a:gd name="T17" fmla="*/ 38 h 51"/>
                  <a:gd name="T18" fmla="*/ 53 w 67"/>
                  <a:gd name="T19" fmla="*/ 49 h 51"/>
                  <a:gd name="T20" fmla="*/ 67 w 67"/>
                  <a:gd name="T21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51">
                    <a:moveTo>
                      <a:pt x="67" y="49"/>
                    </a:moveTo>
                    <a:cubicBezTo>
                      <a:pt x="67" y="49"/>
                      <a:pt x="66" y="50"/>
                      <a:pt x="64" y="50"/>
                    </a:cubicBezTo>
                    <a:cubicBezTo>
                      <a:pt x="61" y="50"/>
                      <a:pt x="58" y="51"/>
                      <a:pt x="53" y="50"/>
                    </a:cubicBezTo>
                    <a:cubicBezTo>
                      <a:pt x="45" y="50"/>
                      <a:pt x="33" y="47"/>
                      <a:pt x="22" y="40"/>
                    </a:cubicBezTo>
                    <a:cubicBezTo>
                      <a:pt x="11" y="32"/>
                      <a:pt x="3" y="22"/>
                      <a:pt x="1" y="14"/>
                    </a:cubicBezTo>
                    <a:cubicBezTo>
                      <a:pt x="0" y="9"/>
                      <a:pt x="0" y="6"/>
                      <a:pt x="1" y="3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0" y="5"/>
                      <a:pt x="3" y="13"/>
                    </a:cubicBezTo>
                    <a:cubicBezTo>
                      <a:pt x="5" y="21"/>
                      <a:pt x="12" y="31"/>
                      <a:pt x="23" y="38"/>
                    </a:cubicBezTo>
                    <a:cubicBezTo>
                      <a:pt x="34" y="45"/>
                      <a:pt x="45" y="48"/>
                      <a:pt x="53" y="49"/>
                    </a:cubicBezTo>
                    <a:cubicBezTo>
                      <a:pt x="62" y="50"/>
                      <a:pt x="67" y="49"/>
                      <a:pt x="67" y="4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1">
                <a:extLst>
                  <a:ext uri="{FF2B5EF4-FFF2-40B4-BE49-F238E27FC236}">
                    <a16:creationId xmlns:a16="http://schemas.microsoft.com/office/drawing/2014/main" id="{FE6BC0B2-7406-47AD-B9AD-9AD01E627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1917"/>
                <a:ext cx="287" cy="364"/>
              </a:xfrm>
              <a:custGeom>
                <a:avLst/>
                <a:gdLst>
                  <a:gd name="T0" fmla="*/ 6 w 121"/>
                  <a:gd name="T1" fmla="*/ 19 h 153"/>
                  <a:gd name="T2" fmla="*/ 45 w 121"/>
                  <a:gd name="T3" fmla="*/ 1 h 153"/>
                  <a:gd name="T4" fmla="*/ 77 w 121"/>
                  <a:gd name="T5" fmla="*/ 27 h 153"/>
                  <a:gd name="T6" fmla="*/ 75 w 121"/>
                  <a:gd name="T7" fmla="*/ 60 h 153"/>
                  <a:gd name="T8" fmla="*/ 84 w 121"/>
                  <a:gd name="T9" fmla="*/ 90 h 153"/>
                  <a:gd name="T10" fmla="*/ 103 w 121"/>
                  <a:gd name="T11" fmla="*/ 96 h 153"/>
                  <a:gd name="T12" fmla="*/ 119 w 121"/>
                  <a:gd name="T13" fmla="*/ 107 h 153"/>
                  <a:gd name="T14" fmla="*/ 109 w 121"/>
                  <a:gd name="T15" fmla="*/ 126 h 153"/>
                  <a:gd name="T16" fmla="*/ 87 w 121"/>
                  <a:gd name="T17" fmla="*/ 126 h 153"/>
                  <a:gd name="T18" fmla="*/ 78 w 121"/>
                  <a:gd name="T19" fmla="*/ 149 h 153"/>
                  <a:gd name="T20" fmla="*/ 53 w 121"/>
                  <a:gd name="T21" fmla="*/ 148 h 153"/>
                  <a:gd name="T22" fmla="*/ 38 w 121"/>
                  <a:gd name="T23" fmla="*/ 127 h 153"/>
                  <a:gd name="T24" fmla="*/ 12 w 121"/>
                  <a:gd name="T25" fmla="*/ 132 h 153"/>
                  <a:gd name="T26" fmla="*/ 2 w 121"/>
                  <a:gd name="T27" fmla="*/ 106 h 153"/>
                  <a:gd name="T28" fmla="*/ 15 w 121"/>
                  <a:gd name="T29" fmla="*/ 80 h 153"/>
                  <a:gd name="T30" fmla="*/ 24 w 121"/>
                  <a:gd name="T31" fmla="*/ 69 h 153"/>
                  <a:gd name="T32" fmla="*/ 24 w 121"/>
                  <a:gd name="T33" fmla="*/ 55 h 153"/>
                  <a:gd name="T34" fmla="*/ 12 w 121"/>
                  <a:gd name="T35" fmla="*/ 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1" h="153">
                    <a:moveTo>
                      <a:pt x="6" y="19"/>
                    </a:moveTo>
                    <a:cubicBezTo>
                      <a:pt x="15" y="8"/>
                      <a:pt x="30" y="0"/>
                      <a:pt x="45" y="1"/>
                    </a:cubicBezTo>
                    <a:cubicBezTo>
                      <a:pt x="59" y="2"/>
                      <a:pt x="74" y="12"/>
                      <a:pt x="77" y="27"/>
                    </a:cubicBezTo>
                    <a:cubicBezTo>
                      <a:pt x="80" y="37"/>
                      <a:pt x="77" y="49"/>
                      <a:pt x="75" y="60"/>
                    </a:cubicBezTo>
                    <a:cubicBezTo>
                      <a:pt x="74" y="71"/>
                      <a:pt x="75" y="83"/>
                      <a:pt x="84" y="90"/>
                    </a:cubicBezTo>
                    <a:cubicBezTo>
                      <a:pt x="90" y="94"/>
                      <a:pt x="97" y="95"/>
                      <a:pt x="103" y="96"/>
                    </a:cubicBezTo>
                    <a:cubicBezTo>
                      <a:pt x="110" y="98"/>
                      <a:pt x="117" y="101"/>
                      <a:pt x="119" y="107"/>
                    </a:cubicBezTo>
                    <a:cubicBezTo>
                      <a:pt x="121" y="115"/>
                      <a:pt x="116" y="123"/>
                      <a:pt x="109" y="126"/>
                    </a:cubicBezTo>
                    <a:cubicBezTo>
                      <a:pt x="102" y="129"/>
                      <a:pt x="94" y="128"/>
                      <a:pt x="87" y="126"/>
                    </a:cubicBezTo>
                    <a:cubicBezTo>
                      <a:pt x="90" y="134"/>
                      <a:pt x="86" y="144"/>
                      <a:pt x="78" y="149"/>
                    </a:cubicBezTo>
                    <a:cubicBezTo>
                      <a:pt x="71" y="153"/>
                      <a:pt x="61" y="152"/>
                      <a:pt x="53" y="148"/>
                    </a:cubicBezTo>
                    <a:cubicBezTo>
                      <a:pt x="46" y="143"/>
                      <a:pt x="40" y="135"/>
                      <a:pt x="38" y="127"/>
                    </a:cubicBezTo>
                    <a:cubicBezTo>
                      <a:pt x="33" y="136"/>
                      <a:pt x="20" y="137"/>
                      <a:pt x="12" y="132"/>
                    </a:cubicBezTo>
                    <a:cubicBezTo>
                      <a:pt x="4" y="127"/>
                      <a:pt x="0" y="116"/>
                      <a:pt x="2" y="106"/>
                    </a:cubicBezTo>
                    <a:cubicBezTo>
                      <a:pt x="3" y="96"/>
                      <a:pt x="8" y="88"/>
                      <a:pt x="15" y="80"/>
                    </a:cubicBezTo>
                    <a:cubicBezTo>
                      <a:pt x="18" y="77"/>
                      <a:pt x="21" y="73"/>
                      <a:pt x="24" y="69"/>
                    </a:cubicBezTo>
                    <a:cubicBezTo>
                      <a:pt x="26" y="64"/>
                      <a:pt x="27" y="59"/>
                      <a:pt x="24" y="55"/>
                    </a:cubicBezTo>
                    <a:cubicBezTo>
                      <a:pt x="22" y="50"/>
                      <a:pt x="15" y="49"/>
                      <a:pt x="12" y="5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2">
                <a:extLst>
                  <a:ext uri="{FF2B5EF4-FFF2-40B4-BE49-F238E27FC236}">
                    <a16:creationId xmlns:a16="http://schemas.microsoft.com/office/drawing/2014/main" id="{5C9D28AA-675F-4E53-94A2-BC5991FD8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" y="1939"/>
                <a:ext cx="53" cy="97"/>
              </a:xfrm>
              <a:custGeom>
                <a:avLst/>
                <a:gdLst>
                  <a:gd name="T0" fmla="*/ 22 w 22"/>
                  <a:gd name="T1" fmla="*/ 40 h 41"/>
                  <a:gd name="T2" fmla="*/ 13 w 22"/>
                  <a:gd name="T3" fmla="*/ 39 h 41"/>
                  <a:gd name="T4" fmla="*/ 1 w 22"/>
                  <a:gd name="T5" fmla="*/ 23 h 41"/>
                  <a:gd name="T6" fmla="*/ 2 w 22"/>
                  <a:gd name="T7" fmla="*/ 12 h 41"/>
                  <a:gd name="T8" fmla="*/ 8 w 22"/>
                  <a:gd name="T9" fmla="*/ 4 h 41"/>
                  <a:gd name="T10" fmla="*/ 15 w 22"/>
                  <a:gd name="T11" fmla="*/ 0 h 41"/>
                  <a:gd name="T12" fmla="*/ 9 w 22"/>
                  <a:gd name="T13" fmla="*/ 5 h 41"/>
                  <a:gd name="T14" fmla="*/ 3 w 22"/>
                  <a:gd name="T15" fmla="*/ 23 h 41"/>
                  <a:gd name="T16" fmla="*/ 14 w 22"/>
                  <a:gd name="T17" fmla="*/ 38 h 41"/>
                  <a:gd name="T18" fmla="*/ 22 w 22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1">
                    <a:moveTo>
                      <a:pt x="22" y="40"/>
                    </a:moveTo>
                    <a:cubicBezTo>
                      <a:pt x="22" y="40"/>
                      <a:pt x="18" y="41"/>
                      <a:pt x="13" y="39"/>
                    </a:cubicBezTo>
                    <a:cubicBezTo>
                      <a:pt x="8" y="38"/>
                      <a:pt x="2" y="32"/>
                      <a:pt x="1" y="23"/>
                    </a:cubicBezTo>
                    <a:cubicBezTo>
                      <a:pt x="0" y="19"/>
                      <a:pt x="1" y="15"/>
                      <a:pt x="2" y="12"/>
                    </a:cubicBezTo>
                    <a:cubicBezTo>
                      <a:pt x="4" y="9"/>
                      <a:pt x="6" y="6"/>
                      <a:pt x="8" y="4"/>
                    </a:cubicBezTo>
                    <a:cubicBezTo>
                      <a:pt x="12" y="1"/>
                      <a:pt x="15" y="0"/>
                      <a:pt x="15" y="0"/>
                    </a:cubicBezTo>
                    <a:cubicBezTo>
                      <a:pt x="15" y="0"/>
                      <a:pt x="12" y="2"/>
                      <a:pt x="9" y="5"/>
                    </a:cubicBezTo>
                    <a:cubicBezTo>
                      <a:pt x="5" y="9"/>
                      <a:pt x="2" y="15"/>
                      <a:pt x="3" y="23"/>
                    </a:cubicBezTo>
                    <a:cubicBezTo>
                      <a:pt x="4" y="31"/>
                      <a:pt x="9" y="36"/>
                      <a:pt x="14" y="38"/>
                    </a:cubicBezTo>
                    <a:cubicBezTo>
                      <a:pt x="18" y="40"/>
                      <a:pt x="22" y="39"/>
                      <a:pt x="22" y="4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3">
                <a:extLst>
                  <a:ext uri="{FF2B5EF4-FFF2-40B4-BE49-F238E27FC236}">
                    <a16:creationId xmlns:a16="http://schemas.microsoft.com/office/drawing/2014/main" id="{5AEAB335-9E95-40E6-8128-9B39074E5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2102"/>
                <a:ext cx="73" cy="65"/>
              </a:xfrm>
              <a:custGeom>
                <a:avLst/>
                <a:gdLst>
                  <a:gd name="T0" fmla="*/ 31 w 31"/>
                  <a:gd name="T1" fmla="*/ 27 h 27"/>
                  <a:gd name="T2" fmla="*/ 25 w 31"/>
                  <a:gd name="T3" fmla="*/ 26 h 27"/>
                  <a:gd name="T4" fmla="*/ 11 w 31"/>
                  <a:gd name="T5" fmla="*/ 19 h 27"/>
                  <a:gd name="T6" fmla="*/ 2 w 31"/>
                  <a:gd name="T7" fmla="*/ 6 h 27"/>
                  <a:gd name="T8" fmla="*/ 0 w 31"/>
                  <a:gd name="T9" fmla="*/ 0 h 27"/>
                  <a:gd name="T10" fmla="*/ 3 w 31"/>
                  <a:gd name="T11" fmla="*/ 5 h 27"/>
                  <a:gd name="T12" fmla="*/ 12 w 31"/>
                  <a:gd name="T13" fmla="*/ 17 h 27"/>
                  <a:gd name="T14" fmla="*/ 25 w 31"/>
                  <a:gd name="T15" fmla="*/ 25 h 27"/>
                  <a:gd name="T16" fmla="*/ 31 w 31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31" y="27"/>
                    </a:moveTo>
                    <a:cubicBezTo>
                      <a:pt x="31" y="27"/>
                      <a:pt x="29" y="27"/>
                      <a:pt x="25" y="26"/>
                    </a:cubicBezTo>
                    <a:cubicBezTo>
                      <a:pt x="21" y="25"/>
                      <a:pt x="16" y="23"/>
                      <a:pt x="11" y="19"/>
                    </a:cubicBezTo>
                    <a:cubicBezTo>
                      <a:pt x="6" y="15"/>
                      <a:pt x="3" y="10"/>
                      <a:pt x="2" y="6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1" y="0"/>
                      <a:pt x="1" y="2"/>
                      <a:pt x="3" y="5"/>
                    </a:cubicBezTo>
                    <a:cubicBezTo>
                      <a:pt x="5" y="9"/>
                      <a:pt x="8" y="13"/>
                      <a:pt x="12" y="17"/>
                    </a:cubicBezTo>
                    <a:cubicBezTo>
                      <a:pt x="17" y="21"/>
                      <a:pt x="21" y="23"/>
                      <a:pt x="25" y="25"/>
                    </a:cubicBezTo>
                    <a:cubicBezTo>
                      <a:pt x="29" y="26"/>
                      <a:pt x="31" y="26"/>
                      <a:pt x="31" y="2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4">
                <a:extLst>
                  <a:ext uri="{FF2B5EF4-FFF2-40B4-BE49-F238E27FC236}">
                    <a16:creationId xmlns:a16="http://schemas.microsoft.com/office/drawing/2014/main" id="{D8A03ED8-821F-49C4-931A-4D881F637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1984"/>
                <a:ext cx="88" cy="237"/>
              </a:xfrm>
              <a:custGeom>
                <a:avLst/>
                <a:gdLst>
                  <a:gd name="T0" fmla="*/ 27 w 37"/>
                  <a:gd name="T1" fmla="*/ 100 h 100"/>
                  <a:gd name="T2" fmla="*/ 26 w 37"/>
                  <a:gd name="T3" fmla="*/ 100 h 100"/>
                  <a:gd name="T4" fmla="*/ 22 w 37"/>
                  <a:gd name="T5" fmla="*/ 98 h 100"/>
                  <a:gd name="T6" fmla="*/ 14 w 37"/>
                  <a:gd name="T7" fmla="*/ 86 h 100"/>
                  <a:gd name="T8" fmla="*/ 14 w 37"/>
                  <a:gd name="T9" fmla="*/ 76 h 100"/>
                  <a:gd name="T10" fmla="*/ 17 w 37"/>
                  <a:gd name="T11" fmla="*/ 64 h 100"/>
                  <a:gd name="T12" fmla="*/ 31 w 37"/>
                  <a:gd name="T13" fmla="*/ 42 h 100"/>
                  <a:gd name="T14" fmla="*/ 35 w 37"/>
                  <a:gd name="T15" fmla="*/ 29 h 100"/>
                  <a:gd name="T16" fmla="*/ 33 w 37"/>
                  <a:gd name="T17" fmla="*/ 17 h 100"/>
                  <a:gd name="T18" fmla="*/ 19 w 37"/>
                  <a:gd name="T19" fmla="*/ 3 h 100"/>
                  <a:gd name="T20" fmla="*/ 5 w 37"/>
                  <a:gd name="T21" fmla="*/ 2 h 100"/>
                  <a:gd name="T22" fmla="*/ 0 w 37"/>
                  <a:gd name="T23" fmla="*/ 3 h 100"/>
                  <a:gd name="T24" fmla="*/ 1 w 37"/>
                  <a:gd name="T25" fmla="*/ 3 h 100"/>
                  <a:gd name="T26" fmla="*/ 5 w 37"/>
                  <a:gd name="T27" fmla="*/ 1 h 100"/>
                  <a:gd name="T28" fmla="*/ 20 w 37"/>
                  <a:gd name="T29" fmla="*/ 2 h 100"/>
                  <a:gd name="T30" fmla="*/ 35 w 37"/>
                  <a:gd name="T31" fmla="*/ 16 h 100"/>
                  <a:gd name="T32" fmla="*/ 37 w 37"/>
                  <a:gd name="T33" fmla="*/ 29 h 100"/>
                  <a:gd name="T34" fmla="*/ 32 w 37"/>
                  <a:gd name="T35" fmla="*/ 43 h 100"/>
                  <a:gd name="T36" fmla="*/ 19 w 37"/>
                  <a:gd name="T37" fmla="*/ 65 h 100"/>
                  <a:gd name="T38" fmla="*/ 15 w 37"/>
                  <a:gd name="T39" fmla="*/ 86 h 100"/>
                  <a:gd name="T40" fmla="*/ 22 w 37"/>
                  <a:gd name="T41" fmla="*/ 97 h 100"/>
                  <a:gd name="T42" fmla="*/ 27 w 37"/>
                  <a:gd name="T4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00">
                    <a:moveTo>
                      <a:pt x="27" y="100"/>
                    </a:moveTo>
                    <a:cubicBezTo>
                      <a:pt x="27" y="100"/>
                      <a:pt x="26" y="100"/>
                      <a:pt x="26" y="100"/>
                    </a:cubicBezTo>
                    <a:cubicBezTo>
                      <a:pt x="25" y="100"/>
                      <a:pt x="23" y="99"/>
                      <a:pt x="22" y="98"/>
                    </a:cubicBezTo>
                    <a:cubicBezTo>
                      <a:pt x="19" y="96"/>
                      <a:pt x="15" y="92"/>
                      <a:pt x="14" y="86"/>
                    </a:cubicBezTo>
                    <a:cubicBezTo>
                      <a:pt x="13" y="83"/>
                      <a:pt x="13" y="79"/>
                      <a:pt x="14" y="76"/>
                    </a:cubicBezTo>
                    <a:cubicBezTo>
                      <a:pt x="14" y="72"/>
                      <a:pt x="15" y="68"/>
                      <a:pt x="17" y="64"/>
                    </a:cubicBezTo>
                    <a:cubicBezTo>
                      <a:pt x="21" y="57"/>
                      <a:pt x="26" y="50"/>
                      <a:pt x="31" y="42"/>
                    </a:cubicBezTo>
                    <a:cubicBezTo>
                      <a:pt x="33" y="38"/>
                      <a:pt x="34" y="33"/>
                      <a:pt x="35" y="29"/>
                    </a:cubicBezTo>
                    <a:cubicBezTo>
                      <a:pt x="35" y="25"/>
                      <a:pt x="35" y="21"/>
                      <a:pt x="33" y="17"/>
                    </a:cubicBezTo>
                    <a:cubicBezTo>
                      <a:pt x="31" y="10"/>
                      <a:pt x="25" y="5"/>
                      <a:pt x="19" y="3"/>
                    </a:cubicBezTo>
                    <a:cubicBezTo>
                      <a:pt x="13" y="1"/>
                      <a:pt x="8" y="1"/>
                      <a:pt x="5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2"/>
                      <a:pt x="3" y="2"/>
                      <a:pt x="5" y="1"/>
                    </a:cubicBezTo>
                    <a:cubicBezTo>
                      <a:pt x="8" y="0"/>
                      <a:pt x="13" y="0"/>
                      <a:pt x="20" y="2"/>
                    </a:cubicBezTo>
                    <a:cubicBezTo>
                      <a:pt x="26" y="3"/>
                      <a:pt x="32" y="9"/>
                      <a:pt x="35" y="16"/>
                    </a:cubicBezTo>
                    <a:cubicBezTo>
                      <a:pt x="37" y="20"/>
                      <a:pt x="37" y="25"/>
                      <a:pt x="37" y="29"/>
                    </a:cubicBezTo>
                    <a:cubicBezTo>
                      <a:pt x="36" y="34"/>
                      <a:pt x="35" y="38"/>
                      <a:pt x="32" y="43"/>
                    </a:cubicBezTo>
                    <a:cubicBezTo>
                      <a:pt x="28" y="51"/>
                      <a:pt x="23" y="58"/>
                      <a:pt x="19" y="65"/>
                    </a:cubicBezTo>
                    <a:cubicBezTo>
                      <a:pt x="15" y="72"/>
                      <a:pt x="14" y="80"/>
                      <a:pt x="15" y="86"/>
                    </a:cubicBezTo>
                    <a:cubicBezTo>
                      <a:pt x="17" y="91"/>
                      <a:pt x="20" y="95"/>
                      <a:pt x="22" y="97"/>
                    </a:cubicBezTo>
                    <a:cubicBezTo>
                      <a:pt x="25" y="99"/>
                      <a:pt x="27" y="100"/>
                      <a:pt x="27" y="10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75">
                <a:extLst>
                  <a:ext uri="{FF2B5EF4-FFF2-40B4-BE49-F238E27FC236}">
                    <a16:creationId xmlns:a16="http://schemas.microsoft.com/office/drawing/2014/main" id="{81C81D31-C2DB-4B24-A9FA-2D51B7087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1974"/>
                <a:ext cx="166" cy="297"/>
              </a:xfrm>
              <a:custGeom>
                <a:avLst/>
                <a:gdLst>
                  <a:gd name="T0" fmla="*/ 70 w 70"/>
                  <a:gd name="T1" fmla="*/ 125 h 125"/>
                  <a:gd name="T2" fmla="*/ 68 w 70"/>
                  <a:gd name="T3" fmla="*/ 125 h 125"/>
                  <a:gd name="T4" fmla="*/ 63 w 70"/>
                  <a:gd name="T5" fmla="*/ 124 h 125"/>
                  <a:gd name="T6" fmla="*/ 48 w 70"/>
                  <a:gd name="T7" fmla="*/ 112 h 125"/>
                  <a:gd name="T8" fmla="*/ 42 w 70"/>
                  <a:gd name="T9" fmla="*/ 85 h 125"/>
                  <a:gd name="T10" fmla="*/ 47 w 70"/>
                  <a:gd name="T11" fmla="*/ 52 h 125"/>
                  <a:gd name="T12" fmla="*/ 48 w 70"/>
                  <a:gd name="T13" fmla="*/ 35 h 125"/>
                  <a:gd name="T14" fmla="*/ 45 w 70"/>
                  <a:gd name="T15" fmla="*/ 19 h 125"/>
                  <a:gd name="T16" fmla="*/ 36 w 70"/>
                  <a:gd name="T17" fmla="*/ 8 h 125"/>
                  <a:gd name="T18" fmla="*/ 25 w 70"/>
                  <a:gd name="T19" fmla="*/ 3 h 125"/>
                  <a:gd name="T20" fmla="*/ 7 w 70"/>
                  <a:gd name="T21" fmla="*/ 3 h 125"/>
                  <a:gd name="T22" fmla="*/ 0 w 70"/>
                  <a:gd name="T23" fmla="*/ 4 h 125"/>
                  <a:gd name="T24" fmla="*/ 2 w 70"/>
                  <a:gd name="T25" fmla="*/ 4 h 125"/>
                  <a:gd name="T26" fmla="*/ 7 w 70"/>
                  <a:gd name="T27" fmla="*/ 2 h 125"/>
                  <a:gd name="T28" fmla="*/ 25 w 70"/>
                  <a:gd name="T29" fmla="*/ 1 h 125"/>
                  <a:gd name="T30" fmla="*/ 37 w 70"/>
                  <a:gd name="T31" fmla="*/ 7 h 125"/>
                  <a:gd name="T32" fmla="*/ 47 w 70"/>
                  <a:gd name="T33" fmla="*/ 18 h 125"/>
                  <a:gd name="T34" fmla="*/ 50 w 70"/>
                  <a:gd name="T35" fmla="*/ 35 h 125"/>
                  <a:gd name="T36" fmla="*/ 49 w 70"/>
                  <a:gd name="T37" fmla="*/ 52 h 125"/>
                  <a:gd name="T38" fmla="*/ 44 w 70"/>
                  <a:gd name="T39" fmla="*/ 86 h 125"/>
                  <a:gd name="T40" fmla="*/ 49 w 70"/>
                  <a:gd name="T41" fmla="*/ 112 h 125"/>
                  <a:gd name="T42" fmla="*/ 63 w 70"/>
                  <a:gd name="T43" fmla="*/ 123 h 125"/>
                  <a:gd name="T44" fmla="*/ 70 w 70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25">
                    <a:moveTo>
                      <a:pt x="70" y="125"/>
                    </a:moveTo>
                    <a:cubicBezTo>
                      <a:pt x="70" y="125"/>
                      <a:pt x="69" y="125"/>
                      <a:pt x="68" y="125"/>
                    </a:cubicBezTo>
                    <a:cubicBezTo>
                      <a:pt x="67" y="125"/>
                      <a:pt x="65" y="125"/>
                      <a:pt x="63" y="124"/>
                    </a:cubicBezTo>
                    <a:cubicBezTo>
                      <a:pt x="59" y="123"/>
                      <a:pt x="53" y="119"/>
                      <a:pt x="48" y="112"/>
                    </a:cubicBezTo>
                    <a:cubicBezTo>
                      <a:pt x="43" y="106"/>
                      <a:pt x="41" y="96"/>
                      <a:pt x="42" y="85"/>
                    </a:cubicBezTo>
                    <a:cubicBezTo>
                      <a:pt x="42" y="75"/>
                      <a:pt x="45" y="64"/>
                      <a:pt x="47" y="52"/>
                    </a:cubicBezTo>
                    <a:cubicBezTo>
                      <a:pt x="48" y="46"/>
                      <a:pt x="49" y="40"/>
                      <a:pt x="48" y="35"/>
                    </a:cubicBezTo>
                    <a:cubicBezTo>
                      <a:pt x="48" y="29"/>
                      <a:pt x="47" y="24"/>
                      <a:pt x="45" y="19"/>
                    </a:cubicBezTo>
                    <a:cubicBezTo>
                      <a:pt x="43" y="15"/>
                      <a:pt x="40" y="11"/>
                      <a:pt x="36" y="8"/>
                    </a:cubicBezTo>
                    <a:cubicBezTo>
                      <a:pt x="33" y="5"/>
                      <a:pt x="29" y="4"/>
                      <a:pt x="25" y="3"/>
                    </a:cubicBezTo>
                    <a:cubicBezTo>
                      <a:pt x="17" y="1"/>
                      <a:pt x="11" y="2"/>
                      <a:pt x="7" y="3"/>
                    </a:cubicBezTo>
                    <a:cubicBezTo>
                      <a:pt x="2" y="4"/>
                      <a:pt x="0" y="5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4" y="3"/>
                      <a:pt x="7" y="2"/>
                    </a:cubicBezTo>
                    <a:cubicBezTo>
                      <a:pt x="11" y="1"/>
                      <a:pt x="17" y="0"/>
                      <a:pt x="25" y="1"/>
                    </a:cubicBezTo>
                    <a:cubicBezTo>
                      <a:pt x="29" y="2"/>
                      <a:pt x="33" y="4"/>
                      <a:pt x="37" y="7"/>
                    </a:cubicBezTo>
                    <a:cubicBezTo>
                      <a:pt x="41" y="9"/>
                      <a:pt x="44" y="14"/>
                      <a:pt x="47" y="18"/>
                    </a:cubicBezTo>
                    <a:cubicBezTo>
                      <a:pt x="49" y="23"/>
                      <a:pt x="50" y="29"/>
                      <a:pt x="50" y="35"/>
                    </a:cubicBezTo>
                    <a:cubicBezTo>
                      <a:pt x="51" y="40"/>
                      <a:pt x="50" y="46"/>
                      <a:pt x="49" y="52"/>
                    </a:cubicBezTo>
                    <a:cubicBezTo>
                      <a:pt x="47" y="64"/>
                      <a:pt x="44" y="75"/>
                      <a:pt x="44" y="86"/>
                    </a:cubicBezTo>
                    <a:cubicBezTo>
                      <a:pt x="43" y="96"/>
                      <a:pt x="45" y="105"/>
                      <a:pt x="49" y="112"/>
                    </a:cubicBezTo>
                    <a:cubicBezTo>
                      <a:pt x="54" y="118"/>
                      <a:pt x="59" y="122"/>
                      <a:pt x="63" y="123"/>
                    </a:cubicBezTo>
                    <a:cubicBezTo>
                      <a:pt x="67" y="125"/>
                      <a:pt x="70" y="124"/>
                      <a:pt x="70" y="12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76">
                <a:extLst>
                  <a:ext uri="{FF2B5EF4-FFF2-40B4-BE49-F238E27FC236}">
                    <a16:creationId xmlns:a16="http://schemas.microsoft.com/office/drawing/2014/main" id="{F1804C19-B3BA-42EC-806D-153CF3F3B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2575"/>
                <a:ext cx="232" cy="211"/>
              </a:xfrm>
              <a:custGeom>
                <a:avLst/>
                <a:gdLst>
                  <a:gd name="T0" fmla="*/ 142 w 232"/>
                  <a:gd name="T1" fmla="*/ 0 h 211"/>
                  <a:gd name="T2" fmla="*/ 0 w 232"/>
                  <a:gd name="T3" fmla="*/ 112 h 211"/>
                  <a:gd name="T4" fmla="*/ 59 w 232"/>
                  <a:gd name="T5" fmla="*/ 211 h 211"/>
                  <a:gd name="T6" fmla="*/ 232 w 232"/>
                  <a:gd name="T7" fmla="*/ 83 h 211"/>
                  <a:gd name="T8" fmla="*/ 142 w 232"/>
                  <a:gd name="T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11">
                    <a:moveTo>
                      <a:pt x="142" y="0"/>
                    </a:moveTo>
                    <a:lnTo>
                      <a:pt x="0" y="112"/>
                    </a:lnTo>
                    <a:lnTo>
                      <a:pt x="59" y="211"/>
                    </a:lnTo>
                    <a:lnTo>
                      <a:pt x="232" y="8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77">
                <a:extLst>
                  <a:ext uri="{FF2B5EF4-FFF2-40B4-BE49-F238E27FC236}">
                    <a16:creationId xmlns:a16="http://schemas.microsoft.com/office/drawing/2014/main" id="{E95F7227-3F33-4239-A520-5AF2078E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1" y="2105"/>
                <a:ext cx="358" cy="579"/>
              </a:xfrm>
              <a:custGeom>
                <a:avLst/>
                <a:gdLst>
                  <a:gd name="T0" fmla="*/ 151 w 151"/>
                  <a:gd name="T1" fmla="*/ 41 h 244"/>
                  <a:gd name="T2" fmla="*/ 138 w 151"/>
                  <a:gd name="T3" fmla="*/ 35 h 244"/>
                  <a:gd name="T4" fmla="*/ 124 w 151"/>
                  <a:gd name="T5" fmla="*/ 34 h 244"/>
                  <a:gd name="T6" fmla="*/ 117 w 151"/>
                  <a:gd name="T7" fmla="*/ 22 h 244"/>
                  <a:gd name="T8" fmla="*/ 120 w 151"/>
                  <a:gd name="T9" fmla="*/ 10 h 244"/>
                  <a:gd name="T10" fmla="*/ 133 w 151"/>
                  <a:gd name="T11" fmla="*/ 9 h 244"/>
                  <a:gd name="T12" fmla="*/ 130 w 151"/>
                  <a:gd name="T13" fmla="*/ 0 h 244"/>
                  <a:gd name="T14" fmla="*/ 120 w 151"/>
                  <a:gd name="T15" fmla="*/ 0 h 244"/>
                  <a:gd name="T16" fmla="*/ 94 w 151"/>
                  <a:gd name="T17" fmla="*/ 3 h 244"/>
                  <a:gd name="T18" fmla="*/ 83 w 151"/>
                  <a:gd name="T19" fmla="*/ 50 h 244"/>
                  <a:gd name="T20" fmla="*/ 11 w 151"/>
                  <a:gd name="T21" fmla="*/ 185 h 244"/>
                  <a:gd name="T22" fmla="*/ 25 w 151"/>
                  <a:gd name="T23" fmla="*/ 235 h 244"/>
                  <a:gd name="T24" fmla="*/ 76 w 151"/>
                  <a:gd name="T25" fmla="*/ 206 h 244"/>
                  <a:gd name="T26" fmla="*/ 116 w 151"/>
                  <a:gd name="T27" fmla="*/ 56 h 244"/>
                  <a:gd name="T28" fmla="*/ 130 w 151"/>
                  <a:gd name="T29" fmla="*/ 45 h 244"/>
                  <a:gd name="T30" fmla="*/ 150 w 151"/>
                  <a:gd name="T31" fmla="*/ 4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244">
                    <a:moveTo>
                      <a:pt x="151" y="41"/>
                    </a:moveTo>
                    <a:cubicBezTo>
                      <a:pt x="151" y="41"/>
                      <a:pt x="151" y="36"/>
                      <a:pt x="138" y="35"/>
                    </a:cubicBezTo>
                    <a:cubicBezTo>
                      <a:pt x="125" y="34"/>
                      <a:pt x="124" y="34"/>
                      <a:pt x="124" y="34"/>
                    </a:cubicBezTo>
                    <a:cubicBezTo>
                      <a:pt x="124" y="34"/>
                      <a:pt x="118" y="27"/>
                      <a:pt x="117" y="22"/>
                    </a:cubicBezTo>
                    <a:cubicBezTo>
                      <a:pt x="117" y="18"/>
                      <a:pt x="120" y="10"/>
                      <a:pt x="120" y="10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0" y="202"/>
                      <a:pt x="6" y="226"/>
                      <a:pt x="25" y="235"/>
                    </a:cubicBezTo>
                    <a:cubicBezTo>
                      <a:pt x="44" y="244"/>
                      <a:pt x="69" y="225"/>
                      <a:pt x="76" y="20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30" y="45"/>
                      <a:pt x="130" y="45"/>
                      <a:pt x="130" y="45"/>
                    </a:cubicBezTo>
                    <a:cubicBezTo>
                      <a:pt x="150" y="41"/>
                      <a:pt x="150" y="41"/>
                      <a:pt x="150" y="41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78">
                <a:extLst>
                  <a:ext uri="{FF2B5EF4-FFF2-40B4-BE49-F238E27FC236}">
                    <a16:creationId xmlns:a16="http://schemas.microsoft.com/office/drawing/2014/main" id="{CF0D643F-CD17-4AA6-8023-1475EE514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2775"/>
                <a:ext cx="731" cy="1562"/>
              </a:xfrm>
              <a:custGeom>
                <a:avLst/>
                <a:gdLst>
                  <a:gd name="T0" fmla="*/ 0 w 308"/>
                  <a:gd name="T1" fmla="*/ 656 h 658"/>
                  <a:gd name="T2" fmla="*/ 99 w 308"/>
                  <a:gd name="T3" fmla="*/ 90 h 658"/>
                  <a:gd name="T4" fmla="*/ 99 w 308"/>
                  <a:gd name="T5" fmla="*/ 90 h 658"/>
                  <a:gd name="T6" fmla="*/ 99 w 308"/>
                  <a:gd name="T7" fmla="*/ 88 h 658"/>
                  <a:gd name="T8" fmla="*/ 99 w 308"/>
                  <a:gd name="T9" fmla="*/ 88 h 658"/>
                  <a:gd name="T10" fmla="*/ 99 w 308"/>
                  <a:gd name="T11" fmla="*/ 88 h 658"/>
                  <a:gd name="T12" fmla="*/ 142 w 308"/>
                  <a:gd name="T13" fmla="*/ 0 h 658"/>
                  <a:gd name="T14" fmla="*/ 292 w 308"/>
                  <a:gd name="T15" fmla="*/ 9 h 658"/>
                  <a:gd name="T16" fmla="*/ 307 w 308"/>
                  <a:gd name="T17" fmla="*/ 88 h 658"/>
                  <a:gd name="T18" fmla="*/ 275 w 308"/>
                  <a:gd name="T19" fmla="*/ 642 h 658"/>
                  <a:gd name="T20" fmla="*/ 225 w 308"/>
                  <a:gd name="T21" fmla="*/ 641 h 658"/>
                  <a:gd name="T22" fmla="*/ 197 w 308"/>
                  <a:gd name="T23" fmla="*/ 122 h 658"/>
                  <a:gd name="T24" fmla="*/ 51 w 308"/>
                  <a:gd name="T25" fmla="*/ 658 h 658"/>
                  <a:gd name="T26" fmla="*/ 0 w 308"/>
                  <a:gd name="T27" fmla="*/ 656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8" h="658">
                    <a:moveTo>
                      <a:pt x="0" y="656"/>
                    </a:moveTo>
                    <a:cubicBezTo>
                      <a:pt x="99" y="90"/>
                      <a:pt x="99" y="90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99" y="89"/>
                      <a:pt x="99" y="89"/>
                      <a:pt x="99" y="88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116" y="21"/>
                      <a:pt x="142" y="0"/>
                      <a:pt x="142" y="0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305" y="32"/>
                      <a:pt x="307" y="88"/>
                      <a:pt x="307" y="88"/>
                    </a:cubicBezTo>
                    <a:cubicBezTo>
                      <a:pt x="308" y="94"/>
                      <a:pt x="275" y="642"/>
                      <a:pt x="275" y="642"/>
                    </a:cubicBezTo>
                    <a:cubicBezTo>
                      <a:pt x="225" y="641"/>
                      <a:pt x="225" y="641"/>
                      <a:pt x="225" y="641"/>
                    </a:cubicBezTo>
                    <a:cubicBezTo>
                      <a:pt x="197" y="122"/>
                      <a:pt x="197" y="122"/>
                      <a:pt x="197" y="122"/>
                    </a:cubicBezTo>
                    <a:cubicBezTo>
                      <a:pt x="51" y="658"/>
                      <a:pt x="51" y="658"/>
                      <a:pt x="51" y="658"/>
                    </a:cubicBezTo>
                    <a:cubicBezTo>
                      <a:pt x="0" y="656"/>
                      <a:pt x="0" y="656"/>
                      <a:pt x="0" y="656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79">
                <a:extLst>
                  <a:ext uri="{FF2B5EF4-FFF2-40B4-BE49-F238E27FC236}">
                    <a16:creationId xmlns:a16="http://schemas.microsoft.com/office/drawing/2014/main" id="{342E8137-7413-433B-BEA0-EA3D4A710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" y="4333"/>
                <a:ext cx="227" cy="45"/>
              </a:xfrm>
              <a:custGeom>
                <a:avLst/>
                <a:gdLst>
                  <a:gd name="T0" fmla="*/ 44 w 96"/>
                  <a:gd name="T1" fmla="*/ 5 h 19"/>
                  <a:gd name="T2" fmla="*/ 44 w 96"/>
                  <a:gd name="T3" fmla="*/ 0 h 19"/>
                  <a:gd name="T4" fmla="*/ 96 w 96"/>
                  <a:gd name="T5" fmla="*/ 1 h 19"/>
                  <a:gd name="T6" fmla="*/ 96 w 96"/>
                  <a:gd name="T7" fmla="*/ 18 h 19"/>
                  <a:gd name="T8" fmla="*/ 93 w 96"/>
                  <a:gd name="T9" fmla="*/ 18 h 19"/>
                  <a:gd name="T10" fmla="*/ 11 w 96"/>
                  <a:gd name="T11" fmla="*/ 16 h 19"/>
                  <a:gd name="T12" fmla="*/ 44 w 96"/>
                  <a:gd name="T13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">
                    <a:moveTo>
                      <a:pt x="44" y="5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78" y="19"/>
                      <a:pt x="20" y="19"/>
                      <a:pt x="11" y="16"/>
                    </a:cubicBezTo>
                    <a:cubicBezTo>
                      <a:pt x="0" y="13"/>
                      <a:pt x="44" y="5"/>
                      <a:pt x="44" y="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0">
                <a:extLst>
                  <a:ext uri="{FF2B5EF4-FFF2-40B4-BE49-F238E27FC236}">
                    <a16:creationId xmlns:a16="http://schemas.microsoft.com/office/drawing/2014/main" id="{FCFE08E3-24E0-4507-92D7-9FDA8F87E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42"/>
                <a:ext cx="45" cy="31"/>
              </a:xfrm>
              <a:custGeom>
                <a:avLst/>
                <a:gdLst>
                  <a:gd name="T0" fmla="*/ 17 w 19"/>
                  <a:gd name="T1" fmla="*/ 0 h 13"/>
                  <a:gd name="T2" fmla="*/ 7 w 19"/>
                  <a:gd name="T3" fmla="*/ 3 h 13"/>
                  <a:gd name="T4" fmla="*/ 0 w 19"/>
                  <a:gd name="T5" fmla="*/ 13 h 13"/>
                  <a:gd name="T6" fmla="*/ 19 w 19"/>
                  <a:gd name="T7" fmla="*/ 13 h 13"/>
                  <a:gd name="T8" fmla="*/ 19 w 19"/>
                  <a:gd name="T9" fmla="*/ 13 h 13"/>
                  <a:gd name="T10" fmla="*/ 19 w 19"/>
                  <a:gd name="T11" fmla="*/ 13 h 13"/>
                  <a:gd name="T12" fmla="*/ 19 w 19"/>
                  <a:gd name="T13" fmla="*/ 0 h 13"/>
                  <a:gd name="T14" fmla="*/ 17 w 19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">
                    <a:moveTo>
                      <a:pt x="17" y="0"/>
                    </a:moveTo>
                    <a:cubicBezTo>
                      <a:pt x="14" y="0"/>
                      <a:pt x="10" y="1"/>
                      <a:pt x="7" y="3"/>
                    </a:cubicBezTo>
                    <a:cubicBezTo>
                      <a:pt x="4" y="6"/>
                      <a:pt x="1" y="9"/>
                      <a:pt x="0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7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1">
                <a:extLst>
                  <a:ext uri="{FF2B5EF4-FFF2-40B4-BE49-F238E27FC236}">
                    <a16:creationId xmlns:a16="http://schemas.microsoft.com/office/drawing/2014/main" id="{7B872A48-6EEF-4EC2-B860-329EED88AA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4356"/>
                <a:ext cx="206" cy="19"/>
              </a:xfrm>
              <a:custGeom>
                <a:avLst/>
                <a:gdLst>
                  <a:gd name="T0" fmla="*/ 37 w 87"/>
                  <a:gd name="T1" fmla="*/ 8 h 8"/>
                  <a:gd name="T2" fmla="*/ 39 w 87"/>
                  <a:gd name="T3" fmla="*/ 8 h 8"/>
                  <a:gd name="T4" fmla="*/ 40 w 87"/>
                  <a:gd name="T5" fmla="*/ 8 h 8"/>
                  <a:gd name="T6" fmla="*/ 37 w 87"/>
                  <a:gd name="T7" fmla="*/ 8 h 8"/>
                  <a:gd name="T8" fmla="*/ 87 w 87"/>
                  <a:gd name="T9" fmla="*/ 8 h 8"/>
                  <a:gd name="T10" fmla="*/ 84 w 87"/>
                  <a:gd name="T11" fmla="*/ 8 h 8"/>
                  <a:gd name="T12" fmla="*/ 71 w 87"/>
                  <a:gd name="T13" fmla="*/ 8 h 8"/>
                  <a:gd name="T14" fmla="*/ 79 w 87"/>
                  <a:gd name="T15" fmla="*/ 8 h 8"/>
                  <a:gd name="T16" fmla="*/ 87 w 87"/>
                  <a:gd name="T17" fmla="*/ 8 h 8"/>
                  <a:gd name="T18" fmla="*/ 0 w 87"/>
                  <a:gd name="T19" fmla="*/ 5 h 8"/>
                  <a:gd name="T20" fmla="*/ 0 w 87"/>
                  <a:gd name="T21" fmla="*/ 6 h 8"/>
                  <a:gd name="T22" fmla="*/ 2 w 87"/>
                  <a:gd name="T23" fmla="*/ 6 h 8"/>
                  <a:gd name="T24" fmla="*/ 2 w 87"/>
                  <a:gd name="T25" fmla="*/ 6 h 8"/>
                  <a:gd name="T26" fmla="*/ 0 w 87"/>
                  <a:gd name="T27" fmla="*/ 5 h 8"/>
                  <a:gd name="T28" fmla="*/ 14 w 87"/>
                  <a:gd name="T29" fmla="*/ 0 h 8"/>
                  <a:gd name="T30" fmla="*/ 10 w 87"/>
                  <a:gd name="T31" fmla="*/ 1 h 8"/>
                  <a:gd name="T32" fmla="*/ 14 w 87"/>
                  <a:gd name="T33" fmla="*/ 0 h 8"/>
                  <a:gd name="T34" fmla="*/ 14 w 87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7" h="8">
                    <a:moveTo>
                      <a:pt x="37" y="8"/>
                    </a:moveTo>
                    <a:cubicBezTo>
                      <a:pt x="38" y="8"/>
                      <a:pt x="38" y="8"/>
                      <a:pt x="39" y="8"/>
                    </a:cubicBezTo>
                    <a:cubicBezTo>
                      <a:pt x="39" y="8"/>
                      <a:pt x="39" y="8"/>
                      <a:pt x="40" y="8"/>
                    </a:cubicBezTo>
                    <a:cubicBezTo>
                      <a:pt x="39" y="8"/>
                      <a:pt x="38" y="8"/>
                      <a:pt x="37" y="8"/>
                    </a:cubicBezTo>
                    <a:moveTo>
                      <a:pt x="87" y="8"/>
                    </a:moveTo>
                    <a:cubicBezTo>
                      <a:pt x="84" y="8"/>
                      <a:pt x="84" y="8"/>
                      <a:pt x="84" y="8"/>
                    </a:cubicBezTo>
                    <a:cubicBezTo>
                      <a:pt x="81" y="8"/>
                      <a:pt x="76" y="8"/>
                      <a:pt x="71" y="8"/>
                    </a:cubicBezTo>
                    <a:cubicBezTo>
                      <a:pt x="74" y="8"/>
                      <a:pt x="77" y="8"/>
                      <a:pt x="79" y="8"/>
                    </a:cubicBezTo>
                    <a:cubicBezTo>
                      <a:pt x="82" y="8"/>
                      <a:pt x="85" y="8"/>
                      <a:pt x="87" y="8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5"/>
                      <a:pt x="0" y="5"/>
                    </a:cubicBezTo>
                    <a:moveTo>
                      <a:pt x="14" y="0"/>
                    </a:moveTo>
                    <a:cubicBezTo>
                      <a:pt x="14" y="0"/>
                      <a:pt x="12" y="0"/>
                      <a:pt x="10" y="1"/>
                    </a:cubicBezTo>
                    <a:cubicBezTo>
                      <a:pt x="11" y="0"/>
                      <a:pt x="12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2">
                <a:extLst>
                  <a:ext uri="{FF2B5EF4-FFF2-40B4-BE49-F238E27FC236}">
                    <a16:creationId xmlns:a16="http://schemas.microsoft.com/office/drawing/2014/main" id="{52FC012D-91DA-4E23-8DDD-00213CF9E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" y="4375"/>
                <a:ext cx="95" cy="3"/>
              </a:xfrm>
              <a:custGeom>
                <a:avLst/>
                <a:gdLst>
                  <a:gd name="T0" fmla="*/ 0 w 40"/>
                  <a:gd name="T1" fmla="*/ 0 h 1"/>
                  <a:gd name="T2" fmla="*/ 22 w 40"/>
                  <a:gd name="T3" fmla="*/ 1 h 1"/>
                  <a:gd name="T4" fmla="*/ 40 w 40"/>
                  <a:gd name="T5" fmla="*/ 0 h 1"/>
                  <a:gd name="T6" fmla="*/ 32 w 40"/>
                  <a:gd name="T7" fmla="*/ 0 h 1"/>
                  <a:gd name="T8" fmla="*/ 17 w 40"/>
                  <a:gd name="T9" fmla="*/ 1 h 1"/>
                  <a:gd name="T10" fmla="*/ 1 w 40"/>
                  <a:gd name="T11" fmla="*/ 0 h 1"/>
                  <a:gd name="T12" fmla="*/ 0 w 40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">
                    <a:moveTo>
                      <a:pt x="0" y="0"/>
                    </a:moveTo>
                    <a:cubicBezTo>
                      <a:pt x="7" y="1"/>
                      <a:pt x="15" y="1"/>
                      <a:pt x="22" y="1"/>
                    </a:cubicBezTo>
                    <a:cubicBezTo>
                      <a:pt x="28" y="1"/>
                      <a:pt x="35" y="1"/>
                      <a:pt x="40" y="0"/>
                    </a:cubicBezTo>
                    <a:cubicBezTo>
                      <a:pt x="38" y="0"/>
                      <a:pt x="35" y="0"/>
                      <a:pt x="32" y="0"/>
                    </a:cubicBezTo>
                    <a:cubicBezTo>
                      <a:pt x="27" y="0"/>
                      <a:pt x="22" y="1"/>
                      <a:pt x="17" y="1"/>
                    </a:cubicBezTo>
                    <a:cubicBezTo>
                      <a:pt x="11" y="1"/>
                      <a:pt x="6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8A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3">
                <a:extLst>
                  <a:ext uri="{FF2B5EF4-FFF2-40B4-BE49-F238E27FC236}">
                    <a16:creationId xmlns:a16="http://schemas.microsoft.com/office/drawing/2014/main" id="{FFB12DA0-ACE8-4C20-8407-C5B0BB1DB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4356"/>
                <a:ext cx="206" cy="22"/>
              </a:xfrm>
              <a:custGeom>
                <a:avLst/>
                <a:gdLst>
                  <a:gd name="T0" fmla="*/ 14 w 87"/>
                  <a:gd name="T1" fmla="*/ 0 h 9"/>
                  <a:gd name="T2" fmla="*/ 10 w 87"/>
                  <a:gd name="T3" fmla="*/ 1 h 9"/>
                  <a:gd name="T4" fmla="*/ 0 w 87"/>
                  <a:gd name="T5" fmla="*/ 5 h 9"/>
                  <a:gd name="T6" fmla="*/ 2 w 87"/>
                  <a:gd name="T7" fmla="*/ 6 h 9"/>
                  <a:gd name="T8" fmla="*/ 2 w 87"/>
                  <a:gd name="T9" fmla="*/ 6 h 9"/>
                  <a:gd name="T10" fmla="*/ 37 w 87"/>
                  <a:gd name="T11" fmla="*/ 8 h 9"/>
                  <a:gd name="T12" fmla="*/ 40 w 87"/>
                  <a:gd name="T13" fmla="*/ 8 h 9"/>
                  <a:gd name="T14" fmla="*/ 56 w 87"/>
                  <a:gd name="T15" fmla="*/ 9 h 9"/>
                  <a:gd name="T16" fmla="*/ 71 w 87"/>
                  <a:gd name="T17" fmla="*/ 8 h 9"/>
                  <a:gd name="T18" fmla="*/ 84 w 87"/>
                  <a:gd name="T19" fmla="*/ 8 h 9"/>
                  <a:gd name="T20" fmla="*/ 87 w 87"/>
                  <a:gd name="T21" fmla="*/ 8 h 9"/>
                  <a:gd name="T22" fmla="*/ 87 w 87"/>
                  <a:gd name="T23" fmla="*/ 8 h 9"/>
                  <a:gd name="T24" fmla="*/ 87 w 87"/>
                  <a:gd name="T25" fmla="*/ 7 h 9"/>
                  <a:gd name="T26" fmla="*/ 68 w 87"/>
                  <a:gd name="T27" fmla="*/ 7 h 9"/>
                  <a:gd name="T28" fmla="*/ 68 w 87"/>
                  <a:gd name="T29" fmla="*/ 7 h 9"/>
                  <a:gd name="T30" fmla="*/ 18 w 87"/>
                  <a:gd name="T31" fmla="*/ 6 h 9"/>
                  <a:gd name="T32" fmla="*/ 14 w 87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9">
                    <a:moveTo>
                      <a:pt x="14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6" y="2"/>
                      <a:pt x="1" y="3"/>
                      <a:pt x="0" y="5"/>
                    </a:cubicBezTo>
                    <a:cubicBezTo>
                      <a:pt x="0" y="5"/>
                      <a:pt x="0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7" y="7"/>
                      <a:pt x="21" y="8"/>
                      <a:pt x="37" y="8"/>
                    </a:cubicBezTo>
                    <a:cubicBezTo>
                      <a:pt x="38" y="8"/>
                      <a:pt x="39" y="8"/>
                      <a:pt x="40" y="8"/>
                    </a:cubicBezTo>
                    <a:cubicBezTo>
                      <a:pt x="45" y="8"/>
                      <a:pt x="50" y="9"/>
                      <a:pt x="56" y="9"/>
                    </a:cubicBezTo>
                    <a:cubicBezTo>
                      <a:pt x="61" y="9"/>
                      <a:pt x="66" y="8"/>
                      <a:pt x="71" y="8"/>
                    </a:cubicBezTo>
                    <a:cubicBezTo>
                      <a:pt x="76" y="8"/>
                      <a:pt x="81" y="8"/>
                      <a:pt x="84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7" y="0"/>
                      <a:pt x="14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4">
                <a:extLst>
                  <a:ext uri="{FF2B5EF4-FFF2-40B4-BE49-F238E27FC236}">
                    <a16:creationId xmlns:a16="http://schemas.microsoft.com/office/drawing/2014/main" id="{1FA5CEA1-9ABC-4635-9543-451D346F8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73"/>
                <a:ext cx="45" cy="0"/>
              </a:xfrm>
              <a:custGeom>
                <a:avLst/>
                <a:gdLst>
                  <a:gd name="T0" fmla="*/ 0 w 19"/>
                  <a:gd name="T1" fmla="*/ 0 w 19"/>
                  <a:gd name="T2" fmla="*/ 19 w 19"/>
                  <a:gd name="T3" fmla="*/ 19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B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5">
                <a:extLst>
                  <a:ext uri="{FF2B5EF4-FFF2-40B4-BE49-F238E27FC236}">
                    <a16:creationId xmlns:a16="http://schemas.microsoft.com/office/drawing/2014/main" id="{3FB39C10-DDBF-4732-815E-E8AC020A5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4368"/>
                <a:ext cx="209" cy="5"/>
              </a:xfrm>
              <a:custGeom>
                <a:avLst/>
                <a:gdLst>
                  <a:gd name="T0" fmla="*/ 88 w 88"/>
                  <a:gd name="T1" fmla="*/ 2 h 2"/>
                  <a:gd name="T2" fmla="*/ 87 w 88"/>
                  <a:gd name="T3" fmla="*/ 2 h 2"/>
                  <a:gd name="T4" fmla="*/ 84 w 88"/>
                  <a:gd name="T5" fmla="*/ 2 h 2"/>
                  <a:gd name="T6" fmla="*/ 75 w 88"/>
                  <a:gd name="T7" fmla="*/ 2 h 2"/>
                  <a:gd name="T8" fmla="*/ 44 w 88"/>
                  <a:gd name="T9" fmla="*/ 2 h 2"/>
                  <a:gd name="T10" fmla="*/ 13 w 88"/>
                  <a:gd name="T11" fmla="*/ 1 h 2"/>
                  <a:gd name="T12" fmla="*/ 3 w 88"/>
                  <a:gd name="T13" fmla="*/ 0 h 2"/>
                  <a:gd name="T14" fmla="*/ 1 w 88"/>
                  <a:gd name="T15" fmla="*/ 0 h 2"/>
                  <a:gd name="T16" fmla="*/ 0 w 88"/>
                  <a:gd name="T17" fmla="*/ 0 h 2"/>
                  <a:gd name="T18" fmla="*/ 1 w 88"/>
                  <a:gd name="T19" fmla="*/ 0 h 2"/>
                  <a:gd name="T20" fmla="*/ 4 w 88"/>
                  <a:gd name="T21" fmla="*/ 0 h 2"/>
                  <a:gd name="T22" fmla="*/ 13 w 88"/>
                  <a:gd name="T23" fmla="*/ 0 h 2"/>
                  <a:gd name="T24" fmla="*/ 44 w 88"/>
                  <a:gd name="T25" fmla="*/ 1 h 2"/>
                  <a:gd name="T26" fmla="*/ 75 w 88"/>
                  <a:gd name="T27" fmla="*/ 2 h 2"/>
                  <a:gd name="T28" fmla="*/ 84 w 88"/>
                  <a:gd name="T29" fmla="*/ 2 h 2"/>
                  <a:gd name="T30" fmla="*/ 87 w 88"/>
                  <a:gd name="T31" fmla="*/ 2 h 2"/>
                  <a:gd name="T32" fmla="*/ 88 w 88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2">
                    <a:moveTo>
                      <a:pt x="88" y="2"/>
                    </a:moveTo>
                    <a:cubicBezTo>
                      <a:pt x="88" y="2"/>
                      <a:pt x="87" y="2"/>
                      <a:pt x="87" y="2"/>
                    </a:cubicBezTo>
                    <a:cubicBezTo>
                      <a:pt x="86" y="2"/>
                      <a:pt x="85" y="2"/>
                      <a:pt x="84" y="2"/>
                    </a:cubicBezTo>
                    <a:cubicBezTo>
                      <a:pt x="82" y="2"/>
                      <a:pt x="78" y="2"/>
                      <a:pt x="75" y="2"/>
                    </a:cubicBezTo>
                    <a:cubicBezTo>
                      <a:pt x="67" y="2"/>
                      <a:pt x="56" y="2"/>
                      <a:pt x="44" y="2"/>
                    </a:cubicBezTo>
                    <a:cubicBezTo>
                      <a:pt x="32" y="2"/>
                      <a:pt x="21" y="1"/>
                      <a:pt x="13" y="1"/>
                    </a:cubicBezTo>
                    <a:cubicBezTo>
                      <a:pt x="9" y="1"/>
                      <a:pt x="6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21" y="1"/>
                      <a:pt x="32" y="1"/>
                      <a:pt x="44" y="1"/>
                    </a:cubicBezTo>
                    <a:cubicBezTo>
                      <a:pt x="56" y="2"/>
                      <a:pt x="67" y="2"/>
                      <a:pt x="75" y="2"/>
                    </a:cubicBezTo>
                    <a:cubicBezTo>
                      <a:pt x="78" y="2"/>
                      <a:pt x="82" y="2"/>
                      <a:pt x="84" y="2"/>
                    </a:cubicBezTo>
                    <a:cubicBezTo>
                      <a:pt x="85" y="2"/>
                      <a:pt x="86" y="2"/>
                      <a:pt x="87" y="2"/>
                    </a:cubicBezTo>
                    <a:cubicBezTo>
                      <a:pt x="87" y="2"/>
                      <a:pt x="88" y="2"/>
                      <a:pt x="88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86">
                <a:extLst>
                  <a:ext uri="{FF2B5EF4-FFF2-40B4-BE49-F238E27FC236}">
                    <a16:creationId xmlns:a16="http://schemas.microsoft.com/office/drawing/2014/main" id="{F06BFBD0-10AE-4650-BB15-906DD07E4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4354"/>
                <a:ext cx="12" cy="19"/>
              </a:xfrm>
              <a:custGeom>
                <a:avLst/>
                <a:gdLst>
                  <a:gd name="T0" fmla="*/ 5 w 5"/>
                  <a:gd name="T1" fmla="*/ 8 h 8"/>
                  <a:gd name="T2" fmla="*/ 3 w 5"/>
                  <a:gd name="T3" fmla="*/ 3 h 8"/>
                  <a:gd name="T4" fmla="*/ 0 w 5"/>
                  <a:gd name="T5" fmla="*/ 0 h 8"/>
                  <a:gd name="T6" fmla="*/ 4 w 5"/>
                  <a:gd name="T7" fmla="*/ 3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5" y="8"/>
                      <a:pt x="5" y="5"/>
                      <a:pt x="3" y="3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3" y="1"/>
                      <a:pt x="4" y="3"/>
                    </a:cubicBezTo>
                    <a:cubicBezTo>
                      <a:pt x="5" y="5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87">
                <a:extLst>
                  <a:ext uri="{FF2B5EF4-FFF2-40B4-BE49-F238E27FC236}">
                    <a16:creationId xmlns:a16="http://schemas.microsoft.com/office/drawing/2014/main" id="{81305682-B1BB-4B12-A457-A5EEE0750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5" y="4347"/>
                <a:ext cx="8" cy="9"/>
              </a:xfrm>
              <a:custGeom>
                <a:avLst/>
                <a:gdLst>
                  <a:gd name="T0" fmla="*/ 2 w 3"/>
                  <a:gd name="T1" fmla="*/ 4 h 4"/>
                  <a:gd name="T2" fmla="*/ 1 w 3"/>
                  <a:gd name="T3" fmla="*/ 2 h 4"/>
                  <a:gd name="T4" fmla="*/ 0 w 3"/>
                  <a:gd name="T5" fmla="*/ 0 h 4"/>
                  <a:gd name="T6" fmla="*/ 1 w 3"/>
                  <a:gd name="T7" fmla="*/ 2 h 4"/>
                  <a:gd name="T8" fmla="*/ 2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2" y="4"/>
                      <a:pt x="2" y="3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2"/>
                    </a:cubicBezTo>
                    <a:cubicBezTo>
                      <a:pt x="2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88">
                <a:extLst>
                  <a:ext uri="{FF2B5EF4-FFF2-40B4-BE49-F238E27FC236}">
                    <a16:creationId xmlns:a16="http://schemas.microsoft.com/office/drawing/2014/main" id="{91C53921-EA18-438A-B1E3-E3132BEA4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" y="4344"/>
                <a:ext cx="9" cy="8"/>
              </a:xfrm>
              <a:custGeom>
                <a:avLst/>
                <a:gdLst>
                  <a:gd name="T0" fmla="*/ 4 w 4"/>
                  <a:gd name="T1" fmla="*/ 3 h 3"/>
                  <a:gd name="T2" fmla="*/ 2 w 4"/>
                  <a:gd name="T3" fmla="*/ 2 h 3"/>
                  <a:gd name="T4" fmla="*/ 1 w 4"/>
                  <a:gd name="T5" fmla="*/ 0 h 3"/>
                  <a:gd name="T6" fmla="*/ 2 w 4"/>
                  <a:gd name="T7" fmla="*/ 1 h 3"/>
                  <a:gd name="T8" fmla="*/ 4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3" y="2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89">
                <a:extLst>
                  <a:ext uri="{FF2B5EF4-FFF2-40B4-BE49-F238E27FC236}">
                    <a16:creationId xmlns:a16="http://schemas.microsoft.com/office/drawing/2014/main" id="{B6E8635A-51D3-4298-92EE-DF3BFD7C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" y="4340"/>
                <a:ext cx="12" cy="2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1 h 1"/>
                  <a:gd name="T4" fmla="*/ 0 w 5"/>
                  <a:gd name="T5" fmla="*/ 0 h 1"/>
                  <a:gd name="T6" fmla="*/ 3 w 5"/>
                  <a:gd name="T7" fmla="*/ 0 h 1"/>
                  <a:gd name="T8" fmla="*/ 5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5" y="1"/>
                      <a:pt x="4" y="1"/>
                      <a:pt x="3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0">
                <a:extLst>
                  <a:ext uri="{FF2B5EF4-FFF2-40B4-BE49-F238E27FC236}">
                    <a16:creationId xmlns:a16="http://schemas.microsoft.com/office/drawing/2014/main" id="{CA21646C-630D-4745-B992-CB17543D8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" y="4333"/>
                <a:ext cx="17" cy="2"/>
              </a:xfrm>
              <a:custGeom>
                <a:avLst/>
                <a:gdLst>
                  <a:gd name="T0" fmla="*/ 6 w 7"/>
                  <a:gd name="T1" fmla="*/ 0 h 1"/>
                  <a:gd name="T2" fmla="*/ 3 w 7"/>
                  <a:gd name="T3" fmla="*/ 1 h 1"/>
                  <a:gd name="T4" fmla="*/ 0 w 7"/>
                  <a:gd name="T5" fmla="*/ 0 h 1"/>
                  <a:gd name="T6" fmla="*/ 3 w 7"/>
                  <a:gd name="T7" fmla="*/ 0 h 1"/>
                  <a:gd name="T8" fmla="*/ 6 w 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">
                    <a:moveTo>
                      <a:pt x="6" y="0"/>
                    </a:moveTo>
                    <a:cubicBezTo>
                      <a:pt x="7" y="0"/>
                      <a:pt x="5" y="1"/>
                      <a:pt x="3" y="1"/>
                    </a:cubicBezTo>
                    <a:cubicBezTo>
                      <a:pt x="2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5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1">
                <a:extLst>
                  <a:ext uri="{FF2B5EF4-FFF2-40B4-BE49-F238E27FC236}">
                    <a16:creationId xmlns:a16="http://schemas.microsoft.com/office/drawing/2014/main" id="{988C6F48-09B8-463E-8A41-23E2EB62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4333"/>
                <a:ext cx="24" cy="14"/>
              </a:xfrm>
              <a:custGeom>
                <a:avLst/>
                <a:gdLst>
                  <a:gd name="T0" fmla="*/ 10 w 10"/>
                  <a:gd name="T1" fmla="*/ 6 h 6"/>
                  <a:gd name="T2" fmla="*/ 7 w 10"/>
                  <a:gd name="T3" fmla="*/ 5 h 6"/>
                  <a:gd name="T4" fmla="*/ 3 w 10"/>
                  <a:gd name="T5" fmla="*/ 5 h 6"/>
                  <a:gd name="T6" fmla="*/ 1 w 10"/>
                  <a:gd name="T7" fmla="*/ 4 h 6"/>
                  <a:gd name="T8" fmla="*/ 0 w 10"/>
                  <a:gd name="T9" fmla="*/ 3 h 6"/>
                  <a:gd name="T10" fmla="*/ 1 w 10"/>
                  <a:gd name="T11" fmla="*/ 2 h 6"/>
                  <a:gd name="T12" fmla="*/ 8 w 10"/>
                  <a:gd name="T13" fmla="*/ 3 h 6"/>
                  <a:gd name="T14" fmla="*/ 9 w 10"/>
                  <a:gd name="T15" fmla="*/ 6 h 6"/>
                  <a:gd name="T16" fmla="*/ 9 w 10"/>
                  <a:gd name="T17" fmla="*/ 6 h 6"/>
                  <a:gd name="T18" fmla="*/ 8 w 10"/>
                  <a:gd name="T19" fmla="*/ 4 h 6"/>
                  <a:gd name="T20" fmla="*/ 5 w 10"/>
                  <a:gd name="T21" fmla="*/ 2 h 6"/>
                  <a:gd name="T22" fmla="*/ 1 w 10"/>
                  <a:gd name="T23" fmla="*/ 2 h 6"/>
                  <a:gd name="T24" fmla="*/ 1 w 10"/>
                  <a:gd name="T25" fmla="*/ 3 h 6"/>
                  <a:gd name="T26" fmla="*/ 3 w 10"/>
                  <a:gd name="T27" fmla="*/ 4 h 6"/>
                  <a:gd name="T28" fmla="*/ 7 w 10"/>
                  <a:gd name="T29" fmla="*/ 5 h 6"/>
                  <a:gd name="T30" fmla="*/ 10 w 10"/>
                  <a:gd name="T3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cubicBezTo>
                      <a:pt x="10" y="6"/>
                      <a:pt x="9" y="6"/>
                      <a:pt x="7" y="5"/>
                    </a:cubicBezTo>
                    <a:cubicBezTo>
                      <a:pt x="6" y="5"/>
                      <a:pt x="4" y="5"/>
                      <a:pt x="3" y="5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4" y="0"/>
                      <a:pt x="7" y="2"/>
                      <a:pt x="8" y="3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8" y="4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4" y="2"/>
                      <a:pt x="2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6" y="5"/>
                      <a:pt x="7" y="5"/>
                    </a:cubicBezTo>
                    <a:cubicBezTo>
                      <a:pt x="9" y="5"/>
                      <a:pt x="10" y="5"/>
                      <a:pt x="1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2">
                <a:extLst>
                  <a:ext uri="{FF2B5EF4-FFF2-40B4-BE49-F238E27FC236}">
                    <a16:creationId xmlns:a16="http://schemas.microsoft.com/office/drawing/2014/main" id="{D55B9108-4DAA-4A30-ADD6-640C4AEB7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" y="4333"/>
                <a:ext cx="14" cy="14"/>
              </a:xfrm>
              <a:custGeom>
                <a:avLst/>
                <a:gdLst>
                  <a:gd name="T0" fmla="*/ 1 w 6"/>
                  <a:gd name="T1" fmla="*/ 6 h 6"/>
                  <a:gd name="T2" fmla="*/ 1 w 6"/>
                  <a:gd name="T3" fmla="*/ 4 h 6"/>
                  <a:gd name="T4" fmla="*/ 2 w 6"/>
                  <a:gd name="T5" fmla="*/ 1 h 6"/>
                  <a:gd name="T6" fmla="*/ 4 w 6"/>
                  <a:gd name="T7" fmla="*/ 0 h 6"/>
                  <a:gd name="T8" fmla="*/ 5 w 6"/>
                  <a:gd name="T9" fmla="*/ 1 h 6"/>
                  <a:gd name="T10" fmla="*/ 5 w 6"/>
                  <a:gd name="T11" fmla="*/ 3 h 6"/>
                  <a:gd name="T12" fmla="*/ 3 w 6"/>
                  <a:gd name="T13" fmla="*/ 4 h 6"/>
                  <a:gd name="T14" fmla="*/ 1 w 6"/>
                  <a:gd name="T15" fmla="*/ 6 h 6"/>
                  <a:gd name="T16" fmla="*/ 3 w 6"/>
                  <a:gd name="T17" fmla="*/ 4 h 6"/>
                  <a:gd name="T18" fmla="*/ 4 w 6"/>
                  <a:gd name="T19" fmla="*/ 2 h 6"/>
                  <a:gd name="T20" fmla="*/ 4 w 6"/>
                  <a:gd name="T21" fmla="*/ 0 h 6"/>
                  <a:gd name="T22" fmla="*/ 2 w 6"/>
                  <a:gd name="T23" fmla="*/ 2 h 6"/>
                  <a:gd name="T24" fmla="*/ 1 w 6"/>
                  <a:gd name="T25" fmla="*/ 4 h 6"/>
                  <a:gd name="T26" fmla="*/ 1 w 6"/>
                  <a:gd name="T2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cubicBezTo>
                      <a:pt x="1" y="6"/>
                      <a:pt x="0" y="5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6" y="1"/>
                      <a:pt x="5" y="1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5"/>
                      <a:pt x="3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5" y="2"/>
                      <a:pt x="5" y="1"/>
                      <a:pt x="4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3">
                <a:extLst>
                  <a:ext uri="{FF2B5EF4-FFF2-40B4-BE49-F238E27FC236}">
                    <a16:creationId xmlns:a16="http://schemas.microsoft.com/office/drawing/2014/main" id="{A874CE07-F83C-4940-B8AF-09A70DAA2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42"/>
                <a:ext cx="45" cy="31"/>
              </a:xfrm>
              <a:custGeom>
                <a:avLst/>
                <a:gdLst>
                  <a:gd name="T0" fmla="*/ 19 w 19"/>
                  <a:gd name="T1" fmla="*/ 0 h 13"/>
                  <a:gd name="T2" fmla="*/ 15 w 19"/>
                  <a:gd name="T3" fmla="*/ 0 h 13"/>
                  <a:gd name="T4" fmla="*/ 7 w 19"/>
                  <a:gd name="T5" fmla="*/ 3 h 13"/>
                  <a:gd name="T6" fmla="*/ 1 w 19"/>
                  <a:gd name="T7" fmla="*/ 10 h 13"/>
                  <a:gd name="T8" fmla="*/ 0 w 19"/>
                  <a:gd name="T9" fmla="*/ 13 h 13"/>
                  <a:gd name="T10" fmla="*/ 0 w 19"/>
                  <a:gd name="T11" fmla="*/ 12 h 13"/>
                  <a:gd name="T12" fmla="*/ 1 w 19"/>
                  <a:gd name="T13" fmla="*/ 9 h 13"/>
                  <a:gd name="T14" fmla="*/ 6 w 19"/>
                  <a:gd name="T15" fmla="*/ 2 h 13"/>
                  <a:gd name="T16" fmla="*/ 15 w 19"/>
                  <a:gd name="T17" fmla="*/ 0 h 13"/>
                  <a:gd name="T18" fmla="*/ 18 w 19"/>
                  <a:gd name="T19" fmla="*/ 0 h 13"/>
                  <a:gd name="T20" fmla="*/ 19 w 19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">
                    <a:moveTo>
                      <a:pt x="19" y="0"/>
                    </a:moveTo>
                    <a:cubicBezTo>
                      <a:pt x="19" y="0"/>
                      <a:pt x="17" y="0"/>
                      <a:pt x="15" y="0"/>
                    </a:cubicBezTo>
                    <a:cubicBezTo>
                      <a:pt x="13" y="0"/>
                      <a:pt x="10" y="1"/>
                      <a:pt x="7" y="3"/>
                    </a:cubicBezTo>
                    <a:cubicBezTo>
                      <a:pt x="4" y="5"/>
                      <a:pt x="2" y="8"/>
                      <a:pt x="1" y="10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1"/>
                      <a:pt x="0" y="11"/>
                      <a:pt x="1" y="9"/>
                    </a:cubicBezTo>
                    <a:cubicBezTo>
                      <a:pt x="2" y="7"/>
                      <a:pt x="3" y="5"/>
                      <a:pt x="6" y="2"/>
                    </a:cubicBezTo>
                    <a:cubicBezTo>
                      <a:pt x="9" y="0"/>
                      <a:pt x="13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4">
                <a:extLst>
                  <a:ext uri="{FF2B5EF4-FFF2-40B4-BE49-F238E27FC236}">
                    <a16:creationId xmlns:a16="http://schemas.microsoft.com/office/drawing/2014/main" id="{D430BEDD-610D-4FA5-92B2-09FC10DEF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4361"/>
                <a:ext cx="36" cy="2"/>
              </a:xfrm>
              <a:custGeom>
                <a:avLst/>
                <a:gdLst>
                  <a:gd name="T0" fmla="*/ 15 w 15"/>
                  <a:gd name="T1" fmla="*/ 0 h 1"/>
                  <a:gd name="T2" fmla="*/ 7 w 15"/>
                  <a:gd name="T3" fmla="*/ 1 h 1"/>
                  <a:gd name="T4" fmla="*/ 0 w 15"/>
                  <a:gd name="T5" fmla="*/ 0 h 1"/>
                  <a:gd name="T6" fmla="*/ 7 w 15"/>
                  <a:gd name="T7" fmla="*/ 0 h 1"/>
                  <a:gd name="T8" fmla="*/ 15 w 1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">
                    <a:moveTo>
                      <a:pt x="15" y="0"/>
                    </a:moveTo>
                    <a:cubicBezTo>
                      <a:pt x="15" y="1"/>
                      <a:pt x="11" y="1"/>
                      <a:pt x="7" y="1"/>
                    </a:cubicBezTo>
                    <a:cubicBezTo>
                      <a:pt x="3" y="1"/>
                      <a:pt x="0" y="0"/>
                      <a:pt x="0" y="0"/>
                    </a:cubicBezTo>
                    <a:cubicBezTo>
                      <a:pt x="0" y="0"/>
                      <a:pt x="3" y="0"/>
                      <a:pt x="7" y="0"/>
                    </a:cubicBezTo>
                    <a:cubicBezTo>
                      <a:pt x="11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95">
                <a:extLst>
                  <a:ext uri="{FF2B5EF4-FFF2-40B4-BE49-F238E27FC236}">
                    <a16:creationId xmlns:a16="http://schemas.microsoft.com/office/drawing/2014/main" id="{83DF82E7-E363-4B4A-B02E-53B17C4F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" y="4363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96">
                <a:extLst>
                  <a:ext uri="{FF2B5EF4-FFF2-40B4-BE49-F238E27FC236}">
                    <a16:creationId xmlns:a16="http://schemas.microsoft.com/office/drawing/2014/main" id="{1E371910-E5EB-4CA0-9C51-DDB2A9C56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4352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97">
                <a:extLst>
                  <a:ext uri="{FF2B5EF4-FFF2-40B4-BE49-F238E27FC236}">
                    <a16:creationId xmlns:a16="http://schemas.microsoft.com/office/drawing/2014/main" id="{3F252E11-F481-47BD-82D7-0EF2BEA86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4347"/>
                <a:ext cx="7" cy="2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1 h 1"/>
                  <a:gd name="T6" fmla="*/ 2 w 3"/>
                  <a:gd name="T7" fmla="*/ 0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98">
                <a:extLst>
                  <a:ext uri="{FF2B5EF4-FFF2-40B4-BE49-F238E27FC236}">
                    <a16:creationId xmlns:a16="http://schemas.microsoft.com/office/drawing/2014/main" id="{1EB2319B-27B6-4D81-940C-E42E7F76B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1" y="4347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99">
                <a:extLst>
                  <a:ext uri="{FF2B5EF4-FFF2-40B4-BE49-F238E27FC236}">
                    <a16:creationId xmlns:a16="http://schemas.microsoft.com/office/drawing/2014/main" id="{8EAD3DEC-FD8D-4E26-B524-13BCFA58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2238"/>
                <a:ext cx="397" cy="472"/>
              </a:xfrm>
              <a:custGeom>
                <a:avLst/>
                <a:gdLst>
                  <a:gd name="T0" fmla="*/ 0 w 167"/>
                  <a:gd name="T1" fmla="*/ 0 h 199"/>
                  <a:gd name="T2" fmla="*/ 40 w 167"/>
                  <a:gd name="T3" fmla="*/ 16 h 199"/>
                  <a:gd name="T4" fmla="*/ 160 w 167"/>
                  <a:gd name="T5" fmla="*/ 142 h 199"/>
                  <a:gd name="T6" fmla="*/ 93 w 167"/>
                  <a:gd name="T7" fmla="*/ 199 h 199"/>
                  <a:gd name="T8" fmla="*/ 52 w 167"/>
                  <a:gd name="T9" fmla="*/ 151 h 199"/>
                  <a:gd name="T10" fmla="*/ 77 w 167"/>
                  <a:gd name="T11" fmla="*/ 137 h 199"/>
                  <a:gd name="T12" fmla="*/ 16 w 167"/>
                  <a:gd name="T13" fmla="*/ 96 h 199"/>
                  <a:gd name="T14" fmla="*/ 0 w 167"/>
                  <a:gd name="T15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99">
                    <a:moveTo>
                      <a:pt x="0" y="0"/>
                    </a:moveTo>
                    <a:cubicBezTo>
                      <a:pt x="0" y="0"/>
                      <a:pt x="19" y="2"/>
                      <a:pt x="40" y="16"/>
                    </a:cubicBezTo>
                    <a:cubicBezTo>
                      <a:pt x="87" y="47"/>
                      <a:pt x="167" y="112"/>
                      <a:pt x="160" y="142"/>
                    </a:cubicBezTo>
                    <a:cubicBezTo>
                      <a:pt x="155" y="168"/>
                      <a:pt x="93" y="199"/>
                      <a:pt x="93" y="199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77" y="137"/>
                      <a:pt x="77" y="137"/>
                      <a:pt x="77" y="137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200">
                <a:extLst>
                  <a:ext uri="{FF2B5EF4-FFF2-40B4-BE49-F238E27FC236}">
                    <a16:creationId xmlns:a16="http://schemas.microsoft.com/office/drawing/2014/main" id="{0D7CDF16-B0ED-4F39-ADCC-1B402421C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" y="2233"/>
                <a:ext cx="714" cy="705"/>
              </a:xfrm>
              <a:custGeom>
                <a:avLst/>
                <a:gdLst>
                  <a:gd name="T0" fmla="*/ 275 w 301"/>
                  <a:gd name="T1" fmla="*/ 101 h 297"/>
                  <a:gd name="T2" fmla="*/ 273 w 301"/>
                  <a:gd name="T3" fmla="*/ 108 h 297"/>
                  <a:gd name="T4" fmla="*/ 266 w 301"/>
                  <a:gd name="T5" fmla="*/ 141 h 297"/>
                  <a:gd name="T6" fmla="*/ 264 w 301"/>
                  <a:gd name="T7" fmla="*/ 190 h 297"/>
                  <a:gd name="T8" fmla="*/ 301 w 301"/>
                  <a:gd name="T9" fmla="*/ 276 h 297"/>
                  <a:gd name="T10" fmla="*/ 119 w 301"/>
                  <a:gd name="T11" fmla="*/ 297 h 297"/>
                  <a:gd name="T12" fmla="*/ 132 w 301"/>
                  <a:gd name="T13" fmla="*/ 216 h 297"/>
                  <a:gd name="T14" fmla="*/ 140 w 301"/>
                  <a:gd name="T15" fmla="*/ 143 h 297"/>
                  <a:gd name="T16" fmla="*/ 135 w 301"/>
                  <a:gd name="T17" fmla="*/ 108 h 297"/>
                  <a:gd name="T18" fmla="*/ 73 w 301"/>
                  <a:gd name="T19" fmla="*/ 173 h 297"/>
                  <a:gd name="T20" fmla="*/ 25 w 301"/>
                  <a:gd name="T21" fmla="*/ 178 h 297"/>
                  <a:gd name="T22" fmla="*/ 25 w 301"/>
                  <a:gd name="T23" fmla="*/ 127 h 297"/>
                  <a:gd name="T24" fmla="*/ 120 w 301"/>
                  <a:gd name="T25" fmla="*/ 18 h 297"/>
                  <a:gd name="T26" fmla="*/ 145 w 301"/>
                  <a:gd name="T27" fmla="*/ 3 h 297"/>
                  <a:gd name="T28" fmla="*/ 166 w 301"/>
                  <a:gd name="T29" fmla="*/ 0 h 297"/>
                  <a:gd name="T30" fmla="*/ 229 w 301"/>
                  <a:gd name="T31" fmla="*/ 0 h 297"/>
                  <a:gd name="T32" fmla="*/ 248 w 301"/>
                  <a:gd name="T33" fmla="*/ 2 h 297"/>
                  <a:gd name="T34" fmla="*/ 276 w 301"/>
                  <a:gd name="T35" fmla="*/ 37 h 297"/>
                  <a:gd name="T36" fmla="*/ 275 w 301"/>
                  <a:gd name="T37" fmla="*/ 10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297">
                    <a:moveTo>
                      <a:pt x="275" y="101"/>
                    </a:moveTo>
                    <a:cubicBezTo>
                      <a:pt x="273" y="108"/>
                      <a:pt x="273" y="108"/>
                      <a:pt x="273" y="108"/>
                    </a:cubicBezTo>
                    <a:cubicBezTo>
                      <a:pt x="266" y="141"/>
                      <a:pt x="266" y="141"/>
                      <a:pt x="266" y="141"/>
                    </a:cubicBezTo>
                    <a:cubicBezTo>
                      <a:pt x="264" y="190"/>
                      <a:pt x="264" y="190"/>
                      <a:pt x="264" y="190"/>
                    </a:cubicBezTo>
                    <a:cubicBezTo>
                      <a:pt x="301" y="237"/>
                      <a:pt x="301" y="276"/>
                      <a:pt x="301" y="276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9" y="261"/>
                      <a:pt x="132" y="216"/>
                      <a:pt x="132" y="216"/>
                    </a:cubicBezTo>
                    <a:cubicBezTo>
                      <a:pt x="143" y="198"/>
                      <a:pt x="142" y="144"/>
                      <a:pt x="140" y="143"/>
                    </a:cubicBezTo>
                    <a:cubicBezTo>
                      <a:pt x="129" y="131"/>
                      <a:pt x="126" y="123"/>
                      <a:pt x="135" y="108"/>
                    </a:cubicBezTo>
                    <a:cubicBezTo>
                      <a:pt x="135" y="108"/>
                      <a:pt x="78" y="168"/>
                      <a:pt x="73" y="173"/>
                    </a:cubicBezTo>
                    <a:cubicBezTo>
                      <a:pt x="53" y="191"/>
                      <a:pt x="34" y="186"/>
                      <a:pt x="25" y="178"/>
                    </a:cubicBezTo>
                    <a:cubicBezTo>
                      <a:pt x="0" y="156"/>
                      <a:pt x="25" y="127"/>
                      <a:pt x="25" y="127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7" y="11"/>
                      <a:pt x="136" y="6"/>
                      <a:pt x="145" y="3"/>
                    </a:cubicBezTo>
                    <a:cubicBezTo>
                      <a:pt x="155" y="1"/>
                      <a:pt x="166" y="0"/>
                      <a:pt x="166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9" y="0"/>
                      <a:pt x="241" y="1"/>
                      <a:pt x="248" y="2"/>
                    </a:cubicBezTo>
                    <a:cubicBezTo>
                      <a:pt x="248" y="2"/>
                      <a:pt x="270" y="10"/>
                      <a:pt x="276" y="37"/>
                    </a:cubicBezTo>
                    <a:cubicBezTo>
                      <a:pt x="281" y="64"/>
                      <a:pt x="275" y="101"/>
                      <a:pt x="2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201">
                <a:extLst>
                  <a:ext uri="{FF2B5EF4-FFF2-40B4-BE49-F238E27FC236}">
                    <a16:creationId xmlns:a16="http://schemas.microsoft.com/office/drawing/2014/main" id="{7B862373-5938-4569-9B1E-91BC35432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" y="2368"/>
                <a:ext cx="33" cy="316"/>
              </a:xfrm>
              <a:custGeom>
                <a:avLst/>
                <a:gdLst>
                  <a:gd name="T0" fmla="*/ 13 w 14"/>
                  <a:gd name="T1" fmla="*/ 0 h 133"/>
                  <a:gd name="T2" fmla="*/ 14 w 14"/>
                  <a:gd name="T3" fmla="*/ 5 h 133"/>
                  <a:gd name="T4" fmla="*/ 13 w 14"/>
                  <a:gd name="T5" fmla="*/ 20 h 133"/>
                  <a:gd name="T6" fmla="*/ 7 w 14"/>
                  <a:gd name="T7" fmla="*/ 67 h 133"/>
                  <a:gd name="T8" fmla="*/ 3 w 14"/>
                  <a:gd name="T9" fmla="*/ 85 h 133"/>
                  <a:gd name="T10" fmla="*/ 3 w 14"/>
                  <a:gd name="T11" fmla="*/ 84 h 133"/>
                  <a:gd name="T12" fmla="*/ 2 w 14"/>
                  <a:gd name="T13" fmla="*/ 119 h 133"/>
                  <a:gd name="T14" fmla="*/ 1 w 14"/>
                  <a:gd name="T15" fmla="*/ 130 h 133"/>
                  <a:gd name="T16" fmla="*/ 0 w 14"/>
                  <a:gd name="T17" fmla="*/ 133 h 133"/>
                  <a:gd name="T18" fmla="*/ 0 w 14"/>
                  <a:gd name="T19" fmla="*/ 130 h 133"/>
                  <a:gd name="T20" fmla="*/ 0 w 14"/>
                  <a:gd name="T21" fmla="*/ 119 h 133"/>
                  <a:gd name="T22" fmla="*/ 1 w 14"/>
                  <a:gd name="T23" fmla="*/ 84 h 133"/>
                  <a:gd name="T24" fmla="*/ 1 w 14"/>
                  <a:gd name="T25" fmla="*/ 84 h 133"/>
                  <a:gd name="T26" fmla="*/ 1 w 14"/>
                  <a:gd name="T27" fmla="*/ 84 h 133"/>
                  <a:gd name="T28" fmla="*/ 5 w 14"/>
                  <a:gd name="T29" fmla="*/ 66 h 133"/>
                  <a:gd name="T30" fmla="*/ 12 w 14"/>
                  <a:gd name="T31" fmla="*/ 20 h 133"/>
                  <a:gd name="T32" fmla="*/ 13 w 14"/>
                  <a:gd name="T33" fmla="*/ 5 h 133"/>
                  <a:gd name="T34" fmla="*/ 13 w 14"/>
                  <a:gd name="T3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33">
                    <a:moveTo>
                      <a:pt x="13" y="0"/>
                    </a:moveTo>
                    <a:cubicBezTo>
                      <a:pt x="13" y="0"/>
                      <a:pt x="13" y="2"/>
                      <a:pt x="14" y="5"/>
                    </a:cubicBezTo>
                    <a:cubicBezTo>
                      <a:pt x="14" y="9"/>
                      <a:pt x="14" y="14"/>
                      <a:pt x="13" y="20"/>
                    </a:cubicBezTo>
                    <a:cubicBezTo>
                      <a:pt x="13" y="32"/>
                      <a:pt x="10" y="49"/>
                      <a:pt x="7" y="67"/>
                    </a:cubicBezTo>
                    <a:cubicBezTo>
                      <a:pt x="6" y="73"/>
                      <a:pt x="4" y="79"/>
                      <a:pt x="3" y="85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99"/>
                      <a:pt x="2" y="111"/>
                      <a:pt x="2" y="119"/>
                    </a:cubicBezTo>
                    <a:cubicBezTo>
                      <a:pt x="1" y="124"/>
                      <a:pt x="1" y="127"/>
                      <a:pt x="1" y="130"/>
                    </a:cubicBezTo>
                    <a:cubicBezTo>
                      <a:pt x="1" y="132"/>
                      <a:pt x="1" y="133"/>
                      <a:pt x="0" y="133"/>
                    </a:cubicBezTo>
                    <a:cubicBezTo>
                      <a:pt x="0" y="133"/>
                      <a:pt x="0" y="132"/>
                      <a:pt x="0" y="130"/>
                    </a:cubicBezTo>
                    <a:cubicBezTo>
                      <a:pt x="0" y="127"/>
                      <a:pt x="0" y="123"/>
                      <a:pt x="0" y="119"/>
                    </a:cubicBezTo>
                    <a:cubicBezTo>
                      <a:pt x="0" y="111"/>
                      <a:pt x="1" y="98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2" y="79"/>
                      <a:pt x="4" y="73"/>
                      <a:pt x="5" y="66"/>
                    </a:cubicBezTo>
                    <a:cubicBezTo>
                      <a:pt x="8" y="48"/>
                      <a:pt x="11" y="32"/>
                      <a:pt x="12" y="20"/>
                    </a:cubicBezTo>
                    <a:cubicBezTo>
                      <a:pt x="12" y="14"/>
                      <a:pt x="13" y="9"/>
                      <a:pt x="13" y="5"/>
                    </a:cubicBezTo>
                    <a:cubicBezTo>
                      <a:pt x="13" y="2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202">
                <a:extLst>
                  <a:ext uri="{FF2B5EF4-FFF2-40B4-BE49-F238E27FC236}">
                    <a16:creationId xmlns:a16="http://schemas.microsoft.com/office/drawing/2014/main" id="{F51ED45F-9582-4846-AB16-532841C40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" y="2485"/>
                <a:ext cx="157" cy="109"/>
              </a:xfrm>
              <a:custGeom>
                <a:avLst/>
                <a:gdLst>
                  <a:gd name="T0" fmla="*/ 1 w 66"/>
                  <a:gd name="T1" fmla="*/ 0 h 46"/>
                  <a:gd name="T2" fmla="*/ 34 w 66"/>
                  <a:gd name="T3" fmla="*/ 22 h 46"/>
                  <a:gd name="T4" fmla="*/ 66 w 66"/>
                  <a:gd name="T5" fmla="*/ 45 h 46"/>
                  <a:gd name="T6" fmla="*/ 33 w 66"/>
                  <a:gd name="T7" fmla="*/ 23 h 46"/>
                  <a:gd name="T8" fmla="*/ 1 w 6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1" y="0"/>
                    </a:moveTo>
                    <a:cubicBezTo>
                      <a:pt x="1" y="0"/>
                      <a:pt x="16" y="9"/>
                      <a:pt x="34" y="22"/>
                    </a:cubicBezTo>
                    <a:cubicBezTo>
                      <a:pt x="52" y="34"/>
                      <a:pt x="66" y="45"/>
                      <a:pt x="66" y="45"/>
                    </a:cubicBezTo>
                    <a:cubicBezTo>
                      <a:pt x="66" y="46"/>
                      <a:pt x="51" y="36"/>
                      <a:pt x="33" y="23"/>
                    </a:cubicBezTo>
                    <a:cubicBezTo>
                      <a:pt x="15" y="1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203">
                <a:extLst>
                  <a:ext uri="{FF2B5EF4-FFF2-40B4-BE49-F238E27FC236}">
                    <a16:creationId xmlns:a16="http://schemas.microsoft.com/office/drawing/2014/main" id="{0D925CDB-DCE8-44B7-8303-377D95160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316"/>
                <a:ext cx="124" cy="221"/>
              </a:xfrm>
              <a:custGeom>
                <a:avLst/>
                <a:gdLst>
                  <a:gd name="T0" fmla="*/ 43 w 52"/>
                  <a:gd name="T1" fmla="*/ 0 h 93"/>
                  <a:gd name="T2" fmla="*/ 44 w 52"/>
                  <a:gd name="T3" fmla="*/ 0 h 93"/>
                  <a:gd name="T4" fmla="*/ 46 w 52"/>
                  <a:gd name="T5" fmla="*/ 3 h 93"/>
                  <a:gd name="T6" fmla="*/ 51 w 52"/>
                  <a:gd name="T7" fmla="*/ 14 h 93"/>
                  <a:gd name="T8" fmla="*/ 50 w 52"/>
                  <a:gd name="T9" fmla="*/ 32 h 93"/>
                  <a:gd name="T10" fmla="*/ 40 w 52"/>
                  <a:gd name="T11" fmla="*/ 52 h 93"/>
                  <a:gd name="T12" fmla="*/ 32 w 52"/>
                  <a:gd name="T13" fmla="*/ 61 h 93"/>
                  <a:gd name="T14" fmla="*/ 24 w 52"/>
                  <a:gd name="T15" fmla="*/ 68 h 93"/>
                  <a:gd name="T16" fmla="*/ 11 w 52"/>
                  <a:gd name="T17" fmla="*/ 81 h 93"/>
                  <a:gd name="T18" fmla="*/ 3 w 52"/>
                  <a:gd name="T19" fmla="*/ 89 h 93"/>
                  <a:gd name="T20" fmla="*/ 0 w 52"/>
                  <a:gd name="T21" fmla="*/ 93 h 93"/>
                  <a:gd name="T22" fmla="*/ 2 w 52"/>
                  <a:gd name="T23" fmla="*/ 89 h 93"/>
                  <a:gd name="T24" fmla="*/ 10 w 52"/>
                  <a:gd name="T25" fmla="*/ 80 h 93"/>
                  <a:gd name="T26" fmla="*/ 23 w 52"/>
                  <a:gd name="T27" fmla="*/ 67 h 93"/>
                  <a:gd name="T28" fmla="*/ 31 w 52"/>
                  <a:gd name="T29" fmla="*/ 60 h 93"/>
                  <a:gd name="T30" fmla="*/ 38 w 52"/>
                  <a:gd name="T31" fmla="*/ 51 h 93"/>
                  <a:gd name="T32" fmla="*/ 48 w 52"/>
                  <a:gd name="T33" fmla="*/ 32 h 93"/>
                  <a:gd name="T34" fmla="*/ 50 w 52"/>
                  <a:gd name="T35" fmla="*/ 14 h 93"/>
                  <a:gd name="T36" fmla="*/ 43 w 52"/>
                  <a:gd name="T3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93">
                    <a:moveTo>
                      <a:pt x="43" y="0"/>
                    </a:moveTo>
                    <a:cubicBezTo>
                      <a:pt x="43" y="0"/>
                      <a:pt x="43" y="0"/>
                      <a:pt x="44" y="0"/>
                    </a:cubicBezTo>
                    <a:cubicBezTo>
                      <a:pt x="44" y="1"/>
                      <a:pt x="45" y="2"/>
                      <a:pt x="46" y="3"/>
                    </a:cubicBezTo>
                    <a:cubicBezTo>
                      <a:pt x="48" y="5"/>
                      <a:pt x="50" y="9"/>
                      <a:pt x="51" y="14"/>
                    </a:cubicBezTo>
                    <a:cubicBezTo>
                      <a:pt x="52" y="19"/>
                      <a:pt x="52" y="26"/>
                      <a:pt x="50" y="32"/>
                    </a:cubicBezTo>
                    <a:cubicBezTo>
                      <a:pt x="48" y="39"/>
                      <a:pt x="44" y="46"/>
                      <a:pt x="40" y="52"/>
                    </a:cubicBezTo>
                    <a:cubicBezTo>
                      <a:pt x="37" y="55"/>
                      <a:pt x="35" y="58"/>
                      <a:pt x="32" y="61"/>
                    </a:cubicBezTo>
                    <a:cubicBezTo>
                      <a:pt x="30" y="64"/>
                      <a:pt x="27" y="66"/>
                      <a:pt x="24" y="68"/>
                    </a:cubicBezTo>
                    <a:cubicBezTo>
                      <a:pt x="19" y="73"/>
                      <a:pt x="15" y="77"/>
                      <a:pt x="11" y="81"/>
                    </a:cubicBezTo>
                    <a:cubicBezTo>
                      <a:pt x="8" y="84"/>
                      <a:pt x="5" y="87"/>
                      <a:pt x="3" y="89"/>
                    </a:cubicBezTo>
                    <a:cubicBezTo>
                      <a:pt x="1" y="92"/>
                      <a:pt x="0" y="93"/>
                      <a:pt x="0" y="93"/>
                    </a:cubicBezTo>
                    <a:cubicBezTo>
                      <a:pt x="0" y="93"/>
                      <a:pt x="1" y="91"/>
                      <a:pt x="2" y="89"/>
                    </a:cubicBezTo>
                    <a:cubicBezTo>
                      <a:pt x="4" y="87"/>
                      <a:pt x="7" y="83"/>
                      <a:pt x="10" y="80"/>
                    </a:cubicBezTo>
                    <a:cubicBezTo>
                      <a:pt x="14" y="76"/>
                      <a:pt x="18" y="71"/>
                      <a:pt x="23" y="67"/>
                    </a:cubicBezTo>
                    <a:cubicBezTo>
                      <a:pt x="26" y="64"/>
                      <a:pt x="28" y="62"/>
                      <a:pt x="31" y="60"/>
                    </a:cubicBezTo>
                    <a:cubicBezTo>
                      <a:pt x="33" y="57"/>
                      <a:pt x="36" y="54"/>
                      <a:pt x="38" y="51"/>
                    </a:cubicBezTo>
                    <a:cubicBezTo>
                      <a:pt x="43" y="45"/>
                      <a:pt x="46" y="38"/>
                      <a:pt x="48" y="32"/>
                    </a:cubicBezTo>
                    <a:cubicBezTo>
                      <a:pt x="50" y="25"/>
                      <a:pt x="50" y="19"/>
                      <a:pt x="50" y="14"/>
                    </a:cubicBezTo>
                    <a:cubicBezTo>
                      <a:pt x="48" y="4"/>
                      <a:pt x="42" y="0"/>
                      <a:pt x="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204">
                <a:extLst>
                  <a:ext uri="{FF2B5EF4-FFF2-40B4-BE49-F238E27FC236}">
                    <a16:creationId xmlns:a16="http://schemas.microsoft.com/office/drawing/2014/main" id="{FE16FDE0-B70B-47F2-8FF7-3EF0D4982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" y="2639"/>
                <a:ext cx="299" cy="60"/>
              </a:xfrm>
              <a:custGeom>
                <a:avLst/>
                <a:gdLst>
                  <a:gd name="T0" fmla="*/ 0 w 299"/>
                  <a:gd name="T1" fmla="*/ 60 h 60"/>
                  <a:gd name="T2" fmla="*/ 4 w 299"/>
                  <a:gd name="T3" fmla="*/ 0 h 60"/>
                  <a:gd name="T4" fmla="*/ 299 w 299"/>
                  <a:gd name="T5" fmla="*/ 0 h 60"/>
                  <a:gd name="T6" fmla="*/ 296 w 299"/>
                  <a:gd name="T7" fmla="*/ 45 h 60"/>
                  <a:gd name="T8" fmla="*/ 0 w 29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60">
                    <a:moveTo>
                      <a:pt x="0" y="60"/>
                    </a:moveTo>
                    <a:lnTo>
                      <a:pt x="4" y="0"/>
                    </a:lnTo>
                    <a:lnTo>
                      <a:pt x="299" y="0"/>
                    </a:lnTo>
                    <a:lnTo>
                      <a:pt x="296" y="45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206">
              <a:extLst>
                <a:ext uri="{FF2B5EF4-FFF2-40B4-BE49-F238E27FC236}">
                  <a16:creationId xmlns:a16="http://schemas.microsoft.com/office/drawing/2014/main" id="{78F5AD59-1A3A-4C0C-B94D-AB90B24C3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2523"/>
              <a:ext cx="45" cy="138"/>
            </a:xfrm>
            <a:custGeom>
              <a:avLst/>
              <a:gdLst>
                <a:gd name="T0" fmla="*/ 17 w 19"/>
                <a:gd name="T1" fmla="*/ 1 h 58"/>
                <a:gd name="T2" fmla="*/ 10 w 19"/>
                <a:gd name="T3" fmla="*/ 8 h 58"/>
                <a:gd name="T4" fmla="*/ 3 w 19"/>
                <a:gd name="T5" fmla="*/ 30 h 58"/>
                <a:gd name="T6" fmla="*/ 12 w 19"/>
                <a:gd name="T7" fmla="*/ 51 h 58"/>
                <a:gd name="T8" fmla="*/ 19 w 19"/>
                <a:gd name="T9" fmla="*/ 58 h 58"/>
                <a:gd name="T10" fmla="*/ 16 w 19"/>
                <a:gd name="T11" fmla="*/ 57 h 58"/>
                <a:gd name="T12" fmla="*/ 10 w 19"/>
                <a:gd name="T13" fmla="*/ 52 h 58"/>
                <a:gd name="T14" fmla="*/ 0 w 19"/>
                <a:gd name="T15" fmla="*/ 30 h 58"/>
                <a:gd name="T16" fmla="*/ 9 w 19"/>
                <a:gd name="T17" fmla="*/ 7 h 58"/>
                <a:gd name="T18" fmla="*/ 14 w 19"/>
                <a:gd name="T19" fmla="*/ 2 h 58"/>
                <a:gd name="T20" fmla="*/ 17 w 19"/>
                <a:gd name="T2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8">
                  <a:moveTo>
                    <a:pt x="17" y="1"/>
                  </a:moveTo>
                  <a:cubicBezTo>
                    <a:pt x="17" y="1"/>
                    <a:pt x="14" y="3"/>
                    <a:pt x="10" y="8"/>
                  </a:cubicBezTo>
                  <a:cubicBezTo>
                    <a:pt x="6" y="13"/>
                    <a:pt x="2" y="21"/>
                    <a:pt x="3" y="30"/>
                  </a:cubicBezTo>
                  <a:cubicBezTo>
                    <a:pt x="3" y="39"/>
                    <a:pt x="7" y="47"/>
                    <a:pt x="12" y="51"/>
                  </a:cubicBezTo>
                  <a:cubicBezTo>
                    <a:pt x="16" y="56"/>
                    <a:pt x="19" y="58"/>
                    <a:pt x="19" y="58"/>
                  </a:cubicBezTo>
                  <a:cubicBezTo>
                    <a:pt x="19" y="58"/>
                    <a:pt x="18" y="58"/>
                    <a:pt x="16" y="57"/>
                  </a:cubicBezTo>
                  <a:cubicBezTo>
                    <a:pt x="15" y="56"/>
                    <a:pt x="13" y="54"/>
                    <a:pt x="10" y="52"/>
                  </a:cubicBezTo>
                  <a:cubicBezTo>
                    <a:pt x="6" y="48"/>
                    <a:pt x="1" y="40"/>
                    <a:pt x="0" y="30"/>
                  </a:cubicBezTo>
                  <a:cubicBezTo>
                    <a:pt x="0" y="20"/>
                    <a:pt x="4" y="12"/>
                    <a:pt x="9" y="7"/>
                  </a:cubicBezTo>
                  <a:cubicBezTo>
                    <a:pt x="11" y="4"/>
                    <a:pt x="13" y="3"/>
                    <a:pt x="14" y="2"/>
                  </a:cubicBezTo>
                  <a:cubicBezTo>
                    <a:pt x="16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7">
              <a:extLst>
                <a:ext uri="{FF2B5EF4-FFF2-40B4-BE49-F238E27FC236}">
                  <a16:creationId xmlns:a16="http://schemas.microsoft.com/office/drawing/2014/main" id="{86694748-D6D4-4ACD-A08D-975C6224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297"/>
              <a:ext cx="152" cy="81"/>
            </a:xfrm>
            <a:custGeom>
              <a:avLst/>
              <a:gdLst>
                <a:gd name="T0" fmla="*/ 119 w 152"/>
                <a:gd name="T1" fmla="*/ 2 h 81"/>
                <a:gd name="T2" fmla="*/ 152 w 152"/>
                <a:gd name="T3" fmla="*/ 81 h 81"/>
                <a:gd name="T4" fmla="*/ 3 w 152"/>
                <a:gd name="T5" fmla="*/ 78 h 81"/>
                <a:gd name="T6" fmla="*/ 0 w 152"/>
                <a:gd name="T7" fmla="*/ 0 h 81"/>
                <a:gd name="T8" fmla="*/ 119 w 152"/>
                <a:gd name="T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1">
                  <a:moveTo>
                    <a:pt x="119" y="2"/>
                  </a:moveTo>
                  <a:lnTo>
                    <a:pt x="152" y="81"/>
                  </a:lnTo>
                  <a:lnTo>
                    <a:pt x="3" y="78"/>
                  </a:lnTo>
                  <a:lnTo>
                    <a:pt x="0" y="0"/>
                  </a:lnTo>
                  <a:lnTo>
                    <a:pt x="119" y="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8">
              <a:extLst>
                <a:ext uri="{FF2B5EF4-FFF2-40B4-BE49-F238E27FC236}">
                  <a16:creationId xmlns:a16="http://schemas.microsoft.com/office/drawing/2014/main" id="{6F0C9D18-C426-4272-9C79-2C166EB0D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297"/>
              <a:ext cx="152" cy="81"/>
            </a:xfrm>
            <a:custGeom>
              <a:avLst/>
              <a:gdLst>
                <a:gd name="T0" fmla="*/ 119 w 152"/>
                <a:gd name="T1" fmla="*/ 2 h 81"/>
                <a:gd name="T2" fmla="*/ 152 w 152"/>
                <a:gd name="T3" fmla="*/ 81 h 81"/>
                <a:gd name="T4" fmla="*/ 3 w 152"/>
                <a:gd name="T5" fmla="*/ 78 h 81"/>
                <a:gd name="T6" fmla="*/ 0 w 152"/>
                <a:gd name="T7" fmla="*/ 0 h 81"/>
                <a:gd name="T8" fmla="*/ 119 w 152"/>
                <a:gd name="T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1">
                  <a:moveTo>
                    <a:pt x="119" y="2"/>
                  </a:moveTo>
                  <a:lnTo>
                    <a:pt x="152" y="81"/>
                  </a:lnTo>
                  <a:lnTo>
                    <a:pt x="3" y="78"/>
                  </a:lnTo>
                  <a:lnTo>
                    <a:pt x="0" y="0"/>
                  </a:lnTo>
                  <a:lnTo>
                    <a:pt x="11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9">
              <a:extLst>
                <a:ext uri="{FF2B5EF4-FFF2-40B4-BE49-F238E27FC236}">
                  <a16:creationId xmlns:a16="http://schemas.microsoft.com/office/drawing/2014/main" id="{3D292D3E-2D68-4110-8118-B4799A630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361"/>
              <a:ext cx="145" cy="2"/>
            </a:xfrm>
            <a:custGeom>
              <a:avLst/>
              <a:gdLst>
                <a:gd name="T0" fmla="*/ 0 w 61"/>
                <a:gd name="T1" fmla="*/ 1 h 1"/>
                <a:gd name="T2" fmla="*/ 9 w 61"/>
                <a:gd name="T3" fmla="*/ 1 h 1"/>
                <a:gd name="T4" fmla="*/ 31 w 61"/>
                <a:gd name="T5" fmla="*/ 1 h 1"/>
                <a:gd name="T6" fmla="*/ 52 w 61"/>
                <a:gd name="T7" fmla="*/ 1 h 1"/>
                <a:gd name="T8" fmla="*/ 61 w 61"/>
                <a:gd name="T9" fmla="*/ 0 h 1"/>
                <a:gd name="T10" fmla="*/ 52 w 61"/>
                <a:gd name="T11" fmla="*/ 0 h 1"/>
                <a:gd name="T12" fmla="*/ 31 w 61"/>
                <a:gd name="T13" fmla="*/ 0 h 1"/>
                <a:gd name="T14" fmla="*/ 9 w 61"/>
                <a:gd name="T15" fmla="*/ 0 h 1"/>
                <a:gd name="T16" fmla="*/ 0 w 6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">
                  <a:moveTo>
                    <a:pt x="0" y="1"/>
                  </a:moveTo>
                  <a:cubicBezTo>
                    <a:pt x="0" y="1"/>
                    <a:pt x="4" y="1"/>
                    <a:pt x="9" y="1"/>
                  </a:cubicBezTo>
                  <a:cubicBezTo>
                    <a:pt x="15" y="1"/>
                    <a:pt x="22" y="1"/>
                    <a:pt x="31" y="1"/>
                  </a:cubicBezTo>
                  <a:cubicBezTo>
                    <a:pt x="39" y="1"/>
                    <a:pt x="46" y="1"/>
                    <a:pt x="52" y="1"/>
                  </a:cubicBezTo>
                  <a:cubicBezTo>
                    <a:pt x="57" y="1"/>
                    <a:pt x="61" y="0"/>
                    <a:pt x="61" y="0"/>
                  </a:cubicBezTo>
                  <a:cubicBezTo>
                    <a:pt x="61" y="0"/>
                    <a:pt x="57" y="0"/>
                    <a:pt x="52" y="0"/>
                  </a:cubicBezTo>
                  <a:cubicBezTo>
                    <a:pt x="46" y="0"/>
                    <a:pt x="39" y="0"/>
                    <a:pt x="31" y="0"/>
                  </a:cubicBezTo>
                  <a:cubicBezTo>
                    <a:pt x="23" y="0"/>
                    <a:pt x="15" y="0"/>
                    <a:pt x="9" y="0"/>
                  </a:cubicBezTo>
                  <a:cubicBezTo>
                    <a:pt x="4" y="1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0">
              <a:extLst>
                <a:ext uri="{FF2B5EF4-FFF2-40B4-BE49-F238E27FC236}">
                  <a16:creationId xmlns:a16="http://schemas.microsoft.com/office/drawing/2014/main" id="{24E5F221-51E6-44F6-A98A-1BCE8BCB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" y="4299"/>
              <a:ext cx="7" cy="62"/>
            </a:xfrm>
            <a:custGeom>
              <a:avLst/>
              <a:gdLst>
                <a:gd name="T0" fmla="*/ 1 w 3"/>
                <a:gd name="T1" fmla="*/ 0 h 26"/>
                <a:gd name="T2" fmla="*/ 0 w 3"/>
                <a:gd name="T3" fmla="*/ 13 h 26"/>
                <a:gd name="T4" fmla="*/ 2 w 3"/>
                <a:gd name="T5" fmla="*/ 26 h 26"/>
                <a:gd name="T6" fmla="*/ 2 w 3"/>
                <a:gd name="T7" fmla="*/ 13 h 26"/>
                <a:gd name="T8" fmla="*/ 1 w 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">
                  <a:moveTo>
                    <a:pt x="1" y="0"/>
                  </a:moveTo>
                  <a:cubicBezTo>
                    <a:pt x="0" y="0"/>
                    <a:pt x="0" y="6"/>
                    <a:pt x="0" y="13"/>
                  </a:cubicBezTo>
                  <a:cubicBezTo>
                    <a:pt x="1" y="20"/>
                    <a:pt x="2" y="26"/>
                    <a:pt x="2" y="26"/>
                  </a:cubicBezTo>
                  <a:cubicBezTo>
                    <a:pt x="3" y="26"/>
                    <a:pt x="3" y="20"/>
                    <a:pt x="2" y="13"/>
                  </a:cubicBezTo>
                  <a:cubicBezTo>
                    <a:pt x="2" y="6"/>
                    <a:pt x="1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857BDD04-D851-40BC-9993-4C48DB881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1" y="4361"/>
              <a:ext cx="3" cy="14"/>
            </a:xfrm>
            <a:custGeom>
              <a:avLst/>
              <a:gdLst>
                <a:gd name="T0" fmla="*/ 0 w 1"/>
                <a:gd name="T1" fmla="*/ 1 h 6"/>
                <a:gd name="T2" fmla="*/ 1 w 1"/>
                <a:gd name="T3" fmla="*/ 6 h 6"/>
                <a:gd name="T4" fmla="*/ 1 w 1"/>
                <a:gd name="T5" fmla="*/ 6 h 6"/>
                <a:gd name="T6" fmla="*/ 1 w 1"/>
                <a:gd name="T7" fmla="*/ 1 h 6"/>
                <a:gd name="T8" fmla="*/ 0 w 1"/>
                <a:gd name="T9" fmla="*/ 1 h 6"/>
                <a:gd name="T10" fmla="*/ 0 w 1"/>
                <a:gd name="T11" fmla="*/ 0 h 6"/>
                <a:gd name="T12" fmla="*/ 0 w 1"/>
                <a:gd name="T13" fmla="*/ 1 h 6"/>
                <a:gd name="T14" fmla="*/ 1 w 1"/>
                <a:gd name="T15" fmla="*/ 1 h 6"/>
                <a:gd name="T16" fmla="*/ 1 w 1"/>
                <a:gd name="T17" fmla="*/ 0 h 6"/>
                <a:gd name="T18" fmla="*/ 0 w 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6">
                  <a:moveTo>
                    <a:pt x="0" y="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2">
              <a:extLst>
                <a:ext uri="{FF2B5EF4-FFF2-40B4-BE49-F238E27FC236}">
                  <a16:creationId xmlns:a16="http://schemas.microsoft.com/office/drawing/2014/main" id="{1DFE6EAA-D2CB-428A-B450-43D1E819F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" y="4378"/>
              <a:ext cx="76" cy="2"/>
            </a:xfrm>
            <a:custGeom>
              <a:avLst/>
              <a:gdLst>
                <a:gd name="T0" fmla="*/ 0 w 76"/>
                <a:gd name="T1" fmla="*/ 0 h 2"/>
                <a:gd name="T2" fmla="*/ 76 w 76"/>
                <a:gd name="T3" fmla="*/ 2 h 2"/>
                <a:gd name="T4" fmla="*/ 76 w 76"/>
                <a:gd name="T5" fmla="*/ 0 h 2"/>
                <a:gd name="T6" fmla="*/ 0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0" y="0"/>
                  </a:moveTo>
                  <a:lnTo>
                    <a:pt x="76" y="2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3">
              <a:extLst>
                <a:ext uri="{FF2B5EF4-FFF2-40B4-BE49-F238E27FC236}">
                  <a16:creationId xmlns:a16="http://schemas.microsoft.com/office/drawing/2014/main" id="{26D778DC-43D8-4EF6-A3C9-50F95F99F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" y="4378"/>
              <a:ext cx="76" cy="2"/>
            </a:xfrm>
            <a:custGeom>
              <a:avLst/>
              <a:gdLst>
                <a:gd name="T0" fmla="*/ 0 w 76"/>
                <a:gd name="T1" fmla="*/ 0 h 2"/>
                <a:gd name="T2" fmla="*/ 76 w 76"/>
                <a:gd name="T3" fmla="*/ 2 h 2"/>
                <a:gd name="T4" fmla="*/ 76 w 76"/>
                <a:gd name="T5" fmla="*/ 0 h 2"/>
                <a:gd name="T6" fmla="*/ 0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0" y="0"/>
                  </a:moveTo>
                  <a:lnTo>
                    <a:pt x="76" y="2"/>
                  </a:lnTo>
                  <a:lnTo>
                    <a:pt x="7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4">
              <a:extLst>
                <a:ext uri="{FF2B5EF4-FFF2-40B4-BE49-F238E27FC236}">
                  <a16:creationId xmlns:a16="http://schemas.microsoft.com/office/drawing/2014/main" id="{CCF9A785-FF96-453C-9816-01F9869BB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" y="4361"/>
              <a:ext cx="149" cy="17"/>
            </a:xfrm>
            <a:custGeom>
              <a:avLst/>
              <a:gdLst>
                <a:gd name="T0" fmla="*/ 60 w 63"/>
                <a:gd name="T1" fmla="*/ 0 h 7"/>
                <a:gd name="T2" fmla="*/ 51 w 63"/>
                <a:gd name="T3" fmla="*/ 1 h 7"/>
                <a:gd name="T4" fmla="*/ 30 w 63"/>
                <a:gd name="T5" fmla="*/ 1 h 7"/>
                <a:gd name="T6" fmla="*/ 16 w 63"/>
                <a:gd name="T7" fmla="*/ 1 h 7"/>
                <a:gd name="T8" fmla="*/ 8 w 63"/>
                <a:gd name="T9" fmla="*/ 1 h 7"/>
                <a:gd name="T10" fmla="*/ 0 w 63"/>
                <a:gd name="T11" fmla="*/ 1 h 7"/>
                <a:gd name="T12" fmla="*/ 0 w 63"/>
                <a:gd name="T13" fmla="*/ 6 h 7"/>
                <a:gd name="T14" fmla="*/ 31 w 63"/>
                <a:gd name="T15" fmla="*/ 7 h 7"/>
                <a:gd name="T16" fmla="*/ 63 w 63"/>
                <a:gd name="T17" fmla="*/ 7 h 7"/>
                <a:gd name="T18" fmla="*/ 63 w 63"/>
                <a:gd name="T19" fmla="*/ 7 h 7"/>
                <a:gd name="T20" fmla="*/ 60 w 63"/>
                <a:gd name="T21" fmla="*/ 0 h 7"/>
                <a:gd name="T22" fmla="*/ 60 w 63"/>
                <a:gd name="T23" fmla="*/ 0 h 7"/>
                <a:gd name="T24" fmla="*/ 0 w 63"/>
                <a:gd name="T25" fmla="*/ 0 h 7"/>
                <a:gd name="T26" fmla="*/ 0 w 63"/>
                <a:gd name="T27" fmla="*/ 1 h 7"/>
                <a:gd name="T28" fmla="*/ 8 w 63"/>
                <a:gd name="T29" fmla="*/ 0 h 7"/>
                <a:gd name="T30" fmla="*/ 25 w 63"/>
                <a:gd name="T31" fmla="*/ 0 h 7"/>
                <a:gd name="T32" fmla="*/ 0 w 63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">
                  <a:moveTo>
                    <a:pt x="60" y="0"/>
                  </a:moveTo>
                  <a:cubicBezTo>
                    <a:pt x="59" y="1"/>
                    <a:pt x="56" y="1"/>
                    <a:pt x="51" y="1"/>
                  </a:cubicBezTo>
                  <a:cubicBezTo>
                    <a:pt x="45" y="1"/>
                    <a:pt x="38" y="1"/>
                    <a:pt x="30" y="1"/>
                  </a:cubicBezTo>
                  <a:cubicBezTo>
                    <a:pt x="25" y="1"/>
                    <a:pt x="20" y="1"/>
                    <a:pt x="16" y="1"/>
                  </a:cubicBezTo>
                  <a:cubicBezTo>
                    <a:pt x="13" y="1"/>
                    <a:pt x="10" y="1"/>
                    <a:pt x="8" y="1"/>
                  </a:cubicBezTo>
                  <a:cubicBezTo>
                    <a:pt x="4" y="1"/>
                    <a:pt x="1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8" y="0"/>
                  </a:cubicBezTo>
                  <a:cubicBezTo>
                    <a:pt x="13" y="0"/>
                    <a:pt x="19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6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5">
              <a:extLst>
                <a:ext uri="{FF2B5EF4-FFF2-40B4-BE49-F238E27FC236}">
                  <a16:creationId xmlns:a16="http://schemas.microsoft.com/office/drawing/2014/main" id="{92EDAB24-BCC7-482B-B595-2B3394F75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361"/>
              <a:ext cx="145" cy="2"/>
            </a:xfrm>
            <a:custGeom>
              <a:avLst/>
              <a:gdLst>
                <a:gd name="T0" fmla="*/ 26 w 61"/>
                <a:gd name="T1" fmla="*/ 0 h 1"/>
                <a:gd name="T2" fmla="*/ 9 w 61"/>
                <a:gd name="T3" fmla="*/ 0 h 1"/>
                <a:gd name="T4" fmla="*/ 1 w 61"/>
                <a:gd name="T5" fmla="*/ 1 h 1"/>
                <a:gd name="T6" fmla="*/ 0 w 61"/>
                <a:gd name="T7" fmla="*/ 1 h 1"/>
                <a:gd name="T8" fmla="*/ 0 w 61"/>
                <a:gd name="T9" fmla="*/ 1 h 1"/>
                <a:gd name="T10" fmla="*/ 1 w 61"/>
                <a:gd name="T11" fmla="*/ 1 h 1"/>
                <a:gd name="T12" fmla="*/ 9 w 61"/>
                <a:gd name="T13" fmla="*/ 1 h 1"/>
                <a:gd name="T14" fmla="*/ 17 w 61"/>
                <a:gd name="T15" fmla="*/ 1 h 1"/>
                <a:gd name="T16" fmla="*/ 31 w 61"/>
                <a:gd name="T17" fmla="*/ 1 h 1"/>
                <a:gd name="T18" fmla="*/ 52 w 61"/>
                <a:gd name="T19" fmla="*/ 1 h 1"/>
                <a:gd name="T20" fmla="*/ 61 w 61"/>
                <a:gd name="T21" fmla="*/ 0 h 1"/>
                <a:gd name="T22" fmla="*/ 28 w 61"/>
                <a:gd name="T23" fmla="*/ 0 h 1"/>
                <a:gd name="T24" fmla="*/ 28 w 61"/>
                <a:gd name="T25" fmla="*/ 0 h 1"/>
                <a:gd name="T26" fmla="*/ 28 w 61"/>
                <a:gd name="T27" fmla="*/ 0 h 1"/>
                <a:gd name="T28" fmla="*/ 28 w 61"/>
                <a:gd name="T29" fmla="*/ 0 h 1"/>
                <a:gd name="T30" fmla="*/ 26 w 6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1">
                  <a:moveTo>
                    <a:pt x="26" y="0"/>
                  </a:moveTo>
                  <a:cubicBezTo>
                    <a:pt x="20" y="0"/>
                    <a:pt x="14" y="0"/>
                    <a:pt x="9" y="0"/>
                  </a:cubicBezTo>
                  <a:cubicBezTo>
                    <a:pt x="5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5" y="1"/>
                    <a:pt x="9" y="1"/>
                  </a:cubicBezTo>
                  <a:cubicBezTo>
                    <a:pt x="11" y="1"/>
                    <a:pt x="14" y="1"/>
                    <a:pt x="17" y="1"/>
                  </a:cubicBezTo>
                  <a:cubicBezTo>
                    <a:pt x="21" y="1"/>
                    <a:pt x="26" y="1"/>
                    <a:pt x="31" y="1"/>
                  </a:cubicBezTo>
                  <a:cubicBezTo>
                    <a:pt x="39" y="1"/>
                    <a:pt x="46" y="1"/>
                    <a:pt x="52" y="1"/>
                  </a:cubicBezTo>
                  <a:cubicBezTo>
                    <a:pt x="57" y="1"/>
                    <a:pt x="60" y="1"/>
                    <a:pt x="6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6">
              <a:extLst>
                <a:ext uri="{FF2B5EF4-FFF2-40B4-BE49-F238E27FC236}">
                  <a16:creationId xmlns:a16="http://schemas.microsoft.com/office/drawing/2014/main" id="{D69B990F-E929-41C9-B3F8-906EBDE4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" y="4361"/>
              <a:ext cx="1" cy="1"/>
            </a:xfrm>
            <a:prstGeom prst="ellipse">
              <a:avLst/>
            </a:pr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7">
              <a:extLst>
                <a:ext uri="{FF2B5EF4-FFF2-40B4-BE49-F238E27FC236}">
                  <a16:creationId xmlns:a16="http://schemas.microsoft.com/office/drawing/2014/main" id="{3346ED28-62AB-4C65-ACB7-07D989BFF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2684"/>
              <a:ext cx="901" cy="1454"/>
            </a:xfrm>
            <a:custGeom>
              <a:avLst/>
              <a:gdLst>
                <a:gd name="T0" fmla="*/ 332 w 380"/>
                <a:gd name="T1" fmla="*/ 54 h 612"/>
                <a:gd name="T2" fmla="*/ 333 w 380"/>
                <a:gd name="T3" fmla="*/ 561 h 612"/>
                <a:gd name="T4" fmla="*/ 325 w 380"/>
                <a:gd name="T5" fmla="*/ 608 h 612"/>
                <a:gd name="T6" fmla="*/ 311 w 380"/>
                <a:gd name="T7" fmla="*/ 611 h 612"/>
                <a:gd name="T8" fmla="*/ 276 w 380"/>
                <a:gd name="T9" fmla="*/ 600 h 612"/>
                <a:gd name="T10" fmla="*/ 207 w 380"/>
                <a:gd name="T11" fmla="*/ 597 h 612"/>
                <a:gd name="T12" fmla="*/ 161 w 380"/>
                <a:gd name="T13" fmla="*/ 608 h 612"/>
                <a:gd name="T14" fmla="*/ 108 w 380"/>
                <a:gd name="T15" fmla="*/ 575 h 612"/>
                <a:gd name="T16" fmla="*/ 64 w 380"/>
                <a:gd name="T17" fmla="*/ 570 h 612"/>
                <a:gd name="T18" fmla="*/ 49 w 380"/>
                <a:gd name="T19" fmla="*/ 570 h 612"/>
                <a:gd name="T20" fmla="*/ 49 w 380"/>
                <a:gd name="T21" fmla="*/ 570 h 612"/>
                <a:gd name="T22" fmla="*/ 8 w 380"/>
                <a:gd name="T23" fmla="*/ 514 h 612"/>
                <a:gd name="T24" fmla="*/ 174 w 380"/>
                <a:gd name="T25" fmla="*/ 6 h 612"/>
                <a:gd name="T26" fmla="*/ 299 w 380"/>
                <a:gd name="T27" fmla="*/ 0 h 612"/>
                <a:gd name="T28" fmla="*/ 332 w 380"/>
                <a:gd name="T29" fmla="*/ 5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0" h="612">
                  <a:moveTo>
                    <a:pt x="332" y="54"/>
                  </a:moveTo>
                  <a:cubicBezTo>
                    <a:pt x="380" y="204"/>
                    <a:pt x="318" y="386"/>
                    <a:pt x="333" y="561"/>
                  </a:cubicBezTo>
                  <a:cubicBezTo>
                    <a:pt x="334" y="578"/>
                    <a:pt x="341" y="598"/>
                    <a:pt x="325" y="608"/>
                  </a:cubicBezTo>
                  <a:cubicBezTo>
                    <a:pt x="321" y="611"/>
                    <a:pt x="316" y="612"/>
                    <a:pt x="311" y="611"/>
                  </a:cubicBezTo>
                  <a:cubicBezTo>
                    <a:pt x="298" y="611"/>
                    <a:pt x="287" y="604"/>
                    <a:pt x="276" y="600"/>
                  </a:cubicBezTo>
                  <a:cubicBezTo>
                    <a:pt x="254" y="591"/>
                    <a:pt x="230" y="590"/>
                    <a:pt x="207" y="597"/>
                  </a:cubicBezTo>
                  <a:cubicBezTo>
                    <a:pt x="192" y="602"/>
                    <a:pt x="177" y="610"/>
                    <a:pt x="161" y="608"/>
                  </a:cubicBezTo>
                  <a:cubicBezTo>
                    <a:pt x="140" y="605"/>
                    <a:pt x="127" y="584"/>
                    <a:pt x="108" y="575"/>
                  </a:cubicBezTo>
                  <a:cubicBezTo>
                    <a:pt x="94" y="569"/>
                    <a:pt x="79" y="569"/>
                    <a:pt x="64" y="570"/>
                  </a:cubicBezTo>
                  <a:cubicBezTo>
                    <a:pt x="59" y="570"/>
                    <a:pt x="54" y="570"/>
                    <a:pt x="49" y="570"/>
                  </a:cubicBezTo>
                  <a:cubicBezTo>
                    <a:pt x="49" y="570"/>
                    <a:pt x="49" y="570"/>
                    <a:pt x="49" y="570"/>
                  </a:cubicBezTo>
                  <a:cubicBezTo>
                    <a:pt x="20" y="569"/>
                    <a:pt x="0" y="541"/>
                    <a:pt x="8" y="514"/>
                  </a:cubicBezTo>
                  <a:cubicBezTo>
                    <a:pt x="37" y="409"/>
                    <a:pt x="132" y="68"/>
                    <a:pt x="174" y="6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11" y="14"/>
                    <a:pt x="326" y="35"/>
                    <a:pt x="332" y="5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8">
              <a:extLst>
                <a:ext uri="{FF2B5EF4-FFF2-40B4-BE49-F238E27FC236}">
                  <a16:creationId xmlns:a16="http://schemas.microsoft.com/office/drawing/2014/main" id="{DF17BBD3-A993-45E1-905B-0A91860E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" y="2981"/>
              <a:ext cx="137" cy="112"/>
            </a:xfrm>
            <a:custGeom>
              <a:avLst/>
              <a:gdLst>
                <a:gd name="T0" fmla="*/ 58 w 58"/>
                <a:gd name="T1" fmla="*/ 0 h 47"/>
                <a:gd name="T2" fmla="*/ 51 w 58"/>
                <a:gd name="T3" fmla="*/ 8 h 47"/>
                <a:gd name="T4" fmla="*/ 33 w 58"/>
                <a:gd name="T5" fmla="*/ 27 h 47"/>
                <a:gd name="T6" fmla="*/ 11 w 58"/>
                <a:gd name="T7" fmla="*/ 43 h 47"/>
                <a:gd name="T8" fmla="*/ 1 w 58"/>
                <a:gd name="T9" fmla="*/ 47 h 47"/>
                <a:gd name="T10" fmla="*/ 31 w 58"/>
                <a:gd name="T11" fmla="*/ 26 h 47"/>
                <a:gd name="T12" fmla="*/ 50 w 58"/>
                <a:gd name="T13" fmla="*/ 7 h 47"/>
                <a:gd name="T14" fmla="*/ 58 w 5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7">
                  <a:moveTo>
                    <a:pt x="58" y="0"/>
                  </a:moveTo>
                  <a:cubicBezTo>
                    <a:pt x="58" y="0"/>
                    <a:pt x="56" y="3"/>
                    <a:pt x="51" y="8"/>
                  </a:cubicBezTo>
                  <a:cubicBezTo>
                    <a:pt x="47" y="14"/>
                    <a:pt x="40" y="21"/>
                    <a:pt x="33" y="27"/>
                  </a:cubicBezTo>
                  <a:cubicBezTo>
                    <a:pt x="25" y="34"/>
                    <a:pt x="17" y="39"/>
                    <a:pt x="11" y="43"/>
                  </a:cubicBezTo>
                  <a:cubicBezTo>
                    <a:pt x="5" y="46"/>
                    <a:pt x="1" y="47"/>
                    <a:pt x="1" y="47"/>
                  </a:cubicBezTo>
                  <a:cubicBezTo>
                    <a:pt x="0" y="46"/>
                    <a:pt x="16" y="39"/>
                    <a:pt x="31" y="26"/>
                  </a:cubicBezTo>
                  <a:cubicBezTo>
                    <a:pt x="39" y="19"/>
                    <a:pt x="45" y="12"/>
                    <a:pt x="50" y="7"/>
                  </a:cubicBezTo>
                  <a:cubicBezTo>
                    <a:pt x="55" y="3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9">
              <a:extLst>
                <a:ext uri="{FF2B5EF4-FFF2-40B4-BE49-F238E27FC236}">
                  <a16:creationId xmlns:a16="http://schemas.microsoft.com/office/drawing/2014/main" id="{B38313D0-6F51-408C-9D64-3E037FA07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3114"/>
              <a:ext cx="204" cy="846"/>
            </a:xfrm>
            <a:custGeom>
              <a:avLst/>
              <a:gdLst>
                <a:gd name="T0" fmla="*/ 86 w 86"/>
                <a:gd name="T1" fmla="*/ 0 h 356"/>
                <a:gd name="T2" fmla="*/ 65 w 86"/>
                <a:gd name="T3" fmla="*/ 54 h 356"/>
                <a:gd name="T4" fmla="*/ 17 w 86"/>
                <a:gd name="T5" fmla="*/ 317 h 356"/>
                <a:gd name="T6" fmla="*/ 32 w 86"/>
                <a:gd name="T7" fmla="*/ 350 h 356"/>
                <a:gd name="T8" fmla="*/ 49 w 86"/>
                <a:gd name="T9" fmla="*/ 356 h 356"/>
                <a:gd name="T10" fmla="*/ 65 w 86"/>
                <a:gd name="T11" fmla="*/ 348 h 356"/>
                <a:gd name="T12" fmla="*/ 65 w 86"/>
                <a:gd name="T13" fmla="*/ 321 h 356"/>
                <a:gd name="T14" fmla="*/ 86 w 86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56">
                  <a:moveTo>
                    <a:pt x="86" y="0"/>
                  </a:moveTo>
                  <a:cubicBezTo>
                    <a:pt x="65" y="54"/>
                    <a:pt x="65" y="54"/>
                    <a:pt x="65" y="54"/>
                  </a:cubicBezTo>
                  <a:cubicBezTo>
                    <a:pt x="31" y="138"/>
                    <a:pt x="0" y="228"/>
                    <a:pt x="17" y="317"/>
                  </a:cubicBezTo>
                  <a:cubicBezTo>
                    <a:pt x="20" y="329"/>
                    <a:pt x="23" y="342"/>
                    <a:pt x="32" y="350"/>
                  </a:cubicBezTo>
                  <a:cubicBezTo>
                    <a:pt x="37" y="354"/>
                    <a:pt x="43" y="356"/>
                    <a:pt x="49" y="356"/>
                  </a:cubicBezTo>
                  <a:cubicBezTo>
                    <a:pt x="55" y="356"/>
                    <a:pt x="61" y="354"/>
                    <a:pt x="65" y="348"/>
                  </a:cubicBezTo>
                  <a:cubicBezTo>
                    <a:pt x="70" y="341"/>
                    <a:pt x="68" y="330"/>
                    <a:pt x="65" y="321"/>
                  </a:cubicBezTo>
                  <a:cubicBezTo>
                    <a:pt x="39" y="215"/>
                    <a:pt x="47" y="102"/>
                    <a:pt x="86" y="0"/>
                  </a:cubicBezTo>
                </a:path>
              </a:pathLst>
            </a:custGeom>
            <a:solidFill>
              <a:srgbClr val="D04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0">
              <a:extLst>
                <a:ext uri="{FF2B5EF4-FFF2-40B4-BE49-F238E27FC236}">
                  <a16:creationId xmlns:a16="http://schemas.microsoft.com/office/drawing/2014/main" id="{C572541C-5A12-4E08-9CD3-A31001B3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3235"/>
              <a:ext cx="564" cy="26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1">
              <a:extLst>
                <a:ext uri="{FF2B5EF4-FFF2-40B4-BE49-F238E27FC236}">
                  <a16:creationId xmlns:a16="http://schemas.microsoft.com/office/drawing/2014/main" id="{49B411AC-8428-4866-B9F3-8A622F5EC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865"/>
              <a:ext cx="539" cy="396"/>
            </a:xfrm>
            <a:custGeom>
              <a:avLst/>
              <a:gdLst>
                <a:gd name="T0" fmla="*/ 107 w 539"/>
                <a:gd name="T1" fmla="*/ 396 h 396"/>
                <a:gd name="T2" fmla="*/ 0 w 539"/>
                <a:gd name="T3" fmla="*/ 0 h 396"/>
                <a:gd name="T4" fmla="*/ 442 w 539"/>
                <a:gd name="T5" fmla="*/ 0 h 396"/>
                <a:gd name="T6" fmla="*/ 539 w 539"/>
                <a:gd name="T7" fmla="*/ 396 h 396"/>
                <a:gd name="T8" fmla="*/ 107 w 539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9" h="396">
                  <a:moveTo>
                    <a:pt x="107" y="39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539" y="396"/>
                  </a:lnTo>
                  <a:lnTo>
                    <a:pt x="107" y="3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2">
              <a:extLst>
                <a:ext uri="{FF2B5EF4-FFF2-40B4-BE49-F238E27FC236}">
                  <a16:creationId xmlns:a16="http://schemas.microsoft.com/office/drawing/2014/main" id="{9CC1C931-111E-43A2-AC26-B9E9F93C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884"/>
              <a:ext cx="487" cy="349"/>
            </a:xfrm>
            <a:custGeom>
              <a:avLst/>
              <a:gdLst>
                <a:gd name="T0" fmla="*/ 487 w 487"/>
                <a:gd name="T1" fmla="*/ 349 h 349"/>
                <a:gd name="T2" fmla="*/ 90 w 487"/>
                <a:gd name="T3" fmla="*/ 349 h 349"/>
                <a:gd name="T4" fmla="*/ 0 w 487"/>
                <a:gd name="T5" fmla="*/ 0 h 349"/>
                <a:gd name="T6" fmla="*/ 397 w 487"/>
                <a:gd name="T7" fmla="*/ 0 h 349"/>
                <a:gd name="T8" fmla="*/ 487 w 487"/>
                <a:gd name="T9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349">
                  <a:moveTo>
                    <a:pt x="487" y="349"/>
                  </a:moveTo>
                  <a:lnTo>
                    <a:pt x="90" y="349"/>
                  </a:lnTo>
                  <a:lnTo>
                    <a:pt x="0" y="0"/>
                  </a:lnTo>
                  <a:lnTo>
                    <a:pt x="397" y="0"/>
                  </a:lnTo>
                  <a:lnTo>
                    <a:pt x="487" y="34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3">
              <a:extLst>
                <a:ext uri="{FF2B5EF4-FFF2-40B4-BE49-F238E27FC236}">
                  <a16:creationId xmlns:a16="http://schemas.microsoft.com/office/drawing/2014/main" id="{D75C24E1-21CA-4FF7-9AE7-B44DA9D84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884"/>
              <a:ext cx="404" cy="24"/>
            </a:xfrm>
            <a:custGeom>
              <a:avLst/>
              <a:gdLst>
                <a:gd name="T0" fmla="*/ 2 w 170"/>
                <a:gd name="T1" fmla="*/ 10 h 10"/>
                <a:gd name="T2" fmla="*/ 170 w 170"/>
                <a:gd name="T3" fmla="*/ 10 h 10"/>
                <a:gd name="T4" fmla="*/ 167 w 170"/>
                <a:gd name="T5" fmla="*/ 0 h 10"/>
                <a:gd name="T6" fmla="*/ 0 w 170"/>
                <a:gd name="T7" fmla="*/ 0 h 10"/>
                <a:gd name="T8" fmla="*/ 2 w 17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0">
                  <a:moveTo>
                    <a:pt x="2" y="10"/>
                  </a:moveTo>
                  <a:cubicBezTo>
                    <a:pt x="59" y="10"/>
                    <a:pt x="113" y="10"/>
                    <a:pt x="170" y="1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24">
              <a:extLst>
                <a:ext uri="{FF2B5EF4-FFF2-40B4-BE49-F238E27FC236}">
                  <a16:creationId xmlns:a16="http://schemas.microsoft.com/office/drawing/2014/main" id="{27560818-E893-4358-8814-12B9E725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891"/>
              <a:ext cx="7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25">
              <a:extLst>
                <a:ext uri="{FF2B5EF4-FFF2-40B4-BE49-F238E27FC236}">
                  <a16:creationId xmlns:a16="http://schemas.microsoft.com/office/drawing/2014/main" id="{2481D2FE-BBDB-4F65-9603-8C95DAFE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891"/>
              <a:ext cx="9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26">
              <a:extLst>
                <a:ext uri="{FF2B5EF4-FFF2-40B4-BE49-F238E27FC236}">
                  <a16:creationId xmlns:a16="http://schemas.microsoft.com/office/drawing/2014/main" id="{383FD7E2-9C3F-4233-AE6C-164AD9AA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91"/>
              <a:ext cx="10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7">
              <a:extLst>
                <a:ext uri="{FF2B5EF4-FFF2-40B4-BE49-F238E27FC236}">
                  <a16:creationId xmlns:a16="http://schemas.microsoft.com/office/drawing/2014/main" id="{B510125C-D75F-44F6-944B-016E36C19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998"/>
              <a:ext cx="142" cy="114"/>
            </a:xfrm>
            <a:custGeom>
              <a:avLst/>
              <a:gdLst>
                <a:gd name="T0" fmla="*/ 30 w 60"/>
                <a:gd name="T1" fmla="*/ 27 h 48"/>
                <a:gd name="T2" fmla="*/ 48 w 60"/>
                <a:gd name="T3" fmla="*/ 48 h 48"/>
                <a:gd name="T4" fmla="*/ 60 w 60"/>
                <a:gd name="T5" fmla="*/ 27 h 48"/>
                <a:gd name="T6" fmla="*/ 30 w 60"/>
                <a:gd name="T7" fmla="*/ 0 h 48"/>
                <a:gd name="T8" fmla="*/ 1 w 60"/>
                <a:gd name="T9" fmla="*/ 27 h 48"/>
                <a:gd name="T10" fmla="*/ 30 w 60"/>
                <a:gd name="T11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8">
                  <a:moveTo>
                    <a:pt x="30" y="27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6" y="43"/>
                    <a:pt x="60" y="35"/>
                    <a:pt x="60" y="27"/>
                  </a:cubicBezTo>
                  <a:cubicBezTo>
                    <a:pt x="60" y="12"/>
                    <a:pt x="46" y="0"/>
                    <a:pt x="30" y="0"/>
                  </a:cubicBezTo>
                  <a:cubicBezTo>
                    <a:pt x="14" y="0"/>
                    <a:pt x="0" y="12"/>
                    <a:pt x="1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8">
              <a:extLst>
                <a:ext uri="{FF2B5EF4-FFF2-40B4-BE49-F238E27FC236}">
                  <a16:creationId xmlns:a16="http://schemas.microsoft.com/office/drawing/2014/main" id="{B1E39E70-E4E4-4972-BD22-6AA90D374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3069"/>
              <a:ext cx="116" cy="69"/>
            </a:xfrm>
            <a:custGeom>
              <a:avLst/>
              <a:gdLst>
                <a:gd name="T0" fmla="*/ 30 w 49"/>
                <a:gd name="T1" fmla="*/ 0 h 29"/>
                <a:gd name="T2" fmla="*/ 35 w 49"/>
                <a:gd name="T3" fmla="*/ 5 h 29"/>
                <a:gd name="T4" fmla="*/ 49 w 49"/>
                <a:gd name="T5" fmla="*/ 20 h 29"/>
                <a:gd name="T6" fmla="*/ 49 w 49"/>
                <a:gd name="T7" fmla="*/ 21 h 29"/>
                <a:gd name="T8" fmla="*/ 48 w 49"/>
                <a:gd name="T9" fmla="*/ 21 h 29"/>
                <a:gd name="T10" fmla="*/ 18 w 49"/>
                <a:gd name="T11" fmla="*/ 25 h 29"/>
                <a:gd name="T12" fmla="*/ 5 w 49"/>
                <a:gd name="T13" fmla="*/ 14 h 29"/>
                <a:gd name="T14" fmla="*/ 0 w 49"/>
                <a:gd name="T15" fmla="*/ 1 h 29"/>
                <a:gd name="T16" fmla="*/ 0 w 49"/>
                <a:gd name="T17" fmla="*/ 0 h 29"/>
                <a:gd name="T18" fmla="*/ 1 w 49"/>
                <a:gd name="T19" fmla="*/ 0 h 29"/>
                <a:gd name="T20" fmla="*/ 22 w 49"/>
                <a:gd name="T21" fmla="*/ 0 h 29"/>
                <a:gd name="T22" fmla="*/ 30 w 49"/>
                <a:gd name="T23" fmla="*/ 0 h 29"/>
                <a:gd name="T24" fmla="*/ 22 w 49"/>
                <a:gd name="T25" fmla="*/ 1 h 29"/>
                <a:gd name="T26" fmla="*/ 1 w 49"/>
                <a:gd name="T27" fmla="*/ 1 h 29"/>
                <a:gd name="T28" fmla="*/ 2 w 49"/>
                <a:gd name="T29" fmla="*/ 0 h 29"/>
                <a:gd name="T30" fmla="*/ 6 w 49"/>
                <a:gd name="T31" fmla="*/ 13 h 29"/>
                <a:gd name="T32" fmla="*/ 18 w 49"/>
                <a:gd name="T33" fmla="*/ 23 h 29"/>
                <a:gd name="T34" fmla="*/ 47 w 49"/>
                <a:gd name="T35" fmla="*/ 20 h 29"/>
                <a:gd name="T36" fmla="*/ 47 w 49"/>
                <a:gd name="T37" fmla="*/ 21 h 29"/>
                <a:gd name="T38" fmla="*/ 34 w 49"/>
                <a:gd name="T39" fmla="*/ 6 h 29"/>
                <a:gd name="T40" fmla="*/ 30 w 4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9">
                  <a:moveTo>
                    <a:pt x="30" y="0"/>
                  </a:moveTo>
                  <a:cubicBezTo>
                    <a:pt x="30" y="0"/>
                    <a:pt x="32" y="2"/>
                    <a:pt x="35" y="5"/>
                  </a:cubicBezTo>
                  <a:cubicBezTo>
                    <a:pt x="38" y="9"/>
                    <a:pt x="43" y="14"/>
                    <a:pt x="49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1" y="27"/>
                    <a:pt x="29" y="29"/>
                    <a:pt x="18" y="25"/>
                  </a:cubicBezTo>
                  <a:cubicBezTo>
                    <a:pt x="12" y="22"/>
                    <a:pt x="8" y="19"/>
                    <a:pt x="5" y="14"/>
                  </a:cubicBezTo>
                  <a:cubicBezTo>
                    <a:pt x="2" y="10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7" y="0"/>
                    <a:pt x="22" y="0"/>
                  </a:cubicBezTo>
                  <a:cubicBezTo>
                    <a:pt x="27" y="0"/>
                    <a:pt x="30" y="0"/>
                    <a:pt x="30" y="0"/>
                  </a:cubicBezTo>
                  <a:cubicBezTo>
                    <a:pt x="30" y="0"/>
                    <a:pt x="27" y="0"/>
                    <a:pt x="22" y="1"/>
                  </a:cubicBezTo>
                  <a:cubicBezTo>
                    <a:pt x="17" y="1"/>
                    <a:pt x="1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4" y="9"/>
                    <a:pt x="6" y="13"/>
                  </a:cubicBezTo>
                  <a:cubicBezTo>
                    <a:pt x="9" y="17"/>
                    <a:pt x="13" y="21"/>
                    <a:pt x="18" y="23"/>
                  </a:cubicBezTo>
                  <a:cubicBezTo>
                    <a:pt x="29" y="27"/>
                    <a:pt x="40" y="25"/>
                    <a:pt x="47" y="2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2" y="15"/>
                    <a:pt x="38" y="10"/>
                    <a:pt x="34" y="6"/>
                  </a:cubicBezTo>
                  <a:cubicBezTo>
                    <a:pt x="31" y="2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229">
              <a:extLst>
                <a:ext uri="{FF2B5EF4-FFF2-40B4-BE49-F238E27FC236}">
                  <a16:creationId xmlns:a16="http://schemas.microsoft.com/office/drawing/2014/main" id="{0D0E270E-A202-4D5B-9A2A-CF0AE4DE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019"/>
              <a:ext cx="7" cy="1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0">
              <a:extLst>
                <a:ext uri="{FF2B5EF4-FFF2-40B4-BE49-F238E27FC236}">
                  <a16:creationId xmlns:a16="http://schemas.microsoft.com/office/drawing/2014/main" id="{5E37C119-F79D-42D8-B0CE-CF58EF7B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993"/>
              <a:ext cx="84" cy="31"/>
            </a:xfrm>
            <a:custGeom>
              <a:avLst/>
              <a:gdLst>
                <a:gd name="T0" fmla="*/ 0 w 35"/>
                <a:gd name="T1" fmla="*/ 1 h 13"/>
                <a:gd name="T2" fmla="*/ 20 w 35"/>
                <a:gd name="T3" fmla="*/ 0 h 13"/>
                <a:gd name="T4" fmla="*/ 22 w 35"/>
                <a:gd name="T5" fmla="*/ 0 h 13"/>
                <a:gd name="T6" fmla="*/ 23 w 35"/>
                <a:gd name="T7" fmla="*/ 0 h 13"/>
                <a:gd name="T8" fmla="*/ 23 w 35"/>
                <a:gd name="T9" fmla="*/ 0 h 13"/>
                <a:gd name="T10" fmla="*/ 34 w 35"/>
                <a:gd name="T11" fmla="*/ 13 h 13"/>
                <a:gd name="T12" fmla="*/ 22 w 35"/>
                <a:gd name="T13" fmla="*/ 2 h 13"/>
                <a:gd name="T14" fmla="*/ 22 w 35"/>
                <a:gd name="T15" fmla="*/ 2 h 13"/>
                <a:gd name="T16" fmla="*/ 20 w 35"/>
                <a:gd name="T17" fmla="*/ 2 h 13"/>
                <a:gd name="T18" fmla="*/ 0 w 35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3">
                  <a:moveTo>
                    <a:pt x="0" y="1"/>
                  </a:moveTo>
                  <a:cubicBezTo>
                    <a:pt x="0" y="0"/>
                    <a:pt x="9" y="0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7"/>
                    <a:pt x="35" y="13"/>
                    <a:pt x="34" y="13"/>
                  </a:cubicBezTo>
                  <a:cubicBezTo>
                    <a:pt x="34" y="13"/>
                    <a:pt x="29" y="8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9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1">
              <a:extLst>
                <a:ext uri="{FF2B5EF4-FFF2-40B4-BE49-F238E27FC236}">
                  <a16:creationId xmlns:a16="http://schemas.microsoft.com/office/drawing/2014/main" id="{19FC623B-5D7F-4FBA-8F61-20BBE72B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2972"/>
              <a:ext cx="116" cy="76"/>
            </a:xfrm>
            <a:custGeom>
              <a:avLst/>
              <a:gdLst>
                <a:gd name="T0" fmla="*/ 6 w 49"/>
                <a:gd name="T1" fmla="*/ 31 h 32"/>
                <a:gd name="T2" fmla="*/ 5 w 49"/>
                <a:gd name="T3" fmla="*/ 23 h 32"/>
                <a:gd name="T4" fmla="*/ 0 w 49"/>
                <a:gd name="T5" fmla="*/ 2 h 32"/>
                <a:gd name="T6" fmla="*/ 0 w 49"/>
                <a:gd name="T7" fmla="*/ 1 h 32"/>
                <a:gd name="T8" fmla="*/ 1 w 49"/>
                <a:gd name="T9" fmla="*/ 1 h 32"/>
                <a:gd name="T10" fmla="*/ 42 w 49"/>
                <a:gd name="T11" fmla="*/ 0 h 32"/>
                <a:gd name="T12" fmla="*/ 43 w 49"/>
                <a:gd name="T13" fmla="*/ 1 h 32"/>
                <a:gd name="T14" fmla="*/ 43 w 49"/>
                <a:gd name="T15" fmla="*/ 1 h 32"/>
                <a:gd name="T16" fmla="*/ 43 w 49"/>
                <a:gd name="T17" fmla="*/ 1 h 32"/>
                <a:gd name="T18" fmla="*/ 43 w 49"/>
                <a:gd name="T19" fmla="*/ 1 h 32"/>
                <a:gd name="T20" fmla="*/ 43 w 49"/>
                <a:gd name="T21" fmla="*/ 1 h 32"/>
                <a:gd name="T22" fmla="*/ 43 w 49"/>
                <a:gd name="T23" fmla="*/ 1 h 32"/>
                <a:gd name="T24" fmla="*/ 43 w 49"/>
                <a:gd name="T25" fmla="*/ 2 h 32"/>
                <a:gd name="T26" fmla="*/ 43 w 49"/>
                <a:gd name="T27" fmla="*/ 2 h 32"/>
                <a:gd name="T28" fmla="*/ 44 w 49"/>
                <a:gd name="T29" fmla="*/ 3 h 32"/>
                <a:gd name="T30" fmla="*/ 44 w 49"/>
                <a:gd name="T31" fmla="*/ 5 h 32"/>
                <a:gd name="T32" fmla="*/ 45 w 49"/>
                <a:gd name="T33" fmla="*/ 9 h 32"/>
                <a:gd name="T34" fmla="*/ 46 w 49"/>
                <a:gd name="T35" fmla="*/ 16 h 32"/>
                <a:gd name="T36" fmla="*/ 49 w 49"/>
                <a:gd name="T37" fmla="*/ 31 h 32"/>
                <a:gd name="T38" fmla="*/ 49 w 49"/>
                <a:gd name="T39" fmla="*/ 32 h 32"/>
                <a:gd name="T40" fmla="*/ 48 w 49"/>
                <a:gd name="T41" fmla="*/ 32 h 32"/>
                <a:gd name="T42" fmla="*/ 18 w 49"/>
                <a:gd name="T43" fmla="*/ 31 h 32"/>
                <a:gd name="T44" fmla="*/ 9 w 49"/>
                <a:gd name="T45" fmla="*/ 31 h 32"/>
                <a:gd name="T46" fmla="*/ 6 w 49"/>
                <a:gd name="T47" fmla="*/ 31 h 32"/>
                <a:gd name="T48" fmla="*/ 10 w 49"/>
                <a:gd name="T49" fmla="*/ 31 h 32"/>
                <a:gd name="T50" fmla="*/ 18 w 49"/>
                <a:gd name="T51" fmla="*/ 30 h 32"/>
                <a:gd name="T52" fmla="*/ 48 w 49"/>
                <a:gd name="T53" fmla="*/ 30 h 32"/>
                <a:gd name="T54" fmla="*/ 47 w 49"/>
                <a:gd name="T55" fmla="*/ 31 h 32"/>
                <a:gd name="T56" fmla="*/ 44 w 49"/>
                <a:gd name="T57" fmla="*/ 17 h 32"/>
                <a:gd name="T58" fmla="*/ 43 w 49"/>
                <a:gd name="T59" fmla="*/ 9 h 32"/>
                <a:gd name="T60" fmla="*/ 42 w 49"/>
                <a:gd name="T61" fmla="*/ 5 h 32"/>
                <a:gd name="T62" fmla="*/ 42 w 49"/>
                <a:gd name="T63" fmla="*/ 3 h 32"/>
                <a:gd name="T64" fmla="*/ 41 w 49"/>
                <a:gd name="T65" fmla="*/ 2 h 32"/>
                <a:gd name="T66" fmla="*/ 41 w 49"/>
                <a:gd name="T67" fmla="*/ 2 h 32"/>
                <a:gd name="T68" fmla="*/ 41 w 49"/>
                <a:gd name="T69" fmla="*/ 2 h 32"/>
                <a:gd name="T70" fmla="*/ 41 w 49"/>
                <a:gd name="T71" fmla="*/ 2 h 32"/>
                <a:gd name="T72" fmla="*/ 41 w 49"/>
                <a:gd name="T73" fmla="*/ 1 h 32"/>
                <a:gd name="T74" fmla="*/ 41 w 49"/>
                <a:gd name="T75" fmla="*/ 1 h 32"/>
                <a:gd name="T76" fmla="*/ 41 w 49"/>
                <a:gd name="T77" fmla="*/ 1 h 32"/>
                <a:gd name="T78" fmla="*/ 41 w 49"/>
                <a:gd name="T79" fmla="*/ 1 h 32"/>
                <a:gd name="T80" fmla="*/ 42 w 49"/>
                <a:gd name="T81" fmla="*/ 2 h 32"/>
                <a:gd name="T82" fmla="*/ 1 w 49"/>
                <a:gd name="T83" fmla="*/ 2 h 32"/>
                <a:gd name="T84" fmla="*/ 2 w 49"/>
                <a:gd name="T85" fmla="*/ 1 h 32"/>
                <a:gd name="T86" fmla="*/ 5 w 49"/>
                <a:gd name="T87" fmla="*/ 23 h 32"/>
                <a:gd name="T88" fmla="*/ 6 w 49"/>
                <a:gd name="T8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" h="32">
                  <a:moveTo>
                    <a:pt x="6" y="31"/>
                  </a:moveTo>
                  <a:cubicBezTo>
                    <a:pt x="6" y="31"/>
                    <a:pt x="6" y="28"/>
                    <a:pt x="5" y="23"/>
                  </a:cubicBezTo>
                  <a:cubicBezTo>
                    <a:pt x="3" y="18"/>
                    <a:pt x="2" y="1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3" y="0"/>
                    <a:pt x="27" y="0"/>
                    <a:pt x="42" y="0"/>
                  </a:cubicBezTo>
                  <a:cubicBezTo>
                    <a:pt x="42" y="0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6"/>
                    <a:pt x="45" y="8"/>
                    <a:pt x="45" y="9"/>
                  </a:cubicBezTo>
                  <a:cubicBezTo>
                    <a:pt x="45" y="11"/>
                    <a:pt x="46" y="14"/>
                    <a:pt x="46" y="16"/>
                  </a:cubicBezTo>
                  <a:cubicBezTo>
                    <a:pt x="47" y="21"/>
                    <a:pt x="48" y="26"/>
                    <a:pt x="49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5" y="32"/>
                    <a:pt x="25" y="31"/>
                    <a:pt x="18" y="31"/>
                  </a:cubicBezTo>
                  <a:cubicBezTo>
                    <a:pt x="14" y="31"/>
                    <a:pt x="12" y="31"/>
                    <a:pt x="9" y="31"/>
                  </a:cubicBezTo>
                  <a:cubicBezTo>
                    <a:pt x="7" y="31"/>
                    <a:pt x="6" y="31"/>
                    <a:pt x="6" y="31"/>
                  </a:cubicBezTo>
                  <a:cubicBezTo>
                    <a:pt x="7" y="31"/>
                    <a:pt x="8" y="31"/>
                    <a:pt x="10" y="31"/>
                  </a:cubicBezTo>
                  <a:cubicBezTo>
                    <a:pt x="12" y="31"/>
                    <a:pt x="15" y="30"/>
                    <a:pt x="18" y="30"/>
                  </a:cubicBezTo>
                  <a:cubicBezTo>
                    <a:pt x="26" y="30"/>
                    <a:pt x="36" y="30"/>
                    <a:pt x="48" y="30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26"/>
                    <a:pt x="45" y="22"/>
                    <a:pt x="44" y="17"/>
                  </a:cubicBezTo>
                  <a:cubicBezTo>
                    <a:pt x="44" y="14"/>
                    <a:pt x="43" y="12"/>
                    <a:pt x="43" y="9"/>
                  </a:cubicBezTo>
                  <a:cubicBezTo>
                    <a:pt x="42" y="8"/>
                    <a:pt x="42" y="7"/>
                    <a:pt x="42" y="5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2" y="2"/>
                    <a:pt x="42" y="2"/>
                  </a:cubicBezTo>
                  <a:cubicBezTo>
                    <a:pt x="27" y="2"/>
                    <a:pt x="13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0"/>
                    <a:pt x="4" y="17"/>
                    <a:pt x="5" y="23"/>
                  </a:cubicBezTo>
                  <a:cubicBezTo>
                    <a:pt x="6" y="28"/>
                    <a:pt x="7" y="31"/>
                    <a:pt x="6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32">
              <a:extLst>
                <a:ext uri="{FF2B5EF4-FFF2-40B4-BE49-F238E27FC236}">
                  <a16:creationId xmlns:a16="http://schemas.microsoft.com/office/drawing/2014/main" id="{9A7C9491-A158-4323-8462-43DC7DABF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100"/>
              <a:ext cx="9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33">
              <a:extLst>
                <a:ext uri="{FF2B5EF4-FFF2-40B4-BE49-F238E27FC236}">
                  <a16:creationId xmlns:a16="http://schemas.microsoft.com/office/drawing/2014/main" id="{138CF617-04BD-4020-B409-BBE69229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100"/>
              <a:ext cx="71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4">
              <a:extLst>
                <a:ext uri="{FF2B5EF4-FFF2-40B4-BE49-F238E27FC236}">
                  <a16:creationId xmlns:a16="http://schemas.microsoft.com/office/drawing/2014/main" id="{47DC7776-D972-4A64-A8D7-47BCD2CD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3079"/>
              <a:ext cx="121" cy="57"/>
            </a:xfrm>
            <a:custGeom>
              <a:avLst/>
              <a:gdLst>
                <a:gd name="T0" fmla="*/ 7 w 51"/>
                <a:gd name="T1" fmla="*/ 23 h 24"/>
                <a:gd name="T2" fmla="*/ 5 w 51"/>
                <a:gd name="T3" fmla="*/ 18 h 24"/>
                <a:gd name="T4" fmla="*/ 0 w 51"/>
                <a:gd name="T5" fmla="*/ 2 h 24"/>
                <a:gd name="T6" fmla="*/ 0 w 51"/>
                <a:gd name="T7" fmla="*/ 1 h 24"/>
                <a:gd name="T8" fmla="*/ 1 w 51"/>
                <a:gd name="T9" fmla="*/ 1 h 24"/>
                <a:gd name="T10" fmla="*/ 44 w 51"/>
                <a:gd name="T11" fmla="*/ 1 h 24"/>
                <a:gd name="T12" fmla="*/ 45 w 51"/>
                <a:gd name="T13" fmla="*/ 1 h 24"/>
                <a:gd name="T14" fmla="*/ 45 w 51"/>
                <a:gd name="T15" fmla="*/ 1 h 24"/>
                <a:gd name="T16" fmla="*/ 45 w 51"/>
                <a:gd name="T17" fmla="*/ 1 h 24"/>
                <a:gd name="T18" fmla="*/ 45 w 51"/>
                <a:gd name="T19" fmla="*/ 1 h 24"/>
                <a:gd name="T20" fmla="*/ 45 w 51"/>
                <a:gd name="T21" fmla="*/ 1 h 24"/>
                <a:gd name="T22" fmla="*/ 45 w 51"/>
                <a:gd name="T23" fmla="*/ 1 h 24"/>
                <a:gd name="T24" fmla="*/ 45 w 51"/>
                <a:gd name="T25" fmla="*/ 2 h 24"/>
                <a:gd name="T26" fmla="*/ 45 w 51"/>
                <a:gd name="T27" fmla="*/ 2 h 24"/>
                <a:gd name="T28" fmla="*/ 45 w 51"/>
                <a:gd name="T29" fmla="*/ 3 h 24"/>
                <a:gd name="T30" fmla="*/ 45 w 51"/>
                <a:gd name="T31" fmla="*/ 4 h 24"/>
                <a:gd name="T32" fmla="*/ 46 w 51"/>
                <a:gd name="T33" fmla="*/ 7 h 24"/>
                <a:gd name="T34" fmla="*/ 48 w 51"/>
                <a:gd name="T35" fmla="*/ 13 h 24"/>
                <a:gd name="T36" fmla="*/ 50 w 51"/>
                <a:gd name="T37" fmla="*/ 23 h 24"/>
                <a:gd name="T38" fmla="*/ 51 w 51"/>
                <a:gd name="T39" fmla="*/ 24 h 24"/>
                <a:gd name="T40" fmla="*/ 49 w 51"/>
                <a:gd name="T41" fmla="*/ 24 h 24"/>
                <a:gd name="T42" fmla="*/ 18 w 51"/>
                <a:gd name="T43" fmla="*/ 24 h 24"/>
                <a:gd name="T44" fmla="*/ 10 w 51"/>
                <a:gd name="T45" fmla="*/ 24 h 24"/>
                <a:gd name="T46" fmla="*/ 7 w 51"/>
                <a:gd name="T47" fmla="*/ 23 h 24"/>
                <a:gd name="T48" fmla="*/ 10 w 51"/>
                <a:gd name="T49" fmla="*/ 23 h 24"/>
                <a:gd name="T50" fmla="*/ 19 w 51"/>
                <a:gd name="T51" fmla="*/ 23 h 24"/>
                <a:gd name="T52" fmla="*/ 49 w 51"/>
                <a:gd name="T53" fmla="*/ 22 h 24"/>
                <a:gd name="T54" fmla="*/ 48 w 51"/>
                <a:gd name="T55" fmla="*/ 23 h 24"/>
                <a:gd name="T56" fmla="*/ 46 w 51"/>
                <a:gd name="T57" fmla="*/ 13 h 24"/>
                <a:gd name="T58" fmla="*/ 44 w 51"/>
                <a:gd name="T59" fmla="*/ 7 h 24"/>
                <a:gd name="T60" fmla="*/ 43 w 51"/>
                <a:gd name="T61" fmla="*/ 5 h 24"/>
                <a:gd name="T62" fmla="*/ 43 w 51"/>
                <a:gd name="T63" fmla="*/ 3 h 24"/>
                <a:gd name="T64" fmla="*/ 43 w 51"/>
                <a:gd name="T65" fmla="*/ 3 h 24"/>
                <a:gd name="T66" fmla="*/ 43 w 51"/>
                <a:gd name="T67" fmla="*/ 2 h 24"/>
                <a:gd name="T68" fmla="*/ 43 w 51"/>
                <a:gd name="T69" fmla="*/ 2 h 24"/>
                <a:gd name="T70" fmla="*/ 43 w 51"/>
                <a:gd name="T71" fmla="*/ 2 h 24"/>
                <a:gd name="T72" fmla="*/ 43 w 51"/>
                <a:gd name="T73" fmla="*/ 2 h 24"/>
                <a:gd name="T74" fmla="*/ 43 w 51"/>
                <a:gd name="T75" fmla="*/ 2 h 24"/>
                <a:gd name="T76" fmla="*/ 43 w 51"/>
                <a:gd name="T77" fmla="*/ 2 h 24"/>
                <a:gd name="T78" fmla="*/ 43 w 51"/>
                <a:gd name="T79" fmla="*/ 2 h 24"/>
                <a:gd name="T80" fmla="*/ 44 w 51"/>
                <a:gd name="T81" fmla="*/ 3 h 24"/>
                <a:gd name="T82" fmla="*/ 1 w 51"/>
                <a:gd name="T83" fmla="*/ 3 h 24"/>
                <a:gd name="T84" fmla="*/ 2 w 51"/>
                <a:gd name="T85" fmla="*/ 2 h 24"/>
                <a:gd name="T86" fmla="*/ 5 w 51"/>
                <a:gd name="T87" fmla="*/ 17 h 24"/>
                <a:gd name="T88" fmla="*/ 7 w 51"/>
                <a:gd name="T8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" h="24">
                  <a:moveTo>
                    <a:pt x="7" y="23"/>
                  </a:moveTo>
                  <a:cubicBezTo>
                    <a:pt x="7" y="24"/>
                    <a:pt x="6" y="22"/>
                    <a:pt x="5" y="18"/>
                  </a:cubicBezTo>
                  <a:cubicBezTo>
                    <a:pt x="4" y="14"/>
                    <a:pt x="2" y="9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2" y="1"/>
                    <a:pt x="27" y="1"/>
                    <a:pt x="44" y="1"/>
                  </a:cubicBezTo>
                  <a:cubicBezTo>
                    <a:pt x="43" y="0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9"/>
                    <a:pt x="47" y="11"/>
                    <a:pt x="48" y="13"/>
                  </a:cubicBezTo>
                  <a:cubicBezTo>
                    <a:pt x="48" y="16"/>
                    <a:pt x="49" y="20"/>
                    <a:pt x="50" y="23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37" y="24"/>
                    <a:pt x="26" y="24"/>
                    <a:pt x="18" y="24"/>
                  </a:cubicBezTo>
                  <a:cubicBezTo>
                    <a:pt x="15" y="24"/>
                    <a:pt x="12" y="24"/>
                    <a:pt x="10" y="24"/>
                  </a:cubicBezTo>
                  <a:cubicBezTo>
                    <a:pt x="8" y="24"/>
                    <a:pt x="7" y="23"/>
                    <a:pt x="7" y="23"/>
                  </a:cubicBezTo>
                  <a:cubicBezTo>
                    <a:pt x="7" y="23"/>
                    <a:pt x="8" y="23"/>
                    <a:pt x="10" y="23"/>
                  </a:cubicBezTo>
                  <a:cubicBezTo>
                    <a:pt x="12" y="23"/>
                    <a:pt x="15" y="23"/>
                    <a:pt x="19" y="23"/>
                  </a:cubicBezTo>
                  <a:cubicBezTo>
                    <a:pt x="26" y="23"/>
                    <a:pt x="37" y="22"/>
                    <a:pt x="49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0"/>
                    <a:pt x="47" y="17"/>
                    <a:pt x="46" y="13"/>
                  </a:cubicBezTo>
                  <a:cubicBezTo>
                    <a:pt x="45" y="11"/>
                    <a:pt x="45" y="9"/>
                    <a:pt x="44" y="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2"/>
                    <a:pt x="45" y="3"/>
                    <a:pt x="44" y="3"/>
                  </a:cubicBezTo>
                  <a:cubicBezTo>
                    <a:pt x="27" y="3"/>
                    <a:pt x="12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8"/>
                    <a:pt x="5" y="13"/>
                    <a:pt x="5" y="17"/>
                  </a:cubicBezTo>
                  <a:cubicBezTo>
                    <a:pt x="6" y="21"/>
                    <a:pt x="7" y="23"/>
                    <a:pt x="7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235">
              <a:extLst>
                <a:ext uri="{FF2B5EF4-FFF2-40B4-BE49-F238E27FC236}">
                  <a16:creationId xmlns:a16="http://schemas.microsoft.com/office/drawing/2014/main" id="{0AC085AF-6447-4CB8-9DC2-EC671989F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993"/>
              <a:ext cx="66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36">
              <a:extLst>
                <a:ext uri="{FF2B5EF4-FFF2-40B4-BE49-F238E27FC236}">
                  <a16:creationId xmlns:a16="http://schemas.microsoft.com/office/drawing/2014/main" id="{7264DA96-CF62-4B7A-81B3-1087DAE5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3005"/>
              <a:ext cx="6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7">
              <a:extLst>
                <a:ext uri="{FF2B5EF4-FFF2-40B4-BE49-F238E27FC236}">
                  <a16:creationId xmlns:a16="http://schemas.microsoft.com/office/drawing/2014/main" id="{453F0B10-3348-4318-9C4D-F6FCC131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014"/>
              <a:ext cx="64" cy="8"/>
            </a:xfrm>
            <a:custGeom>
              <a:avLst/>
              <a:gdLst>
                <a:gd name="T0" fmla="*/ 0 w 27"/>
                <a:gd name="T1" fmla="*/ 2 h 3"/>
                <a:gd name="T2" fmla="*/ 14 w 27"/>
                <a:gd name="T3" fmla="*/ 0 h 3"/>
                <a:gd name="T4" fmla="*/ 27 w 27"/>
                <a:gd name="T5" fmla="*/ 1 h 3"/>
                <a:gd name="T6" fmla="*/ 14 w 27"/>
                <a:gd name="T7" fmla="*/ 3 h 3"/>
                <a:gd name="T8" fmla="*/ 0 w 2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0" y="2"/>
                  </a:moveTo>
                  <a:cubicBezTo>
                    <a:pt x="0" y="1"/>
                    <a:pt x="6" y="0"/>
                    <a:pt x="14" y="0"/>
                  </a:cubicBezTo>
                  <a:cubicBezTo>
                    <a:pt x="21" y="0"/>
                    <a:pt x="27" y="1"/>
                    <a:pt x="27" y="1"/>
                  </a:cubicBezTo>
                  <a:cubicBezTo>
                    <a:pt x="27" y="2"/>
                    <a:pt x="21" y="2"/>
                    <a:pt x="14" y="3"/>
                  </a:cubicBezTo>
                  <a:cubicBezTo>
                    <a:pt x="6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8">
              <a:extLst>
                <a:ext uri="{FF2B5EF4-FFF2-40B4-BE49-F238E27FC236}">
                  <a16:creationId xmlns:a16="http://schemas.microsoft.com/office/drawing/2014/main" id="{63992CE1-0409-410E-A46F-0B33449FD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100"/>
              <a:ext cx="64" cy="5"/>
            </a:xfrm>
            <a:custGeom>
              <a:avLst/>
              <a:gdLst>
                <a:gd name="T0" fmla="*/ 0 w 27"/>
                <a:gd name="T1" fmla="*/ 1 h 2"/>
                <a:gd name="T2" fmla="*/ 13 w 27"/>
                <a:gd name="T3" fmla="*/ 0 h 2"/>
                <a:gd name="T4" fmla="*/ 27 w 27"/>
                <a:gd name="T5" fmla="*/ 1 h 2"/>
                <a:gd name="T6" fmla="*/ 13 w 27"/>
                <a:gd name="T7" fmla="*/ 2 h 2"/>
                <a:gd name="T8" fmla="*/ 0 w 27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">
                  <a:moveTo>
                    <a:pt x="0" y="1"/>
                  </a:moveTo>
                  <a:cubicBezTo>
                    <a:pt x="0" y="0"/>
                    <a:pt x="6" y="0"/>
                    <a:pt x="13" y="0"/>
                  </a:cubicBezTo>
                  <a:cubicBezTo>
                    <a:pt x="21" y="0"/>
                    <a:pt x="27" y="0"/>
                    <a:pt x="27" y="1"/>
                  </a:cubicBezTo>
                  <a:cubicBezTo>
                    <a:pt x="27" y="1"/>
                    <a:pt x="21" y="2"/>
                    <a:pt x="13" y="2"/>
                  </a:cubicBezTo>
                  <a:cubicBezTo>
                    <a:pt x="6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9">
              <a:extLst>
                <a:ext uri="{FF2B5EF4-FFF2-40B4-BE49-F238E27FC236}">
                  <a16:creationId xmlns:a16="http://schemas.microsoft.com/office/drawing/2014/main" id="{47670A43-F7C2-4537-B924-D1A15591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3112"/>
              <a:ext cx="54" cy="5"/>
            </a:xfrm>
            <a:custGeom>
              <a:avLst/>
              <a:gdLst>
                <a:gd name="T0" fmla="*/ 0 w 23"/>
                <a:gd name="T1" fmla="*/ 1 h 2"/>
                <a:gd name="T2" fmla="*/ 12 w 23"/>
                <a:gd name="T3" fmla="*/ 0 h 2"/>
                <a:gd name="T4" fmla="*/ 23 w 23"/>
                <a:gd name="T5" fmla="*/ 1 h 2"/>
                <a:gd name="T6" fmla="*/ 12 w 23"/>
                <a:gd name="T7" fmla="*/ 2 h 2"/>
                <a:gd name="T8" fmla="*/ 0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0" y="1"/>
                  </a:moveTo>
                  <a:cubicBezTo>
                    <a:pt x="0" y="1"/>
                    <a:pt x="5" y="0"/>
                    <a:pt x="12" y="0"/>
                  </a:cubicBezTo>
                  <a:cubicBezTo>
                    <a:pt x="18" y="0"/>
                    <a:pt x="23" y="0"/>
                    <a:pt x="23" y="1"/>
                  </a:cubicBezTo>
                  <a:cubicBezTo>
                    <a:pt x="23" y="2"/>
                    <a:pt x="18" y="2"/>
                    <a:pt x="12" y="2"/>
                  </a:cubicBezTo>
                  <a:cubicBezTo>
                    <a:pt x="5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0">
              <a:extLst>
                <a:ext uri="{FF2B5EF4-FFF2-40B4-BE49-F238E27FC236}">
                  <a16:creationId xmlns:a16="http://schemas.microsoft.com/office/drawing/2014/main" id="{F588D340-DF65-4C9F-A968-7892018D8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261"/>
              <a:ext cx="2259" cy="1110"/>
            </a:xfrm>
            <a:custGeom>
              <a:avLst/>
              <a:gdLst>
                <a:gd name="T0" fmla="*/ 0 w 2259"/>
                <a:gd name="T1" fmla="*/ 0 h 1110"/>
                <a:gd name="T2" fmla="*/ 0 w 2259"/>
                <a:gd name="T3" fmla="*/ 53 h 1110"/>
                <a:gd name="T4" fmla="*/ 33 w 2259"/>
                <a:gd name="T5" fmla="*/ 53 h 1110"/>
                <a:gd name="T6" fmla="*/ 33 w 2259"/>
                <a:gd name="T7" fmla="*/ 1110 h 1110"/>
                <a:gd name="T8" fmla="*/ 104 w 2259"/>
                <a:gd name="T9" fmla="*/ 1110 h 1110"/>
                <a:gd name="T10" fmla="*/ 104 w 2259"/>
                <a:gd name="T11" fmla="*/ 53 h 1110"/>
                <a:gd name="T12" fmla="*/ 474 w 2259"/>
                <a:gd name="T13" fmla="*/ 53 h 1110"/>
                <a:gd name="T14" fmla="*/ 474 w 2259"/>
                <a:gd name="T15" fmla="*/ 1110 h 1110"/>
                <a:gd name="T16" fmla="*/ 545 w 2259"/>
                <a:gd name="T17" fmla="*/ 1110 h 1110"/>
                <a:gd name="T18" fmla="*/ 545 w 2259"/>
                <a:gd name="T19" fmla="*/ 53 h 1110"/>
                <a:gd name="T20" fmla="*/ 2157 w 2259"/>
                <a:gd name="T21" fmla="*/ 53 h 1110"/>
                <a:gd name="T22" fmla="*/ 2157 w 2259"/>
                <a:gd name="T23" fmla="*/ 1110 h 1110"/>
                <a:gd name="T24" fmla="*/ 2228 w 2259"/>
                <a:gd name="T25" fmla="*/ 1110 h 1110"/>
                <a:gd name="T26" fmla="*/ 2228 w 2259"/>
                <a:gd name="T27" fmla="*/ 53 h 1110"/>
                <a:gd name="T28" fmla="*/ 2259 w 2259"/>
                <a:gd name="T29" fmla="*/ 53 h 1110"/>
                <a:gd name="T30" fmla="*/ 2259 w 2259"/>
                <a:gd name="T31" fmla="*/ 0 h 1110"/>
                <a:gd name="T32" fmla="*/ 0 w 2259"/>
                <a:gd name="T33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9" h="1110">
                  <a:moveTo>
                    <a:pt x="0" y="0"/>
                  </a:moveTo>
                  <a:lnTo>
                    <a:pt x="0" y="53"/>
                  </a:lnTo>
                  <a:lnTo>
                    <a:pt x="33" y="53"/>
                  </a:lnTo>
                  <a:lnTo>
                    <a:pt x="33" y="1110"/>
                  </a:lnTo>
                  <a:lnTo>
                    <a:pt x="104" y="1110"/>
                  </a:lnTo>
                  <a:lnTo>
                    <a:pt x="104" y="53"/>
                  </a:lnTo>
                  <a:lnTo>
                    <a:pt x="474" y="53"/>
                  </a:lnTo>
                  <a:lnTo>
                    <a:pt x="474" y="1110"/>
                  </a:lnTo>
                  <a:lnTo>
                    <a:pt x="545" y="1110"/>
                  </a:lnTo>
                  <a:lnTo>
                    <a:pt x="545" y="53"/>
                  </a:lnTo>
                  <a:lnTo>
                    <a:pt x="2157" y="53"/>
                  </a:lnTo>
                  <a:lnTo>
                    <a:pt x="2157" y="1110"/>
                  </a:lnTo>
                  <a:lnTo>
                    <a:pt x="2228" y="1110"/>
                  </a:lnTo>
                  <a:lnTo>
                    <a:pt x="2228" y="53"/>
                  </a:lnTo>
                  <a:lnTo>
                    <a:pt x="2259" y="53"/>
                  </a:lnTo>
                  <a:lnTo>
                    <a:pt x="22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1">
              <a:extLst>
                <a:ext uri="{FF2B5EF4-FFF2-40B4-BE49-F238E27FC236}">
                  <a16:creationId xmlns:a16="http://schemas.microsoft.com/office/drawing/2014/main" id="{1F08DCAC-F0BE-4EAA-95BF-E7604A55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261"/>
              <a:ext cx="2259" cy="1110"/>
            </a:xfrm>
            <a:custGeom>
              <a:avLst/>
              <a:gdLst>
                <a:gd name="T0" fmla="*/ 0 w 2259"/>
                <a:gd name="T1" fmla="*/ 0 h 1110"/>
                <a:gd name="T2" fmla="*/ 0 w 2259"/>
                <a:gd name="T3" fmla="*/ 53 h 1110"/>
                <a:gd name="T4" fmla="*/ 33 w 2259"/>
                <a:gd name="T5" fmla="*/ 53 h 1110"/>
                <a:gd name="T6" fmla="*/ 33 w 2259"/>
                <a:gd name="T7" fmla="*/ 1110 h 1110"/>
                <a:gd name="T8" fmla="*/ 104 w 2259"/>
                <a:gd name="T9" fmla="*/ 1110 h 1110"/>
                <a:gd name="T10" fmla="*/ 104 w 2259"/>
                <a:gd name="T11" fmla="*/ 53 h 1110"/>
                <a:gd name="T12" fmla="*/ 474 w 2259"/>
                <a:gd name="T13" fmla="*/ 53 h 1110"/>
                <a:gd name="T14" fmla="*/ 474 w 2259"/>
                <a:gd name="T15" fmla="*/ 1110 h 1110"/>
                <a:gd name="T16" fmla="*/ 545 w 2259"/>
                <a:gd name="T17" fmla="*/ 1110 h 1110"/>
                <a:gd name="T18" fmla="*/ 545 w 2259"/>
                <a:gd name="T19" fmla="*/ 53 h 1110"/>
                <a:gd name="T20" fmla="*/ 2157 w 2259"/>
                <a:gd name="T21" fmla="*/ 53 h 1110"/>
                <a:gd name="T22" fmla="*/ 2157 w 2259"/>
                <a:gd name="T23" fmla="*/ 1110 h 1110"/>
                <a:gd name="T24" fmla="*/ 2228 w 2259"/>
                <a:gd name="T25" fmla="*/ 1110 h 1110"/>
                <a:gd name="T26" fmla="*/ 2228 w 2259"/>
                <a:gd name="T27" fmla="*/ 53 h 1110"/>
                <a:gd name="T28" fmla="*/ 2259 w 2259"/>
                <a:gd name="T29" fmla="*/ 53 h 1110"/>
                <a:gd name="T30" fmla="*/ 2259 w 2259"/>
                <a:gd name="T31" fmla="*/ 0 h 1110"/>
                <a:gd name="T32" fmla="*/ 0 w 2259"/>
                <a:gd name="T33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9" h="1110">
                  <a:moveTo>
                    <a:pt x="0" y="0"/>
                  </a:moveTo>
                  <a:lnTo>
                    <a:pt x="0" y="53"/>
                  </a:lnTo>
                  <a:lnTo>
                    <a:pt x="33" y="53"/>
                  </a:lnTo>
                  <a:lnTo>
                    <a:pt x="33" y="1110"/>
                  </a:lnTo>
                  <a:lnTo>
                    <a:pt x="104" y="1110"/>
                  </a:lnTo>
                  <a:lnTo>
                    <a:pt x="104" y="53"/>
                  </a:lnTo>
                  <a:lnTo>
                    <a:pt x="474" y="53"/>
                  </a:lnTo>
                  <a:lnTo>
                    <a:pt x="474" y="1110"/>
                  </a:lnTo>
                  <a:lnTo>
                    <a:pt x="545" y="1110"/>
                  </a:lnTo>
                  <a:lnTo>
                    <a:pt x="545" y="53"/>
                  </a:lnTo>
                  <a:lnTo>
                    <a:pt x="2157" y="53"/>
                  </a:lnTo>
                  <a:lnTo>
                    <a:pt x="2157" y="1110"/>
                  </a:lnTo>
                  <a:lnTo>
                    <a:pt x="2228" y="1110"/>
                  </a:lnTo>
                  <a:lnTo>
                    <a:pt x="2228" y="53"/>
                  </a:lnTo>
                  <a:lnTo>
                    <a:pt x="2259" y="53"/>
                  </a:lnTo>
                  <a:lnTo>
                    <a:pt x="2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2">
              <a:extLst>
                <a:ext uri="{FF2B5EF4-FFF2-40B4-BE49-F238E27FC236}">
                  <a16:creationId xmlns:a16="http://schemas.microsoft.com/office/drawing/2014/main" id="{242A9780-1AD0-4106-AEDB-2F1E22FC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653"/>
              <a:ext cx="90" cy="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43">
              <a:extLst>
                <a:ext uri="{FF2B5EF4-FFF2-40B4-BE49-F238E27FC236}">
                  <a16:creationId xmlns:a16="http://schemas.microsoft.com/office/drawing/2014/main" id="{015CF0E1-EB6F-4637-ACFF-9428CF6B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3663"/>
              <a:ext cx="5" cy="2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4">
              <a:extLst>
                <a:ext uri="{FF2B5EF4-FFF2-40B4-BE49-F238E27FC236}">
                  <a16:creationId xmlns:a16="http://schemas.microsoft.com/office/drawing/2014/main" id="{C3588DB9-C945-4388-A4D2-5DF05F73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321"/>
              <a:ext cx="873" cy="577"/>
            </a:xfrm>
            <a:custGeom>
              <a:avLst/>
              <a:gdLst>
                <a:gd name="T0" fmla="*/ 169 w 368"/>
                <a:gd name="T1" fmla="*/ 170 h 243"/>
                <a:gd name="T2" fmla="*/ 59 w 368"/>
                <a:gd name="T3" fmla="*/ 58 h 243"/>
                <a:gd name="T4" fmla="*/ 57 w 368"/>
                <a:gd name="T5" fmla="*/ 46 h 243"/>
                <a:gd name="T6" fmla="*/ 55 w 368"/>
                <a:gd name="T7" fmla="*/ 39 h 243"/>
                <a:gd name="T8" fmla="*/ 55 w 368"/>
                <a:gd name="T9" fmla="*/ 29 h 243"/>
                <a:gd name="T10" fmla="*/ 59 w 368"/>
                <a:gd name="T11" fmla="*/ 17 h 243"/>
                <a:gd name="T12" fmla="*/ 55 w 368"/>
                <a:gd name="T13" fmla="*/ 11 h 243"/>
                <a:gd name="T14" fmla="*/ 45 w 368"/>
                <a:gd name="T15" fmla="*/ 33 h 243"/>
                <a:gd name="T16" fmla="*/ 30 w 368"/>
                <a:gd name="T17" fmla="*/ 24 h 243"/>
                <a:gd name="T18" fmla="*/ 10 w 368"/>
                <a:gd name="T19" fmla="*/ 0 h 243"/>
                <a:gd name="T20" fmla="*/ 10 w 368"/>
                <a:gd name="T21" fmla="*/ 10 h 243"/>
                <a:gd name="T22" fmla="*/ 21 w 368"/>
                <a:gd name="T23" fmla="*/ 35 h 243"/>
                <a:gd name="T24" fmla="*/ 21 w 368"/>
                <a:gd name="T25" fmla="*/ 35 h 243"/>
                <a:gd name="T26" fmla="*/ 6 w 368"/>
                <a:gd name="T27" fmla="*/ 43 h 243"/>
                <a:gd name="T28" fmla="*/ 3 w 368"/>
                <a:gd name="T29" fmla="*/ 59 h 243"/>
                <a:gd name="T30" fmla="*/ 20 w 368"/>
                <a:gd name="T31" fmla="*/ 78 h 243"/>
                <a:gd name="T32" fmla="*/ 24 w 368"/>
                <a:gd name="T33" fmla="*/ 81 h 243"/>
                <a:gd name="T34" fmla="*/ 140 w 368"/>
                <a:gd name="T35" fmla="*/ 224 h 243"/>
                <a:gd name="T36" fmla="*/ 353 w 368"/>
                <a:gd name="T37" fmla="*/ 243 h 243"/>
                <a:gd name="T38" fmla="*/ 368 w 368"/>
                <a:gd name="T39" fmla="*/ 188 h 243"/>
                <a:gd name="T40" fmla="*/ 169 w 368"/>
                <a:gd name="T41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8" h="243">
                  <a:moveTo>
                    <a:pt x="169" y="170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6" y="44"/>
                    <a:pt x="56" y="41"/>
                    <a:pt x="55" y="39"/>
                  </a:cubicBezTo>
                  <a:cubicBezTo>
                    <a:pt x="55" y="35"/>
                    <a:pt x="55" y="32"/>
                    <a:pt x="55" y="29"/>
                  </a:cubicBezTo>
                  <a:cubicBezTo>
                    <a:pt x="56" y="25"/>
                    <a:pt x="57" y="20"/>
                    <a:pt x="59" y="17"/>
                  </a:cubicBezTo>
                  <a:cubicBezTo>
                    <a:pt x="61" y="14"/>
                    <a:pt x="58" y="10"/>
                    <a:pt x="55" y="11"/>
                  </a:cubicBezTo>
                  <a:cubicBezTo>
                    <a:pt x="52" y="13"/>
                    <a:pt x="46" y="21"/>
                    <a:pt x="45" y="33"/>
                  </a:cubicBezTo>
                  <a:cubicBezTo>
                    <a:pt x="44" y="46"/>
                    <a:pt x="34" y="29"/>
                    <a:pt x="30" y="24"/>
                  </a:cubicBezTo>
                  <a:cubicBezTo>
                    <a:pt x="26" y="18"/>
                    <a:pt x="13" y="1"/>
                    <a:pt x="10" y="0"/>
                  </a:cubicBezTo>
                  <a:cubicBezTo>
                    <a:pt x="7" y="0"/>
                    <a:pt x="6" y="4"/>
                    <a:pt x="10" y="10"/>
                  </a:cubicBezTo>
                  <a:cubicBezTo>
                    <a:pt x="14" y="16"/>
                    <a:pt x="24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5" y="34"/>
                    <a:pt x="9" y="37"/>
                    <a:pt x="6" y="43"/>
                  </a:cubicBezTo>
                  <a:cubicBezTo>
                    <a:pt x="3" y="48"/>
                    <a:pt x="0" y="56"/>
                    <a:pt x="3" y="59"/>
                  </a:cubicBezTo>
                  <a:cubicBezTo>
                    <a:pt x="7" y="66"/>
                    <a:pt x="20" y="78"/>
                    <a:pt x="2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119" y="219"/>
                    <a:pt x="140" y="224"/>
                  </a:cubicBezTo>
                  <a:cubicBezTo>
                    <a:pt x="153" y="227"/>
                    <a:pt x="353" y="243"/>
                    <a:pt x="353" y="243"/>
                  </a:cubicBezTo>
                  <a:cubicBezTo>
                    <a:pt x="368" y="188"/>
                    <a:pt x="368" y="188"/>
                    <a:pt x="368" y="188"/>
                  </a:cubicBezTo>
                  <a:lnTo>
                    <a:pt x="169" y="17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5">
              <a:extLst>
                <a:ext uri="{FF2B5EF4-FFF2-40B4-BE49-F238E27FC236}">
                  <a16:creationId xmlns:a16="http://schemas.microsoft.com/office/drawing/2014/main" id="{9BFEC7E6-4C98-4739-84BB-0017B4C3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437"/>
              <a:ext cx="45" cy="50"/>
            </a:xfrm>
            <a:custGeom>
              <a:avLst/>
              <a:gdLst>
                <a:gd name="T0" fmla="*/ 0 w 19"/>
                <a:gd name="T1" fmla="*/ 8 h 21"/>
                <a:gd name="T2" fmla="*/ 10 w 19"/>
                <a:gd name="T3" fmla="*/ 18 h 21"/>
                <a:gd name="T4" fmla="*/ 14 w 19"/>
                <a:gd name="T5" fmla="*/ 21 h 21"/>
                <a:gd name="T6" fmla="*/ 18 w 19"/>
                <a:gd name="T7" fmla="*/ 20 h 21"/>
                <a:gd name="T8" fmla="*/ 19 w 19"/>
                <a:gd name="T9" fmla="*/ 16 h 21"/>
                <a:gd name="T10" fmla="*/ 16 w 19"/>
                <a:gd name="T11" fmla="*/ 12 h 21"/>
                <a:gd name="T12" fmla="*/ 7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2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19" y="17"/>
                    <a:pt x="19" y="16"/>
                  </a:cubicBezTo>
                  <a:cubicBezTo>
                    <a:pt x="18" y="15"/>
                    <a:pt x="17" y="13"/>
                    <a:pt x="16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6">
              <a:extLst>
                <a:ext uri="{FF2B5EF4-FFF2-40B4-BE49-F238E27FC236}">
                  <a16:creationId xmlns:a16="http://schemas.microsoft.com/office/drawing/2014/main" id="{792DFD43-8594-4566-AAC8-32F948B5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437"/>
              <a:ext cx="49" cy="53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19 w 21"/>
                <a:gd name="T7" fmla="*/ 15 h 22"/>
                <a:gd name="T8" fmla="*/ 19 w 21"/>
                <a:gd name="T9" fmla="*/ 20 h 22"/>
                <a:gd name="T10" fmla="*/ 14 w 21"/>
                <a:gd name="T11" fmla="*/ 22 h 22"/>
                <a:gd name="T12" fmla="*/ 10 w 21"/>
                <a:gd name="T13" fmla="*/ 19 h 22"/>
                <a:gd name="T14" fmla="*/ 4 w 21"/>
                <a:gd name="T15" fmla="*/ 14 h 22"/>
                <a:gd name="T16" fmla="*/ 0 w 21"/>
                <a:gd name="T17" fmla="*/ 8 h 22"/>
                <a:gd name="T18" fmla="*/ 5 w 21"/>
                <a:gd name="T19" fmla="*/ 12 h 22"/>
                <a:gd name="T20" fmla="*/ 11 w 21"/>
                <a:gd name="T21" fmla="*/ 18 h 22"/>
                <a:gd name="T22" fmla="*/ 14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0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19" y="15"/>
                  </a:cubicBezTo>
                  <a:cubicBezTo>
                    <a:pt x="20" y="16"/>
                    <a:pt x="21" y="19"/>
                    <a:pt x="19" y="20"/>
                  </a:cubicBezTo>
                  <a:cubicBezTo>
                    <a:pt x="18" y="22"/>
                    <a:pt x="15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4" y="14"/>
                  </a:cubicBezTo>
                  <a:cubicBezTo>
                    <a:pt x="1" y="10"/>
                    <a:pt x="0" y="8"/>
                    <a:pt x="0" y="8"/>
                  </a:cubicBezTo>
                  <a:cubicBezTo>
                    <a:pt x="0" y="8"/>
                    <a:pt x="2" y="10"/>
                    <a:pt x="5" y="12"/>
                  </a:cubicBezTo>
                  <a:cubicBezTo>
                    <a:pt x="7" y="14"/>
                    <a:pt x="9" y="16"/>
                    <a:pt x="11" y="18"/>
                  </a:cubicBezTo>
                  <a:cubicBezTo>
                    <a:pt x="12" y="18"/>
                    <a:pt x="13" y="19"/>
                    <a:pt x="14" y="20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0" y="6"/>
                  </a:cubicBezTo>
                  <a:cubicBezTo>
                    <a:pt x="8" y="3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7">
              <a:extLst>
                <a:ext uri="{FF2B5EF4-FFF2-40B4-BE49-F238E27FC236}">
                  <a16:creationId xmlns:a16="http://schemas.microsoft.com/office/drawing/2014/main" id="{E672F887-B968-41C2-B124-382C5BE37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21"/>
              <a:ext cx="48" cy="50"/>
            </a:xfrm>
            <a:custGeom>
              <a:avLst/>
              <a:gdLst>
                <a:gd name="T0" fmla="*/ 0 w 20"/>
                <a:gd name="T1" fmla="*/ 8 h 21"/>
                <a:gd name="T2" fmla="*/ 10 w 20"/>
                <a:gd name="T3" fmla="*/ 18 h 21"/>
                <a:gd name="T4" fmla="*/ 14 w 20"/>
                <a:gd name="T5" fmla="*/ 21 h 21"/>
                <a:gd name="T6" fmla="*/ 18 w 20"/>
                <a:gd name="T7" fmla="*/ 20 h 21"/>
                <a:gd name="T8" fmla="*/ 19 w 20"/>
                <a:gd name="T9" fmla="*/ 16 h 21"/>
                <a:gd name="T10" fmla="*/ 17 w 20"/>
                <a:gd name="T11" fmla="*/ 12 h 21"/>
                <a:gd name="T12" fmla="*/ 7 w 2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3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20" y="17"/>
                    <a:pt x="19" y="16"/>
                  </a:cubicBezTo>
                  <a:cubicBezTo>
                    <a:pt x="19" y="14"/>
                    <a:pt x="18" y="13"/>
                    <a:pt x="17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8">
              <a:extLst>
                <a:ext uri="{FF2B5EF4-FFF2-40B4-BE49-F238E27FC236}">
                  <a16:creationId xmlns:a16="http://schemas.microsoft.com/office/drawing/2014/main" id="{CEC6ACAE-4433-4C3F-B8F9-79838A4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21"/>
              <a:ext cx="50" cy="52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20 w 21"/>
                <a:gd name="T7" fmla="*/ 15 h 22"/>
                <a:gd name="T8" fmla="*/ 19 w 21"/>
                <a:gd name="T9" fmla="*/ 20 h 22"/>
                <a:gd name="T10" fmla="*/ 14 w 21"/>
                <a:gd name="T11" fmla="*/ 22 h 22"/>
                <a:gd name="T12" fmla="*/ 10 w 21"/>
                <a:gd name="T13" fmla="*/ 19 h 22"/>
                <a:gd name="T14" fmla="*/ 5 w 21"/>
                <a:gd name="T15" fmla="*/ 13 h 22"/>
                <a:gd name="T16" fmla="*/ 0 w 21"/>
                <a:gd name="T17" fmla="*/ 8 h 22"/>
                <a:gd name="T18" fmla="*/ 6 w 21"/>
                <a:gd name="T19" fmla="*/ 12 h 22"/>
                <a:gd name="T20" fmla="*/ 11 w 21"/>
                <a:gd name="T21" fmla="*/ 17 h 22"/>
                <a:gd name="T22" fmla="*/ 15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1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20" y="15"/>
                  </a:cubicBezTo>
                  <a:cubicBezTo>
                    <a:pt x="20" y="16"/>
                    <a:pt x="21" y="19"/>
                    <a:pt x="19" y="20"/>
                  </a:cubicBezTo>
                  <a:cubicBezTo>
                    <a:pt x="18" y="22"/>
                    <a:pt x="16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5" y="13"/>
                  </a:cubicBezTo>
                  <a:cubicBezTo>
                    <a:pt x="2" y="10"/>
                    <a:pt x="0" y="8"/>
                    <a:pt x="0" y="8"/>
                  </a:cubicBezTo>
                  <a:cubicBezTo>
                    <a:pt x="0" y="8"/>
                    <a:pt x="2" y="9"/>
                    <a:pt x="6" y="12"/>
                  </a:cubicBezTo>
                  <a:cubicBezTo>
                    <a:pt x="7" y="14"/>
                    <a:pt x="9" y="16"/>
                    <a:pt x="11" y="17"/>
                  </a:cubicBezTo>
                  <a:cubicBezTo>
                    <a:pt x="12" y="18"/>
                    <a:pt x="13" y="19"/>
                    <a:pt x="15" y="20"/>
                  </a:cubicBezTo>
                  <a:cubicBezTo>
                    <a:pt x="16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1" y="6"/>
                  </a:cubicBezTo>
                  <a:cubicBezTo>
                    <a:pt x="8" y="3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9">
              <a:extLst>
                <a:ext uri="{FF2B5EF4-FFF2-40B4-BE49-F238E27FC236}">
                  <a16:creationId xmlns:a16="http://schemas.microsoft.com/office/drawing/2014/main" id="{42408900-E2D0-4321-966F-00A13AD9B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06"/>
              <a:ext cx="45" cy="50"/>
            </a:xfrm>
            <a:custGeom>
              <a:avLst/>
              <a:gdLst>
                <a:gd name="T0" fmla="*/ 0 w 19"/>
                <a:gd name="T1" fmla="*/ 8 h 21"/>
                <a:gd name="T2" fmla="*/ 10 w 19"/>
                <a:gd name="T3" fmla="*/ 18 h 21"/>
                <a:gd name="T4" fmla="*/ 14 w 19"/>
                <a:gd name="T5" fmla="*/ 21 h 21"/>
                <a:gd name="T6" fmla="*/ 18 w 19"/>
                <a:gd name="T7" fmla="*/ 20 h 21"/>
                <a:gd name="T8" fmla="*/ 19 w 19"/>
                <a:gd name="T9" fmla="*/ 16 h 21"/>
                <a:gd name="T10" fmla="*/ 17 w 19"/>
                <a:gd name="T11" fmla="*/ 12 h 21"/>
                <a:gd name="T12" fmla="*/ 7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2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19" y="17"/>
                    <a:pt x="19" y="16"/>
                  </a:cubicBezTo>
                  <a:cubicBezTo>
                    <a:pt x="19" y="15"/>
                    <a:pt x="18" y="13"/>
                    <a:pt x="17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0">
              <a:extLst>
                <a:ext uri="{FF2B5EF4-FFF2-40B4-BE49-F238E27FC236}">
                  <a16:creationId xmlns:a16="http://schemas.microsoft.com/office/drawing/2014/main" id="{47AB00BB-C695-4412-B13A-B3352FDF2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06"/>
              <a:ext cx="50" cy="53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20 w 21"/>
                <a:gd name="T7" fmla="*/ 15 h 22"/>
                <a:gd name="T8" fmla="*/ 19 w 21"/>
                <a:gd name="T9" fmla="*/ 21 h 22"/>
                <a:gd name="T10" fmla="*/ 14 w 21"/>
                <a:gd name="T11" fmla="*/ 22 h 22"/>
                <a:gd name="T12" fmla="*/ 10 w 21"/>
                <a:gd name="T13" fmla="*/ 19 h 22"/>
                <a:gd name="T14" fmla="*/ 4 w 21"/>
                <a:gd name="T15" fmla="*/ 14 h 22"/>
                <a:gd name="T16" fmla="*/ 0 w 21"/>
                <a:gd name="T17" fmla="*/ 8 h 22"/>
                <a:gd name="T18" fmla="*/ 5 w 21"/>
                <a:gd name="T19" fmla="*/ 12 h 22"/>
                <a:gd name="T20" fmla="*/ 11 w 21"/>
                <a:gd name="T21" fmla="*/ 18 h 22"/>
                <a:gd name="T22" fmla="*/ 14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1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20" y="15"/>
                  </a:cubicBezTo>
                  <a:cubicBezTo>
                    <a:pt x="20" y="16"/>
                    <a:pt x="21" y="19"/>
                    <a:pt x="19" y="21"/>
                  </a:cubicBezTo>
                  <a:cubicBezTo>
                    <a:pt x="18" y="22"/>
                    <a:pt x="15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4" y="14"/>
                  </a:cubicBezTo>
                  <a:cubicBezTo>
                    <a:pt x="1" y="10"/>
                    <a:pt x="0" y="8"/>
                    <a:pt x="0" y="8"/>
                  </a:cubicBezTo>
                  <a:cubicBezTo>
                    <a:pt x="0" y="8"/>
                    <a:pt x="2" y="10"/>
                    <a:pt x="5" y="12"/>
                  </a:cubicBezTo>
                  <a:cubicBezTo>
                    <a:pt x="7" y="14"/>
                    <a:pt x="9" y="16"/>
                    <a:pt x="11" y="18"/>
                  </a:cubicBezTo>
                  <a:cubicBezTo>
                    <a:pt x="12" y="19"/>
                    <a:pt x="13" y="19"/>
                    <a:pt x="14" y="20"/>
                  </a:cubicBezTo>
                  <a:cubicBezTo>
                    <a:pt x="16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1" y="6"/>
                  </a:cubicBezTo>
                  <a:cubicBezTo>
                    <a:pt x="8" y="3"/>
                    <a:pt x="7" y="1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1">
              <a:extLst>
                <a:ext uri="{FF2B5EF4-FFF2-40B4-BE49-F238E27FC236}">
                  <a16:creationId xmlns:a16="http://schemas.microsoft.com/office/drawing/2014/main" id="{7FC00223-AB63-4B80-A827-B4145E44B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425"/>
              <a:ext cx="29" cy="48"/>
            </a:xfrm>
            <a:custGeom>
              <a:avLst/>
              <a:gdLst>
                <a:gd name="T0" fmla="*/ 0 w 12"/>
                <a:gd name="T1" fmla="*/ 17 h 20"/>
                <a:gd name="T2" fmla="*/ 6 w 12"/>
                <a:gd name="T3" fmla="*/ 17 h 20"/>
                <a:gd name="T4" fmla="*/ 5 w 12"/>
                <a:gd name="T5" fmla="*/ 18 h 20"/>
                <a:gd name="T6" fmla="*/ 5 w 12"/>
                <a:gd name="T7" fmla="*/ 11 h 20"/>
                <a:gd name="T8" fmla="*/ 9 w 12"/>
                <a:gd name="T9" fmla="*/ 3 h 20"/>
                <a:gd name="T10" fmla="*/ 12 w 12"/>
                <a:gd name="T11" fmla="*/ 0 h 20"/>
                <a:gd name="T12" fmla="*/ 7 w 12"/>
                <a:gd name="T13" fmla="*/ 12 h 20"/>
                <a:gd name="T14" fmla="*/ 7 w 12"/>
                <a:gd name="T15" fmla="*/ 18 h 20"/>
                <a:gd name="T16" fmla="*/ 7 w 12"/>
                <a:gd name="T17" fmla="*/ 20 h 20"/>
                <a:gd name="T18" fmla="*/ 6 w 12"/>
                <a:gd name="T19" fmla="*/ 19 h 20"/>
                <a:gd name="T20" fmla="*/ 0 w 12"/>
                <a:gd name="T21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20">
                  <a:moveTo>
                    <a:pt x="0" y="17"/>
                  </a:moveTo>
                  <a:cubicBezTo>
                    <a:pt x="0" y="17"/>
                    <a:pt x="3" y="16"/>
                    <a:pt x="6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6"/>
                    <a:pt x="4" y="14"/>
                    <a:pt x="5" y="11"/>
                  </a:cubicBezTo>
                  <a:cubicBezTo>
                    <a:pt x="5" y="8"/>
                    <a:pt x="7" y="5"/>
                    <a:pt x="9" y="3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2" y="1"/>
                    <a:pt x="8" y="5"/>
                    <a:pt x="7" y="12"/>
                  </a:cubicBezTo>
                  <a:cubicBezTo>
                    <a:pt x="6" y="14"/>
                    <a:pt x="7" y="16"/>
                    <a:pt x="7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2">
              <a:extLst>
                <a:ext uri="{FF2B5EF4-FFF2-40B4-BE49-F238E27FC236}">
                  <a16:creationId xmlns:a16="http://schemas.microsoft.com/office/drawing/2014/main" id="{80B0393F-0D99-4CD0-98BC-6B68606B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2281"/>
              <a:ext cx="240" cy="418"/>
            </a:xfrm>
            <a:custGeom>
              <a:avLst/>
              <a:gdLst>
                <a:gd name="T0" fmla="*/ 101 w 101"/>
                <a:gd name="T1" fmla="*/ 19 h 176"/>
                <a:gd name="T2" fmla="*/ 101 w 101"/>
                <a:gd name="T3" fmla="*/ 173 h 176"/>
                <a:gd name="T4" fmla="*/ 41 w 101"/>
                <a:gd name="T5" fmla="*/ 176 h 176"/>
                <a:gd name="T6" fmla="*/ 39 w 101"/>
                <a:gd name="T7" fmla="*/ 139 h 176"/>
                <a:gd name="T8" fmla="*/ 4 w 101"/>
                <a:gd name="T9" fmla="*/ 122 h 176"/>
                <a:gd name="T10" fmla="*/ 1 w 101"/>
                <a:gd name="T11" fmla="*/ 0 h 176"/>
                <a:gd name="T12" fmla="*/ 101 w 101"/>
                <a:gd name="T13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76">
                  <a:moveTo>
                    <a:pt x="101" y="19"/>
                  </a:moveTo>
                  <a:cubicBezTo>
                    <a:pt x="101" y="173"/>
                    <a:pt x="101" y="173"/>
                    <a:pt x="101" y="173"/>
                  </a:cubicBezTo>
                  <a:cubicBezTo>
                    <a:pt x="41" y="176"/>
                    <a:pt x="41" y="176"/>
                    <a:pt x="41" y="176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10" y="143"/>
                    <a:pt x="4" y="122"/>
                  </a:cubicBezTo>
                  <a:cubicBezTo>
                    <a:pt x="0" y="108"/>
                    <a:pt x="1" y="0"/>
                    <a:pt x="1" y="0"/>
                  </a:cubicBezTo>
                  <a:lnTo>
                    <a:pt x="101" y="19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3">
              <a:extLst>
                <a:ext uri="{FF2B5EF4-FFF2-40B4-BE49-F238E27FC236}">
                  <a16:creationId xmlns:a16="http://schemas.microsoft.com/office/drawing/2014/main" id="{D47155B3-7694-4E96-804B-BA85260C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2188"/>
              <a:ext cx="379" cy="423"/>
            </a:xfrm>
            <a:custGeom>
              <a:avLst/>
              <a:gdLst>
                <a:gd name="T0" fmla="*/ 15 w 160"/>
                <a:gd name="T1" fmla="*/ 55 h 178"/>
                <a:gd name="T2" fmla="*/ 41 w 160"/>
                <a:gd name="T3" fmla="*/ 81 h 178"/>
                <a:gd name="T4" fmla="*/ 50 w 160"/>
                <a:gd name="T5" fmla="*/ 106 h 178"/>
                <a:gd name="T6" fmla="*/ 72 w 160"/>
                <a:gd name="T7" fmla="*/ 115 h 178"/>
                <a:gd name="T8" fmla="*/ 60 w 160"/>
                <a:gd name="T9" fmla="*/ 127 h 178"/>
                <a:gd name="T10" fmla="*/ 84 w 160"/>
                <a:gd name="T11" fmla="*/ 163 h 178"/>
                <a:gd name="T12" fmla="*/ 116 w 160"/>
                <a:gd name="T13" fmla="*/ 178 h 178"/>
                <a:gd name="T14" fmla="*/ 130 w 160"/>
                <a:gd name="T15" fmla="*/ 178 h 178"/>
                <a:gd name="T16" fmla="*/ 154 w 160"/>
                <a:gd name="T17" fmla="*/ 89 h 178"/>
                <a:gd name="T18" fmla="*/ 76 w 160"/>
                <a:gd name="T19" fmla="*/ 27 h 178"/>
                <a:gd name="T20" fmla="*/ 15 w 160"/>
                <a:gd name="T21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8">
                  <a:moveTo>
                    <a:pt x="15" y="55"/>
                  </a:moveTo>
                  <a:cubicBezTo>
                    <a:pt x="20" y="64"/>
                    <a:pt x="41" y="81"/>
                    <a:pt x="41" y="81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9" y="100"/>
                    <a:pt x="70" y="100"/>
                    <a:pt x="72" y="115"/>
                  </a:cubicBezTo>
                  <a:cubicBezTo>
                    <a:pt x="73" y="125"/>
                    <a:pt x="60" y="127"/>
                    <a:pt x="60" y="127"/>
                  </a:cubicBezTo>
                  <a:cubicBezTo>
                    <a:pt x="68" y="140"/>
                    <a:pt x="73" y="151"/>
                    <a:pt x="84" y="163"/>
                  </a:cubicBezTo>
                  <a:cubicBezTo>
                    <a:pt x="96" y="176"/>
                    <a:pt x="103" y="178"/>
                    <a:pt x="116" y="178"/>
                  </a:cubicBezTo>
                  <a:cubicBezTo>
                    <a:pt x="130" y="178"/>
                    <a:pt x="130" y="178"/>
                    <a:pt x="130" y="178"/>
                  </a:cubicBezTo>
                  <a:cubicBezTo>
                    <a:pt x="130" y="178"/>
                    <a:pt x="160" y="153"/>
                    <a:pt x="154" y="89"/>
                  </a:cubicBezTo>
                  <a:cubicBezTo>
                    <a:pt x="148" y="24"/>
                    <a:pt x="90" y="43"/>
                    <a:pt x="76" y="27"/>
                  </a:cubicBezTo>
                  <a:cubicBezTo>
                    <a:pt x="53" y="0"/>
                    <a:pt x="0" y="24"/>
                    <a:pt x="15" y="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4">
              <a:extLst>
                <a:ext uri="{FF2B5EF4-FFF2-40B4-BE49-F238E27FC236}">
                  <a16:creationId xmlns:a16="http://schemas.microsoft.com/office/drawing/2014/main" id="{25F9CE15-FDAC-4A9B-BAFF-1FB3CD02B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2283"/>
              <a:ext cx="323" cy="245"/>
            </a:xfrm>
            <a:custGeom>
              <a:avLst/>
              <a:gdLst>
                <a:gd name="T0" fmla="*/ 136 w 136"/>
                <a:gd name="T1" fmla="*/ 103 h 103"/>
                <a:gd name="T2" fmla="*/ 128 w 136"/>
                <a:gd name="T3" fmla="*/ 102 h 103"/>
                <a:gd name="T4" fmla="*/ 111 w 136"/>
                <a:gd name="T5" fmla="*/ 94 h 103"/>
                <a:gd name="T6" fmla="*/ 94 w 136"/>
                <a:gd name="T7" fmla="*/ 71 h 103"/>
                <a:gd name="T8" fmla="*/ 72 w 136"/>
                <a:gd name="T9" fmla="*/ 44 h 103"/>
                <a:gd name="T10" fmla="*/ 39 w 136"/>
                <a:gd name="T11" fmla="*/ 33 h 103"/>
                <a:gd name="T12" fmla="*/ 12 w 136"/>
                <a:gd name="T13" fmla="*/ 23 h 103"/>
                <a:gd name="T14" fmla="*/ 1 w 136"/>
                <a:gd name="T15" fmla="*/ 7 h 103"/>
                <a:gd name="T16" fmla="*/ 1 w 136"/>
                <a:gd name="T17" fmla="*/ 0 h 103"/>
                <a:gd name="T18" fmla="*/ 2 w 136"/>
                <a:gd name="T19" fmla="*/ 7 h 103"/>
                <a:gd name="T20" fmla="*/ 12 w 136"/>
                <a:gd name="T21" fmla="*/ 23 h 103"/>
                <a:gd name="T22" fmla="*/ 39 w 136"/>
                <a:gd name="T23" fmla="*/ 32 h 103"/>
                <a:gd name="T24" fmla="*/ 72 w 136"/>
                <a:gd name="T25" fmla="*/ 43 h 103"/>
                <a:gd name="T26" fmla="*/ 95 w 136"/>
                <a:gd name="T27" fmla="*/ 70 h 103"/>
                <a:gd name="T28" fmla="*/ 112 w 136"/>
                <a:gd name="T29" fmla="*/ 93 h 103"/>
                <a:gd name="T30" fmla="*/ 129 w 136"/>
                <a:gd name="T31" fmla="*/ 102 h 103"/>
                <a:gd name="T32" fmla="*/ 134 w 136"/>
                <a:gd name="T33" fmla="*/ 103 h 103"/>
                <a:gd name="T34" fmla="*/ 136 w 136"/>
                <a:gd name="T3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3">
                  <a:moveTo>
                    <a:pt x="136" y="103"/>
                  </a:moveTo>
                  <a:cubicBezTo>
                    <a:pt x="136" y="103"/>
                    <a:pt x="133" y="103"/>
                    <a:pt x="128" y="102"/>
                  </a:cubicBezTo>
                  <a:cubicBezTo>
                    <a:pt x="124" y="102"/>
                    <a:pt x="118" y="99"/>
                    <a:pt x="111" y="94"/>
                  </a:cubicBezTo>
                  <a:cubicBezTo>
                    <a:pt x="105" y="88"/>
                    <a:pt x="100" y="80"/>
                    <a:pt x="94" y="71"/>
                  </a:cubicBezTo>
                  <a:cubicBezTo>
                    <a:pt x="88" y="62"/>
                    <a:pt x="82" y="51"/>
                    <a:pt x="72" y="44"/>
                  </a:cubicBezTo>
                  <a:cubicBezTo>
                    <a:pt x="62" y="37"/>
                    <a:pt x="49" y="35"/>
                    <a:pt x="39" y="33"/>
                  </a:cubicBezTo>
                  <a:cubicBezTo>
                    <a:pt x="28" y="31"/>
                    <a:pt x="19" y="28"/>
                    <a:pt x="12" y="23"/>
                  </a:cubicBezTo>
                  <a:cubicBezTo>
                    <a:pt x="6" y="18"/>
                    <a:pt x="2" y="12"/>
                    <a:pt x="1" y="7"/>
                  </a:cubicBezTo>
                  <a:cubicBezTo>
                    <a:pt x="0" y="3"/>
                    <a:pt x="1" y="0"/>
                    <a:pt x="1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1"/>
                    <a:pt x="6" y="18"/>
                    <a:pt x="12" y="23"/>
                  </a:cubicBezTo>
                  <a:cubicBezTo>
                    <a:pt x="19" y="28"/>
                    <a:pt x="28" y="31"/>
                    <a:pt x="39" y="32"/>
                  </a:cubicBezTo>
                  <a:cubicBezTo>
                    <a:pt x="49" y="35"/>
                    <a:pt x="62" y="36"/>
                    <a:pt x="72" y="43"/>
                  </a:cubicBezTo>
                  <a:cubicBezTo>
                    <a:pt x="83" y="50"/>
                    <a:pt x="89" y="61"/>
                    <a:pt x="95" y="70"/>
                  </a:cubicBezTo>
                  <a:cubicBezTo>
                    <a:pt x="100" y="80"/>
                    <a:pt x="106" y="88"/>
                    <a:pt x="112" y="93"/>
                  </a:cubicBezTo>
                  <a:cubicBezTo>
                    <a:pt x="118" y="99"/>
                    <a:pt x="124" y="101"/>
                    <a:pt x="129" y="102"/>
                  </a:cubicBezTo>
                  <a:cubicBezTo>
                    <a:pt x="131" y="103"/>
                    <a:pt x="133" y="103"/>
                    <a:pt x="134" y="103"/>
                  </a:cubicBezTo>
                  <a:cubicBezTo>
                    <a:pt x="135" y="103"/>
                    <a:pt x="136" y="103"/>
                    <a:pt x="136" y="10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5">
              <a:extLst>
                <a:ext uri="{FF2B5EF4-FFF2-40B4-BE49-F238E27FC236}">
                  <a16:creationId xmlns:a16="http://schemas.microsoft.com/office/drawing/2014/main" id="{3726E6F7-19F5-4085-8B9D-609397B47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262"/>
              <a:ext cx="325" cy="185"/>
            </a:xfrm>
            <a:custGeom>
              <a:avLst/>
              <a:gdLst>
                <a:gd name="T0" fmla="*/ 137 w 137"/>
                <a:gd name="T1" fmla="*/ 59 h 78"/>
                <a:gd name="T2" fmla="*/ 134 w 137"/>
                <a:gd name="T3" fmla="*/ 58 h 78"/>
                <a:gd name="T4" fmla="*/ 125 w 137"/>
                <a:gd name="T5" fmla="*/ 56 h 78"/>
                <a:gd name="T6" fmla="*/ 111 w 137"/>
                <a:gd name="T7" fmla="*/ 59 h 78"/>
                <a:gd name="T8" fmla="*/ 106 w 137"/>
                <a:gd name="T9" fmla="*/ 67 h 78"/>
                <a:gd name="T10" fmla="*/ 109 w 137"/>
                <a:gd name="T11" fmla="*/ 76 h 78"/>
                <a:gd name="T12" fmla="*/ 114 w 137"/>
                <a:gd name="T13" fmla="*/ 78 h 78"/>
                <a:gd name="T14" fmla="*/ 119 w 137"/>
                <a:gd name="T15" fmla="*/ 76 h 78"/>
                <a:gd name="T16" fmla="*/ 126 w 137"/>
                <a:gd name="T17" fmla="*/ 67 h 78"/>
                <a:gd name="T18" fmla="*/ 120 w 137"/>
                <a:gd name="T19" fmla="*/ 43 h 78"/>
                <a:gd name="T20" fmla="*/ 107 w 137"/>
                <a:gd name="T21" fmla="*/ 37 h 78"/>
                <a:gd name="T22" fmla="*/ 92 w 137"/>
                <a:gd name="T23" fmla="*/ 39 h 78"/>
                <a:gd name="T24" fmla="*/ 77 w 137"/>
                <a:gd name="T25" fmla="*/ 43 h 78"/>
                <a:gd name="T26" fmla="*/ 60 w 137"/>
                <a:gd name="T27" fmla="*/ 43 h 78"/>
                <a:gd name="T28" fmla="*/ 45 w 137"/>
                <a:gd name="T29" fmla="*/ 38 h 78"/>
                <a:gd name="T30" fmla="*/ 34 w 137"/>
                <a:gd name="T31" fmla="*/ 27 h 78"/>
                <a:gd name="T32" fmla="*/ 38 w 137"/>
                <a:gd name="T33" fmla="*/ 12 h 78"/>
                <a:gd name="T34" fmla="*/ 52 w 137"/>
                <a:gd name="T35" fmla="*/ 10 h 78"/>
                <a:gd name="T36" fmla="*/ 57 w 137"/>
                <a:gd name="T37" fmla="*/ 15 h 78"/>
                <a:gd name="T38" fmla="*/ 58 w 137"/>
                <a:gd name="T39" fmla="*/ 22 h 78"/>
                <a:gd name="T40" fmla="*/ 51 w 137"/>
                <a:gd name="T41" fmla="*/ 33 h 78"/>
                <a:gd name="T42" fmla="*/ 39 w 137"/>
                <a:gd name="T43" fmla="*/ 36 h 78"/>
                <a:gd name="T44" fmla="*/ 28 w 137"/>
                <a:gd name="T45" fmla="*/ 35 h 78"/>
                <a:gd name="T46" fmla="*/ 11 w 137"/>
                <a:gd name="T47" fmla="*/ 24 h 78"/>
                <a:gd name="T48" fmla="*/ 3 w 137"/>
                <a:gd name="T49" fmla="*/ 12 h 78"/>
                <a:gd name="T50" fmla="*/ 0 w 137"/>
                <a:gd name="T51" fmla="*/ 4 h 78"/>
                <a:gd name="T52" fmla="*/ 0 w 137"/>
                <a:gd name="T53" fmla="*/ 0 h 78"/>
                <a:gd name="T54" fmla="*/ 0 w 137"/>
                <a:gd name="T55" fmla="*/ 4 h 78"/>
                <a:gd name="T56" fmla="*/ 3 w 137"/>
                <a:gd name="T57" fmla="*/ 12 h 78"/>
                <a:gd name="T58" fmla="*/ 12 w 137"/>
                <a:gd name="T59" fmla="*/ 24 h 78"/>
                <a:gd name="T60" fmla="*/ 28 w 137"/>
                <a:gd name="T61" fmla="*/ 34 h 78"/>
                <a:gd name="T62" fmla="*/ 39 w 137"/>
                <a:gd name="T63" fmla="*/ 36 h 78"/>
                <a:gd name="T64" fmla="*/ 51 w 137"/>
                <a:gd name="T65" fmla="*/ 32 h 78"/>
                <a:gd name="T66" fmla="*/ 57 w 137"/>
                <a:gd name="T67" fmla="*/ 22 h 78"/>
                <a:gd name="T68" fmla="*/ 51 w 137"/>
                <a:gd name="T69" fmla="*/ 11 h 78"/>
                <a:gd name="T70" fmla="*/ 38 w 137"/>
                <a:gd name="T71" fmla="*/ 13 h 78"/>
                <a:gd name="T72" fmla="*/ 35 w 137"/>
                <a:gd name="T73" fmla="*/ 27 h 78"/>
                <a:gd name="T74" fmla="*/ 45 w 137"/>
                <a:gd name="T75" fmla="*/ 38 h 78"/>
                <a:gd name="T76" fmla="*/ 61 w 137"/>
                <a:gd name="T77" fmla="*/ 42 h 78"/>
                <a:gd name="T78" fmla="*/ 77 w 137"/>
                <a:gd name="T79" fmla="*/ 42 h 78"/>
                <a:gd name="T80" fmla="*/ 92 w 137"/>
                <a:gd name="T81" fmla="*/ 38 h 78"/>
                <a:gd name="T82" fmla="*/ 107 w 137"/>
                <a:gd name="T83" fmla="*/ 36 h 78"/>
                <a:gd name="T84" fmla="*/ 120 w 137"/>
                <a:gd name="T85" fmla="*/ 42 h 78"/>
                <a:gd name="T86" fmla="*/ 127 w 137"/>
                <a:gd name="T87" fmla="*/ 67 h 78"/>
                <a:gd name="T88" fmla="*/ 119 w 137"/>
                <a:gd name="T89" fmla="*/ 77 h 78"/>
                <a:gd name="T90" fmla="*/ 114 w 137"/>
                <a:gd name="T91" fmla="*/ 78 h 78"/>
                <a:gd name="T92" fmla="*/ 109 w 137"/>
                <a:gd name="T93" fmla="*/ 76 h 78"/>
                <a:gd name="T94" fmla="*/ 106 w 137"/>
                <a:gd name="T95" fmla="*/ 66 h 78"/>
                <a:gd name="T96" fmla="*/ 111 w 137"/>
                <a:gd name="T97" fmla="*/ 59 h 78"/>
                <a:gd name="T98" fmla="*/ 125 w 137"/>
                <a:gd name="T99" fmla="*/ 56 h 78"/>
                <a:gd name="T100" fmla="*/ 134 w 137"/>
                <a:gd name="T101" fmla="*/ 58 h 78"/>
                <a:gd name="T102" fmla="*/ 137 w 137"/>
                <a:gd name="T103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" h="78">
                  <a:moveTo>
                    <a:pt x="137" y="59"/>
                  </a:moveTo>
                  <a:cubicBezTo>
                    <a:pt x="137" y="59"/>
                    <a:pt x="136" y="59"/>
                    <a:pt x="134" y="58"/>
                  </a:cubicBezTo>
                  <a:cubicBezTo>
                    <a:pt x="132" y="58"/>
                    <a:pt x="129" y="57"/>
                    <a:pt x="125" y="56"/>
                  </a:cubicBezTo>
                  <a:cubicBezTo>
                    <a:pt x="121" y="56"/>
                    <a:pt x="116" y="56"/>
                    <a:pt x="111" y="59"/>
                  </a:cubicBezTo>
                  <a:cubicBezTo>
                    <a:pt x="109" y="61"/>
                    <a:pt x="107" y="63"/>
                    <a:pt x="106" y="67"/>
                  </a:cubicBezTo>
                  <a:cubicBezTo>
                    <a:pt x="106" y="70"/>
                    <a:pt x="106" y="73"/>
                    <a:pt x="109" y="76"/>
                  </a:cubicBezTo>
                  <a:cubicBezTo>
                    <a:pt x="110" y="77"/>
                    <a:pt x="112" y="78"/>
                    <a:pt x="114" y="78"/>
                  </a:cubicBezTo>
                  <a:cubicBezTo>
                    <a:pt x="116" y="78"/>
                    <a:pt x="117" y="77"/>
                    <a:pt x="119" y="76"/>
                  </a:cubicBezTo>
                  <a:cubicBezTo>
                    <a:pt x="122" y="74"/>
                    <a:pt x="125" y="71"/>
                    <a:pt x="126" y="67"/>
                  </a:cubicBezTo>
                  <a:cubicBezTo>
                    <a:pt x="129" y="59"/>
                    <a:pt x="127" y="49"/>
                    <a:pt x="120" y="43"/>
                  </a:cubicBezTo>
                  <a:cubicBezTo>
                    <a:pt x="116" y="40"/>
                    <a:pt x="112" y="37"/>
                    <a:pt x="107" y="37"/>
                  </a:cubicBezTo>
                  <a:cubicBezTo>
                    <a:pt x="102" y="36"/>
                    <a:pt x="97" y="37"/>
                    <a:pt x="92" y="39"/>
                  </a:cubicBezTo>
                  <a:cubicBezTo>
                    <a:pt x="87" y="40"/>
                    <a:pt x="82" y="42"/>
                    <a:pt x="77" y="43"/>
                  </a:cubicBezTo>
                  <a:cubicBezTo>
                    <a:pt x="71" y="43"/>
                    <a:pt x="66" y="43"/>
                    <a:pt x="60" y="43"/>
                  </a:cubicBezTo>
                  <a:cubicBezTo>
                    <a:pt x="55" y="42"/>
                    <a:pt x="50" y="41"/>
                    <a:pt x="45" y="38"/>
                  </a:cubicBezTo>
                  <a:cubicBezTo>
                    <a:pt x="40" y="36"/>
                    <a:pt x="35" y="32"/>
                    <a:pt x="34" y="27"/>
                  </a:cubicBezTo>
                  <a:cubicBezTo>
                    <a:pt x="33" y="22"/>
                    <a:pt x="34" y="16"/>
                    <a:pt x="38" y="12"/>
                  </a:cubicBezTo>
                  <a:cubicBezTo>
                    <a:pt x="41" y="9"/>
                    <a:pt x="47" y="8"/>
                    <a:pt x="52" y="10"/>
                  </a:cubicBezTo>
                  <a:cubicBezTo>
                    <a:pt x="54" y="11"/>
                    <a:pt x="56" y="13"/>
                    <a:pt x="57" y="15"/>
                  </a:cubicBezTo>
                  <a:cubicBezTo>
                    <a:pt x="58" y="17"/>
                    <a:pt x="58" y="20"/>
                    <a:pt x="58" y="22"/>
                  </a:cubicBezTo>
                  <a:cubicBezTo>
                    <a:pt x="57" y="27"/>
                    <a:pt x="55" y="31"/>
                    <a:pt x="51" y="33"/>
                  </a:cubicBezTo>
                  <a:cubicBezTo>
                    <a:pt x="47" y="35"/>
                    <a:pt x="43" y="36"/>
                    <a:pt x="39" y="36"/>
                  </a:cubicBezTo>
                  <a:cubicBezTo>
                    <a:pt x="35" y="36"/>
                    <a:pt x="31" y="36"/>
                    <a:pt x="28" y="35"/>
                  </a:cubicBezTo>
                  <a:cubicBezTo>
                    <a:pt x="21" y="32"/>
                    <a:pt x="15" y="29"/>
                    <a:pt x="11" y="24"/>
                  </a:cubicBezTo>
                  <a:cubicBezTo>
                    <a:pt x="7" y="20"/>
                    <a:pt x="5" y="16"/>
                    <a:pt x="3" y="12"/>
                  </a:cubicBezTo>
                  <a:cubicBezTo>
                    <a:pt x="1" y="9"/>
                    <a:pt x="1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1" y="6"/>
                    <a:pt x="2" y="9"/>
                    <a:pt x="3" y="12"/>
                  </a:cubicBezTo>
                  <a:cubicBezTo>
                    <a:pt x="5" y="16"/>
                    <a:pt x="8" y="20"/>
                    <a:pt x="12" y="24"/>
                  </a:cubicBezTo>
                  <a:cubicBezTo>
                    <a:pt x="16" y="28"/>
                    <a:pt x="21" y="32"/>
                    <a:pt x="28" y="34"/>
                  </a:cubicBezTo>
                  <a:cubicBezTo>
                    <a:pt x="32" y="35"/>
                    <a:pt x="35" y="36"/>
                    <a:pt x="39" y="36"/>
                  </a:cubicBezTo>
                  <a:cubicBezTo>
                    <a:pt x="43" y="36"/>
                    <a:pt x="47" y="35"/>
                    <a:pt x="51" y="32"/>
                  </a:cubicBezTo>
                  <a:cubicBezTo>
                    <a:pt x="54" y="30"/>
                    <a:pt x="57" y="26"/>
                    <a:pt x="57" y="22"/>
                  </a:cubicBezTo>
                  <a:cubicBezTo>
                    <a:pt x="58" y="18"/>
                    <a:pt x="56" y="13"/>
                    <a:pt x="51" y="11"/>
                  </a:cubicBezTo>
                  <a:cubicBezTo>
                    <a:pt x="47" y="9"/>
                    <a:pt x="42" y="10"/>
                    <a:pt x="38" y="13"/>
                  </a:cubicBezTo>
                  <a:cubicBezTo>
                    <a:pt x="35" y="16"/>
                    <a:pt x="33" y="22"/>
                    <a:pt x="35" y="27"/>
                  </a:cubicBezTo>
                  <a:cubicBezTo>
                    <a:pt x="36" y="32"/>
                    <a:pt x="40" y="35"/>
                    <a:pt x="45" y="38"/>
                  </a:cubicBezTo>
                  <a:cubicBezTo>
                    <a:pt x="50" y="40"/>
                    <a:pt x="55" y="41"/>
                    <a:pt x="61" y="42"/>
                  </a:cubicBezTo>
                  <a:cubicBezTo>
                    <a:pt x="66" y="42"/>
                    <a:pt x="71" y="42"/>
                    <a:pt x="77" y="42"/>
                  </a:cubicBezTo>
                  <a:cubicBezTo>
                    <a:pt x="82" y="41"/>
                    <a:pt x="87" y="39"/>
                    <a:pt x="92" y="38"/>
                  </a:cubicBezTo>
                  <a:cubicBezTo>
                    <a:pt x="97" y="37"/>
                    <a:pt x="102" y="36"/>
                    <a:pt x="107" y="36"/>
                  </a:cubicBezTo>
                  <a:cubicBezTo>
                    <a:pt x="112" y="37"/>
                    <a:pt x="117" y="39"/>
                    <a:pt x="120" y="42"/>
                  </a:cubicBezTo>
                  <a:cubicBezTo>
                    <a:pt x="128" y="49"/>
                    <a:pt x="130" y="59"/>
                    <a:pt x="127" y="67"/>
                  </a:cubicBezTo>
                  <a:cubicBezTo>
                    <a:pt x="126" y="71"/>
                    <a:pt x="123" y="75"/>
                    <a:pt x="119" y="77"/>
                  </a:cubicBezTo>
                  <a:cubicBezTo>
                    <a:pt x="118" y="78"/>
                    <a:pt x="116" y="78"/>
                    <a:pt x="114" y="78"/>
                  </a:cubicBezTo>
                  <a:cubicBezTo>
                    <a:pt x="112" y="78"/>
                    <a:pt x="110" y="77"/>
                    <a:pt x="109" y="76"/>
                  </a:cubicBezTo>
                  <a:cubicBezTo>
                    <a:pt x="106" y="74"/>
                    <a:pt x="105" y="70"/>
                    <a:pt x="106" y="66"/>
                  </a:cubicBezTo>
                  <a:cubicBezTo>
                    <a:pt x="106" y="63"/>
                    <a:pt x="108" y="61"/>
                    <a:pt x="111" y="59"/>
                  </a:cubicBezTo>
                  <a:cubicBezTo>
                    <a:pt x="116" y="56"/>
                    <a:pt x="121" y="55"/>
                    <a:pt x="125" y="56"/>
                  </a:cubicBezTo>
                  <a:cubicBezTo>
                    <a:pt x="129" y="56"/>
                    <a:pt x="132" y="57"/>
                    <a:pt x="134" y="58"/>
                  </a:cubicBezTo>
                  <a:cubicBezTo>
                    <a:pt x="136" y="59"/>
                    <a:pt x="137" y="59"/>
                    <a:pt x="137" y="5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6">
              <a:extLst>
                <a:ext uri="{FF2B5EF4-FFF2-40B4-BE49-F238E27FC236}">
                  <a16:creationId xmlns:a16="http://schemas.microsoft.com/office/drawing/2014/main" id="{81453DB3-2C5D-4F87-B516-15BE3DB9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4133"/>
              <a:ext cx="211" cy="245"/>
            </a:xfrm>
            <a:custGeom>
              <a:avLst/>
              <a:gdLst>
                <a:gd name="T0" fmla="*/ 33 w 89"/>
                <a:gd name="T1" fmla="*/ 62 h 103"/>
                <a:gd name="T2" fmla="*/ 13 w 89"/>
                <a:gd name="T3" fmla="*/ 37 h 103"/>
                <a:gd name="T4" fmla="*/ 60 w 89"/>
                <a:gd name="T5" fmla="*/ 0 h 103"/>
                <a:gd name="T6" fmla="*/ 89 w 89"/>
                <a:gd name="T7" fmla="*/ 37 h 103"/>
                <a:gd name="T8" fmla="*/ 86 w 89"/>
                <a:gd name="T9" fmla="*/ 39 h 103"/>
                <a:gd name="T10" fmla="*/ 12 w 89"/>
                <a:gd name="T11" fmla="*/ 98 h 103"/>
                <a:gd name="T12" fmla="*/ 33 w 89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33" y="62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74" y="50"/>
                    <a:pt x="23" y="94"/>
                    <a:pt x="12" y="98"/>
                  </a:cubicBezTo>
                  <a:cubicBezTo>
                    <a:pt x="0" y="103"/>
                    <a:pt x="33" y="62"/>
                    <a:pt x="33" y="6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7">
              <a:extLst>
                <a:ext uri="{FF2B5EF4-FFF2-40B4-BE49-F238E27FC236}">
                  <a16:creationId xmlns:a16="http://schemas.microsoft.com/office/drawing/2014/main" id="{18B5C382-2C2D-45EC-95EA-A1F1996F5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5" y="4221"/>
              <a:ext cx="187" cy="147"/>
            </a:xfrm>
            <a:custGeom>
              <a:avLst/>
              <a:gdLst>
                <a:gd name="T0" fmla="*/ 0 w 79"/>
                <a:gd name="T1" fmla="*/ 60 h 62"/>
                <a:gd name="T2" fmla="*/ 0 w 79"/>
                <a:gd name="T3" fmla="*/ 62 h 62"/>
                <a:gd name="T4" fmla="*/ 0 w 79"/>
                <a:gd name="T5" fmla="*/ 62 h 62"/>
                <a:gd name="T6" fmla="*/ 3 w 79"/>
                <a:gd name="T7" fmla="*/ 61 h 62"/>
                <a:gd name="T8" fmla="*/ 2 w 79"/>
                <a:gd name="T9" fmla="*/ 61 h 62"/>
                <a:gd name="T10" fmla="*/ 1 w 79"/>
                <a:gd name="T11" fmla="*/ 61 h 62"/>
                <a:gd name="T12" fmla="*/ 0 w 79"/>
                <a:gd name="T13" fmla="*/ 60 h 62"/>
                <a:gd name="T14" fmla="*/ 7 w 79"/>
                <a:gd name="T15" fmla="*/ 46 h 62"/>
                <a:gd name="T16" fmla="*/ 5 w 79"/>
                <a:gd name="T17" fmla="*/ 49 h 62"/>
                <a:gd name="T18" fmla="*/ 7 w 79"/>
                <a:gd name="T19" fmla="*/ 46 h 62"/>
                <a:gd name="T20" fmla="*/ 79 w 79"/>
                <a:gd name="T21" fmla="*/ 0 h 62"/>
                <a:gd name="T22" fmla="*/ 76 w 79"/>
                <a:gd name="T23" fmla="*/ 2 h 62"/>
                <a:gd name="T24" fmla="*/ 36 w 79"/>
                <a:gd name="T25" fmla="*/ 37 h 62"/>
                <a:gd name="T26" fmla="*/ 79 w 79"/>
                <a:gd name="T2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62">
                  <a:moveTo>
                    <a:pt x="0" y="60"/>
                  </a:move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2" y="61"/>
                    <a:pt x="3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1" y="61"/>
                    <a:pt x="1" y="61"/>
                  </a:cubicBezTo>
                  <a:cubicBezTo>
                    <a:pt x="0" y="61"/>
                    <a:pt x="0" y="61"/>
                    <a:pt x="0" y="60"/>
                  </a:cubicBezTo>
                  <a:moveTo>
                    <a:pt x="7" y="46"/>
                  </a:moveTo>
                  <a:cubicBezTo>
                    <a:pt x="7" y="46"/>
                    <a:pt x="6" y="47"/>
                    <a:pt x="5" y="49"/>
                  </a:cubicBezTo>
                  <a:cubicBezTo>
                    <a:pt x="6" y="48"/>
                    <a:pt x="7" y="47"/>
                    <a:pt x="7" y="46"/>
                  </a:cubicBezTo>
                  <a:moveTo>
                    <a:pt x="79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0" y="8"/>
                    <a:pt x="52" y="23"/>
                    <a:pt x="36" y="37"/>
                  </a:cubicBezTo>
                  <a:cubicBezTo>
                    <a:pt x="51" y="24"/>
                    <a:pt x="69" y="9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8">
              <a:extLst>
                <a:ext uri="{FF2B5EF4-FFF2-40B4-BE49-F238E27FC236}">
                  <a16:creationId xmlns:a16="http://schemas.microsoft.com/office/drawing/2014/main" id="{389CDFA5-8B55-49E9-AC16-3258E438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4219"/>
              <a:ext cx="187" cy="147"/>
            </a:xfrm>
            <a:custGeom>
              <a:avLst/>
              <a:gdLst>
                <a:gd name="T0" fmla="*/ 78 w 79"/>
                <a:gd name="T1" fmla="*/ 0 h 62"/>
                <a:gd name="T2" fmla="*/ 62 w 79"/>
                <a:gd name="T3" fmla="*/ 13 h 62"/>
                <a:gd name="T4" fmla="*/ 62 w 79"/>
                <a:gd name="T5" fmla="*/ 13 h 62"/>
                <a:gd name="T6" fmla="*/ 62 w 79"/>
                <a:gd name="T7" fmla="*/ 13 h 62"/>
                <a:gd name="T8" fmla="*/ 61 w 79"/>
                <a:gd name="T9" fmla="*/ 13 h 62"/>
                <a:gd name="T10" fmla="*/ 16 w 79"/>
                <a:gd name="T11" fmla="*/ 49 h 62"/>
                <a:gd name="T12" fmla="*/ 9 w 79"/>
                <a:gd name="T13" fmla="*/ 46 h 62"/>
                <a:gd name="T14" fmla="*/ 7 w 79"/>
                <a:gd name="T15" fmla="*/ 47 h 62"/>
                <a:gd name="T16" fmla="*/ 7 w 79"/>
                <a:gd name="T17" fmla="*/ 47 h 62"/>
                <a:gd name="T18" fmla="*/ 5 w 79"/>
                <a:gd name="T19" fmla="*/ 50 h 62"/>
                <a:gd name="T20" fmla="*/ 0 w 79"/>
                <a:gd name="T21" fmla="*/ 61 h 62"/>
                <a:gd name="T22" fmla="*/ 1 w 79"/>
                <a:gd name="T23" fmla="*/ 62 h 62"/>
                <a:gd name="T24" fmla="*/ 2 w 79"/>
                <a:gd name="T25" fmla="*/ 62 h 62"/>
                <a:gd name="T26" fmla="*/ 3 w 79"/>
                <a:gd name="T27" fmla="*/ 62 h 62"/>
                <a:gd name="T28" fmla="*/ 36 w 79"/>
                <a:gd name="T29" fmla="*/ 38 h 62"/>
                <a:gd name="T30" fmla="*/ 76 w 79"/>
                <a:gd name="T31" fmla="*/ 3 h 62"/>
                <a:gd name="T32" fmla="*/ 79 w 79"/>
                <a:gd name="T33" fmla="*/ 1 h 62"/>
                <a:gd name="T34" fmla="*/ 79 w 79"/>
                <a:gd name="T35" fmla="*/ 1 h 62"/>
                <a:gd name="T36" fmla="*/ 78 w 79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62">
                  <a:moveTo>
                    <a:pt x="78" y="0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1" y="1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2" y="46"/>
                    <a:pt x="9" y="46"/>
                  </a:cubicBezTo>
                  <a:cubicBezTo>
                    <a:pt x="9" y="46"/>
                    <a:pt x="8" y="46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6" y="49"/>
                    <a:pt x="5" y="50"/>
                  </a:cubicBezTo>
                  <a:cubicBezTo>
                    <a:pt x="3" y="53"/>
                    <a:pt x="0" y="59"/>
                    <a:pt x="0" y="61"/>
                  </a:cubicBezTo>
                  <a:cubicBezTo>
                    <a:pt x="0" y="62"/>
                    <a:pt x="0" y="62"/>
                    <a:pt x="1" y="62"/>
                  </a:cubicBezTo>
                  <a:cubicBezTo>
                    <a:pt x="1" y="62"/>
                    <a:pt x="2" y="62"/>
                    <a:pt x="2" y="62"/>
                  </a:cubicBezTo>
                  <a:cubicBezTo>
                    <a:pt x="2" y="62"/>
                    <a:pt x="2" y="62"/>
                    <a:pt x="3" y="62"/>
                  </a:cubicBezTo>
                  <a:cubicBezTo>
                    <a:pt x="8" y="59"/>
                    <a:pt x="21" y="49"/>
                    <a:pt x="36" y="38"/>
                  </a:cubicBezTo>
                  <a:cubicBezTo>
                    <a:pt x="52" y="24"/>
                    <a:pt x="70" y="9"/>
                    <a:pt x="76" y="3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9">
              <a:extLst>
                <a:ext uri="{FF2B5EF4-FFF2-40B4-BE49-F238E27FC236}">
                  <a16:creationId xmlns:a16="http://schemas.microsoft.com/office/drawing/2014/main" id="{A07FF180-327A-48FC-BB10-E0296A168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4216"/>
              <a:ext cx="187" cy="150"/>
            </a:xfrm>
            <a:custGeom>
              <a:avLst/>
              <a:gdLst>
                <a:gd name="T0" fmla="*/ 79 w 79"/>
                <a:gd name="T1" fmla="*/ 0 h 63"/>
                <a:gd name="T2" fmla="*/ 78 w 79"/>
                <a:gd name="T3" fmla="*/ 1 h 63"/>
                <a:gd name="T4" fmla="*/ 76 w 79"/>
                <a:gd name="T5" fmla="*/ 3 h 63"/>
                <a:gd name="T6" fmla="*/ 68 w 79"/>
                <a:gd name="T7" fmla="*/ 10 h 63"/>
                <a:gd name="T8" fmla="*/ 40 w 79"/>
                <a:gd name="T9" fmla="*/ 33 h 63"/>
                <a:gd name="T10" fmla="*/ 12 w 79"/>
                <a:gd name="T11" fmla="*/ 54 h 63"/>
                <a:gd name="T12" fmla="*/ 3 w 79"/>
                <a:gd name="T13" fmla="*/ 61 h 63"/>
                <a:gd name="T14" fmla="*/ 1 w 79"/>
                <a:gd name="T15" fmla="*/ 62 h 63"/>
                <a:gd name="T16" fmla="*/ 0 w 79"/>
                <a:gd name="T17" fmla="*/ 63 h 63"/>
                <a:gd name="T18" fmla="*/ 0 w 79"/>
                <a:gd name="T19" fmla="*/ 62 h 63"/>
                <a:gd name="T20" fmla="*/ 3 w 79"/>
                <a:gd name="T21" fmla="*/ 60 h 63"/>
                <a:gd name="T22" fmla="*/ 11 w 79"/>
                <a:gd name="T23" fmla="*/ 54 h 63"/>
                <a:gd name="T24" fmla="*/ 40 w 79"/>
                <a:gd name="T25" fmla="*/ 32 h 63"/>
                <a:gd name="T26" fmla="*/ 67 w 79"/>
                <a:gd name="T27" fmla="*/ 9 h 63"/>
                <a:gd name="T28" fmla="*/ 76 w 79"/>
                <a:gd name="T29" fmla="*/ 3 h 63"/>
                <a:gd name="T30" fmla="*/ 78 w 79"/>
                <a:gd name="T31" fmla="*/ 1 h 63"/>
                <a:gd name="T32" fmla="*/ 79 w 79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3">
                  <a:moveTo>
                    <a:pt x="79" y="0"/>
                  </a:moveTo>
                  <a:cubicBezTo>
                    <a:pt x="79" y="0"/>
                    <a:pt x="79" y="0"/>
                    <a:pt x="78" y="1"/>
                  </a:cubicBezTo>
                  <a:cubicBezTo>
                    <a:pt x="78" y="1"/>
                    <a:pt x="77" y="2"/>
                    <a:pt x="76" y="3"/>
                  </a:cubicBezTo>
                  <a:cubicBezTo>
                    <a:pt x="74" y="5"/>
                    <a:pt x="71" y="7"/>
                    <a:pt x="68" y="10"/>
                  </a:cubicBezTo>
                  <a:cubicBezTo>
                    <a:pt x="61" y="16"/>
                    <a:pt x="51" y="24"/>
                    <a:pt x="40" y="33"/>
                  </a:cubicBezTo>
                  <a:cubicBezTo>
                    <a:pt x="29" y="41"/>
                    <a:pt x="19" y="49"/>
                    <a:pt x="12" y="54"/>
                  </a:cubicBezTo>
                  <a:cubicBezTo>
                    <a:pt x="8" y="57"/>
                    <a:pt x="5" y="59"/>
                    <a:pt x="3" y="61"/>
                  </a:cubicBezTo>
                  <a:cubicBezTo>
                    <a:pt x="2" y="61"/>
                    <a:pt x="1" y="62"/>
                    <a:pt x="1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2"/>
                  </a:cubicBezTo>
                  <a:cubicBezTo>
                    <a:pt x="1" y="62"/>
                    <a:pt x="2" y="61"/>
                    <a:pt x="3" y="60"/>
                  </a:cubicBezTo>
                  <a:cubicBezTo>
                    <a:pt x="5" y="59"/>
                    <a:pt x="8" y="56"/>
                    <a:pt x="11" y="54"/>
                  </a:cubicBezTo>
                  <a:cubicBezTo>
                    <a:pt x="19" y="48"/>
                    <a:pt x="29" y="41"/>
                    <a:pt x="40" y="32"/>
                  </a:cubicBezTo>
                  <a:cubicBezTo>
                    <a:pt x="51" y="23"/>
                    <a:pt x="60" y="15"/>
                    <a:pt x="67" y="9"/>
                  </a:cubicBezTo>
                  <a:cubicBezTo>
                    <a:pt x="71" y="7"/>
                    <a:pt x="74" y="4"/>
                    <a:pt x="76" y="3"/>
                  </a:cubicBezTo>
                  <a:cubicBezTo>
                    <a:pt x="77" y="2"/>
                    <a:pt x="77" y="1"/>
                    <a:pt x="78" y="1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0">
              <a:extLst>
                <a:ext uri="{FF2B5EF4-FFF2-40B4-BE49-F238E27FC236}">
                  <a16:creationId xmlns:a16="http://schemas.microsoft.com/office/drawing/2014/main" id="{965AE535-2E22-4273-BB55-81A3D24EB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4328"/>
              <a:ext cx="23" cy="9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1 h 4"/>
                <a:gd name="T4" fmla="*/ 0 w 10"/>
                <a:gd name="T5" fmla="*/ 0 h 4"/>
                <a:gd name="T6" fmla="*/ 5 w 10"/>
                <a:gd name="T7" fmla="*/ 1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10" y="4"/>
                    <a:pt x="8" y="2"/>
                    <a:pt x="5" y="1"/>
                  </a:cubicBezTo>
                  <a:cubicBezTo>
                    <a:pt x="2" y="0"/>
                    <a:pt x="0" y="1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9" y="2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1">
              <a:extLst>
                <a:ext uri="{FF2B5EF4-FFF2-40B4-BE49-F238E27FC236}">
                  <a16:creationId xmlns:a16="http://schemas.microsoft.com/office/drawing/2014/main" id="{23692AED-4EA2-435D-85E0-92FE90183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4290"/>
              <a:ext cx="12" cy="5"/>
            </a:xfrm>
            <a:custGeom>
              <a:avLst/>
              <a:gdLst>
                <a:gd name="T0" fmla="*/ 5 w 5"/>
                <a:gd name="T1" fmla="*/ 2 h 2"/>
                <a:gd name="T2" fmla="*/ 2 w 5"/>
                <a:gd name="T3" fmla="*/ 2 h 2"/>
                <a:gd name="T4" fmla="*/ 0 w 5"/>
                <a:gd name="T5" fmla="*/ 0 h 2"/>
                <a:gd name="T6" fmla="*/ 3 w 5"/>
                <a:gd name="T7" fmla="*/ 1 h 2"/>
                <a:gd name="T8" fmla="*/ 5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2">
              <a:extLst>
                <a:ext uri="{FF2B5EF4-FFF2-40B4-BE49-F238E27FC236}">
                  <a16:creationId xmlns:a16="http://schemas.microsoft.com/office/drawing/2014/main" id="{7530B328-39CA-49A3-8E39-7C36DE42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4283"/>
              <a:ext cx="12" cy="2"/>
            </a:xfrm>
            <a:custGeom>
              <a:avLst/>
              <a:gdLst>
                <a:gd name="T0" fmla="*/ 5 w 5"/>
                <a:gd name="T1" fmla="*/ 0 h 1"/>
                <a:gd name="T2" fmla="*/ 3 w 5"/>
                <a:gd name="T3" fmla="*/ 0 h 1"/>
                <a:gd name="T4" fmla="*/ 0 w 5"/>
                <a:gd name="T5" fmla="*/ 0 h 1"/>
                <a:gd name="T6" fmla="*/ 3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5" y="0"/>
                    <a:pt x="4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3">
              <a:extLst>
                <a:ext uri="{FF2B5EF4-FFF2-40B4-BE49-F238E27FC236}">
                  <a16:creationId xmlns:a16="http://schemas.microsoft.com/office/drawing/2014/main" id="{28BD9DAB-8458-443A-B675-0B40502C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4268"/>
              <a:ext cx="12" cy="10"/>
            </a:xfrm>
            <a:custGeom>
              <a:avLst/>
              <a:gdLst>
                <a:gd name="T0" fmla="*/ 5 w 5"/>
                <a:gd name="T1" fmla="*/ 0 h 4"/>
                <a:gd name="T2" fmla="*/ 3 w 5"/>
                <a:gd name="T3" fmla="*/ 2 h 4"/>
                <a:gd name="T4" fmla="*/ 0 w 5"/>
                <a:gd name="T5" fmla="*/ 4 h 4"/>
                <a:gd name="T6" fmla="*/ 3 w 5"/>
                <a:gd name="T7" fmla="*/ 2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0"/>
                    <a:pt x="4" y="1"/>
                    <a:pt x="3" y="2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4">
              <a:extLst>
                <a:ext uri="{FF2B5EF4-FFF2-40B4-BE49-F238E27FC236}">
                  <a16:creationId xmlns:a16="http://schemas.microsoft.com/office/drawing/2014/main" id="{A2815FA1-CD35-40D7-A664-BE94BD4F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4259"/>
              <a:ext cx="14" cy="12"/>
            </a:xfrm>
            <a:custGeom>
              <a:avLst/>
              <a:gdLst>
                <a:gd name="T0" fmla="*/ 6 w 6"/>
                <a:gd name="T1" fmla="*/ 0 h 5"/>
                <a:gd name="T2" fmla="*/ 4 w 6"/>
                <a:gd name="T3" fmla="*/ 3 h 5"/>
                <a:gd name="T4" fmla="*/ 0 w 6"/>
                <a:gd name="T5" fmla="*/ 5 h 5"/>
                <a:gd name="T6" fmla="*/ 3 w 6"/>
                <a:gd name="T7" fmla="*/ 3 h 5"/>
                <a:gd name="T8" fmla="*/ 6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0" y="5"/>
                    <a:pt x="2" y="4"/>
                    <a:pt x="3" y="3"/>
                  </a:cubicBezTo>
                  <a:cubicBezTo>
                    <a:pt x="5" y="1"/>
                    <a:pt x="6" y="0"/>
                    <a:pt x="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5">
              <a:extLst>
                <a:ext uri="{FF2B5EF4-FFF2-40B4-BE49-F238E27FC236}">
                  <a16:creationId xmlns:a16="http://schemas.microsoft.com/office/drawing/2014/main" id="{70BA0213-D21C-4C38-A834-18231A18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4285"/>
              <a:ext cx="29" cy="14"/>
            </a:xfrm>
            <a:custGeom>
              <a:avLst/>
              <a:gdLst>
                <a:gd name="T0" fmla="*/ 11 w 12"/>
                <a:gd name="T1" fmla="*/ 1 h 6"/>
                <a:gd name="T2" fmla="*/ 8 w 12"/>
                <a:gd name="T3" fmla="*/ 4 h 6"/>
                <a:gd name="T4" fmla="*/ 5 w 12"/>
                <a:gd name="T5" fmla="*/ 6 h 6"/>
                <a:gd name="T6" fmla="*/ 2 w 12"/>
                <a:gd name="T7" fmla="*/ 6 h 6"/>
                <a:gd name="T8" fmla="*/ 1 w 12"/>
                <a:gd name="T9" fmla="*/ 6 h 6"/>
                <a:gd name="T10" fmla="*/ 0 w 12"/>
                <a:gd name="T11" fmla="*/ 4 h 6"/>
                <a:gd name="T12" fmla="*/ 8 w 12"/>
                <a:gd name="T13" fmla="*/ 1 h 6"/>
                <a:gd name="T14" fmla="*/ 11 w 12"/>
                <a:gd name="T15" fmla="*/ 2 h 6"/>
                <a:gd name="T16" fmla="*/ 12 w 12"/>
                <a:gd name="T17" fmla="*/ 3 h 6"/>
                <a:gd name="T18" fmla="*/ 8 w 12"/>
                <a:gd name="T19" fmla="*/ 1 h 6"/>
                <a:gd name="T20" fmla="*/ 4 w 12"/>
                <a:gd name="T21" fmla="*/ 1 h 6"/>
                <a:gd name="T22" fmla="*/ 1 w 12"/>
                <a:gd name="T23" fmla="*/ 5 h 6"/>
                <a:gd name="T24" fmla="*/ 2 w 12"/>
                <a:gd name="T25" fmla="*/ 6 h 6"/>
                <a:gd name="T26" fmla="*/ 4 w 12"/>
                <a:gd name="T27" fmla="*/ 5 h 6"/>
                <a:gd name="T28" fmla="*/ 8 w 12"/>
                <a:gd name="T29" fmla="*/ 3 h 6"/>
                <a:gd name="T30" fmla="*/ 11 w 12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6">
                  <a:moveTo>
                    <a:pt x="11" y="1"/>
                  </a:moveTo>
                  <a:cubicBezTo>
                    <a:pt x="11" y="1"/>
                    <a:pt x="10" y="3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6" y="0"/>
                    <a:pt x="8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3"/>
                    <a:pt x="10" y="2"/>
                    <a:pt x="8" y="1"/>
                  </a:cubicBezTo>
                  <a:cubicBezTo>
                    <a:pt x="7" y="1"/>
                    <a:pt x="6" y="1"/>
                    <a:pt x="4" y="1"/>
                  </a:cubicBezTo>
                  <a:cubicBezTo>
                    <a:pt x="3" y="2"/>
                    <a:pt x="1" y="3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6" y="4"/>
                    <a:pt x="7" y="4"/>
                    <a:pt x="8" y="3"/>
                  </a:cubicBezTo>
                  <a:cubicBezTo>
                    <a:pt x="10" y="2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6">
              <a:extLst>
                <a:ext uri="{FF2B5EF4-FFF2-40B4-BE49-F238E27FC236}">
                  <a16:creationId xmlns:a16="http://schemas.microsoft.com/office/drawing/2014/main" id="{6DD8F514-D723-4DA2-B8E1-5A41F683A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4271"/>
              <a:ext cx="10" cy="19"/>
            </a:xfrm>
            <a:custGeom>
              <a:avLst/>
              <a:gdLst>
                <a:gd name="T0" fmla="*/ 3 w 4"/>
                <a:gd name="T1" fmla="*/ 8 h 8"/>
                <a:gd name="T2" fmla="*/ 1 w 4"/>
                <a:gd name="T3" fmla="*/ 6 h 8"/>
                <a:gd name="T4" fmla="*/ 0 w 4"/>
                <a:gd name="T5" fmla="*/ 4 h 8"/>
                <a:gd name="T6" fmla="*/ 1 w 4"/>
                <a:gd name="T7" fmla="*/ 0 h 8"/>
                <a:gd name="T8" fmla="*/ 3 w 4"/>
                <a:gd name="T9" fmla="*/ 1 h 8"/>
                <a:gd name="T10" fmla="*/ 4 w 4"/>
                <a:gd name="T11" fmla="*/ 2 h 8"/>
                <a:gd name="T12" fmla="*/ 4 w 4"/>
                <a:gd name="T13" fmla="*/ 5 h 8"/>
                <a:gd name="T14" fmla="*/ 3 w 4"/>
                <a:gd name="T15" fmla="*/ 8 h 8"/>
                <a:gd name="T16" fmla="*/ 3 w 4"/>
                <a:gd name="T17" fmla="*/ 5 h 8"/>
                <a:gd name="T18" fmla="*/ 3 w 4"/>
                <a:gd name="T19" fmla="*/ 3 h 8"/>
                <a:gd name="T20" fmla="*/ 1 w 4"/>
                <a:gd name="T21" fmla="*/ 1 h 8"/>
                <a:gd name="T22" fmla="*/ 1 w 4"/>
                <a:gd name="T23" fmla="*/ 3 h 8"/>
                <a:gd name="T24" fmla="*/ 1 w 4"/>
                <a:gd name="T25" fmla="*/ 6 h 8"/>
                <a:gd name="T26" fmla="*/ 3 w 4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cubicBezTo>
                    <a:pt x="3" y="8"/>
                    <a:pt x="2" y="8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3" y="8"/>
                    <a:pt x="3" y="7"/>
                    <a:pt x="3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2" y="0"/>
                    <a:pt x="1" y="1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8"/>
                    <a:pt x="3" y="8"/>
                    <a:pt x="3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7">
              <a:extLst>
                <a:ext uri="{FF2B5EF4-FFF2-40B4-BE49-F238E27FC236}">
                  <a16:creationId xmlns:a16="http://schemas.microsoft.com/office/drawing/2014/main" id="{83A6DCB4-8922-4FD7-A64F-1DB130BC0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4188"/>
              <a:ext cx="23" cy="61"/>
            </a:xfrm>
            <a:custGeom>
              <a:avLst/>
              <a:gdLst>
                <a:gd name="T0" fmla="*/ 10 w 10"/>
                <a:gd name="T1" fmla="*/ 0 h 26"/>
                <a:gd name="T2" fmla="*/ 7 w 10"/>
                <a:gd name="T3" fmla="*/ 3 h 26"/>
                <a:gd name="T4" fmla="*/ 1 w 10"/>
                <a:gd name="T5" fmla="*/ 12 h 26"/>
                <a:gd name="T6" fmla="*/ 2 w 10"/>
                <a:gd name="T7" fmla="*/ 22 h 26"/>
                <a:gd name="T8" fmla="*/ 4 w 10"/>
                <a:gd name="T9" fmla="*/ 26 h 26"/>
                <a:gd name="T10" fmla="*/ 3 w 10"/>
                <a:gd name="T11" fmla="*/ 25 h 26"/>
                <a:gd name="T12" fmla="*/ 1 w 10"/>
                <a:gd name="T13" fmla="*/ 22 h 26"/>
                <a:gd name="T14" fmla="*/ 1 w 10"/>
                <a:gd name="T15" fmla="*/ 12 h 26"/>
                <a:gd name="T16" fmla="*/ 6 w 10"/>
                <a:gd name="T17" fmla="*/ 3 h 26"/>
                <a:gd name="T18" fmla="*/ 9 w 10"/>
                <a:gd name="T19" fmla="*/ 1 h 26"/>
                <a:gd name="T20" fmla="*/ 10 w 10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6">
                  <a:moveTo>
                    <a:pt x="10" y="0"/>
                  </a:moveTo>
                  <a:cubicBezTo>
                    <a:pt x="10" y="0"/>
                    <a:pt x="8" y="1"/>
                    <a:pt x="7" y="3"/>
                  </a:cubicBezTo>
                  <a:cubicBezTo>
                    <a:pt x="5" y="5"/>
                    <a:pt x="2" y="8"/>
                    <a:pt x="1" y="12"/>
                  </a:cubicBezTo>
                  <a:cubicBezTo>
                    <a:pt x="0" y="16"/>
                    <a:pt x="1" y="20"/>
                    <a:pt x="2" y="22"/>
                  </a:cubicBezTo>
                  <a:cubicBezTo>
                    <a:pt x="3" y="25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3" y="25"/>
                    <a:pt x="2" y="24"/>
                    <a:pt x="1" y="22"/>
                  </a:cubicBezTo>
                  <a:cubicBezTo>
                    <a:pt x="0" y="20"/>
                    <a:pt x="0" y="16"/>
                    <a:pt x="1" y="12"/>
                  </a:cubicBezTo>
                  <a:cubicBezTo>
                    <a:pt x="2" y="8"/>
                    <a:pt x="4" y="4"/>
                    <a:pt x="6" y="3"/>
                  </a:cubicBezTo>
                  <a:cubicBezTo>
                    <a:pt x="7" y="2"/>
                    <a:pt x="8" y="1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68">
              <a:extLst>
                <a:ext uri="{FF2B5EF4-FFF2-40B4-BE49-F238E27FC236}">
                  <a16:creationId xmlns:a16="http://schemas.microsoft.com/office/drawing/2014/main" id="{1F372139-1783-4E44-BC6A-7A244D3DC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4150"/>
              <a:ext cx="38" cy="47"/>
            </a:xfrm>
            <a:custGeom>
              <a:avLst/>
              <a:gdLst>
                <a:gd name="T0" fmla="*/ 1 w 16"/>
                <a:gd name="T1" fmla="*/ 0 h 20"/>
                <a:gd name="T2" fmla="*/ 9 w 16"/>
                <a:gd name="T3" fmla="*/ 10 h 20"/>
                <a:gd name="T4" fmla="*/ 16 w 16"/>
                <a:gd name="T5" fmla="*/ 19 h 20"/>
                <a:gd name="T6" fmla="*/ 8 w 16"/>
                <a:gd name="T7" fmla="*/ 10 h 20"/>
                <a:gd name="T8" fmla="*/ 1 w 1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" y="0"/>
                  </a:moveTo>
                  <a:cubicBezTo>
                    <a:pt x="1" y="0"/>
                    <a:pt x="4" y="4"/>
                    <a:pt x="9" y="10"/>
                  </a:cubicBezTo>
                  <a:cubicBezTo>
                    <a:pt x="13" y="15"/>
                    <a:pt x="16" y="19"/>
                    <a:pt x="16" y="19"/>
                  </a:cubicBezTo>
                  <a:cubicBezTo>
                    <a:pt x="16" y="20"/>
                    <a:pt x="12" y="15"/>
                    <a:pt x="8" y="10"/>
                  </a:cubicBezTo>
                  <a:cubicBezTo>
                    <a:pt x="4" y="5"/>
                    <a:pt x="0" y="1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69">
              <a:extLst>
                <a:ext uri="{FF2B5EF4-FFF2-40B4-BE49-F238E27FC236}">
                  <a16:creationId xmlns:a16="http://schemas.microsoft.com/office/drawing/2014/main" id="{54674C2B-9A9B-4869-A4BA-7F37B329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4252"/>
              <a:ext cx="33" cy="26"/>
            </a:xfrm>
            <a:custGeom>
              <a:avLst/>
              <a:gdLst>
                <a:gd name="T0" fmla="*/ 13 w 14"/>
                <a:gd name="T1" fmla="*/ 0 h 11"/>
                <a:gd name="T2" fmla="*/ 7 w 14"/>
                <a:gd name="T3" fmla="*/ 6 h 11"/>
                <a:gd name="T4" fmla="*/ 0 w 14"/>
                <a:gd name="T5" fmla="*/ 11 h 11"/>
                <a:gd name="T6" fmla="*/ 7 w 14"/>
                <a:gd name="T7" fmla="*/ 5 h 11"/>
                <a:gd name="T8" fmla="*/ 13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3" y="0"/>
                  </a:moveTo>
                  <a:cubicBezTo>
                    <a:pt x="14" y="0"/>
                    <a:pt x="11" y="3"/>
                    <a:pt x="7" y="6"/>
                  </a:cubicBezTo>
                  <a:cubicBezTo>
                    <a:pt x="3" y="9"/>
                    <a:pt x="0" y="11"/>
                    <a:pt x="0" y="11"/>
                  </a:cubicBezTo>
                  <a:cubicBezTo>
                    <a:pt x="0" y="11"/>
                    <a:pt x="3" y="8"/>
                    <a:pt x="7" y="5"/>
                  </a:cubicBezTo>
                  <a:cubicBezTo>
                    <a:pt x="10" y="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0">
              <a:extLst>
                <a:ext uri="{FF2B5EF4-FFF2-40B4-BE49-F238E27FC236}">
                  <a16:creationId xmlns:a16="http://schemas.microsoft.com/office/drawing/2014/main" id="{DB442A21-70C9-43DE-BCBF-F47E4D7E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4233"/>
              <a:ext cx="5" cy="9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4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1">
              <a:extLst>
                <a:ext uri="{FF2B5EF4-FFF2-40B4-BE49-F238E27FC236}">
                  <a16:creationId xmlns:a16="http://schemas.microsoft.com/office/drawing/2014/main" id="{F5DF1359-3B1B-47F4-BB00-6E34C8BF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4216"/>
              <a:ext cx="2" cy="1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2 h 4"/>
                <a:gd name="T4" fmla="*/ 0 w 1"/>
                <a:gd name="T5" fmla="*/ 4 h 4"/>
                <a:gd name="T6" fmla="*/ 0 w 1"/>
                <a:gd name="T7" fmla="*/ 2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2">
              <a:extLst>
                <a:ext uri="{FF2B5EF4-FFF2-40B4-BE49-F238E27FC236}">
                  <a16:creationId xmlns:a16="http://schemas.microsoft.com/office/drawing/2014/main" id="{FDA35A00-9A73-4FB9-81B3-2063EFFF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4202"/>
              <a:ext cx="4" cy="9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4 h 4"/>
                <a:gd name="T6" fmla="*/ 0 w 2"/>
                <a:gd name="T7" fmla="*/ 2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3">
              <a:extLst>
                <a:ext uri="{FF2B5EF4-FFF2-40B4-BE49-F238E27FC236}">
                  <a16:creationId xmlns:a16="http://schemas.microsoft.com/office/drawing/2014/main" id="{545EA4C6-229C-4CBB-9400-1D85570F1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4195"/>
              <a:ext cx="2" cy="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0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274">
              <a:extLst>
                <a:ext uri="{FF2B5EF4-FFF2-40B4-BE49-F238E27FC236}">
                  <a16:creationId xmlns:a16="http://schemas.microsoft.com/office/drawing/2014/main" id="{39B1AD9E-1C5D-42AA-BF92-751922AEA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417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5">
              <a:extLst>
                <a:ext uri="{FF2B5EF4-FFF2-40B4-BE49-F238E27FC236}">
                  <a16:creationId xmlns:a16="http://schemas.microsoft.com/office/drawing/2014/main" id="{9B3F1418-C09E-4C6B-A578-481EF25C9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41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6">
              <a:extLst>
                <a:ext uri="{FF2B5EF4-FFF2-40B4-BE49-F238E27FC236}">
                  <a16:creationId xmlns:a16="http://schemas.microsoft.com/office/drawing/2014/main" id="{5EE9FBAF-9A0A-4E92-B643-3B1B90B5A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4178"/>
              <a:ext cx="17" cy="14"/>
            </a:xfrm>
            <a:custGeom>
              <a:avLst/>
              <a:gdLst>
                <a:gd name="T0" fmla="*/ 5 w 7"/>
                <a:gd name="T1" fmla="*/ 0 h 6"/>
                <a:gd name="T2" fmla="*/ 0 w 7"/>
                <a:gd name="T3" fmla="*/ 3 h 6"/>
                <a:gd name="T4" fmla="*/ 2 w 7"/>
                <a:gd name="T5" fmla="*/ 6 h 6"/>
                <a:gd name="T6" fmla="*/ 7 w 7"/>
                <a:gd name="T7" fmla="*/ 3 h 6"/>
                <a:gd name="T8" fmla="*/ 5 w 7"/>
                <a:gd name="T9" fmla="*/ 0 h 6"/>
                <a:gd name="T10" fmla="*/ 5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77">
              <a:extLst>
                <a:ext uri="{FF2B5EF4-FFF2-40B4-BE49-F238E27FC236}">
                  <a16:creationId xmlns:a16="http://schemas.microsoft.com/office/drawing/2014/main" id="{45955C7C-4F2B-4782-8240-CF59E304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4259"/>
              <a:ext cx="9" cy="12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78">
              <a:extLst>
                <a:ext uri="{FF2B5EF4-FFF2-40B4-BE49-F238E27FC236}">
                  <a16:creationId xmlns:a16="http://schemas.microsoft.com/office/drawing/2014/main" id="{5F303494-7F23-4E1D-A921-D69FDE2D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4185"/>
              <a:ext cx="111" cy="86"/>
            </a:xfrm>
            <a:custGeom>
              <a:avLst/>
              <a:gdLst>
                <a:gd name="T0" fmla="*/ 44 w 47"/>
                <a:gd name="T1" fmla="*/ 0 h 36"/>
                <a:gd name="T2" fmla="*/ 0 w 47"/>
                <a:gd name="T3" fmla="*/ 30 h 36"/>
                <a:gd name="T4" fmla="*/ 0 w 47"/>
                <a:gd name="T5" fmla="*/ 31 h 36"/>
                <a:gd name="T6" fmla="*/ 4 w 47"/>
                <a:gd name="T7" fmla="*/ 36 h 36"/>
                <a:gd name="T8" fmla="*/ 7 w 47"/>
                <a:gd name="T9" fmla="*/ 34 h 36"/>
                <a:gd name="T10" fmla="*/ 10 w 47"/>
                <a:gd name="T11" fmla="*/ 31 h 36"/>
                <a:gd name="T12" fmla="*/ 10 w 47"/>
                <a:gd name="T13" fmla="*/ 31 h 36"/>
                <a:gd name="T14" fmla="*/ 9 w 47"/>
                <a:gd name="T15" fmla="*/ 32 h 36"/>
                <a:gd name="T16" fmla="*/ 47 w 47"/>
                <a:gd name="T17" fmla="*/ 3 h 36"/>
                <a:gd name="T18" fmla="*/ 44 w 47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6">
                  <a:moveTo>
                    <a:pt x="44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6" y="35"/>
                    <a:pt x="7" y="34"/>
                  </a:cubicBezTo>
                  <a:cubicBezTo>
                    <a:pt x="8" y="32"/>
                    <a:pt x="9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2"/>
                    <a:pt x="9" y="32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5" y="2"/>
                    <a:pt x="4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79">
              <a:extLst>
                <a:ext uri="{FF2B5EF4-FFF2-40B4-BE49-F238E27FC236}">
                  <a16:creationId xmlns:a16="http://schemas.microsoft.com/office/drawing/2014/main" id="{A56AF76B-43E2-4115-8EB2-B7C41F5C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4259"/>
              <a:ext cx="14" cy="12"/>
            </a:xfrm>
            <a:custGeom>
              <a:avLst/>
              <a:gdLst>
                <a:gd name="T0" fmla="*/ 6 w 6"/>
                <a:gd name="T1" fmla="*/ 0 h 5"/>
                <a:gd name="T2" fmla="*/ 3 w 6"/>
                <a:gd name="T3" fmla="*/ 3 h 5"/>
                <a:gd name="T4" fmla="*/ 0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5 w 6"/>
                <a:gd name="T11" fmla="*/ 1 h 5"/>
                <a:gd name="T12" fmla="*/ 6 w 6"/>
                <a:gd name="T13" fmla="*/ 0 h 5"/>
                <a:gd name="T14" fmla="*/ 6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0"/>
                    <a:pt x="4" y="1"/>
                    <a:pt x="3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0">
              <a:extLst>
                <a:ext uri="{FF2B5EF4-FFF2-40B4-BE49-F238E27FC236}">
                  <a16:creationId xmlns:a16="http://schemas.microsoft.com/office/drawing/2014/main" id="{8F6ADEFE-484C-4C8B-A08E-09F0745E2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4185"/>
              <a:ext cx="7" cy="7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1">
              <a:extLst>
                <a:ext uri="{FF2B5EF4-FFF2-40B4-BE49-F238E27FC236}">
                  <a16:creationId xmlns:a16="http://schemas.microsoft.com/office/drawing/2014/main" id="{C64D1DBE-04D3-4956-8B68-3CAB31A0B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4264"/>
              <a:ext cx="264" cy="121"/>
            </a:xfrm>
            <a:custGeom>
              <a:avLst/>
              <a:gdLst>
                <a:gd name="T0" fmla="*/ 51 w 111"/>
                <a:gd name="T1" fmla="*/ 32 h 51"/>
                <a:gd name="T2" fmla="*/ 51 w 111"/>
                <a:gd name="T3" fmla="*/ 1 h 51"/>
                <a:gd name="T4" fmla="*/ 111 w 111"/>
                <a:gd name="T5" fmla="*/ 0 h 51"/>
                <a:gd name="T6" fmla="*/ 111 w 111"/>
                <a:gd name="T7" fmla="*/ 47 h 51"/>
                <a:gd name="T8" fmla="*/ 107 w 111"/>
                <a:gd name="T9" fmla="*/ 47 h 51"/>
                <a:gd name="T10" fmla="*/ 13 w 111"/>
                <a:gd name="T11" fmla="*/ 48 h 51"/>
                <a:gd name="T12" fmla="*/ 51 w 111"/>
                <a:gd name="T1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1">
                  <a:moveTo>
                    <a:pt x="51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91" y="48"/>
                    <a:pt x="24" y="51"/>
                    <a:pt x="13" y="48"/>
                  </a:cubicBezTo>
                  <a:cubicBezTo>
                    <a:pt x="0" y="44"/>
                    <a:pt x="51" y="32"/>
                    <a:pt x="51" y="3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2">
              <a:extLst>
                <a:ext uri="{FF2B5EF4-FFF2-40B4-BE49-F238E27FC236}">
                  <a16:creationId xmlns:a16="http://schemas.microsoft.com/office/drawing/2014/main" id="{7603DE46-5AB1-4BC4-B045-A38E6F40D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" y="4356"/>
              <a:ext cx="38" cy="19"/>
            </a:xfrm>
            <a:custGeom>
              <a:avLst/>
              <a:gdLst>
                <a:gd name="T0" fmla="*/ 1 w 16"/>
                <a:gd name="T1" fmla="*/ 7 h 8"/>
                <a:gd name="T2" fmla="*/ 1 w 16"/>
                <a:gd name="T3" fmla="*/ 8 h 8"/>
                <a:gd name="T4" fmla="*/ 1 w 16"/>
                <a:gd name="T5" fmla="*/ 8 h 8"/>
                <a:gd name="T6" fmla="*/ 1 w 16"/>
                <a:gd name="T7" fmla="*/ 8 h 8"/>
                <a:gd name="T8" fmla="*/ 1 w 16"/>
                <a:gd name="T9" fmla="*/ 7 h 8"/>
                <a:gd name="T10" fmla="*/ 16 w 16"/>
                <a:gd name="T11" fmla="*/ 0 h 8"/>
                <a:gd name="T12" fmla="*/ 12 w 16"/>
                <a:gd name="T13" fmla="*/ 1 h 8"/>
                <a:gd name="T14" fmla="*/ 16 w 16"/>
                <a:gd name="T15" fmla="*/ 0 h 8"/>
                <a:gd name="T16" fmla="*/ 16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" y="7"/>
                  </a:moveTo>
                  <a:cubicBezTo>
                    <a:pt x="0" y="7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7"/>
                    <a:pt x="1" y="7"/>
                  </a:cubicBezTo>
                  <a:moveTo>
                    <a:pt x="16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3">
              <a:extLst>
                <a:ext uri="{FF2B5EF4-FFF2-40B4-BE49-F238E27FC236}">
                  <a16:creationId xmlns:a16="http://schemas.microsoft.com/office/drawing/2014/main" id="{95326F35-DDF9-42EF-8B2D-0B06AB019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4375"/>
              <a:ext cx="4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4">
              <a:extLst>
                <a:ext uri="{FF2B5EF4-FFF2-40B4-BE49-F238E27FC236}">
                  <a16:creationId xmlns:a16="http://schemas.microsoft.com/office/drawing/2014/main" id="{25499AF4-92B8-432B-B8D0-D163E4E9B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4375"/>
              <a:ext cx="12" cy="0"/>
            </a:xfrm>
            <a:custGeom>
              <a:avLst/>
              <a:gdLst>
                <a:gd name="T0" fmla="*/ 5 w 5"/>
                <a:gd name="T1" fmla="*/ 1 w 5"/>
                <a:gd name="T2" fmla="*/ 0 w 5"/>
                <a:gd name="T3" fmla="*/ 1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4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5">
              <a:extLst>
                <a:ext uri="{FF2B5EF4-FFF2-40B4-BE49-F238E27FC236}">
                  <a16:creationId xmlns:a16="http://schemas.microsoft.com/office/drawing/2014/main" id="{F9636D6B-90CA-492D-AD0D-E124729BC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4375"/>
              <a:ext cx="125" cy="5"/>
            </a:xfrm>
            <a:custGeom>
              <a:avLst/>
              <a:gdLst>
                <a:gd name="T0" fmla="*/ 52 w 53"/>
                <a:gd name="T1" fmla="*/ 0 h 2"/>
                <a:gd name="T2" fmla="*/ 0 w 53"/>
                <a:gd name="T3" fmla="*/ 2 h 2"/>
                <a:gd name="T4" fmla="*/ 53 w 53"/>
                <a:gd name="T5" fmla="*/ 0 h 2"/>
                <a:gd name="T6" fmla="*/ 52 w 5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52" y="0"/>
                  </a:moveTo>
                  <a:cubicBezTo>
                    <a:pt x="42" y="1"/>
                    <a:pt x="20" y="2"/>
                    <a:pt x="0" y="2"/>
                  </a:cubicBezTo>
                  <a:cubicBezTo>
                    <a:pt x="18" y="2"/>
                    <a:pt x="39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6">
              <a:extLst>
                <a:ext uri="{FF2B5EF4-FFF2-40B4-BE49-F238E27FC236}">
                  <a16:creationId xmlns:a16="http://schemas.microsoft.com/office/drawing/2014/main" id="{6ECD68C1-2B2B-4063-946A-F6E0EBF02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4356"/>
              <a:ext cx="240" cy="24"/>
            </a:xfrm>
            <a:custGeom>
              <a:avLst/>
              <a:gdLst>
                <a:gd name="T0" fmla="*/ 16 w 101"/>
                <a:gd name="T1" fmla="*/ 0 h 10"/>
                <a:gd name="T2" fmla="*/ 12 w 101"/>
                <a:gd name="T3" fmla="*/ 1 h 10"/>
                <a:gd name="T4" fmla="*/ 1 w 101"/>
                <a:gd name="T5" fmla="*/ 7 h 10"/>
                <a:gd name="T6" fmla="*/ 1 w 101"/>
                <a:gd name="T7" fmla="*/ 8 h 10"/>
                <a:gd name="T8" fmla="*/ 3 w 101"/>
                <a:gd name="T9" fmla="*/ 9 h 10"/>
                <a:gd name="T10" fmla="*/ 3 w 101"/>
                <a:gd name="T11" fmla="*/ 9 h 10"/>
                <a:gd name="T12" fmla="*/ 38 w 101"/>
                <a:gd name="T13" fmla="*/ 10 h 10"/>
                <a:gd name="T14" fmla="*/ 44 w 101"/>
                <a:gd name="T15" fmla="*/ 10 h 10"/>
                <a:gd name="T16" fmla="*/ 96 w 101"/>
                <a:gd name="T17" fmla="*/ 8 h 10"/>
                <a:gd name="T18" fmla="*/ 97 w 101"/>
                <a:gd name="T19" fmla="*/ 8 h 10"/>
                <a:gd name="T20" fmla="*/ 101 w 101"/>
                <a:gd name="T21" fmla="*/ 8 h 10"/>
                <a:gd name="T22" fmla="*/ 101 w 101"/>
                <a:gd name="T23" fmla="*/ 8 h 10"/>
                <a:gd name="T24" fmla="*/ 101 w 101"/>
                <a:gd name="T25" fmla="*/ 7 h 10"/>
                <a:gd name="T26" fmla="*/ 79 w 101"/>
                <a:gd name="T27" fmla="*/ 7 h 10"/>
                <a:gd name="T28" fmla="*/ 79 w 101"/>
                <a:gd name="T29" fmla="*/ 7 h 10"/>
                <a:gd name="T30" fmla="*/ 79 w 101"/>
                <a:gd name="T31" fmla="*/ 7 h 10"/>
                <a:gd name="T32" fmla="*/ 79 w 101"/>
                <a:gd name="T33" fmla="*/ 7 h 10"/>
                <a:gd name="T34" fmla="*/ 21 w 101"/>
                <a:gd name="T35" fmla="*/ 8 h 10"/>
                <a:gd name="T36" fmla="*/ 16 w 101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0">
                  <a:moveTo>
                    <a:pt x="16" y="0"/>
                  </a:moveTo>
                  <a:cubicBezTo>
                    <a:pt x="15" y="0"/>
                    <a:pt x="13" y="1"/>
                    <a:pt x="12" y="1"/>
                  </a:cubicBezTo>
                  <a:cubicBezTo>
                    <a:pt x="8" y="3"/>
                    <a:pt x="2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8" y="10"/>
                    <a:pt x="22" y="10"/>
                    <a:pt x="38" y="10"/>
                  </a:cubicBezTo>
                  <a:cubicBezTo>
                    <a:pt x="40" y="10"/>
                    <a:pt x="42" y="10"/>
                    <a:pt x="44" y="10"/>
                  </a:cubicBezTo>
                  <a:cubicBezTo>
                    <a:pt x="64" y="10"/>
                    <a:pt x="86" y="9"/>
                    <a:pt x="96" y="8"/>
                  </a:cubicBezTo>
                  <a:cubicBezTo>
                    <a:pt x="96" y="8"/>
                    <a:pt x="97" y="8"/>
                    <a:pt x="97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0" y="0"/>
                    <a:pt x="16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87">
              <a:extLst>
                <a:ext uri="{FF2B5EF4-FFF2-40B4-BE49-F238E27FC236}">
                  <a16:creationId xmlns:a16="http://schemas.microsoft.com/office/drawing/2014/main" id="{33A742B7-5AB8-411E-8EF4-427F7B3F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4373"/>
              <a:ext cx="239" cy="2"/>
            </a:xfrm>
            <a:custGeom>
              <a:avLst/>
              <a:gdLst>
                <a:gd name="T0" fmla="*/ 101 w 101"/>
                <a:gd name="T1" fmla="*/ 0 h 1"/>
                <a:gd name="T2" fmla="*/ 100 w 101"/>
                <a:gd name="T3" fmla="*/ 0 h 1"/>
                <a:gd name="T4" fmla="*/ 97 w 101"/>
                <a:gd name="T5" fmla="*/ 0 h 1"/>
                <a:gd name="T6" fmla="*/ 86 w 101"/>
                <a:gd name="T7" fmla="*/ 0 h 1"/>
                <a:gd name="T8" fmla="*/ 50 w 101"/>
                <a:gd name="T9" fmla="*/ 1 h 1"/>
                <a:gd name="T10" fmla="*/ 14 w 101"/>
                <a:gd name="T11" fmla="*/ 1 h 1"/>
                <a:gd name="T12" fmla="*/ 4 w 101"/>
                <a:gd name="T13" fmla="*/ 0 h 1"/>
                <a:gd name="T14" fmla="*/ 1 w 101"/>
                <a:gd name="T15" fmla="*/ 0 h 1"/>
                <a:gd name="T16" fmla="*/ 0 w 101"/>
                <a:gd name="T17" fmla="*/ 0 h 1"/>
                <a:gd name="T18" fmla="*/ 1 w 101"/>
                <a:gd name="T19" fmla="*/ 0 h 1"/>
                <a:gd name="T20" fmla="*/ 4 w 101"/>
                <a:gd name="T21" fmla="*/ 0 h 1"/>
                <a:gd name="T22" fmla="*/ 14 w 101"/>
                <a:gd name="T23" fmla="*/ 0 h 1"/>
                <a:gd name="T24" fmla="*/ 50 w 101"/>
                <a:gd name="T25" fmla="*/ 0 h 1"/>
                <a:gd name="T26" fmla="*/ 86 w 101"/>
                <a:gd name="T27" fmla="*/ 0 h 1"/>
                <a:gd name="T28" fmla="*/ 97 w 101"/>
                <a:gd name="T29" fmla="*/ 0 h 1"/>
                <a:gd name="T30" fmla="*/ 100 w 101"/>
                <a:gd name="T31" fmla="*/ 0 h 1"/>
                <a:gd name="T32" fmla="*/ 101 w 10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"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4" y="0"/>
                    <a:pt x="90" y="0"/>
                    <a:pt x="86" y="0"/>
                  </a:cubicBezTo>
                  <a:cubicBezTo>
                    <a:pt x="77" y="1"/>
                    <a:pt x="64" y="1"/>
                    <a:pt x="50" y="1"/>
                  </a:cubicBezTo>
                  <a:cubicBezTo>
                    <a:pt x="36" y="1"/>
                    <a:pt x="24" y="1"/>
                    <a:pt x="14" y="1"/>
                  </a:cubicBezTo>
                  <a:cubicBezTo>
                    <a:pt x="10" y="1"/>
                    <a:pt x="6" y="0"/>
                    <a:pt x="4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10" y="0"/>
                    <a:pt x="14" y="0"/>
                  </a:cubicBezTo>
                  <a:cubicBezTo>
                    <a:pt x="24" y="0"/>
                    <a:pt x="36" y="1"/>
                    <a:pt x="50" y="0"/>
                  </a:cubicBezTo>
                  <a:cubicBezTo>
                    <a:pt x="64" y="0"/>
                    <a:pt x="77" y="0"/>
                    <a:pt x="86" y="0"/>
                  </a:cubicBezTo>
                  <a:cubicBezTo>
                    <a:pt x="90" y="0"/>
                    <a:pt x="94" y="0"/>
                    <a:pt x="97" y="0"/>
                  </a:cubicBezTo>
                  <a:cubicBezTo>
                    <a:pt x="98" y="0"/>
                    <a:pt x="99" y="0"/>
                    <a:pt x="100" y="0"/>
                  </a:cubicBezTo>
                  <a:cubicBezTo>
                    <a:pt x="100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8">
              <a:extLst>
                <a:ext uri="{FF2B5EF4-FFF2-40B4-BE49-F238E27FC236}">
                  <a16:creationId xmlns:a16="http://schemas.microsoft.com/office/drawing/2014/main" id="{B453E904-3EE8-4CD7-9F1E-5B6287A3E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4354"/>
              <a:ext cx="14" cy="24"/>
            </a:xfrm>
            <a:custGeom>
              <a:avLst/>
              <a:gdLst>
                <a:gd name="T0" fmla="*/ 5 w 6"/>
                <a:gd name="T1" fmla="*/ 10 h 10"/>
                <a:gd name="T2" fmla="*/ 3 w 6"/>
                <a:gd name="T3" fmla="*/ 4 h 10"/>
                <a:gd name="T4" fmla="*/ 0 w 6"/>
                <a:gd name="T5" fmla="*/ 0 h 10"/>
                <a:gd name="T6" fmla="*/ 4 w 6"/>
                <a:gd name="T7" fmla="*/ 4 h 10"/>
                <a:gd name="T8" fmla="*/ 5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10"/>
                  </a:moveTo>
                  <a:cubicBezTo>
                    <a:pt x="5" y="10"/>
                    <a:pt x="5" y="7"/>
                    <a:pt x="3" y="4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2" y="1"/>
                    <a:pt x="4" y="4"/>
                  </a:cubicBezTo>
                  <a:cubicBezTo>
                    <a:pt x="6" y="7"/>
                    <a:pt x="6" y="10"/>
                    <a:pt x="5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89">
              <a:extLst>
                <a:ext uri="{FF2B5EF4-FFF2-40B4-BE49-F238E27FC236}">
                  <a16:creationId xmlns:a16="http://schemas.microsoft.com/office/drawing/2014/main" id="{255A9C5E-B2E0-4D8D-9166-4C2141188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4344"/>
              <a:ext cx="7" cy="12"/>
            </a:xfrm>
            <a:custGeom>
              <a:avLst/>
              <a:gdLst>
                <a:gd name="T0" fmla="*/ 3 w 3"/>
                <a:gd name="T1" fmla="*/ 5 h 5"/>
                <a:gd name="T2" fmla="*/ 1 w 3"/>
                <a:gd name="T3" fmla="*/ 2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2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F54B0607-A077-42CB-B71F-7D13FFFD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4342"/>
              <a:ext cx="10" cy="7"/>
            </a:xfrm>
            <a:custGeom>
              <a:avLst/>
              <a:gdLst>
                <a:gd name="T0" fmla="*/ 4 w 4"/>
                <a:gd name="T1" fmla="*/ 3 h 3"/>
                <a:gd name="T2" fmla="*/ 2 w 4"/>
                <a:gd name="T3" fmla="*/ 2 h 3"/>
                <a:gd name="T4" fmla="*/ 0 w 4"/>
                <a:gd name="T5" fmla="*/ 0 h 3"/>
                <a:gd name="T6" fmla="*/ 2 w 4"/>
                <a:gd name="T7" fmla="*/ 1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3" y="3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2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91">
              <a:extLst>
                <a:ext uri="{FF2B5EF4-FFF2-40B4-BE49-F238E27FC236}">
                  <a16:creationId xmlns:a16="http://schemas.microsoft.com/office/drawing/2014/main" id="{34DD542A-9603-4B17-826A-164D1CA64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4335"/>
              <a:ext cx="15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54814C82-E606-4042-B877-7A1590335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25"/>
              <a:ext cx="17" cy="5"/>
            </a:xfrm>
            <a:custGeom>
              <a:avLst/>
              <a:gdLst>
                <a:gd name="T0" fmla="*/ 7 w 7"/>
                <a:gd name="T1" fmla="*/ 0 h 2"/>
                <a:gd name="T2" fmla="*/ 3 w 7"/>
                <a:gd name="T3" fmla="*/ 1 h 2"/>
                <a:gd name="T4" fmla="*/ 0 w 7"/>
                <a:gd name="T5" fmla="*/ 1 h 2"/>
                <a:gd name="T6" fmla="*/ 3 w 7"/>
                <a:gd name="T7" fmla="*/ 1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1"/>
                    <a:pt x="5" y="1"/>
                    <a:pt x="3" y="1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0"/>
                    <a:pt x="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3">
              <a:extLst>
                <a:ext uri="{FF2B5EF4-FFF2-40B4-BE49-F238E27FC236}">
                  <a16:creationId xmlns:a16="http://schemas.microsoft.com/office/drawing/2014/main" id="{19E7F32F-795C-46B1-9089-C4E26F501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4328"/>
              <a:ext cx="26" cy="16"/>
            </a:xfrm>
            <a:custGeom>
              <a:avLst/>
              <a:gdLst>
                <a:gd name="T0" fmla="*/ 11 w 11"/>
                <a:gd name="T1" fmla="*/ 6 h 7"/>
                <a:gd name="T2" fmla="*/ 7 w 11"/>
                <a:gd name="T3" fmla="*/ 6 h 7"/>
                <a:gd name="T4" fmla="*/ 3 w 11"/>
                <a:gd name="T5" fmla="*/ 6 h 7"/>
                <a:gd name="T6" fmla="*/ 1 w 11"/>
                <a:gd name="T7" fmla="*/ 5 h 7"/>
                <a:gd name="T8" fmla="*/ 0 w 11"/>
                <a:gd name="T9" fmla="*/ 3 h 7"/>
                <a:gd name="T10" fmla="*/ 0 w 11"/>
                <a:gd name="T11" fmla="*/ 2 h 7"/>
                <a:gd name="T12" fmla="*/ 9 w 11"/>
                <a:gd name="T13" fmla="*/ 4 h 7"/>
                <a:gd name="T14" fmla="*/ 10 w 11"/>
                <a:gd name="T15" fmla="*/ 6 h 7"/>
                <a:gd name="T16" fmla="*/ 10 w 11"/>
                <a:gd name="T17" fmla="*/ 7 h 7"/>
                <a:gd name="T18" fmla="*/ 9 w 11"/>
                <a:gd name="T19" fmla="*/ 4 h 7"/>
                <a:gd name="T20" fmla="*/ 5 w 11"/>
                <a:gd name="T21" fmla="*/ 2 h 7"/>
                <a:gd name="T22" fmla="*/ 1 w 11"/>
                <a:gd name="T23" fmla="*/ 2 h 7"/>
                <a:gd name="T24" fmla="*/ 1 w 11"/>
                <a:gd name="T25" fmla="*/ 4 h 7"/>
                <a:gd name="T26" fmla="*/ 3 w 11"/>
                <a:gd name="T27" fmla="*/ 5 h 7"/>
                <a:gd name="T28" fmla="*/ 7 w 11"/>
                <a:gd name="T29" fmla="*/ 6 h 7"/>
                <a:gd name="T30" fmla="*/ 11 w 11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7">
                  <a:moveTo>
                    <a:pt x="11" y="6"/>
                  </a:moveTo>
                  <a:cubicBezTo>
                    <a:pt x="11" y="6"/>
                    <a:pt x="9" y="7"/>
                    <a:pt x="7" y="6"/>
                  </a:cubicBezTo>
                  <a:cubicBezTo>
                    <a:pt x="6" y="6"/>
                    <a:pt x="5" y="6"/>
                    <a:pt x="3" y="6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8" y="2"/>
                    <a:pt x="9" y="4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9" y="4"/>
                  </a:cubicBezTo>
                  <a:cubicBezTo>
                    <a:pt x="8" y="3"/>
                    <a:pt x="7" y="2"/>
                    <a:pt x="5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5" y="5"/>
                    <a:pt x="6" y="6"/>
                    <a:pt x="7" y="6"/>
                  </a:cubicBezTo>
                  <a:cubicBezTo>
                    <a:pt x="9" y="6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4">
              <a:extLst>
                <a:ext uri="{FF2B5EF4-FFF2-40B4-BE49-F238E27FC236}">
                  <a16:creationId xmlns:a16="http://schemas.microsoft.com/office/drawing/2014/main" id="{DC23A9E0-4092-4A4B-A842-8808911B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4325"/>
              <a:ext cx="14" cy="19"/>
            </a:xfrm>
            <a:custGeom>
              <a:avLst/>
              <a:gdLst>
                <a:gd name="T0" fmla="*/ 1 w 6"/>
                <a:gd name="T1" fmla="*/ 8 h 8"/>
                <a:gd name="T2" fmla="*/ 0 w 6"/>
                <a:gd name="T3" fmla="*/ 5 h 8"/>
                <a:gd name="T4" fmla="*/ 2 w 6"/>
                <a:gd name="T5" fmla="*/ 2 h 8"/>
                <a:gd name="T6" fmla="*/ 5 w 6"/>
                <a:gd name="T7" fmla="*/ 0 h 8"/>
                <a:gd name="T8" fmla="*/ 6 w 6"/>
                <a:gd name="T9" fmla="*/ 2 h 8"/>
                <a:gd name="T10" fmla="*/ 5 w 6"/>
                <a:gd name="T11" fmla="*/ 4 h 8"/>
                <a:gd name="T12" fmla="*/ 3 w 6"/>
                <a:gd name="T13" fmla="*/ 6 h 8"/>
                <a:gd name="T14" fmla="*/ 1 w 6"/>
                <a:gd name="T15" fmla="*/ 8 h 8"/>
                <a:gd name="T16" fmla="*/ 3 w 6"/>
                <a:gd name="T17" fmla="*/ 6 h 8"/>
                <a:gd name="T18" fmla="*/ 5 w 6"/>
                <a:gd name="T19" fmla="*/ 3 h 8"/>
                <a:gd name="T20" fmla="*/ 5 w 6"/>
                <a:gd name="T21" fmla="*/ 1 h 8"/>
                <a:gd name="T22" fmla="*/ 2 w 6"/>
                <a:gd name="T23" fmla="*/ 3 h 8"/>
                <a:gd name="T24" fmla="*/ 1 w 6"/>
                <a:gd name="T25" fmla="*/ 5 h 8"/>
                <a:gd name="T26" fmla="*/ 1 w 6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8">
                  <a:moveTo>
                    <a:pt x="1" y="8"/>
                  </a:moveTo>
                  <a:cubicBezTo>
                    <a:pt x="1" y="8"/>
                    <a:pt x="0" y="7"/>
                    <a:pt x="0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5"/>
                    <a:pt x="4" y="5"/>
                    <a:pt x="3" y="6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5"/>
                    <a:pt x="4" y="4"/>
                    <a:pt x="5" y="3"/>
                  </a:cubicBezTo>
                  <a:cubicBezTo>
                    <a:pt x="5" y="3"/>
                    <a:pt x="6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7"/>
                    <a:pt x="1" y="8"/>
                    <a:pt x="1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2AD6E48D-BE54-468D-BE13-EFEAFD2B7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4333"/>
              <a:ext cx="49" cy="40"/>
            </a:xfrm>
            <a:custGeom>
              <a:avLst/>
              <a:gdLst>
                <a:gd name="T0" fmla="*/ 21 w 21"/>
                <a:gd name="T1" fmla="*/ 0 h 17"/>
                <a:gd name="T2" fmla="*/ 21 w 21"/>
                <a:gd name="T3" fmla="*/ 0 h 17"/>
                <a:gd name="T4" fmla="*/ 17 w 21"/>
                <a:gd name="T5" fmla="*/ 0 h 17"/>
                <a:gd name="T6" fmla="*/ 7 w 21"/>
                <a:gd name="T7" fmla="*/ 4 h 17"/>
                <a:gd name="T8" fmla="*/ 1 w 21"/>
                <a:gd name="T9" fmla="*/ 13 h 17"/>
                <a:gd name="T10" fmla="*/ 0 w 21"/>
                <a:gd name="T11" fmla="*/ 17 h 17"/>
                <a:gd name="T12" fmla="*/ 0 w 21"/>
                <a:gd name="T13" fmla="*/ 16 h 17"/>
                <a:gd name="T14" fmla="*/ 1 w 21"/>
                <a:gd name="T15" fmla="*/ 13 h 17"/>
                <a:gd name="T16" fmla="*/ 7 w 21"/>
                <a:gd name="T17" fmla="*/ 4 h 17"/>
                <a:gd name="T18" fmla="*/ 17 w 21"/>
                <a:gd name="T19" fmla="*/ 0 h 17"/>
                <a:gd name="T20" fmla="*/ 20 w 21"/>
                <a:gd name="T21" fmla="*/ 0 h 17"/>
                <a:gd name="T22" fmla="*/ 21 w 21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4" y="1"/>
                    <a:pt x="11" y="2"/>
                    <a:pt x="7" y="4"/>
                  </a:cubicBezTo>
                  <a:cubicBezTo>
                    <a:pt x="4" y="7"/>
                    <a:pt x="2" y="10"/>
                    <a:pt x="1" y="13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2" y="10"/>
                    <a:pt x="4" y="7"/>
                    <a:pt x="7" y="4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6">
              <a:extLst>
                <a:ext uri="{FF2B5EF4-FFF2-40B4-BE49-F238E27FC236}">
                  <a16:creationId xmlns:a16="http://schemas.microsoft.com/office/drawing/2014/main" id="{0EBFFF16-8B85-4924-983E-F4C55ED9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4276"/>
              <a:ext cx="3" cy="57"/>
            </a:xfrm>
            <a:custGeom>
              <a:avLst/>
              <a:gdLst>
                <a:gd name="T0" fmla="*/ 0 w 1"/>
                <a:gd name="T1" fmla="*/ 0 h 24"/>
                <a:gd name="T2" fmla="*/ 1 w 1"/>
                <a:gd name="T3" fmla="*/ 12 h 24"/>
                <a:gd name="T4" fmla="*/ 1 w 1"/>
                <a:gd name="T5" fmla="*/ 24 h 24"/>
                <a:gd name="T6" fmla="*/ 0 w 1"/>
                <a:gd name="T7" fmla="*/ 12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1" y="5"/>
                    <a:pt x="1" y="12"/>
                  </a:cubicBezTo>
                  <a:cubicBezTo>
                    <a:pt x="1" y="19"/>
                    <a:pt x="1" y="24"/>
                    <a:pt x="1" y="24"/>
                  </a:cubicBezTo>
                  <a:cubicBezTo>
                    <a:pt x="0" y="24"/>
                    <a:pt x="0" y="19"/>
                    <a:pt x="0" y="12"/>
                  </a:cubicBezTo>
                  <a:cubicBezTo>
                    <a:pt x="0" y="5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97">
              <a:extLst>
                <a:ext uri="{FF2B5EF4-FFF2-40B4-BE49-F238E27FC236}">
                  <a16:creationId xmlns:a16="http://schemas.microsoft.com/office/drawing/2014/main" id="{98A107E1-7ECF-431F-9C77-9FDA58567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4361"/>
              <a:ext cx="43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013AAE02-9B07-4A39-8F2E-77197C2FE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4361"/>
              <a:ext cx="4" cy="7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1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9713D011-3546-43ED-A3EF-754B0B15E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47"/>
              <a:ext cx="7" cy="7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2 h 3"/>
                <a:gd name="T4" fmla="*/ 1 w 3"/>
                <a:gd name="T5" fmla="*/ 3 h 3"/>
                <a:gd name="T6" fmla="*/ 1 w 3"/>
                <a:gd name="T7" fmla="*/ 1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0">
              <a:extLst>
                <a:ext uri="{FF2B5EF4-FFF2-40B4-BE49-F238E27FC236}">
                  <a16:creationId xmlns:a16="http://schemas.microsoft.com/office/drawing/2014/main" id="{A09A32F9-61F3-4E23-ACBF-DD5C7117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4340"/>
              <a:ext cx="7" cy="4"/>
            </a:xfrm>
            <a:custGeom>
              <a:avLst/>
              <a:gdLst>
                <a:gd name="T0" fmla="*/ 3 w 3"/>
                <a:gd name="T1" fmla="*/ 1 h 2"/>
                <a:gd name="T2" fmla="*/ 1 w 3"/>
                <a:gd name="T3" fmla="*/ 1 h 2"/>
                <a:gd name="T4" fmla="*/ 0 w 3"/>
                <a:gd name="T5" fmla="*/ 2 h 2"/>
                <a:gd name="T6" fmla="*/ 1 w 3"/>
                <a:gd name="T7" fmla="*/ 1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1">
              <a:extLst>
                <a:ext uri="{FF2B5EF4-FFF2-40B4-BE49-F238E27FC236}">
                  <a16:creationId xmlns:a16="http://schemas.microsoft.com/office/drawing/2014/main" id="{127CDE59-7BA9-415C-8DAB-2703176F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4337"/>
              <a:ext cx="5" cy="3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02">
              <a:extLst>
                <a:ext uri="{FF2B5EF4-FFF2-40B4-BE49-F238E27FC236}">
                  <a16:creationId xmlns:a16="http://schemas.microsoft.com/office/drawing/2014/main" id="{049C6FEF-C644-4F7C-A5D4-EBDB0213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4309"/>
              <a:ext cx="1" cy="1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03">
              <a:extLst>
                <a:ext uri="{FF2B5EF4-FFF2-40B4-BE49-F238E27FC236}">
                  <a16:creationId xmlns:a16="http://schemas.microsoft.com/office/drawing/2014/main" id="{E4AFA933-7501-443C-9944-372526695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4309"/>
              <a:ext cx="0" cy="19"/>
            </a:xfrm>
            <a:custGeom>
              <a:avLst/>
              <a:gdLst>
                <a:gd name="T0" fmla="*/ 0 h 19"/>
                <a:gd name="T1" fmla="*/ 19 h 19"/>
                <a:gd name="T2" fmla="*/ 19 h 19"/>
                <a:gd name="T3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04">
              <a:extLst>
                <a:ext uri="{FF2B5EF4-FFF2-40B4-BE49-F238E27FC236}">
                  <a16:creationId xmlns:a16="http://schemas.microsoft.com/office/drawing/2014/main" id="{E7F1CEC8-6801-4636-A97D-903FE3D1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4309"/>
              <a:ext cx="14" cy="19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0 h 8"/>
                <a:gd name="T4" fmla="*/ 0 w 6"/>
                <a:gd name="T5" fmla="*/ 8 h 8"/>
                <a:gd name="T6" fmla="*/ 6 w 6"/>
                <a:gd name="T7" fmla="*/ 8 h 8"/>
                <a:gd name="T8" fmla="*/ 6 w 6"/>
                <a:gd name="T9" fmla="*/ 0 h 8"/>
                <a:gd name="T10" fmla="*/ 6 w 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5">
              <a:extLst>
                <a:ext uri="{FF2B5EF4-FFF2-40B4-BE49-F238E27FC236}">
                  <a16:creationId xmlns:a16="http://schemas.microsoft.com/office/drawing/2014/main" id="{6332BB18-2062-4924-B474-87DA8ACB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11"/>
              <a:ext cx="0" cy="17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6">
              <a:extLst>
                <a:ext uri="{FF2B5EF4-FFF2-40B4-BE49-F238E27FC236}">
                  <a16:creationId xmlns:a16="http://schemas.microsoft.com/office/drawing/2014/main" id="{46EA35FC-3F82-4145-9999-CA29B74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09"/>
              <a:ext cx="126" cy="19"/>
            </a:xfrm>
            <a:custGeom>
              <a:avLst/>
              <a:gdLst>
                <a:gd name="T0" fmla="*/ 53 w 53"/>
                <a:gd name="T1" fmla="*/ 0 h 8"/>
                <a:gd name="T2" fmla="*/ 0 w 53"/>
                <a:gd name="T3" fmla="*/ 1 h 8"/>
                <a:gd name="T4" fmla="*/ 0 w 53"/>
                <a:gd name="T5" fmla="*/ 1 h 8"/>
                <a:gd name="T6" fmla="*/ 0 w 53"/>
                <a:gd name="T7" fmla="*/ 8 h 8"/>
                <a:gd name="T8" fmla="*/ 3 w 53"/>
                <a:gd name="T9" fmla="*/ 8 h 8"/>
                <a:gd name="T10" fmla="*/ 7 w 53"/>
                <a:gd name="T11" fmla="*/ 7 h 8"/>
                <a:gd name="T12" fmla="*/ 7 w 53"/>
                <a:gd name="T13" fmla="*/ 7 h 8"/>
                <a:gd name="T14" fmla="*/ 6 w 53"/>
                <a:gd name="T15" fmla="*/ 8 h 8"/>
                <a:gd name="T16" fmla="*/ 53 w 53"/>
                <a:gd name="T17" fmla="*/ 8 h 8"/>
                <a:gd name="T18" fmla="*/ 53 w 5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6"/>
                    <a:pt x="53" y="4"/>
                    <a:pt x="5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07">
              <a:extLst>
                <a:ext uri="{FF2B5EF4-FFF2-40B4-BE49-F238E27FC236}">
                  <a16:creationId xmlns:a16="http://schemas.microsoft.com/office/drawing/2014/main" id="{5CBFD658-820D-46BC-91EF-4EEE17D2C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25"/>
              <a:ext cx="17" cy="3"/>
            </a:xfrm>
            <a:custGeom>
              <a:avLst/>
              <a:gdLst>
                <a:gd name="T0" fmla="*/ 7 w 7"/>
                <a:gd name="T1" fmla="*/ 0 h 1"/>
                <a:gd name="T2" fmla="*/ 3 w 7"/>
                <a:gd name="T3" fmla="*/ 1 h 1"/>
                <a:gd name="T4" fmla="*/ 0 w 7"/>
                <a:gd name="T5" fmla="*/ 1 h 1"/>
                <a:gd name="T6" fmla="*/ 0 w 7"/>
                <a:gd name="T7" fmla="*/ 1 h 1"/>
                <a:gd name="T8" fmla="*/ 6 w 7"/>
                <a:gd name="T9" fmla="*/ 1 h 1"/>
                <a:gd name="T10" fmla="*/ 7 w 7"/>
                <a:gd name="T11" fmla="*/ 0 h 1"/>
                <a:gd name="T12" fmla="*/ 7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6" y="0"/>
                    <a:pt x="5" y="1"/>
                    <a:pt x="3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8">
              <a:extLst>
                <a:ext uri="{FF2B5EF4-FFF2-40B4-BE49-F238E27FC236}">
                  <a16:creationId xmlns:a16="http://schemas.microsoft.com/office/drawing/2014/main" id="{CC498ABD-32B9-4A42-941E-E367CF83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4309"/>
              <a:ext cx="3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8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1" y="4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09">
              <a:extLst>
                <a:ext uri="{FF2B5EF4-FFF2-40B4-BE49-F238E27FC236}">
                  <a16:creationId xmlns:a16="http://schemas.microsoft.com/office/drawing/2014/main" id="{A976DD98-B045-4B89-B3BF-399DECE68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974"/>
              <a:ext cx="477" cy="287"/>
            </a:xfrm>
            <a:custGeom>
              <a:avLst/>
              <a:gdLst>
                <a:gd name="T0" fmla="*/ 201 w 201"/>
                <a:gd name="T1" fmla="*/ 26 h 121"/>
                <a:gd name="T2" fmla="*/ 177 w 201"/>
                <a:gd name="T3" fmla="*/ 98 h 121"/>
                <a:gd name="T4" fmla="*/ 133 w 201"/>
                <a:gd name="T5" fmla="*/ 121 h 121"/>
                <a:gd name="T6" fmla="*/ 0 w 201"/>
                <a:gd name="T7" fmla="*/ 121 h 121"/>
                <a:gd name="T8" fmla="*/ 0 w 201"/>
                <a:gd name="T9" fmla="*/ 91 h 121"/>
                <a:gd name="T10" fmla="*/ 122 w 201"/>
                <a:gd name="T11" fmla="*/ 74 h 121"/>
                <a:gd name="T12" fmla="*/ 151 w 201"/>
                <a:gd name="T13" fmla="*/ 0 h 121"/>
                <a:gd name="T14" fmla="*/ 201 w 201"/>
                <a:gd name="T15" fmla="*/ 2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21">
                  <a:moveTo>
                    <a:pt x="201" y="26"/>
                  </a:moveTo>
                  <a:cubicBezTo>
                    <a:pt x="177" y="98"/>
                    <a:pt x="177" y="98"/>
                    <a:pt x="177" y="98"/>
                  </a:cubicBezTo>
                  <a:cubicBezTo>
                    <a:pt x="171" y="118"/>
                    <a:pt x="154" y="121"/>
                    <a:pt x="133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201" y="26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0">
              <a:extLst>
                <a:ext uri="{FF2B5EF4-FFF2-40B4-BE49-F238E27FC236}">
                  <a16:creationId xmlns:a16="http://schemas.microsoft.com/office/drawing/2014/main" id="{F17175CB-09A7-492F-BC94-1AC95341A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112"/>
              <a:ext cx="194" cy="149"/>
            </a:xfrm>
            <a:custGeom>
              <a:avLst/>
              <a:gdLst>
                <a:gd name="T0" fmla="*/ 68 w 82"/>
                <a:gd name="T1" fmla="*/ 27 h 63"/>
                <a:gd name="T2" fmla="*/ 57 w 82"/>
                <a:gd name="T3" fmla="*/ 22 h 63"/>
                <a:gd name="T4" fmla="*/ 43 w 82"/>
                <a:gd name="T5" fmla="*/ 1 h 63"/>
                <a:gd name="T6" fmla="*/ 45 w 82"/>
                <a:gd name="T7" fmla="*/ 18 h 63"/>
                <a:gd name="T8" fmla="*/ 31 w 82"/>
                <a:gd name="T9" fmla="*/ 14 h 63"/>
                <a:gd name="T10" fmla="*/ 2 w 82"/>
                <a:gd name="T11" fmla="*/ 30 h 63"/>
                <a:gd name="T12" fmla="*/ 12 w 82"/>
                <a:gd name="T13" fmla="*/ 33 h 63"/>
                <a:gd name="T14" fmla="*/ 27 w 82"/>
                <a:gd name="T15" fmla="*/ 26 h 63"/>
                <a:gd name="T16" fmla="*/ 44 w 82"/>
                <a:gd name="T17" fmla="*/ 31 h 63"/>
                <a:gd name="T18" fmla="*/ 23 w 82"/>
                <a:gd name="T19" fmla="*/ 33 h 63"/>
                <a:gd name="T20" fmla="*/ 3 w 82"/>
                <a:gd name="T21" fmla="*/ 51 h 63"/>
                <a:gd name="T22" fmla="*/ 15 w 82"/>
                <a:gd name="T23" fmla="*/ 51 h 63"/>
                <a:gd name="T24" fmla="*/ 66 w 82"/>
                <a:gd name="T25" fmla="*/ 62 h 63"/>
                <a:gd name="T26" fmla="*/ 82 w 82"/>
                <a:gd name="T27" fmla="*/ 63 h 63"/>
                <a:gd name="T28" fmla="*/ 82 w 82"/>
                <a:gd name="T29" fmla="*/ 33 h 63"/>
                <a:gd name="T30" fmla="*/ 68 w 82"/>
                <a:gd name="T31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3">
                  <a:moveTo>
                    <a:pt x="68" y="27"/>
                  </a:moveTo>
                  <a:cubicBezTo>
                    <a:pt x="57" y="22"/>
                    <a:pt x="57" y="22"/>
                    <a:pt x="57" y="22"/>
                  </a:cubicBezTo>
                  <a:cubicBezTo>
                    <a:pt x="57" y="22"/>
                    <a:pt x="46" y="0"/>
                    <a:pt x="43" y="1"/>
                  </a:cubicBezTo>
                  <a:cubicBezTo>
                    <a:pt x="41" y="2"/>
                    <a:pt x="40" y="8"/>
                    <a:pt x="45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0" y="28"/>
                    <a:pt x="2" y="30"/>
                  </a:cubicBezTo>
                  <a:cubicBezTo>
                    <a:pt x="3" y="32"/>
                    <a:pt x="5" y="37"/>
                    <a:pt x="12" y="33"/>
                  </a:cubicBezTo>
                  <a:cubicBezTo>
                    <a:pt x="19" y="30"/>
                    <a:pt x="27" y="26"/>
                    <a:pt x="27" y="26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9" y="56"/>
                    <a:pt x="15" y="51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1">
              <a:extLst>
                <a:ext uri="{FF2B5EF4-FFF2-40B4-BE49-F238E27FC236}">
                  <a16:creationId xmlns:a16="http://schemas.microsoft.com/office/drawing/2014/main" id="{29888053-3EF2-4A7C-A94B-B4EE65E8F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207"/>
              <a:ext cx="67" cy="26"/>
            </a:xfrm>
            <a:custGeom>
              <a:avLst/>
              <a:gdLst>
                <a:gd name="T0" fmla="*/ 0 w 28"/>
                <a:gd name="T1" fmla="*/ 11 h 11"/>
                <a:gd name="T2" fmla="*/ 3 w 28"/>
                <a:gd name="T3" fmla="*/ 8 h 11"/>
                <a:gd name="T4" fmla="*/ 7 w 28"/>
                <a:gd name="T5" fmla="*/ 5 h 11"/>
                <a:gd name="T6" fmla="*/ 12 w 28"/>
                <a:gd name="T7" fmla="*/ 3 h 11"/>
                <a:gd name="T8" fmla="*/ 28 w 28"/>
                <a:gd name="T9" fmla="*/ 1 h 11"/>
                <a:gd name="T10" fmla="*/ 12 w 28"/>
                <a:gd name="T11" fmla="*/ 2 h 11"/>
                <a:gd name="T12" fmla="*/ 6 w 28"/>
                <a:gd name="T13" fmla="*/ 3 h 11"/>
                <a:gd name="T14" fmla="*/ 2 w 28"/>
                <a:gd name="T15" fmla="*/ 7 h 11"/>
                <a:gd name="T16" fmla="*/ 0 w 28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cubicBezTo>
                    <a:pt x="0" y="11"/>
                    <a:pt x="1" y="10"/>
                    <a:pt x="3" y="8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3"/>
                    <a:pt x="12" y="3"/>
                  </a:cubicBezTo>
                  <a:cubicBezTo>
                    <a:pt x="21" y="2"/>
                    <a:pt x="28" y="1"/>
                    <a:pt x="28" y="1"/>
                  </a:cubicBezTo>
                  <a:cubicBezTo>
                    <a:pt x="28" y="0"/>
                    <a:pt x="21" y="1"/>
                    <a:pt x="12" y="2"/>
                  </a:cubicBezTo>
                  <a:cubicBezTo>
                    <a:pt x="10" y="2"/>
                    <a:pt x="8" y="2"/>
                    <a:pt x="6" y="3"/>
                  </a:cubicBezTo>
                  <a:cubicBezTo>
                    <a:pt x="4" y="4"/>
                    <a:pt x="3" y="6"/>
                    <a:pt x="2" y="7"/>
                  </a:cubicBezTo>
                  <a:cubicBezTo>
                    <a:pt x="0" y="9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2">
              <a:extLst>
                <a:ext uri="{FF2B5EF4-FFF2-40B4-BE49-F238E27FC236}">
                  <a16:creationId xmlns:a16="http://schemas.microsoft.com/office/drawing/2014/main" id="{7743E760-F0BE-4DE3-AB5A-E59B88A8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" y="3228"/>
              <a:ext cx="41" cy="10"/>
            </a:xfrm>
            <a:custGeom>
              <a:avLst/>
              <a:gdLst>
                <a:gd name="T0" fmla="*/ 0 w 17"/>
                <a:gd name="T1" fmla="*/ 4 h 4"/>
                <a:gd name="T2" fmla="*/ 2 w 17"/>
                <a:gd name="T3" fmla="*/ 3 h 4"/>
                <a:gd name="T4" fmla="*/ 8 w 17"/>
                <a:gd name="T5" fmla="*/ 2 h 4"/>
                <a:gd name="T6" fmla="*/ 17 w 17"/>
                <a:gd name="T7" fmla="*/ 1 h 4"/>
                <a:gd name="T8" fmla="*/ 8 w 17"/>
                <a:gd name="T9" fmla="*/ 0 h 4"/>
                <a:gd name="T10" fmla="*/ 1 w 17"/>
                <a:gd name="T11" fmla="*/ 2 h 4"/>
                <a:gd name="T12" fmla="*/ 0 w 17"/>
                <a:gd name="T13" fmla="*/ 3 h 4"/>
                <a:gd name="T14" fmla="*/ 0 w 1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0" y="4"/>
                  </a:moveTo>
                  <a:cubicBezTo>
                    <a:pt x="0" y="4"/>
                    <a:pt x="0" y="3"/>
                    <a:pt x="2" y="3"/>
                  </a:cubicBezTo>
                  <a:cubicBezTo>
                    <a:pt x="3" y="2"/>
                    <a:pt x="6" y="2"/>
                    <a:pt x="8" y="2"/>
                  </a:cubicBezTo>
                  <a:cubicBezTo>
                    <a:pt x="13" y="1"/>
                    <a:pt x="17" y="1"/>
                    <a:pt x="17" y="1"/>
                  </a:cubicBezTo>
                  <a:cubicBezTo>
                    <a:pt x="17" y="0"/>
                    <a:pt x="13" y="0"/>
                    <a:pt x="8" y="0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3">
              <a:extLst>
                <a:ext uri="{FF2B5EF4-FFF2-40B4-BE49-F238E27FC236}">
                  <a16:creationId xmlns:a16="http://schemas.microsoft.com/office/drawing/2014/main" id="{100D7F9D-2082-49EF-ABCE-5AC892EA8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653"/>
              <a:ext cx="629" cy="737"/>
            </a:xfrm>
            <a:custGeom>
              <a:avLst/>
              <a:gdLst>
                <a:gd name="T0" fmla="*/ 75 w 265"/>
                <a:gd name="T1" fmla="*/ 146 h 310"/>
                <a:gd name="T2" fmla="*/ 65 w 265"/>
                <a:gd name="T3" fmla="*/ 180 h 310"/>
                <a:gd name="T4" fmla="*/ 0 w 265"/>
                <a:gd name="T5" fmla="*/ 151 h 310"/>
                <a:gd name="T6" fmla="*/ 34 w 265"/>
                <a:gd name="T7" fmla="*/ 60 h 310"/>
                <a:gd name="T8" fmla="*/ 101 w 265"/>
                <a:gd name="T9" fmla="*/ 6 h 310"/>
                <a:gd name="T10" fmla="*/ 163 w 265"/>
                <a:gd name="T11" fmla="*/ 0 h 310"/>
                <a:gd name="T12" fmla="*/ 260 w 265"/>
                <a:gd name="T13" fmla="*/ 59 h 310"/>
                <a:gd name="T14" fmla="*/ 260 w 265"/>
                <a:gd name="T15" fmla="*/ 192 h 310"/>
                <a:gd name="T16" fmla="*/ 255 w 265"/>
                <a:gd name="T17" fmla="*/ 304 h 310"/>
                <a:gd name="T18" fmla="*/ 69 w 265"/>
                <a:gd name="T19" fmla="*/ 310 h 310"/>
                <a:gd name="T20" fmla="*/ 75 w 265"/>
                <a:gd name="T21" fmla="*/ 1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310">
                  <a:moveTo>
                    <a:pt x="75" y="146"/>
                  </a:moveTo>
                  <a:cubicBezTo>
                    <a:pt x="65" y="180"/>
                    <a:pt x="65" y="180"/>
                    <a:pt x="65" y="18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" y="144"/>
                    <a:pt x="13" y="111"/>
                    <a:pt x="34" y="60"/>
                  </a:cubicBezTo>
                  <a:cubicBezTo>
                    <a:pt x="45" y="32"/>
                    <a:pt x="71" y="11"/>
                    <a:pt x="101" y="6"/>
                  </a:cubicBezTo>
                  <a:cubicBezTo>
                    <a:pt x="122" y="3"/>
                    <a:pt x="145" y="0"/>
                    <a:pt x="163" y="0"/>
                  </a:cubicBezTo>
                  <a:cubicBezTo>
                    <a:pt x="199" y="0"/>
                    <a:pt x="253" y="23"/>
                    <a:pt x="260" y="59"/>
                  </a:cubicBezTo>
                  <a:cubicBezTo>
                    <a:pt x="265" y="86"/>
                    <a:pt x="260" y="134"/>
                    <a:pt x="260" y="192"/>
                  </a:cubicBezTo>
                  <a:cubicBezTo>
                    <a:pt x="255" y="304"/>
                    <a:pt x="255" y="304"/>
                    <a:pt x="255" y="304"/>
                  </a:cubicBezTo>
                  <a:cubicBezTo>
                    <a:pt x="69" y="310"/>
                    <a:pt x="69" y="310"/>
                    <a:pt x="69" y="310"/>
                  </a:cubicBezTo>
                  <a:cubicBezTo>
                    <a:pt x="75" y="146"/>
                    <a:pt x="75" y="146"/>
                    <a:pt x="75" y="14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14">
              <a:extLst>
                <a:ext uri="{FF2B5EF4-FFF2-40B4-BE49-F238E27FC236}">
                  <a16:creationId xmlns:a16="http://schemas.microsoft.com/office/drawing/2014/main" id="{46FA664F-AF99-4238-9C72-673B0531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375"/>
              <a:ext cx="270" cy="34"/>
            </a:xfrm>
            <a:custGeom>
              <a:avLst/>
              <a:gdLst>
                <a:gd name="T0" fmla="*/ 114 w 114"/>
                <a:gd name="T1" fmla="*/ 0 h 14"/>
                <a:gd name="T2" fmla="*/ 0 w 114"/>
                <a:gd name="T3" fmla="*/ 4 h 14"/>
                <a:gd name="T4" fmla="*/ 0 w 114"/>
                <a:gd name="T5" fmla="*/ 8 h 14"/>
                <a:gd name="T6" fmla="*/ 112 w 114"/>
                <a:gd name="T7" fmla="*/ 14 h 14"/>
                <a:gd name="T8" fmla="*/ 114 w 1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">
                  <a:moveTo>
                    <a:pt x="11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5">
              <a:extLst>
                <a:ext uri="{FF2B5EF4-FFF2-40B4-BE49-F238E27FC236}">
                  <a16:creationId xmlns:a16="http://schemas.microsoft.com/office/drawing/2014/main" id="{66800656-3477-4D5A-8482-E6BAFBD1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43"/>
              <a:ext cx="327" cy="342"/>
            </a:xfrm>
            <a:custGeom>
              <a:avLst/>
              <a:gdLst>
                <a:gd name="T0" fmla="*/ 54 w 138"/>
                <a:gd name="T1" fmla="*/ 0 h 144"/>
                <a:gd name="T2" fmla="*/ 28 w 138"/>
                <a:gd name="T3" fmla="*/ 7 h 144"/>
                <a:gd name="T4" fmla="*/ 13 w 138"/>
                <a:gd name="T5" fmla="*/ 36 h 144"/>
                <a:gd name="T6" fmla="*/ 0 w 138"/>
                <a:gd name="T7" fmla="*/ 144 h 144"/>
                <a:gd name="T8" fmla="*/ 114 w 138"/>
                <a:gd name="T9" fmla="*/ 140 h 144"/>
                <a:gd name="T10" fmla="*/ 138 w 138"/>
                <a:gd name="T11" fmla="*/ 2 h 144"/>
                <a:gd name="T12" fmla="*/ 116 w 138"/>
                <a:gd name="T13" fmla="*/ 4 h 144"/>
                <a:gd name="T14" fmla="*/ 69 w 138"/>
                <a:gd name="T15" fmla="*/ 1 h 144"/>
                <a:gd name="T16" fmla="*/ 54 w 138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44">
                  <a:moveTo>
                    <a:pt x="54" y="0"/>
                  </a:moveTo>
                  <a:cubicBezTo>
                    <a:pt x="45" y="0"/>
                    <a:pt x="36" y="2"/>
                    <a:pt x="28" y="7"/>
                  </a:cubicBezTo>
                  <a:cubicBezTo>
                    <a:pt x="20" y="14"/>
                    <a:pt x="16" y="26"/>
                    <a:pt x="13" y="36"/>
                  </a:cubicBezTo>
                  <a:cubicBezTo>
                    <a:pt x="4" y="77"/>
                    <a:pt x="2" y="104"/>
                    <a:pt x="0" y="144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1" y="4"/>
                    <a:pt x="124" y="4"/>
                    <a:pt x="116" y="4"/>
                  </a:cubicBezTo>
                  <a:cubicBezTo>
                    <a:pt x="101" y="4"/>
                    <a:pt x="85" y="2"/>
                    <a:pt x="69" y="1"/>
                  </a:cubicBezTo>
                  <a:cubicBezTo>
                    <a:pt x="64" y="1"/>
                    <a:pt x="59" y="0"/>
                    <a:pt x="5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6">
              <a:extLst>
                <a:ext uri="{FF2B5EF4-FFF2-40B4-BE49-F238E27FC236}">
                  <a16:creationId xmlns:a16="http://schemas.microsoft.com/office/drawing/2014/main" id="{019CE528-3700-4252-84A8-A44A9E568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2713"/>
              <a:ext cx="60" cy="282"/>
            </a:xfrm>
            <a:custGeom>
              <a:avLst/>
              <a:gdLst>
                <a:gd name="T0" fmla="*/ 0 w 25"/>
                <a:gd name="T1" fmla="*/ 0 h 119"/>
                <a:gd name="T2" fmla="*/ 5 w 25"/>
                <a:gd name="T3" fmla="*/ 1 h 119"/>
                <a:gd name="T4" fmla="*/ 16 w 25"/>
                <a:gd name="T5" fmla="*/ 10 h 119"/>
                <a:gd name="T6" fmla="*/ 22 w 25"/>
                <a:gd name="T7" fmla="*/ 29 h 119"/>
                <a:gd name="T8" fmla="*/ 21 w 25"/>
                <a:gd name="T9" fmla="*/ 55 h 119"/>
                <a:gd name="T10" fmla="*/ 10 w 25"/>
                <a:gd name="T11" fmla="*/ 100 h 119"/>
                <a:gd name="T12" fmla="*/ 6 w 25"/>
                <a:gd name="T13" fmla="*/ 114 h 119"/>
                <a:gd name="T14" fmla="*/ 5 w 25"/>
                <a:gd name="T15" fmla="*/ 119 h 119"/>
                <a:gd name="T16" fmla="*/ 7 w 25"/>
                <a:gd name="T17" fmla="*/ 114 h 119"/>
                <a:gd name="T18" fmla="*/ 11 w 25"/>
                <a:gd name="T19" fmla="*/ 101 h 119"/>
                <a:gd name="T20" fmla="*/ 22 w 25"/>
                <a:gd name="T21" fmla="*/ 55 h 119"/>
                <a:gd name="T22" fmla="*/ 24 w 25"/>
                <a:gd name="T23" fmla="*/ 29 h 119"/>
                <a:gd name="T24" fmla="*/ 17 w 25"/>
                <a:gd name="T25" fmla="*/ 9 h 119"/>
                <a:gd name="T26" fmla="*/ 6 w 25"/>
                <a:gd name="T27" fmla="*/ 1 h 119"/>
                <a:gd name="T28" fmla="*/ 2 w 25"/>
                <a:gd name="T29" fmla="*/ 0 h 119"/>
                <a:gd name="T30" fmla="*/ 0 w 25"/>
                <a:gd name="T3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19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5"/>
                    <a:pt x="16" y="10"/>
                  </a:cubicBezTo>
                  <a:cubicBezTo>
                    <a:pt x="20" y="15"/>
                    <a:pt x="22" y="21"/>
                    <a:pt x="22" y="29"/>
                  </a:cubicBezTo>
                  <a:cubicBezTo>
                    <a:pt x="23" y="37"/>
                    <a:pt x="22" y="46"/>
                    <a:pt x="21" y="55"/>
                  </a:cubicBezTo>
                  <a:cubicBezTo>
                    <a:pt x="18" y="73"/>
                    <a:pt x="13" y="89"/>
                    <a:pt x="10" y="100"/>
                  </a:cubicBezTo>
                  <a:cubicBezTo>
                    <a:pt x="9" y="106"/>
                    <a:pt x="7" y="111"/>
                    <a:pt x="6" y="114"/>
                  </a:cubicBezTo>
                  <a:cubicBezTo>
                    <a:pt x="5" y="117"/>
                    <a:pt x="5" y="119"/>
                    <a:pt x="5" y="119"/>
                  </a:cubicBezTo>
                  <a:cubicBezTo>
                    <a:pt x="5" y="119"/>
                    <a:pt x="6" y="118"/>
                    <a:pt x="7" y="114"/>
                  </a:cubicBezTo>
                  <a:cubicBezTo>
                    <a:pt x="8" y="111"/>
                    <a:pt x="9" y="107"/>
                    <a:pt x="11" y="101"/>
                  </a:cubicBezTo>
                  <a:cubicBezTo>
                    <a:pt x="15" y="89"/>
                    <a:pt x="19" y="73"/>
                    <a:pt x="22" y="55"/>
                  </a:cubicBezTo>
                  <a:cubicBezTo>
                    <a:pt x="23" y="46"/>
                    <a:pt x="25" y="37"/>
                    <a:pt x="24" y="29"/>
                  </a:cubicBezTo>
                  <a:cubicBezTo>
                    <a:pt x="23" y="21"/>
                    <a:pt x="21" y="14"/>
                    <a:pt x="17" y="9"/>
                  </a:cubicBezTo>
                  <a:cubicBezTo>
                    <a:pt x="13" y="4"/>
                    <a:pt x="9" y="2"/>
                    <a:pt x="6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17">
              <a:extLst>
                <a:ext uri="{FF2B5EF4-FFF2-40B4-BE49-F238E27FC236}">
                  <a16:creationId xmlns:a16="http://schemas.microsoft.com/office/drawing/2014/main" id="{46687F7D-6CA7-4BEA-B8E5-64B356F20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2991"/>
              <a:ext cx="157" cy="71"/>
            </a:xfrm>
            <a:custGeom>
              <a:avLst/>
              <a:gdLst>
                <a:gd name="T0" fmla="*/ 0 w 66"/>
                <a:gd name="T1" fmla="*/ 0 h 30"/>
                <a:gd name="T2" fmla="*/ 9 w 66"/>
                <a:gd name="T3" fmla="*/ 5 h 30"/>
                <a:gd name="T4" fmla="*/ 32 w 66"/>
                <a:gd name="T5" fmla="*/ 16 h 30"/>
                <a:gd name="T6" fmla="*/ 56 w 66"/>
                <a:gd name="T7" fmla="*/ 26 h 30"/>
                <a:gd name="T8" fmla="*/ 66 w 66"/>
                <a:gd name="T9" fmla="*/ 30 h 30"/>
                <a:gd name="T10" fmla="*/ 56 w 66"/>
                <a:gd name="T11" fmla="*/ 25 h 30"/>
                <a:gd name="T12" fmla="*/ 33 w 66"/>
                <a:gd name="T13" fmla="*/ 15 h 30"/>
                <a:gd name="T14" fmla="*/ 10 w 66"/>
                <a:gd name="T15" fmla="*/ 4 h 30"/>
                <a:gd name="T16" fmla="*/ 0 w 66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0">
                  <a:moveTo>
                    <a:pt x="0" y="0"/>
                  </a:moveTo>
                  <a:cubicBezTo>
                    <a:pt x="0" y="0"/>
                    <a:pt x="4" y="2"/>
                    <a:pt x="9" y="5"/>
                  </a:cubicBezTo>
                  <a:cubicBezTo>
                    <a:pt x="15" y="8"/>
                    <a:pt x="23" y="12"/>
                    <a:pt x="32" y="16"/>
                  </a:cubicBezTo>
                  <a:cubicBezTo>
                    <a:pt x="41" y="20"/>
                    <a:pt x="50" y="24"/>
                    <a:pt x="56" y="26"/>
                  </a:cubicBezTo>
                  <a:cubicBezTo>
                    <a:pt x="62" y="29"/>
                    <a:pt x="65" y="30"/>
                    <a:pt x="66" y="30"/>
                  </a:cubicBezTo>
                  <a:cubicBezTo>
                    <a:pt x="66" y="29"/>
                    <a:pt x="62" y="28"/>
                    <a:pt x="56" y="25"/>
                  </a:cubicBezTo>
                  <a:cubicBezTo>
                    <a:pt x="50" y="23"/>
                    <a:pt x="42" y="19"/>
                    <a:pt x="33" y="15"/>
                  </a:cubicBezTo>
                  <a:cubicBezTo>
                    <a:pt x="24" y="11"/>
                    <a:pt x="16" y="7"/>
                    <a:pt x="10" y="4"/>
                  </a:cubicBezTo>
                  <a:cubicBezTo>
                    <a:pt x="4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8">
              <a:extLst>
                <a:ext uri="{FF2B5EF4-FFF2-40B4-BE49-F238E27FC236}">
                  <a16:creationId xmlns:a16="http://schemas.microsoft.com/office/drawing/2014/main" id="{FCC5D459-5DB2-4B3F-87E7-E40B533B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3409"/>
              <a:ext cx="600" cy="874"/>
            </a:xfrm>
            <a:custGeom>
              <a:avLst/>
              <a:gdLst>
                <a:gd name="T0" fmla="*/ 44 w 253"/>
                <a:gd name="T1" fmla="*/ 0 h 368"/>
                <a:gd name="T2" fmla="*/ 16 w 253"/>
                <a:gd name="T3" fmla="*/ 89 h 368"/>
                <a:gd name="T4" fmla="*/ 178 w 253"/>
                <a:gd name="T5" fmla="*/ 368 h 368"/>
                <a:gd name="T6" fmla="*/ 253 w 253"/>
                <a:gd name="T7" fmla="*/ 322 h 368"/>
                <a:gd name="T8" fmla="*/ 127 w 253"/>
                <a:gd name="T9" fmla="*/ 71 h 368"/>
                <a:gd name="T10" fmla="*/ 219 w 253"/>
                <a:gd name="T11" fmla="*/ 1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68">
                  <a:moveTo>
                    <a:pt x="44" y="0"/>
                  </a:moveTo>
                  <a:cubicBezTo>
                    <a:pt x="12" y="18"/>
                    <a:pt x="0" y="57"/>
                    <a:pt x="16" y="89"/>
                  </a:cubicBezTo>
                  <a:cubicBezTo>
                    <a:pt x="178" y="368"/>
                    <a:pt x="178" y="368"/>
                    <a:pt x="178" y="368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219" y="12"/>
                    <a:pt x="219" y="12"/>
                    <a:pt x="219" y="1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19">
              <a:extLst>
                <a:ext uri="{FF2B5EF4-FFF2-40B4-BE49-F238E27FC236}">
                  <a16:creationId xmlns:a16="http://schemas.microsoft.com/office/drawing/2014/main" id="{D6AF8FB7-A585-4C3F-8484-61D12D173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3378"/>
              <a:ext cx="681" cy="933"/>
            </a:xfrm>
            <a:custGeom>
              <a:avLst/>
              <a:gdLst>
                <a:gd name="T0" fmla="*/ 287 w 287"/>
                <a:gd name="T1" fmla="*/ 0 h 393"/>
                <a:gd name="T2" fmla="*/ 64 w 287"/>
                <a:gd name="T3" fmla="*/ 8 h 393"/>
                <a:gd name="T4" fmla="*/ 0 w 287"/>
                <a:gd name="T5" fmla="*/ 75 h 393"/>
                <a:gd name="T6" fmla="*/ 10 w 287"/>
                <a:gd name="T7" fmla="*/ 393 h 393"/>
                <a:gd name="T8" fmla="*/ 103 w 287"/>
                <a:gd name="T9" fmla="*/ 392 h 393"/>
                <a:gd name="T10" fmla="*/ 100 w 287"/>
                <a:gd name="T11" fmla="*/ 92 h 393"/>
                <a:gd name="T12" fmla="*/ 287 w 287"/>
                <a:gd name="T13" fmla="*/ 87 h 393"/>
                <a:gd name="T14" fmla="*/ 287 w 287"/>
                <a:gd name="T1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393">
                  <a:moveTo>
                    <a:pt x="287" y="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28" y="9"/>
                    <a:pt x="0" y="39"/>
                    <a:pt x="0" y="75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103" y="392"/>
                    <a:pt x="103" y="392"/>
                    <a:pt x="103" y="3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287" y="87"/>
                    <a:pt x="287" y="87"/>
                    <a:pt x="287" y="8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0">
              <a:extLst>
                <a:ext uri="{FF2B5EF4-FFF2-40B4-BE49-F238E27FC236}">
                  <a16:creationId xmlns:a16="http://schemas.microsoft.com/office/drawing/2014/main" id="{5EF896C0-87DB-456A-9925-D06077DC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622"/>
              <a:ext cx="7" cy="687"/>
            </a:xfrm>
            <a:custGeom>
              <a:avLst/>
              <a:gdLst>
                <a:gd name="T0" fmla="*/ 0 w 3"/>
                <a:gd name="T1" fmla="*/ 0 h 289"/>
                <a:gd name="T2" fmla="*/ 0 w 3"/>
                <a:gd name="T3" fmla="*/ 3 h 289"/>
                <a:gd name="T4" fmla="*/ 1 w 3"/>
                <a:gd name="T5" fmla="*/ 11 h 289"/>
                <a:gd name="T6" fmla="*/ 2 w 3"/>
                <a:gd name="T7" fmla="*/ 42 h 289"/>
                <a:gd name="T8" fmla="*/ 3 w 3"/>
                <a:gd name="T9" fmla="*/ 145 h 289"/>
                <a:gd name="T10" fmla="*/ 3 w 3"/>
                <a:gd name="T11" fmla="*/ 247 h 289"/>
                <a:gd name="T12" fmla="*/ 3 w 3"/>
                <a:gd name="T13" fmla="*/ 278 h 289"/>
                <a:gd name="T14" fmla="*/ 3 w 3"/>
                <a:gd name="T15" fmla="*/ 286 h 289"/>
                <a:gd name="T16" fmla="*/ 3 w 3"/>
                <a:gd name="T17" fmla="*/ 289 h 289"/>
                <a:gd name="T18" fmla="*/ 3 w 3"/>
                <a:gd name="T19" fmla="*/ 286 h 289"/>
                <a:gd name="T20" fmla="*/ 3 w 3"/>
                <a:gd name="T21" fmla="*/ 278 h 289"/>
                <a:gd name="T22" fmla="*/ 2 w 3"/>
                <a:gd name="T23" fmla="*/ 247 h 289"/>
                <a:gd name="T24" fmla="*/ 1 w 3"/>
                <a:gd name="T25" fmla="*/ 145 h 289"/>
                <a:gd name="T26" fmla="*/ 0 w 3"/>
                <a:gd name="T27" fmla="*/ 42 h 289"/>
                <a:gd name="T28" fmla="*/ 0 w 3"/>
                <a:gd name="T29" fmla="*/ 11 h 289"/>
                <a:gd name="T30" fmla="*/ 0 w 3"/>
                <a:gd name="T31" fmla="*/ 3 h 289"/>
                <a:gd name="T32" fmla="*/ 0 w 3"/>
                <a:gd name="T3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289">
                  <a:moveTo>
                    <a:pt x="0" y="0"/>
                  </a:moveTo>
                  <a:cubicBezTo>
                    <a:pt x="0" y="0"/>
                    <a:pt x="0" y="1"/>
                    <a:pt x="0" y="3"/>
                  </a:cubicBezTo>
                  <a:cubicBezTo>
                    <a:pt x="0" y="5"/>
                    <a:pt x="1" y="8"/>
                    <a:pt x="1" y="11"/>
                  </a:cubicBezTo>
                  <a:cubicBezTo>
                    <a:pt x="1" y="19"/>
                    <a:pt x="1" y="29"/>
                    <a:pt x="2" y="42"/>
                  </a:cubicBezTo>
                  <a:cubicBezTo>
                    <a:pt x="2" y="68"/>
                    <a:pt x="2" y="105"/>
                    <a:pt x="3" y="145"/>
                  </a:cubicBezTo>
                  <a:cubicBezTo>
                    <a:pt x="3" y="185"/>
                    <a:pt x="3" y="221"/>
                    <a:pt x="3" y="247"/>
                  </a:cubicBezTo>
                  <a:cubicBezTo>
                    <a:pt x="3" y="260"/>
                    <a:pt x="3" y="270"/>
                    <a:pt x="3" y="278"/>
                  </a:cubicBezTo>
                  <a:cubicBezTo>
                    <a:pt x="3" y="282"/>
                    <a:pt x="3" y="284"/>
                    <a:pt x="3" y="286"/>
                  </a:cubicBezTo>
                  <a:cubicBezTo>
                    <a:pt x="3" y="288"/>
                    <a:pt x="3" y="289"/>
                    <a:pt x="3" y="289"/>
                  </a:cubicBezTo>
                  <a:cubicBezTo>
                    <a:pt x="3" y="289"/>
                    <a:pt x="3" y="288"/>
                    <a:pt x="3" y="286"/>
                  </a:cubicBezTo>
                  <a:cubicBezTo>
                    <a:pt x="3" y="284"/>
                    <a:pt x="3" y="282"/>
                    <a:pt x="3" y="278"/>
                  </a:cubicBezTo>
                  <a:cubicBezTo>
                    <a:pt x="2" y="271"/>
                    <a:pt x="2" y="260"/>
                    <a:pt x="2" y="247"/>
                  </a:cubicBezTo>
                  <a:cubicBezTo>
                    <a:pt x="1" y="221"/>
                    <a:pt x="1" y="185"/>
                    <a:pt x="1" y="145"/>
                  </a:cubicBezTo>
                  <a:cubicBezTo>
                    <a:pt x="0" y="105"/>
                    <a:pt x="0" y="69"/>
                    <a:pt x="0" y="42"/>
                  </a:cubicBezTo>
                  <a:cubicBezTo>
                    <a:pt x="0" y="29"/>
                    <a:pt x="0" y="19"/>
                    <a:pt x="0" y="11"/>
                  </a:cubicBezTo>
                  <a:cubicBezTo>
                    <a:pt x="0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1">
              <a:extLst>
                <a:ext uri="{FF2B5EF4-FFF2-40B4-BE49-F238E27FC236}">
                  <a16:creationId xmlns:a16="http://schemas.microsoft.com/office/drawing/2014/main" id="{C95AD265-F911-4D67-8AF3-5A3FC8364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2898"/>
              <a:ext cx="793" cy="755"/>
            </a:xfrm>
            <a:custGeom>
              <a:avLst/>
              <a:gdLst>
                <a:gd name="T0" fmla="*/ 285 w 334"/>
                <a:gd name="T1" fmla="*/ 0 h 318"/>
                <a:gd name="T2" fmla="*/ 218 w 334"/>
                <a:gd name="T3" fmla="*/ 0 h 318"/>
                <a:gd name="T4" fmla="*/ 169 w 334"/>
                <a:gd name="T5" fmla="*/ 49 h 318"/>
                <a:gd name="T6" fmla="*/ 169 w 334"/>
                <a:gd name="T7" fmla="*/ 284 h 318"/>
                <a:gd name="T8" fmla="*/ 34 w 334"/>
                <a:gd name="T9" fmla="*/ 284 h 318"/>
                <a:gd name="T10" fmla="*/ 0 w 334"/>
                <a:gd name="T11" fmla="*/ 318 h 318"/>
                <a:gd name="T12" fmla="*/ 307 w 334"/>
                <a:gd name="T13" fmla="*/ 318 h 318"/>
                <a:gd name="T14" fmla="*/ 307 w 334"/>
                <a:gd name="T15" fmla="*/ 318 h 318"/>
                <a:gd name="T16" fmla="*/ 334 w 334"/>
                <a:gd name="T17" fmla="*/ 290 h 318"/>
                <a:gd name="T18" fmla="*/ 334 w 334"/>
                <a:gd name="T19" fmla="*/ 49 h 318"/>
                <a:gd name="T20" fmla="*/ 285 w 334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18">
                  <a:moveTo>
                    <a:pt x="285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91" y="0"/>
                    <a:pt x="169" y="22"/>
                    <a:pt x="169" y="49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34" y="284"/>
                    <a:pt x="34" y="284"/>
                    <a:pt x="34" y="284"/>
                  </a:cubicBezTo>
                  <a:cubicBezTo>
                    <a:pt x="16" y="284"/>
                    <a:pt x="0" y="299"/>
                    <a:pt x="0" y="318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22" y="317"/>
                    <a:pt x="334" y="305"/>
                    <a:pt x="334" y="290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22"/>
                    <a:pt x="312" y="0"/>
                    <a:pt x="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22">
              <a:extLst>
                <a:ext uri="{FF2B5EF4-FFF2-40B4-BE49-F238E27FC236}">
                  <a16:creationId xmlns:a16="http://schemas.microsoft.com/office/drawing/2014/main" id="{7E2C1050-9C6F-4B2B-9EEE-F6E4E9450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917"/>
              <a:ext cx="5" cy="73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3">
              <a:extLst>
                <a:ext uri="{FF2B5EF4-FFF2-40B4-BE49-F238E27FC236}">
                  <a16:creationId xmlns:a16="http://schemas.microsoft.com/office/drawing/2014/main" id="{9D8AB8C5-7BD7-4B6A-8D07-F01485F6C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3653"/>
              <a:ext cx="463" cy="725"/>
            </a:xfrm>
            <a:custGeom>
              <a:avLst/>
              <a:gdLst>
                <a:gd name="T0" fmla="*/ 105 w 195"/>
                <a:gd name="T1" fmla="*/ 246 h 305"/>
                <a:gd name="T2" fmla="*/ 105 w 195"/>
                <a:gd name="T3" fmla="*/ 0 h 305"/>
                <a:gd name="T4" fmla="*/ 83 w 195"/>
                <a:gd name="T5" fmla="*/ 0 h 305"/>
                <a:gd name="T6" fmla="*/ 83 w 195"/>
                <a:gd name="T7" fmla="*/ 246 h 305"/>
                <a:gd name="T8" fmla="*/ 0 w 195"/>
                <a:gd name="T9" fmla="*/ 305 h 305"/>
                <a:gd name="T10" fmla="*/ 195 w 195"/>
                <a:gd name="T11" fmla="*/ 305 h 305"/>
                <a:gd name="T12" fmla="*/ 105 w 195"/>
                <a:gd name="T13" fmla="*/ 24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305">
                  <a:moveTo>
                    <a:pt x="105" y="246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246"/>
                    <a:pt x="83" y="246"/>
                    <a:pt x="83" y="246"/>
                  </a:cubicBezTo>
                  <a:cubicBezTo>
                    <a:pt x="70" y="273"/>
                    <a:pt x="38" y="290"/>
                    <a:pt x="0" y="30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155" y="289"/>
                    <a:pt x="120" y="277"/>
                    <a:pt x="105" y="24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4">
              <a:extLst>
                <a:ext uri="{FF2B5EF4-FFF2-40B4-BE49-F238E27FC236}">
                  <a16:creationId xmlns:a16="http://schemas.microsoft.com/office/drawing/2014/main" id="{0306C1CD-1B7F-425A-A329-CCFC7B17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2775"/>
              <a:ext cx="178" cy="1387"/>
            </a:xfrm>
            <a:custGeom>
              <a:avLst/>
              <a:gdLst>
                <a:gd name="T0" fmla="*/ 61 w 75"/>
                <a:gd name="T1" fmla="*/ 584 h 584"/>
                <a:gd name="T2" fmla="*/ 61 w 75"/>
                <a:gd name="T3" fmla="*/ 583 h 584"/>
                <a:gd name="T4" fmla="*/ 63 w 75"/>
                <a:gd name="T5" fmla="*/ 579 h 584"/>
                <a:gd name="T6" fmla="*/ 69 w 75"/>
                <a:gd name="T7" fmla="*/ 562 h 584"/>
                <a:gd name="T8" fmla="*/ 68 w 75"/>
                <a:gd name="T9" fmla="*/ 497 h 584"/>
                <a:gd name="T10" fmla="*/ 57 w 75"/>
                <a:gd name="T11" fmla="*/ 454 h 584"/>
                <a:gd name="T12" fmla="*/ 41 w 75"/>
                <a:gd name="T13" fmla="*/ 405 h 584"/>
                <a:gd name="T14" fmla="*/ 33 w 75"/>
                <a:gd name="T15" fmla="*/ 348 h 584"/>
                <a:gd name="T16" fmla="*/ 46 w 75"/>
                <a:gd name="T17" fmla="*/ 288 h 584"/>
                <a:gd name="T18" fmla="*/ 61 w 75"/>
                <a:gd name="T19" fmla="*/ 229 h 584"/>
                <a:gd name="T20" fmla="*/ 51 w 75"/>
                <a:gd name="T21" fmla="*/ 174 h 584"/>
                <a:gd name="T22" fmla="*/ 23 w 75"/>
                <a:gd name="T23" fmla="*/ 130 h 584"/>
                <a:gd name="T24" fmla="*/ 6 w 75"/>
                <a:gd name="T25" fmla="*/ 88 h 584"/>
                <a:gd name="T26" fmla="*/ 5 w 75"/>
                <a:gd name="T27" fmla="*/ 23 h 584"/>
                <a:gd name="T28" fmla="*/ 12 w 75"/>
                <a:gd name="T29" fmla="*/ 0 h 584"/>
                <a:gd name="T30" fmla="*/ 12 w 75"/>
                <a:gd name="T31" fmla="*/ 1 h 584"/>
                <a:gd name="T32" fmla="*/ 10 w 75"/>
                <a:gd name="T33" fmla="*/ 6 h 584"/>
                <a:gd name="T34" fmla="*/ 6 w 75"/>
                <a:gd name="T35" fmla="*/ 23 h 584"/>
                <a:gd name="T36" fmla="*/ 8 w 75"/>
                <a:gd name="T37" fmla="*/ 88 h 584"/>
                <a:gd name="T38" fmla="*/ 24 w 75"/>
                <a:gd name="T39" fmla="*/ 129 h 584"/>
                <a:gd name="T40" fmla="*/ 52 w 75"/>
                <a:gd name="T41" fmla="*/ 173 h 584"/>
                <a:gd name="T42" fmla="*/ 63 w 75"/>
                <a:gd name="T43" fmla="*/ 229 h 584"/>
                <a:gd name="T44" fmla="*/ 48 w 75"/>
                <a:gd name="T45" fmla="*/ 288 h 584"/>
                <a:gd name="T46" fmla="*/ 35 w 75"/>
                <a:gd name="T47" fmla="*/ 348 h 584"/>
                <a:gd name="T48" fmla="*/ 43 w 75"/>
                <a:gd name="T49" fmla="*/ 404 h 584"/>
                <a:gd name="T50" fmla="*/ 58 w 75"/>
                <a:gd name="T51" fmla="*/ 454 h 584"/>
                <a:gd name="T52" fmla="*/ 70 w 75"/>
                <a:gd name="T53" fmla="*/ 497 h 584"/>
                <a:gd name="T54" fmla="*/ 70 w 75"/>
                <a:gd name="T55" fmla="*/ 562 h 584"/>
                <a:gd name="T56" fmla="*/ 64 w 75"/>
                <a:gd name="T57" fmla="*/ 579 h 584"/>
                <a:gd name="T58" fmla="*/ 61 w 75"/>
                <a:gd name="T59" fmla="*/ 583 h 584"/>
                <a:gd name="T60" fmla="*/ 61 w 75"/>
                <a:gd name="T61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584">
                  <a:moveTo>
                    <a:pt x="61" y="584"/>
                  </a:moveTo>
                  <a:cubicBezTo>
                    <a:pt x="61" y="584"/>
                    <a:pt x="61" y="584"/>
                    <a:pt x="61" y="583"/>
                  </a:cubicBezTo>
                  <a:cubicBezTo>
                    <a:pt x="62" y="582"/>
                    <a:pt x="62" y="581"/>
                    <a:pt x="63" y="579"/>
                  </a:cubicBezTo>
                  <a:cubicBezTo>
                    <a:pt x="65" y="575"/>
                    <a:pt x="67" y="570"/>
                    <a:pt x="69" y="562"/>
                  </a:cubicBezTo>
                  <a:cubicBezTo>
                    <a:pt x="73" y="547"/>
                    <a:pt x="74" y="524"/>
                    <a:pt x="68" y="497"/>
                  </a:cubicBezTo>
                  <a:cubicBezTo>
                    <a:pt x="66" y="484"/>
                    <a:pt x="62" y="469"/>
                    <a:pt x="57" y="454"/>
                  </a:cubicBezTo>
                  <a:cubicBezTo>
                    <a:pt x="51" y="439"/>
                    <a:pt x="46" y="422"/>
                    <a:pt x="41" y="405"/>
                  </a:cubicBezTo>
                  <a:cubicBezTo>
                    <a:pt x="36" y="387"/>
                    <a:pt x="32" y="368"/>
                    <a:pt x="33" y="348"/>
                  </a:cubicBezTo>
                  <a:cubicBezTo>
                    <a:pt x="34" y="328"/>
                    <a:pt x="40" y="308"/>
                    <a:pt x="46" y="288"/>
                  </a:cubicBezTo>
                  <a:cubicBezTo>
                    <a:pt x="53" y="268"/>
                    <a:pt x="59" y="248"/>
                    <a:pt x="61" y="229"/>
                  </a:cubicBezTo>
                  <a:cubicBezTo>
                    <a:pt x="64" y="209"/>
                    <a:pt x="60" y="190"/>
                    <a:pt x="51" y="174"/>
                  </a:cubicBezTo>
                  <a:cubicBezTo>
                    <a:pt x="42" y="158"/>
                    <a:pt x="31" y="144"/>
                    <a:pt x="23" y="130"/>
                  </a:cubicBezTo>
                  <a:cubicBezTo>
                    <a:pt x="15" y="116"/>
                    <a:pt x="9" y="102"/>
                    <a:pt x="6" y="88"/>
                  </a:cubicBezTo>
                  <a:cubicBezTo>
                    <a:pt x="0" y="61"/>
                    <a:pt x="2" y="38"/>
                    <a:pt x="5" y="23"/>
                  </a:cubicBezTo>
                  <a:cubicBezTo>
                    <a:pt x="8" y="8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1" y="3"/>
                    <a:pt x="11" y="4"/>
                    <a:pt x="10" y="6"/>
                  </a:cubicBezTo>
                  <a:cubicBezTo>
                    <a:pt x="9" y="10"/>
                    <a:pt x="7" y="16"/>
                    <a:pt x="6" y="23"/>
                  </a:cubicBezTo>
                  <a:cubicBezTo>
                    <a:pt x="3" y="38"/>
                    <a:pt x="1" y="61"/>
                    <a:pt x="8" y="88"/>
                  </a:cubicBezTo>
                  <a:cubicBezTo>
                    <a:pt x="11" y="101"/>
                    <a:pt x="16" y="115"/>
                    <a:pt x="24" y="129"/>
                  </a:cubicBezTo>
                  <a:cubicBezTo>
                    <a:pt x="33" y="143"/>
                    <a:pt x="43" y="157"/>
                    <a:pt x="52" y="173"/>
                  </a:cubicBezTo>
                  <a:cubicBezTo>
                    <a:pt x="61" y="189"/>
                    <a:pt x="66" y="209"/>
                    <a:pt x="63" y="229"/>
                  </a:cubicBezTo>
                  <a:cubicBezTo>
                    <a:pt x="61" y="249"/>
                    <a:pt x="55" y="268"/>
                    <a:pt x="48" y="288"/>
                  </a:cubicBezTo>
                  <a:cubicBezTo>
                    <a:pt x="42" y="308"/>
                    <a:pt x="36" y="328"/>
                    <a:pt x="35" y="348"/>
                  </a:cubicBezTo>
                  <a:cubicBezTo>
                    <a:pt x="34" y="368"/>
                    <a:pt x="38" y="387"/>
                    <a:pt x="43" y="404"/>
                  </a:cubicBezTo>
                  <a:cubicBezTo>
                    <a:pt x="47" y="422"/>
                    <a:pt x="53" y="438"/>
                    <a:pt x="58" y="454"/>
                  </a:cubicBezTo>
                  <a:cubicBezTo>
                    <a:pt x="63" y="469"/>
                    <a:pt x="67" y="484"/>
                    <a:pt x="70" y="497"/>
                  </a:cubicBezTo>
                  <a:cubicBezTo>
                    <a:pt x="75" y="524"/>
                    <a:pt x="74" y="547"/>
                    <a:pt x="70" y="562"/>
                  </a:cubicBezTo>
                  <a:cubicBezTo>
                    <a:pt x="68" y="570"/>
                    <a:pt x="65" y="575"/>
                    <a:pt x="64" y="579"/>
                  </a:cubicBezTo>
                  <a:cubicBezTo>
                    <a:pt x="63" y="581"/>
                    <a:pt x="62" y="582"/>
                    <a:pt x="61" y="583"/>
                  </a:cubicBezTo>
                  <a:cubicBezTo>
                    <a:pt x="61" y="584"/>
                    <a:pt x="61" y="584"/>
                    <a:pt x="61" y="58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5">
              <a:extLst>
                <a:ext uri="{FF2B5EF4-FFF2-40B4-BE49-F238E27FC236}">
                  <a16:creationId xmlns:a16="http://schemas.microsoft.com/office/drawing/2014/main" id="{40BA2F72-4F04-46AA-8FC2-A7DFC28B9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2915"/>
              <a:ext cx="87" cy="202"/>
            </a:xfrm>
            <a:custGeom>
              <a:avLst/>
              <a:gdLst>
                <a:gd name="T0" fmla="*/ 17 w 37"/>
                <a:gd name="T1" fmla="*/ 85 h 85"/>
                <a:gd name="T2" fmla="*/ 30 w 37"/>
                <a:gd name="T3" fmla="*/ 1 h 85"/>
                <a:gd name="T4" fmla="*/ 33 w 37"/>
                <a:gd name="T5" fmla="*/ 2 h 85"/>
                <a:gd name="T6" fmla="*/ 17 w 37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5">
                  <a:moveTo>
                    <a:pt x="17" y="85"/>
                  </a:moveTo>
                  <a:cubicBezTo>
                    <a:pt x="17" y="85"/>
                    <a:pt x="0" y="32"/>
                    <a:pt x="30" y="1"/>
                  </a:cubicBezTo>
                  <a:cubicBezTo>
                    <a:pt x="31" y="0"/>
                    <a:pt x="33" y="1"/>
                    <a:pt x="33" y="2"/>
                  </a:cubicBezTo>
                  <a:cubicBezTo>
                    <a:pt x="35" y="11"/>
                    <a:pt x="37" y="37"/>
                    <a:pt x="17" y="8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6">
              <a:extLst>
                <a:ext uri="{FF2B5EF4-FFF2-40B4-BE49-F238E27FC236}">
                  <a16:creationId xmlns:a16="http://schemas.microsoft.com/office/drawing/2014/main" id="{4ED45245-FCAE-4060-868F-D7310A32B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" y="2960"/>
              <a:ext cx="26" cy="157"/>
            </a:xfrm>
            <a:custGeom>
              <a:avLst/>
              <a:gdLst>
                <a:gd name="T0" fmla="*/ 11 w 11"/>
                <a:gd name="T1" fmla="*/ 0 h 66"/>
                <a:gd name="T2" fmla="*/ 10 w 11"/>
                <a:gd name="T3" fmla="*/ 10 h 66"/>
                <a:gd name="T4" fmla="*/ 6 w 11"/>
                <a:gd name="T5" fmla="*/ 33 h 66"/>
                <a:gd name="T6" fmla="*/ 2 w 11"/>
                <a:gd name="T7" fmla="*/ 56 h 66"/>
                <a:gd name="T8" fmla="*/ 1 w 11"/>
                <a:gd name="T9" fmla="*/ 66 h 66"/>
                <a:gd name="T10" fmla="*/ 1 w 11"/>
                <a:gd name="T11" fmla="*/ 56 h 66"/>
                <a:gd name="T12" fmla="*/ 4 w 11"/>
                <a:gd name="T13" fmla="*/ 33 h 66"/>
                <a:gd name="T14" fmla="*/ 8 w 11"/>
                <a:gd name="T15" fmla="*/ 9 h 66"/>
                <a:gd name="T16" fmla="*/ 11 w 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6">
                  <a:moveTo>
                    <a:pt x="11" y="0"/>
                  </a:moveTo>
                  <a:cubicBezTo>
                    <a:pt x="11" y="0"/>
                    <a:pt x="11" y="4"/>
                    <a:pt x="10" y="10"/>
                  </a:cubicBezTo>
                  <a:cubicBezTo>
                    <a:pt x="9" y="16"/>
                    <a:pt x="7" y="24"/>
                    <a:pt x="6" y="33"/>
                  </a:cubicBezTo>
                  <a:cubicBezTo>
                    <a:pt x="5" y="42"/>
                    <a:pt x="3" y="50"/>
                    <a:pt x="2" y="56"/>
                  </a:cubicBezTo>
                  <a:cubicBezTo>
                    <a:pt x="1" y="62"/>
                    <a:pt x="1" y="66"/>
                    <a:pt x="1" y="66"/>
                  </a:cubicBezTo>
                  <a:cubicBezTo>
                    <a:pt x="0" y="66"/>
                    <a:pt x="0" y="62"/>
                    <a:pt x="1" y="56"/>
                  </a:cubicBezTo>
                  <a:cubicBezTo>
                    <a:pt x="1" y="50"/>
                    <a:pt x="2" y="42"/>
                    <a:pt x="4" y="33"/>
                  </a:cubicBezTo>
                  <a:cubicBezTo>
                    <a:pt x="5" y="23"/>
                    <a:pt x="7" y="15"/>
                    <a:pt x="8" y="9"/>
                  </a:cubicBezTo>
                  <a:cubicBezTo>
                    <a:pt x="10" y="3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27">
              <a:extLst>
                <a:ext uri="{FF2B5EF4-FFF2-40B4-BE49-F238E27FC236}">
                  <a16:creationId xmlns:a16="http://schemas.microsoft.com/office/drawing/2014/main" id="{ACE363C8-D023-4B99-8355-37F0BA9A1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250"/>
              <a:ext cx="128" cy="163"/>
            </a:xfrm>
            <a:custGeom>
              <a:avLst/>
              <a:gdLst>
                <a:gd name="T0" fmla="*/ 0 w 54"/>
                <a:gd name="T1" fmla="*/ 69 h 69"/>
                <a:gd name="T2" fmla="*/ 51 w 54"/>
                <a:gd name="T3" fmla="*/ 1 h 69"/>
                <a:gd name="T4" fmla="*/ 54 w 54"/>
                <a:gd name="T5" fmla="*/ 3 h 69"/>
                <a:gd name="T6" fmla="*/ 0 w 54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9">
                  <a:moveTo>
                    <a:pt x="0" y="69"/>
                  </a:moveTo>
                  <a:cubicBezTo>
                    <a:pt x="0" y="69"/>
                    <a:pt x="11" y="14"/>
                    <a:pt x="51" y="1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1" y="12"/>
                    <a:pt x="40" y="36"/>
                    <a:pt x="0" y="6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28">
              <a:extLst>
                <a:ext uri="{FF2B5EF4-FFF2-40B4-BE49-F238E27FC236}">
                  <a16:creationId xmlns:a16="http://schemas.microsoft.com/office/drawing/2014/main" id="{176E159F-A0EB-4BC9-90E6-83085619D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285"/>
              <a:ext cx="95" cy="128"/>
            </a:xfrm>
            <a:custGeom>
              <a:avLst/>
              <a:gdLst>
                <a:gd name="T0" fmla="*/ 40 w 40"/>
                <a:gd name="T1" fmla="*/ 0 h 54"/>
                <a:gd name="T2" fmla="*/ 35 w 40"/>
                <a:gd name="T3" fmla="*/ 8 h 54"/>
                <a:gd name="T4" fmla="*/ 20 w 40"/>
                <a:gd name="T5" fmla="*/ 27 h 54"/>
                <a:gd name="T6" fmla="*/ 6 w 40"/>
                <a:gd name="T7" fmla="*/ 46 h 54"/>
                <a:gd name="T8" fmla="*/ 0 w 40"/>
                <a:gd name="T9" fmla="*/ 54 h 54"/>
                <a:gd name="T10" fmla="*/ 5 w 40"/>
                <a:gd name="T11" fmla="*/ 45 h 54"/>
                <a:gd name="T12" fmla="*/ 19 w 40"/>
                <a:gd name="T13" fmla="*/ 26 h 54"/>
                <a:gd name="T14" fmla="*/ 33 w 40"/>
                <a:gd name="T15" fmla="*/ 7 h 54"/>
                <a:gd name="T16" fmla="*/ 40 w 40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4">
                  <a:moveTo>
                    <a:pt x="40" y="0"/>
                  </a:moveTo>
                  <a:cubicBezTo>
                    <a:pt x="40" y="0"/>
                    <a:pt x="38" y="3"/>
                    <a:pt x="35" y="8"/>
                  </a:cubicBezTo>
                  <a:cubicBezTo>
                    <a:pt x="31" y="14"/>
                    <a:pt x="26" y="20"/>
                    <a:pt x="20" y="27"/>
                  </a:cubicBezTo>
                  <a:cubicBezTo>
                    <a:pt x="15" y="34"/>
                    <a:pt x="10" y="40"/>
                    <a:pt x="6" y="46"/>
                  </a:cubicBezTo>
                  <a:cubicBezTo>
                    <a:pt x="3" y="51"/>
                    <a:pt x="0" y="54"/>
                    <a:pt x="0" y="54"/>
                  </a:cubicBezTo>
                  <a:cubicBezTo>
                    <a:pt x="0" y="53"/>
                    <a:pt x="2" y="50"/>
                    <a:pt x="5" y="45"/>
                  </a:cubicBezTo>
                  <a:cubicBezTo>
                    <a:pt x="8" y="40"/>
                    <a:pt x="13" y="33"/>
                    <a:pt x="19" y="26"/>
                  </a:cubicBezTo>
                  <a:cubicBezTo>
                    <a:pt x="24" y="18"/>
                    <a:pt x="30" y="12"/>
                    <a:pt x="33" y="7"/>
                  </a:cubicBezTo>
                  <a:cubicBezTo>
                    <a:pt x="37" y="3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29">
              <a:extLst>
                <a:ext uri="{FF2B5EF4-FFF2-40B4-BE49-F238E27FC236}">
                  <a16:creationId xmlns:a16="http://schemas.microsoft.com/office/drawing/2014/main" id="{8AAF5353-7813-440B-B61F-E347A88C8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3546"/>
              <a:ext cx="90" cy="193"/>
            </a:xfrm>
            <a:custGeom>
              <a:avLst/>
              <a:gdLst>
                <a:gd name="T0" fmla="*/ 6 w 38"/>
                <a:gd name="T1" fmla="*/ 81 h 81"/>
                <a:gd name="T2" fmla="*/ 35 w 38"/>
                <a:gd name="T3" fmla="*/ 1 h 81"/>
                <a:gd name="T4" fmla="*/ 38 w 38"/>
                <a:gd name="T5" fmla="*/ 2 h 81"/>
                <a:gd name="T6" fmla="*/ 6 w 38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1">
                  <a:moveTo>
                    <a:pt x="6" y="81"/>
                  </a:moveTo>
                  <a:cubicBezTo>
                    <a:pt x="6" y="81"/>
                    <a:pt x="0" y="26"/>
                    <a:pt x="35" y="1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11"/>
                    <a:pt x="35" y="38"/>
                    <a:pt x="6" y="8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0">
              <a:extLst>
                <a:ext uri="{FF2B5EF4-FFF2-40B4-BE49-F238E27FC236}">
                  <a16:creationId xmlns:a16="http://schemas.microsoft.com/office/drawing/2014/main" id="{9721AAA3-594A-4A12-822E-C7636BE3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587"/>
              <a:ext cx="55" cy="152"/>
            </a:xfrm>
            <a:custGeom>
              <a:avLst/>
              <a:gdLst>
                <a:gd name="T0" fmla="*/ 23 w 23"/>
                <a:gd name="T1" fmla="*/ 1 h 64"/>
                <a:gd name="T2" fmla="*/ 20 w 23"/>
                <a:gd name="T3" fmla="*/ 10 h 64"/>
                <a:gd name="T4" fmla="*/ 12 w 23"/>
                <a:gd name="T5" fmla="*/ 32 h 64"/>
                <a:gd name="T6" fmla="*/ 4 w 23"/>
                <a:gd name="T7" fmla="*/ 54 h 64"/>
                <a:gd name="T8" fmla="*/ 0 w 23"/>
                <a:gd name="T9" fmla="*/ 64 h 64"/>
                <a:gd name="T10" fmla="*/ 2 w 23"/>
                <a:gd name="T11" fmla="*/ 54 h 64"/>
                <a:gd name="T12" fmla="*/ 10 w 23"/>
                <a:gd name="T13" fmla="*/ 31 h 64"/>
                <a:gd name="T14" fmla="*/ 18 w 23"/>
                <a:gd name="T15" fmla="*/ 9 h 64"/>
                <a:gd name="T16" fmla="*/ 23 w 23"/>
                <a:gd name="T17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4">
                  <a:moveTo>
                    <a:pt x="23" y="1"/>
                  </a:moveTo>
                  <a:cubicBezTo>
                    <a:pt x="23" y="1"/>
                    <a:pt x="22" y="4"/>
                    <a:pt x="20" y="10"/>
                  </a:cubicBezTo>
                  <a:cubicBezTo>
                    <a:pt x="17" y="16"/>
                    <a:pt x="15" y="24"/>
                    <a:pt x="12" y="32"/>
                  </a:cubicBezTo>
                  <a:cubicBezTo>
                    <a:pt x="9" y="40"/>
                    <a:pt x="6" y="48"/>
                    <a:pt x="4" y="54"/>
                  </a:cubicBezTo>
                  <a:cubicBezTo>
                    <a:pt x="2" y="60"/>
                    <a:pt x="0" y="64"/>
                    <a:pt x="0" y="64"/>
                  </a:cubicBezTo>
                  <a:cubicBezTo>
                    <a:pt x="0" y="63"/>
                    <a:pt x="1" y="60"/>
                    <a:pt x="2" y="54"/>
                  </a:cubicBezTo>
                  <a:cubicBezTo>
                    <a:pt x="4" y="48"/>
                    <a:pt x="7" y="40"/>
                    <a:pt x="10" y="31"/>
                  </a:cubicBezTo>
                  <a:cubicBezTo>
                    <a:pt x="13" y="23"/>
                    <a:pt x="16" y="15"/>
                    <a:pt x="18" y="9"/>
                  </a:cubicBezTo>
                  <a:cubicBezTo>
                    <a:pt x="21" y="4"/>
                    <a:pt x="23" y="0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1">
              <a:extLst>
                <a:ext uri="{FF2B5EF4-FFF2-40B4-BE49-F238E27FC236}">
                  <a16:creationId xmlns:a16="http://schemas.microsoft.com/office/drawing/2014/main" id="{58383E01-32DE-4273-ACA2-7146D1FB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877"/>
              <a:ext cx="93" cy="187"/>
            </a:xfrm>
            <a:custGeom>
              <a:avLst/>
              <a:gdLst>
                <a:gd name="T0" fmla="*/ 4 w 39"/>
                <a:gd name="T1" fmla="*/ 79 h 79"/>
                <a:gd name="T2" fmla="*/ 36 w 39"/>
                <a:gd name="T3" fmla="*/ 1 h 79"/>
                <a:gd name="T4" fmla="*/ 39 w 39"/>
                <a:gd name="T5" fmla="*/ 2 h 79"/>
                <a:gd name="T6" fmla="*/ 4 w 39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9">
                  <a:moveTo>
                    <a:pt x="4" y="79"/>
                  </a:moveTo>
                  <a:cubicBezTo>
                    <a:pt x="4" y="79"/>
                    <a:pt x="0" y="24"/>
                    <a:pt x="36" y="1"/>
                  </a:cubicBezTo>
                  <a:cubicBezTo>
                    <a:pt x="37" y="0"/>
                    <a:pt x="39" y="1"/>
                    <a:pt x="39" y="2"/>
                  </a:cubicBezTo>
                  <a:cubicBezTo>
                    <a:pt x="38" y="11"/>
                    <a:pt x="34" y="37"/>
                    <a:pt x="4" y="7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2">
              <a:extLst>
                <a:ext uri="{FF2B5EF4-FFF2-40B4-BE49-F238E27FC236}">
                  <a16:creationId xmlns:a16="http://schemas.microsoft.com/office/drawing/2014/main" id="{2F85BC01-8F2F-4711-B1A7-344B4B548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917"/>
              <a:ext cx="62" cy="147"/>
            </a:xfrm>
            <a:custGeom>
              <a:avLst/>
              <a:gdLst>
                <a:gd name="T0" fmla="*/ 26 w 26"/>
                <a:gd name="T1" fmla="*/ 0 h 62"/>
                <a:gd name="T2" fmla="*/ 22 w 26"/>
                <a:gd name="T3" fmla="*/ 9 h 62"/>
                <a:gd name="T4" fmla="*/ 14 w 26"/>
                <a:gd name="T5" fmla="*/ 31 h 62"/>
                <a:gd name="T6" fmla="*/ 5 w 26"/>
                <a:gd name="T7" fmla="*/ 53 h 62"/>
                <a:gd name="T8" fmla="*/ 1 w 26"/>
                <a:gd name="T9" fmla="*/ 62 h 62"/>
                <a:gd name="T10" fmla="*/ 3 w 26"/>
                <a:gd name="T11" fmla="*/ 53 h 62"/>
                <a:gd name="T12" fmla="*/ 12 w 26"/>
                <a:gd name="T13" fmla="*/ 30 h 62"/>
                <a:gd name="T14" fmla="*/ 21 w 26"/>
                <a:gd name="T15" fmla="*/ 9 h 62"/>
                <a:gd name="T16" fmla="*/ 26 w 26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2">
                  <a:moveTo>
                    <a:pt x="26" y="0"/>
                  </a:moveTo>
                  <a:cubicBezTo>
                    <a:pt x="26" y="0"/>
                    <a:pt x="25" y="4"/>
                    <a:pt x="22" y="9"/>
                  </a:cubicBezTo>
                  <a:cubicBezTo>
                    <a:pt x="20" y="16"/>
                    <a:pt x="17" y="23"/>
                    <a:pt x="14" y="31"/>
                  </a:cubicBezTo>
                  <a:cubicBezTo>
                    <a:pt x="10" y="39"/>
                    <a:pt x="7" y="47"/>
                    <a:pt x="5" y="53"/>
                  </a:cubicBezTo>
                  <a:cubicBezTo>
                    <a:pt x="2" y="59"/>
                    <a:pt x="1" y="62"/>
                    <a:pt x="1" y="62"/>
                  </a:cubicBezTo>
                  <a:cubicBezTo>
                    <a:pt x="0" y="62"/>
                    <a:pt x="1" y="58"/>
                    <a:pt x="3" y="53"/>
                  </a:cubicBezTo>
                  <a:cubicBezTo>
                    <a:pt x="5" y="47"/>
                    <a:pt x="8" y="39"/>
                    <a:pt x="12" y="30"/>
                  </a:cubicBezTo>
                  <a:cubicBezTo>
                    <a:pt x="15" y="22"/>
                    <a:pt x="19" y="14"/>
                    <a:pt x="21" y="9"/>
                  </a:cubicBezTo>
                  <a:cubicBezTo>
                    <a:pt x="24" y="3"/>
                    <a:pt x="2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3">
              <a:extLst>
                <a:ext uri="{FF2B5EF4-FFF2-40B4-BE49-F238E27FC236}">
                  <a16:creationId xmlns:a16="http://schemas.microsoft.com/office/drawing/2014/main" id="{A3E27645-CD41-4B20-B046-F7FC6E0B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" y="2839"/>
              <a:ext cx="119" cy="168"/>
            </a:xfrm>
            <a:custGeom>
              <a:avLst/>
              <a:gdLst>
                <a:gd name="T0" fmla="*/ 50 w 50"/>
                <a:gd name="T1" fmla="*/ 71 h 71"/>
                <a:gd name="T2" fmla="*/ 0 w 50"/>
                <a:gd name="T3" fmla="*/ 2 h 71"/>
                <a:gd name="T4" fmla="*/ 3 w 50"/>
                <a:gd name="T5" fmla="*/ 0 h 71"/>
                <a:gd name="T6" fmla="*/ 50 w 50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1">
                  <a:moveTo>
                    <a:pt x="50" y="71"/>
                  </a:moveTo>
                  <a:cubicBezTo>
                    <a:pt x="50" y="71"/>
                    <a:pt x="1" y="45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10" y="5"/>
                    <a:pt x="30" y="23"/>
                    <a:pt x="50" y="7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4">
              <a:extLst>
                <a:ext uri="{FF2B5EF4-FFF2-40B4-BE49-F238E27FC236}">
                  <a16:creationId xmlns:a16="http://schemas.microsoft.com/office/drawing/2014/main" id="{5C1D7D4E-F4BC-4EDC-A027-8866AEA4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2879"/>
              <a:ext cx="95" cy="128"/>
            </a:xfrm>
            <a:custGeom>
              <a:avLst/>
              <a:gdLst>
                <a:gd name="T0" fmla="*/ 0 w 40"/>
                <a:gd name="T1" fmla="*/ 0 h 54"/>
                <a:gd name="T2" fmla="*/ 6 w 40"/>
                <a:gd name="T3" fmla="*/ 7 h 54"/>
                <a:gd name="T4" fmla="*/ 20 w 40"/>
                <a:gd name="T5" fmla="*/ 27 h 54"/>
                <a:gd name="T6" fmla="*/ 34 w 40"/>
                <a:gd name="T7" fmla="*/ 46 h 54"/>
                <a:gd name="T8" fmla="*/ 40 w 40"/>
                <a:gd name="T9" fmla="*/ 54 h 54"/>
                <a:gd name="T10" fmla="*/ 33 w 40"/>
                <a:gd name="T11" fmla="*/ 47 h 54"/>
                <a:gd name="T12" fmla="*/ 19 w 40"/>
                <a:gd name="T13" fmla="*/ 28 h 54"/>
                <a:gd name="T14" fmla="*/ 5 w 40"/>
                <a:gd name="T15" fmla="*/ 8 h 54"/>
                <a:gd name="T16" fmla="*/ 0 w 40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4">
                  <a:moveTo>
                    <a:pt x="0" y="0"/>
                  </a:moveTo>
                  <a:cubicBezTo>
                    <a:pt x="1" y="0"/>
                    <a:pt x="3" y="3"/>
                    <a:pt x="6" y="7"/>
                  </a:cubicBezTo>
                  <a:cubicBezTo>
                    <a:pt x="10" y="13"/>
                    <a:pt x="15" y="19"/>
                    <a:pt x="20" y="27"/>
                  </a:cubicBezTo>
                  <a:cubicBezTo>
                    <a:pt x="25" y="34"/>
                    <a:pt x="30" y="40"/>
                    <a:pt x="34" y="46"/>
                  </a:cubicBezTo>
                  <a:cubicBezTo>
                    <a:pt x="38" y="51"/>
                    <a:pt x="40" y="54"/>
                    <a:pt x="40" y="54"/>
                  </a:cubicBezTo>
                  <a:cubicBezTo>
                    <a:pt x="40" y="54"/>
                    <a:pt x="37" y="51"/>
                    <a:pt x="33" y="47"/>
                  </a:cubicBezTo>
                  <a:cubicBezTo>
                    <a:pt x="29" y="42"/>
                    <a:pt x="24" y="35"/>
                    <a:pt x="19" y="28"/>
                  </a:cubicBezTo>
                  <a:cubicBezTo>
                    <a:pt x="13" y="20"/>
                    <a:pt x="8" y="13"/>
                    <a:pt x="5" y="8"/>
                  </a:cubicBezTo>
                  <a:cubicBezTo>
                    <a:pt x="2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5">
              <a:extLst>
                <a:ext uri="{FF2B5EF4-FFF2-40B4-BE49-F238E27FC236}">
                  <a16:creationId xmlns:a16="http://schemas.microsoft.com/office/drawing/2014/main" id="{E0D2E6D4-B0DA-4464-8D0F-D5E792068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3114"/>
              <a:ext cx="128" cy="162"/>
            </a:xfrm>
            <a:custGeom>
              <a:avLst/>
              <a:gdLst>
                <a:gd name="T0" fmla="*/ 54 w 54"/>
                <a:gd name="T1" fmla="*/ 68 h 68"/>
                <a:gd name="T2" fmla="*/ 0 w 54"/>
                <a:gd name="T3" fmla="*/ 3 h 68"/>
                <a:gd name="T4" fmla="*/ 3 w 54"/>
                <a:gd name="T5" fmla="*/ 1 h 68"/>
                <a:gd name="T6" fmla="*/ 54 w 5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8">
                  <a:moveTo>
                    <a:pt x="54" y="68"/>
                  </a:moveTo>
                  <a:cubicBezTo>
                    <a:pt x="54" y="68"/>
                    <a:pt x="3" y="46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0" y="6"/>
                    <a:pt x="31" y="22"/>
                    <a:pt x="54" y="6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6">
              <a:extLst>
                <a:ext uri="{FF2B5EF4-FFF2-40B4-BE49-F238E27FC236}">
                  <a16:creationId xmlns:a16="http://schemas.microsoft.com/office/drawing/2014/main" id="{9BD86E58-814B-423F-ABE4-F64D5D2ED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" y="3155"/>
              <a:ext cx="102" cy="123"/>
            </a:xfrm>
            <a:custGeom>
              <a:avLst/>
              <a:gdLst>
                <a:gd name="T0" fmla="*/ 0 w 43"/>
                <a:gd name="T1" fmla="*/ 0 h 52"/>
                <a:gd name="T2" fmla="*/ 6 w 43"/>
                <a:gd name="T3" fmla="*/ 7 h 52"/>
                <a:gd name="T4" fmla="*/ 21 w 43"/>
                <a:gd name="T5" fmla="*/ 26 h 52"/>
                <a:gd name="T6" fmla="*/ 36 w 43"/>
                <a:gd name="T7" fmla="*/ 44 h 52"/>
                <a:gd name="T8" fmla="*/ 43 w 43"/>
                <a:gd name="T9" fmla="*/ 51 h 52"/>
                <a:gd name="T10" fmla="*/ 35 w 43"/>
                <a:gd name="T11" fmla="*/ 45 h 52"/>
                <a:gd name="T12" fmla="*/ 20 w 43"/>
                <a:gd name="T13" fmla="*/ 27 h 52"/>
                <a:gd name="T14" fmla="*/ 5 w 43"/>
                <a:gd name="T15" fmla="*/ 8 h 52"/>
                <a:gd name="T16" fmla="*/ 0 w 43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0" y="0"/>
                  </a:moveTo>
                  <a:cubicBezTo>
                    <a:pt x="0" y="0"/>
                    <a:pt x="3" y="3"/>
                    <a:pt x="6" y="7"/>
                  </a:cubicBezTo>
                  <a:cubicBezTo>
                    <a:pt x="11" y="13"/>
                    <a:pt x="16" y="19"/>
                    <a:pt x="21" y="26"/>
                  </a:cubicBezTo>
                  <a:cubicBezTo>
                    <a:pt x="27" y="32"/>
                    <a:pt x="32" y="39"/>
                    <a:pt x="36" y="44"/>
                  </a:cubicBezTo>
                  <a:cubicBezTo>
                    <a:pt x="40" y="48"/>
                    <a:pt x="43" y="51"/>
                    <a:pt x="43" y="51"/>
                  </a:cubicBezTo>
                  <a:cubicBezTo>
                    <a:pt x="42" y="52"/>
                    <a:pt x="40" y="49"/>
                    <a:pt x="35" y="45"/>
                  </a:cubicBezTo>
                  <a:cubicBezTo>
                    <a:pt x="31" y="40"/>
                    <a:pt x="26" y="34"/>
                    <a:pt x="20" y="27"/>
                  </a:cubicBezTo>
                  <a:cubicBezTo>
                    <a:pt x="14" y="20"/>
                    <a:pt x="9" y="13"/>
                    <a:pt x="5" y="8"/>
                  </a:cubicBezTo>
                  <a:cubicBezTo>
                    <a:pt x="2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7">
              <a:extLst>
                <a:ext uri="{FF2B5EF4-FFF2-40B4-BE49-F238E27FC236}">
                  <a16:creationId xmlns:a16="http://schemas.microsoft.com/office/drawing/2014/main" id="{5F427656-DCDA-493D-83EC-01BC41592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378"/>
              <a:ext cx="85" cy="199"/>
            </a:xfrm>
            <a:custGeom>
              <a:avLst/>
              <a:gdLst>
                <a:gd name="T0" fmla="*/ 35 w 36"/>
                <a:gd name="T1" fmla="*/ 84 h 84"/>
                <a:gd name="T2" fmla="*/ 16 w 36"/>
                <a:gd name="T3" fmla="*/ 1 h 84"/>
                <a:gd name="T4" fmla="*/ 20 w 36"/>
                <a:gd name="T5" fmla="*/ 1 h 84"/>
                <a:gd name="T6" fmla="*/ 35 w 36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84">
                  <a:moveTo>
                    <a:pt x="35" y="84"/>
                  </a:moveTo>
                  <a:cubicBezTo>
                    <a:pt x="35" y="84"/>
                    <a:pt x="0" y="4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4" y="8"/>
                    <a:pt x="36" y="32"/>
                    <a:pt x="35" y="8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38">
              <a:extLst>
                <a:ext uri="{FF2B5EF4-FFF2-40B4-BE49-F238E27FC236}">
                  <a16:creationId xmlns:a16="http://schemas.microsoft.com/office/drawing/2014/main" id="{F87667CB-BD43-4400-97A2-5A218C700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423"/>
              <a:ext cx="36" cy="154"/>
            </a:xfrm>
            <a:custGeom>
              <a:avLst/>
              <a:gdLst>
                <a:gd name="T0" fmla="*/ 0 w 15"/>
                <a:gd name="T1" fmla="*/ 0 h 65"/>
                <a:gd name="T2" fmla="*/ 2 w 15"/>
                <a:gd name="T3" fmla="*/ 9 h 65"/>
                <a:gd name="T4" fmla="*/ 7 w 15"/>
                <a:gd name="T5" fmla="*/ 32 h 65"/>
                <a:gd name="T6" fmla="*/ 12 w 15"/>
                <a:gd name="T7" fmla="*/ 55 h 65"/>
                <a:gd name="T8" fmla="*/ 14 w 15"/>
                <a:gd name="T9" fmla="*/ 65 h 65"/>
                <a:gd name="T10" fmla="*/ 11 w 15"/>
                <a:gd name="T11" fmla="*/ 56 h 65"/>
                <a:gd name="T12" fmla="*/ 5 w 15"/>
                <a:gd name="T13" fmla="*/ 33 h 65"/>
                <a:gd name="T14" fmla="*/ 1 w 15"/>
                <a:gd name="T15" fmla="*/ 10 h 65"/>
                <a:gd name="T16" fmla="*/ 0 w 15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65">
                  <a:moveTo>
                    <a:pt x="0" y="0"/>
                  </a:moveTo>
                  <a:cubicBezTo>
                    <a:pt x="0" y="0"/>
                    <a:pt x="1" y="3"/>
                    <a:pt x="2" y="9"/>
                  </a:cubicBezTo>
                  <a:cubicBezTo>
                    <a:pt x="4" y="16"/>
                    <a:pt x="6" y="24"/>
                    <a:pt x="7" y="32"/>
                  </a:cubicBezTo>
                  <a:cubicBezTo>
                    <a:pt x="9" y="41"/>
                    <a:pt x="11" y="49"/>
                    <a:pt x="12" y="55"/>
                  </a:cubicBezTo>
                  <a:cubicBezTo>
                    <a:pt x="14" y="61"/>
                    <a:pt x="15" y="65"/>
                    <a:pt x="14" y="65"/>
                  </a:cubicBezTo>
                  <a:cubicBezTo>
                    <a:pt x="14" y="65"/>
                    <a:pt x="13" y="62"/>
                    <a:pt x="11" y="56"/>
                  </a:cubicBezTo>
                  <a:cubicBezTo>
                    <a:pt x="9" y="50"/>
                    <a:pt x="7" y="42"/>
                    <a:pt x="5" y="33"/>
                  </a:cubicBezTo>
                  <a:cubicBezTo>
                    <a:pt x="3" y="24"/>
                    <a:pt x="2" y="16"/>
                    <a:pt x="1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39">
              <a:extLst>
                <a:ext uri="{FF2B5EF4-FFF2-40B4-BE49-F238E27FC236}">
                  <a16:creationId xmlns:a16="http://schemas.microsoft.com/office/drawing/2014/main" id="{F7D08844-0348-4AA7-A0D4-F7B4942D7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3767"/>
              <a:ext cx="126" cy="164"/>
            </a:xfrm>
            <a:custGeom>
              <a:avLst/>
              <a:gdLst>
                <a:gd name="T0" fmla="*/ 53 w 53"/>
                <a:gd name="T1" fmla="*/ 69 h 69"/>
                <a:gd name="T2" fmla="*/ 0 w 53"/>
                <a:gd name="T3" fmla="*/ 3 h 69"/>
                <a:gd name="T4" fmla="*/ 3 w 53"/>
                <a:gd name="T5" fmla="*/ 1 h 69"/>
                <a:gd name="T6" fmla="*/ 53 w 53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9">
                  <a:moveTo>
                    <a:pt x="53" y="69"/>
                  </a:moveTo>
                  <a:cubicBezTo>
                    <a:pt x="53" y="69"/>
                    <a:pt x="3" y="46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1" y="6"/>
                    <a:pt x="32" y="23"/>
                    <a:pt x="53" y="6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0">
              <a:extLst>
                <a:ext uri="{FF2B5EF4-FFF2-40B4-BE49-F238E27FC236}">
                  <a16:creationId xmlns:a16="http://schemas.microsoft.com/office/drawing/2014/main" id="{C5E6BDCD-494D-4D65-B87A-4B2F15F9A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3808"/>
              <a:ext cx="100" cy="126"/>
            </a:xfrm>
            <a:custGeom>
              <a:avLst/>
              <a:gdLst>
                <a:gd name="T0" fmla="*/ 0 w 42"/>
                <a:gd name="T1" fmla="*/ 0 h 53"/>
                <a:gd name="T2" fmla="*/ 6 w 42"/>
                <a:gd name="T3" fmla="*/ 8 h 53"/>
                <a:gd name="T4" fmla="*/ 21 w 42"/>
                <a:gd name="T5" fmla="*/ 26 h 53"/>
                <a:gd name="T6" fmla="*/ 36 w 42"/>
                <a:gd name="T7" fmla="*/ 45 h 53"/>
                <a:gd name="T8" fmla="*/ 42 w 42"/>
                <a:gd name="T9" fmla="*/ 53 h 53"/>
                <a:gd name="T10" fmla="*/ 35 w 42"/>
                <a:gd name="T11" fmla="*/ 46 h 53"/>
                <a:gd name="T12" fmla="*/ 20 w 42"/>
                <a:gd name="T13" fmla="*/ 28 h 53"/>
                <a:gd name="T14" fmla="*/ 5 w 42"/>
                <a:gd name="T15" fmla="*/ 9 h 53"/>
                <a:gd name="T16" fmla="*/ 0 w 4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3">
                  <a:moveTo>
                    <a:pt x="0" y="0"/>
                  </a:moveTo>
                  <a:cubicBezTo>
                    <a:pt x="0" y="0"/>
                    <a:pt x="3" y="3"/>
                    <a:pt x="6" y="8"/>
                  </a:cubicBezTo>
                  <a:cubicBezTo>
                    <a:pt x="11" y="13"/>
                    <a:pt x="16" y="19"/>
                    <a:pt x="21" y="26"/>
                  </a:cubicBezTo>
                  <a:cubicBezTo>
                    <a:pt x="27" y="33"/>
                    <a:pt x="32" y="39"/>
                    <a:pt x="36" y="45"/>
                  </a:cubicBezTo>
                  <a:cubicBezTo>
                    <a:pt x="40" y="49"/>
                    <a:pt x="42" y="52"/>
                    <a:pt x="42" y="53"/>
                  </a:cubicBezTo>
                  <a:cubicBezTo>
                    <a:pt x="42" y="53"/>
                    <a:pt x="39" y="50"/>
                    <a:pt x="35" y="46"/>
                  </a:cubicBezTo>
                  <a:cubicBezTo>
                    <a:pt x="31" y="41"/>
                    <a:pt x="25" y="35"/>
                    <a:pt x="20" y="28"/>
                  </a:cubicBezTo>
                  <a:cubicBezTo>
                    <a:pt x="14" y="20"/>
                    <a:pt x="9" y="14"/>
                    <a:pt x="5" y="9"/>
                  </a:cubicBezTo>
                  <a:cubicBezTo>
                    <a:pt x="2" y="4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1">
              <a:extLst>
                <a:ext uri="{FF2B5EF4-FFF2-40B4-BE49-F238E27FC236}">
                  <a16:creationId xmlns:a16="http://schemas.microsoft.com/office/drawing/2014/main" id="{2DAE1AB6-0459-49DE-BD9C-1F3640A2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413"/>
              <a:ext cx="228" cy="592"/>
            </a:xfrm>
            <a:custGeom>
              <a:avLst/>
              <a:gdLst>
                <a:gd name="T0" fmla="*/ 96 w 96"/>
                <a:gd name="T1" fmla="*/ 0 h 249"/>
                <a:gd name="T2" fmla="*/ 96 w 96"/>
                <a:gd name="T3" fmla="*/ 1 h 249"/>
                <a:gd name="T4" fmla="*/ 96 w 96"/>
                <a:gd name="T5" fmla="*/ 5 h 249"/>
                <a:gd name="T6" fmla="*/ 96 w 96"/>
                <a:gd name="T7" fmla="*/ 18 h 249"/>
                <a:gd name="T8" fmla="*/ 93 w 96"/>
                <a:gd name="T9" fmla="*/ 66 h 249"/>
                <a:gd name="T10" fmla="*/ 93 w 96"/>
                <a:gd name="T11" fmla="*/ 67 h 249"/>
                <a:gd name="T12" fmla="*/ 93 w 96"/>
                <a:gd name="T13" fmla="*/ 67 h 249"/>
                <a:gd name="T14" fmla="*/ 66 w 96"/>
                <a:gd name="T15" fmla="*/ 131 h 249"/>
                <a:gd name="T16" fmla="*/ 36 w 96"/>
                <a:gd name="T17" fmla="*/ 174 h 249"/>
                <a:gd name="T18" fmla="*/ 14 w 96"/>
                <a:gd name="T19" fmla="*/ 211 h 249"/>
                <a:gd name="T20" fmla="*/ 3 w 96"/>
                <a:gd name="T21" fmla="*/ 238 h 249"/>
                <a:gd name="T22" fmla="*/ 1 w 96"/>
                <a:gd name="T23" fmla="*/ 246 h 249"/>
                <a:gd name="T24" fmla="*/ 0 w 96"/>
                <a:gd name="T25" fmla="*/ 249 h 249"/>
                <a:gd name="T26" fmla="*/ 1 w 96"/>
                <a:gd name="T27" fmla="*/ 246 h 249"/>
                <a:gd name="T28" fmla="*/ 2 w 96"/>
                <a:gd name="T29" fmla="*/ 238 h 249"/>
                <a:gd name="T30" fmla="*/ 12 w 96"/>
                <a:gd name="T31" fmla="*/ 211 h 249"/>
                <a:gd name="T32" fmla="*/ 34 w 96"/>
                <a:gd name="T33" fmla="*/ 173 h 249"/>
                <a:gd name="T34" fmla="*/ 64 w 96"/>
                <a:gd name="T35" fmla="*/ 129 h 249"/>
                <a:gd name="T36" fmla="*/ 91 w 96"/>
                <a:gd name="T37" fmla="*/ 66 h 249"/>
                <a:gd name="T38" fmla="*/ 91 w 96"/>
                <a:gd name="T39" fmla="*/ 66 h 249"/>
                <a:gd name="T40" fmla="*/ 95 w 96"/>
                <a:gd name="T41" fmla="*/ 18 h 249"/>
                <a:gd name="T42" fmla="*/ 96 w 96"/>
                <a:gd name="T43" fmla="*/ 5 h 249"/>
                <a:gd name="T44" fmla="*/ 96 w 96"/>
                <a:gd name="T45" fmla="*/ 1 h 249"/>
                <a:gd name="T46" fmla="*/ 96 w 96"/>
                <a:gd name="T4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249">
                  <a:moveTo>
                    <a:pt x="96" y="0"/>
                  </a:moveTo>
                  <a:cubicBezTo>
                    <a:pt x="96" y="0"/>
                    <a:pt x="96" y="1"/>
                    <a:pt x="96" y="1"/>
                  </a:cubicBezTo>
                  <a:cubicBezTo>
                    <a:pt x="96" y="2"/>
                    <a:pt x="96" y="4"/>
                    <a:pt x="96" y="5"/>
                  </a:cubicBezTo>
                  <a:cubicBezTo>
                    <a:pt x="96" y="8"/>
                    <a:pt x="96" y="13"/>
                    <a:pt x="96" y="18"/>
                  </a:cubicBezTo>
                  <a:cubicBezTo>
                    <a:pt x="95" y="30"/>
                    <a:pt x="94" y="47"/>
                    <a:pt x="93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0" y="87"/>
                    <a:pt x="79" y="109"/>
                    <a:pt x="66" y="131"/>
                  </a:cubicBezTo>
                  <a:cubicBezTo>
                    <a:pt x="55" y="146"/>
                    <a:pt x="45" y="161"/>
                    <a:pt x="36" y="174"/>
                  </a:cubicBezTo>
                  <a:cubicBezTo>
                    <a:pt x="27" y="188"/>
                    <a:pt x="19" y="200"/>
                    <a:pt x="14" y="211"/>
                  </a:cubicBezTo>
                  <a:cubicBezTo>
                    <a:pt x="8" y="222"/>
                    <a:pt x="5" y="232"/>
                    <a:pt x="3" y="238"/>
                  </a:cubicBezTo>
                  <a:cubicBezTo>
                    <a:pt x="2" y="242"/>
                    <a:pt x="2" y="244"/>
                    <a:pt x="1" y="246"/>
                  </a:cubicBezTo>
                  <a:cubicBezTo>
                    <a:pt x="1" y="248"/>
                    <a:pt x="1" y="249"/>
                    <a:pt x="0" y="249"/>
                  </a:cubicBezTo>
                  <a:cubicBezTo>
                    <a:pt x="0" y="249"/>
                    <a:pt x="0" y="248"/>
                    <a:pt x="1" y="246"/>
                  </a:cubicBezTo>
                  <a:cubicBezTo>
                    <a:pt x="1" y="244"/>
                    <a:pt x="2" y="241"/>
                    <a:pt x="2" y="238"/>
                  </a:cubicBezTo>
                  <a:cubicBezTo>
                    <a:pt x="4" y="231"/>
                    <a:pt x="7" y="222"/>
                    <a:pt x="12" y="211"/>
                  </a:cubicBezTo>
                  <a:cubicBezTo>
                    <a:pt x="17" y="199"/>
                    <a:pt x="25" y="187"/>
                    <a:pt x="34" y="173"/>
                  </a:cubicBezTo>
                  <a:cubicBezTo>
                    <a:pt x="43" y="160"/>
                    <a:pt x="54" y="145"/>
                    <a:pt x="64" y="129"/>
                  </a:cubicBezTo>
                  <a:cubicBezTo>
                    <a:pt x="77" y="108"/>
                    <a:pt x="88" y="8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3" y="47"/>
                    <a:pt x="94" y="30"/>
                    <a:pt x="95" y="18"/>
                  </a:cubicBezTo>
                  <a:cubicBezTo>
                    <a:pt x="95" y="13"/>
                    <a:pt x="96" y="8"/>
                    <a:pt x="96" y="5"/>
                  </a:cubicBezTo>
                  <a:cubicBezTo>
                    <a:pt x="96" y="4"/>
                    <a:pt x="96" y="2"/>
                    <a:pt x="96" y="1"/>
                  </a:cubicBezTo>
                  <a:cubicBezTo>
                    <a:pt x="96" y="1"/>
                    <a:pt x="96" y="0"/>
                    <a:pt x="9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2">
              <a:extLst>
                <a:ext uri="{FF2B5EF4-FFF2-40B4-BE49-F238E27FC236}">
                  <a16:creationId xmlns:a16="http://schemas.microsoft.com/office/drawing/2014/main" id="{4746FF5A-7308-43EC-B1A5-9DB728ED9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3508"/>
              <a:ext cx="88" cy="205"/>
            </a:xfrm>
            <a:custGeom>
              <a:avLst/>
              <a:gdLst>
                <a:gd name="T0" fmla="*/ 15 w 37"/>
                <a:gd name="T1" fmla="*/ 86 h 86"/>
                <a:gd name="T2" fmla="*/ 10 w 37"/>
                <a:gd name="T3" fmla="*/ 2 h 86"/>
                <a:gd name="T4" fmla="*/ 7 w 37"/>
                <a:gd name="T5" fmla="*/ 2 h 86"/>
                <a:gd name="T6" fmla="*/ 15 w 3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6">
                  <a:moveTo>
                    <a:pt x="15" y="86"/>
                  </a:moveTo>
                  <a:cubicBezTo>
                    <a:pt x="15" y="86"/>
                    <a:pt x="37" y="35"/>
                    <a:pt x="10" y="2"/>
                  </a:cubicBezTo>
                  <a:cubicBezTo>
                    <a:pt x="9" y="0"/>
                    <a:pt x="7" y="1"/>
                    <a:pt x="7" y="2"/>
                  </a:cubicBezTo>
                  <a:cubicBezTo>
                    <a:pt x="4" y="11"/>
                    <a:pt x="0" y="37"/>
                    <a:pt x="15" y="8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3">
              <a:extLst>
                <a:ext uri="{FF2B5EF4-FFF2-40B4-BE49-F238E27FC236}">
                  <a16:creationId xmlns:a16="http://schemas.microsoft.com/office/drawing/2014/main" id="{D81EE39E-E6EF-420E-AF2A-0062188E6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54"/>
              <a:ext cx="12" cy="159"/>
            </a:xfrm>
            <a:custGeom>
              <a:avLst/>
              <a:gdLst>
                <a:gd name="T0" fmla="*/ 1 w 5"/>
                <a:gd name="T1" fmla="*/ 0 h 67"/>
                <a:gd name="T2" fmla="*/ 2 w 5"/>
                <a:gd name="T3" fmla="*/ 10 h 67"/>
                <a:gd name="T4" fmla="*/ 5 w 5"/>
                <a:gd name="T5" fmla="*/ 34 h 67"/>
                <a:gd name="T6" fmla="*/ 5 w 5"/>
                <a:gd name="T7" fmla="*/ 57 h 67"/>
                <a:gd name="T8" fmla="*/ 5 w 5"/>
                <a:gd name="T9" fmla="*/ 67 h 67"/>
                <a:gd name="T10" fmla="*/ 4 w 5"/>
                <a:gd name="T11" fmla="*/ 57 h 67"/>
                <a:gd name="T12" fmla="*/ 2 w 5"/>
                <a:gd name="T13" fmla="*/ 34 h 67"/>
                <a:gd name="T14" fmla="*/ 1 w 5"/>
                <a:gd name="T15" fmla="*/ 10 h 67"/>
                <a:gd name="T16" fmla="*/ 1 w 5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7">
                  <a:moveTo>
                    <a:pt x="1" y="0"/>
                  </a:moveTo>
                  <a:cubicBezTo>
                    <a:pt x="1" y="0"/>
                    <a:pt x="2" y="4"/>
                    <a:pt x="2" y="10"/>
                  </a:cubicBezTo>
                  <a:cubicBezTo>
                    <a:pt x="3" y="16"/>
                    <a:pt x="4" y="25"/>
                    <a:pt x="5" y="34"/>
                  </a:cubicBezTo>
                  <a:cubicBezTo>
                    <a:pt x="5" y="43"/>
                    <a:pt x="5" y="51"/>
                    <a:pt x="5" y="57"/>
                  </a:cubicBezTo>
                  <a:cubicBezTo>
                    <a:pt x="5" y="64"/>
                    <a:pt x="5" y="67"/>
                    <a:pt x="5" y="67"/>
                  </a:cubicBezTo>
                  <a:cubicBezTo>
                    <a:pt x="5" y="67"/>
                    <a:pt x="4" y="64"/>
                    <a:pt x="4" y="57"/>
                  </a:cubicBezTo>
                  <a:cubicBezTo>
                    <a:pt x="4" y="51"/>
                    <a:pt x="3" y="43"/>
                    <a:pt x="2" y="34"/>
                  </a:cubicBezTo>
                  <a:cubicBezTo>
                    <a:pt x="2" y="25"/>
                    <a:pt x="1" y="17"/>
                    <a:pt x="1" y="10"/>
                  </a:cubicBezTo>
                  <a:cubicBezTo>
                    <a:pt x="0" y="4"/>
                    <a:pt x="0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4">
              <a:extLst>
                <a:ext uri="{FF2B5EF4-FFF2-40B4-BE49-F238E27FC236}">
                  <a16:creationId xmlns:a16="http://schemas.microsoft.com/office/drawing/2014/main" id="{A6AD6722-82D0-4958-8609-BA9BF58E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3511"/>
              <a:ext cx="45" cy="202"/>
            </a:xfrm>
            <a:custGeom>
              <a:avLst/>
              <a:gdLst>
                <a:gd name="T0" fmla="*/ 5 w 19"/>
                <a:gd name="T1" fmla="*/ 0 h 85"/>
                <a:gd name="T2" fmla="*/ 3 w 19"/>
                <a:gd name="T3" fmla="*/ 1 h 85"/>
                <a:gd name="T4" fmla="*/ 0 w 19"/>
                <a:gd name="T5" fmla="*/ 23 h 85"/>
                <a:gd name="T6" fmla="*/ 11 w 19"/>
                <a:gd name="T7" fmla="*/ 85 h 85"/>
                <a:gd name="T8" fmla="*/ 12 w 19"/>
                <a:gd name="T9" fmla="*/ 85 h 85"/>
                <a:gd name="T10" fmla="*/ 11 w 19"/>
                <a:gd name="T11" fmla="*/ 75 h 85"/>
                <a:gd name="T12" fmla="*/ 9 w 19"/>
                <a:gd name="T13" fmla="*/ 52 h 85"/>
                <a:gd name="T14" fmla="*/ 8 w 19"/>
                <a:gd name="T15" fmla="*/ 28 h 85"/>
                <a:gd name="T16" fmla="*/ 8 w 19"/>
                <a:gd name="T17" fmla="*/ 18 h 85"/>
                <a:gd name="T18" fmla="*/ 8 w 19"/>
                <a:gd name="T19" fmla="*/ 18 h 85"/>
                <a:gd name="T20" fmla="*/ 9 w 19"/>
                <a:gd name="T21" fmla="*/ 28 h 85"/>
                <a:gd name="T22" fmla="*/ 12 w 19"/>
                <a:gd name="T23" fmla="*/ 52 h 85"/>
                <a:gd name="T24" fmla="*/ 12 w 19"/>
                <a:gd name="T25" fmla="*/ 75 h 85"/>
                <a:gd name="T26" fmla="*/ 12 w 19"/>
                <a:gd name="T27" fmla="*/ 83 h 85"/>
                <a:gd name="T28" fmla="*/ 19 w 19"/>
                <a:gd name="T29" fmla="*/ 43 h 85"/>
                <a:gd name="T30" fmla="*/ 6 w 19"/>
                <a:gd name="T31" fmla="*/ 1 h 85"/>
                <a:gd name="T32" fmla="*/ 5 w 19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85">
                  <a:moveTo>
                    <a:pt x="5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2" y="5"/>
                    <a:pt x="0" y="12"/>
                    <a:pt x="0" y="23"/>
                  </a:cubicBezTo>
                  <a:cubicBezTo>
                    <a:pt x="0" y="37"/>
                    <a:pt x="3" y="57"/>
                    <a:pt x="11" y="85"/>
                  </a:cubicBezTo>
                  <a:cubicBezTo>
                    <a:pt x="11" y="85"/>
                    <a:pt x="12" y="85"/>
                    <a:pt x="12" y="85"/>
                  </a:cubicBezTo>
                  <a:cubicBezTo>
                    <a:pt x="12" y="84"/>
                    <a:pt x="11" y="80"/>
                    <a:pt x="11" y="75"/>
                  </a:cubicBezTo>
                  <a:cubicBezTo>
                    <a:pt x="11" y="69"/>
                    <a:pt x="10" y="61"/>
                    <a:pt x="9" y="52"/>
                  </a:cubicBezTo>
                  <a:cubicBezTo>
                    <a:pt x="9" y="43"/>
                    <a:pt x="8" y="35"/>
                    <a:pt x="8" y="28"/>
                  </a:cubicBezTo>
                  <a:cubicBezTo>
                    <a:pt x="7" y="22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9" y="22"/>
                    <a:pt x="9" y="28"/>
                  </a:cubicBezTo>
                  <a:cubicBezTo>
                    <a:pt x="10" y="34"/>
                    <a:pt x="11" y="43"/>
                    <a:pt x="12" y="52"/>
                  </a:cubicBezTo>
                  <a:cubicBezTo>
                    <a:pt x="12" y="61"/>
                    <a:pt x="12" y="69"/>
                    <a:pt x="12" y="75"/>
                  </a:cubicBezTo>
                  <a:cubicBezTo>
                    <a:pt x="12" y="79"/>
                    <a:pt x="12" y="82"/>
                    <a:pt x="12" y="83"/>
                  </a:cubicBezTo>
                  <a:cubicBezTo>
                    <a:pt x="14" y="78"/>
                    <a:pt x="19" y="62"/>
                    <a:pt x="19" y="43"/>
                  </a:cubicBezTo>
                  <a:cubicBezTo>
                    <a:pt x="19" y="29"/>
                    <a:pt x="16" y="14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5">
              <a:extLst>
                <a:ext uri="{FF2B5EF4-FFF2-40B4-BE49-F238E27FC236}">
                  <a16:creationId xmlns:a16="http://schemas.microsoft.com/office/drawing/2014/main" id="{50E579CF-6046-4B75-9E1A-04029EDDB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54"/>
              <a:ext cx="12" cy="159"/>
            </a:xfrm>
            <a:custGeom>
              <a:avLst/>
              <a:gdLst>
                <a:gd name="T0" fmla="*/ 1 w 5"/>
                <a:gd name="T1" fmla="*/ 0 h 67"/>
                <a:gd name="T2" fmla="*/ 1 w 5"/>
                <a:gd name="T3" fmla="*/ 0 h 67"/>
                <a:gd name="T4" fmla="*/ 1 w 5"/>
                <a:gd name="T5" fmla="*/ 10 h 67"/>
                <a:gd name="T6" fmla="*/ 2 w 5"/>
                <a:gd name="T7" fmla="*/ 34 h 67"/>
                <a:gd name="T8" fmla="*/ 4 w 5"/>
                <a:gd name="T9" fmla="*/ 57 h 67"/>
                <a:gd name="T10" fmla="*/ 5 w 5"/>
                <a:gd name="T11" fmla="*/ 67 h 67"/>
                <a:gd name="T12" fmla="*/ 5 w 5"/>
                <a:gd name="T13" fmla="*/ 65 h 67"/>
                <a:gd name="T14" fmla="*/ 5 w 5"/>
                <a:gd name="T15" fmla="*/ 57 h 67"/>
                <a:gd name="T16" fmla="*/ 5 w 5"/>
                <a:gd name="T17" fmla="*/ 34 h 67"/>
                <a:gd name="T18" fmla="*/ 2 w 5"/>
                <a:gd name="T19" fmla="*/ 10 h 67"/>
                <a:gd name="T20" fmla="*/ 1 w 5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6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4"/>
                    <a:pt x="1" y="10"/>
                  </a:cubicBezTo>
                  <a:cubicBezTo>
                    <a:pt x="1" y="17"/>
                    <a:pt x="2" y="25"/>
                    <a:pt x="2" y="34"/>
                  </a:cubicBezTo>
                  <a:cubicBezTo>
                    <a:pt x="3" y="43"/>
                    <a:pt x="4" y="51"/>
                    <a:pt x="4" y="57"/>
                  </a:cubicBezTo>
                  <a:cubicBezTo>
                    <a:pt x="4" y="62"/>
                    <a:pt x="5" y="66"/>
                    <a:pt x="5" y="67"/>
                  </a:cubicBezTo>
                  <a:cubicBezTo>
                    <a:pt x="5" y="66"/>
                    <a:pt x="5" y="66"/>
                    <a:pt x="5" y="65"/>
                  </a:cubicBezTo>
                  <a:cubicBezTo>
                    <a:pt x="5" y="64"/>
                    <a:pt x="5" y="61"/>
                    <a:pt x="5" y="57"/>
                  </a:cubicBezTo>
                  <a:cubicBezTo>
                    <a:pt x="5" y="51"/>
                    <a:pt x="5" y="43"/>
                    <a:pt x="5" y="34"/>
                  </a:cubicBezTo>
                  <a:cubicBezTo>
                    <a:pt x="4" y="25"/>
                    <a:pt x="3" y="16"/>
                    <a:pt x="2" y="10"/>
                  </a:cubicBezTo>
                  <a:cubicBezTo>
                    <a:pt x="2" y="4"/>
                    <a:pt x="1" y="0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6">
              <a:extLst>
                <a:ext uri="{FF2B5EF4-FFF2-40B4-BE49-F238E27FC236}">
                  <a16:creationId xmlns:a16="http://schemas.microsoft.com/office/drawing/2014/main" id="{5D8E8333-C385-4A07-86B0-5812C6104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805"/>
              <a:ext cx="88" cy="202"/>
            </a:xfrm>
            <a:custGeom>
              <a:avLst/>
              <a:gdLst>
                <a:gd name="T0" fmla="*/ 20 w 37"/>
                <a:gd name="T1" fmla="*/ 85 h 85"/>
                <a:gd name="T2" fmla="*/ 7 w 37"/>
                <a:gd name="T3" fmla="*/ 1 h 85"/>
                <a:gd name="T4" fmla="*/ 4 w 37"/>
                <a:gd name="T5" fmla="*/ 2 h 85"/>
                <a:gd name="T6" fmla="*/ 20 w 37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5">
                  <a:moveTo>
                    <a:pt x="20" y="85"/>
                  </a:moveTo>
                  <a:cubicBezTo>
                    <a:pt x="20" y="85"/>
                    <a:pt x="37" y="32"/>
                    <a:pt x="7" y="1"/>
                  </a:cubicBezTo>
                  <a:cubicBezTo>
                    <a:pt x="6" y="0"/>
                    <a:pt x="4" y="0"/>
                    <a:pt x="4" y="2"/>
                  </a:cubicBezTo>
                  <a:cubicBezTo>
                    <a:pt x="2" y="10"/>
                    <a:pt x="0" y="37"/>
                    <a:pt x="20" y="8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47">
              <a:extLst>
                <a:ext uri="{FF2B5EF4-FFF2-40B4-BE49-F238E27FC236}">
                  <a16:creationId xmlns:a16="http://schemas.microsoft.com/office/drawing/2014/main" id="{5A1975B9-5641-4884-909B-AC81F8605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848"/>
              <a:ext cx="24" cy="159"/>
            </a:xfrm>
            <a:custGeom>
              <a:avLst/>
              <a:gdLst>
                <a:gd name="T0" fmla="*/ 0 w 10"/>
                <a:gd name="T1" fmla="*/ 0 h 67"/>
                <a:gd name="T2" fmla="*/ 3 w 10"/>
                <a:gd name="T3" fmla="*/ 10 h 67"/>
                <a:gd name="T4" fmla="*/ 7 w 10"/>
                <a:gd name="T5" fmla="*/ 33 h 67"/>
                <a:gd name="T6" fmla="*/ 10 w 10"/>
                <a:gd name="T7" fmla="*/ 57 h 67"/>
                <a:gd name="T8" fmla="*/ 10 w 10"/>
                <a:gd name="T9" fmla="*/ 67 h 67"/>
                <a:gd name="T10" fmla="*/ 8 w 10"/>
                <a:gd name="T11" fmla="*/ 57 h 67"/>
                <a:gd name="T12" fmla="*/ 5 w 10"/>
                <a:gd name="T13" fmla="*/ 34 h 67"/>
                <a:gd name="T14" fmla="*/ 1 w 10"/>
                <a:gd name="T15" fmla="*/ 10 h 67"/>
                <a:gd name="T16" fmla="*/ 0 w 10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0" y="0"/>
                  </a:moveTo>
                  <a:cubicBezTo>
                    <a:pt x="1" y="0"/>
                    <a:pt x="1" y="4"/>
                    <a:pt x="3" y="10"/>
                  </a:cubicBezTo>
                  <a:cubicBezTo>
                    <a:pt x="4" y="16"/>
                    <a:pt x="5" y="24"/>
                    <a:pt x="7" y="33"/>
                  </a:cubicBezTo>
                  <a:cubicBezTo>
                    <a:pt x="8" y="42"/>
                    <a:pt x="9" y="51"/>
                    <a:pt x="10" y="57"/>
                  </a:cubicBezTo>
                  <a:cubicBezTo>
                    <a:pt x="10" y="63"/>
                    <a:pt x="10" y="67"/>
                    <a:pt x="10" y="67"/>
                  </a:cubicBezTo>
                  <a:cubicBezTo>
                    <a:pt x="10" y="67"/>
                    <a:pt x="9" y="63"/>
                    <a:pt x="8" y="57"/>
                  </a:cubicBezTo>
                  <a:cubicBezTo>
                    <a:pt x="7" y="50"/>
                    <a:pt x="6" y="42"/>
                    <a:pt x="5" y="34"/>
                  </a:cubicBezTo>
                  <a:cubicBezTo>
                    <a:pt x="4" y="25"/>
                    <a:pt x="2" y="17"/>
                    <a:pt x="1" y="10"/>
                  </a:cubicBezTo>
                  <a:cubicBezTo>
                    <a:pt x="0" y="4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48">
              <a:extLst>
                <a:ext uri="{FF2B5EF4-FFF2-40B4-BE49-F238E27FC236}">
                  <a16:creationId xmlns:a16="http://schemas.microsoft.com/office/drawing/2014/main" id="{6518D194-D569-4518-91ED-C8863DD5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805"/>
              <a:ext cx="50" cy="202"/>
            </a:xfrm>
            <a:custGeom>
              <a:avLst/>
              <a:gdLst>
                <a:gd name="T0" fmla="*/ 3 w 21"/>
                <a:gd name="T1" fmla="*/ 0 h 85"/>
                <a:gd name="T2" fmla="*/ 1 w 21"/>
                <a:gd name="T3" fmla="*/ 2 h 85"/>
                <a:gd name="T4" fmla="*/ 0 w 21"/>
                <a:gd name="T5" fmla="*/ 13 h 85"/>
                <a:gd name="T6" fmla="*/ 0 w 21"/>
                <a:gd name="T7" fmla="*/ 14 h 85"/>
                <a:gd name="T8" fmla="*/ 17 w 21"/>
                <a:gd name="T9" fmla="*/ 85 h 85"/>
                <a:gd name="T10" fmla="*/ 17 w 21"/>
                <a:gd name="T11" fmla="*/ 84 h 85"/>
                <a:gd name="T12" fmla="*/ 15 w 21"/>
                <a:gd name="T13" fmla="*/ 75 h 85"/>
                <a:gd name="T14" fmla="*/ 12 w 21"/>
                <a:gd name="T15" fmla="*/ 52 h 85"/>
                <a:gd name="T16" fmla="*/ 8 w 21"/>
                <a:gd name="T17" fmla="*/ 28 h 85"/>
                <a:gd name="T18" fmla="*/ 7 w 21"/>
                <a:gd name="T19" fmla="*/ 18 h 85"/>
                <a:gd name="T20" fmla="*/ 7 w 21"/>
                <a:gd name="T21" fmla="*/ 18 h 85"/>
                <a:gd name="T22" fmla="*/ 10 w 21"/>
                <a:gd name="T23" fmla="*/ 28 h 85"/>
                <a:gd name="T24" fmla="*/ 14 w 21"/>
                <a:gd name="T25" fmla="*/ 51 h 85"/>
                <a:gd name="T26" fmla="*/ 17 w 21"/>
                <a:gd name="T27" fmla="*/ 75 h 85"/>
                <a:gd name="T28" fmla="*/ 17 w 21"/>
                <a:gd name="T29" fmla="*/ 83 h 85"/>
                <a:gd name="T30" fmla="*/ 21 w 21"/>
                <a:gd name="T31" fmla="*/ 51 h 85"/>
                <a:gd name="T32" fmla="*/ 4 w 21"/>
                <a:gd name="T33" fmla="*/ 1 h 85"/>
                <a:gd name="T34" fmla="*/ 3 w 21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85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28"/>
                    <a:pt x="3" y="51"/>
                    <a:pt x="17" y="85"/>
                  </a:cubicBezTo>
                  <a:cubicBezTo>
                    <a:pt x="17" y="85"/>
                    <a:pt x="17" y="85"/>
                    <a:pt x="17" y="84"/>
                  </a:cubicBezTo>
                  <a:cubicBezTo>
                    <a:pt x="16" y="83"/>
                    <a:pt x="16" y="80"/>
                    <a:pt x="15" y="75"/>
                  </a:cubicBezTo>
                  <a:cubicBezTo>
                    <a:pt x="14" y="68"/>
                    <a:pt x="13" y="60"/>
                    <a:pt x="12" y="52"/>
                  </a:cubicBezTo>
                  <a:cubicBezTo>
                    <a:pt x="11" y="43"/>
                    <a:pt x="9" y="35"/>
                    <a:pt x="8" y="28"/>
                  </a:cubicBezTo>
                  <a:cubicBezTo>
                    <a:pt x="7" y="22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22"/>
                    <a:pt x="10" y="28"/>
                  </a:cubicBezTo>
                  <a:cubicBezTo>
                    <a:pt x="11" y="34"/>
                    <a:pt x="12" y="42"/>
                    <a:pt x="14" y="51"/>
                  </a:cubicBezTo>
                  <a:cubicBezTo>
                    <a:pt x="15" y="60"/>
                    <a:pt x="16" y="69"/>
                    <a:pt x="17" y="75"/>
                  </a:cubicBezTo>
                  <a:cubicBezTo>
                    <a:pt x="17" y="78"/>
                    <a:pt x="17" y="81"/>
                    <a:pt x="17" y="83"/>
                  </a:cubicBezTo>
                  <a:cubicBezTo>
                    <a:pt x="18" y="78"/>
                    <a:pt x="21" y="65"/>
                    <a:pt x="21" y="51"/>
                  </a:cubicBezTo>
                  <a:cubicBezTo>
                    <a:pt x="21" y="34"/>
                    <a:pt x="18" y="15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49">
              <a:extLst>
                <a:ext uri="{FF2B5EF4-FFF2-40B4-BE49-F238E27FC236}">
                  <a16:creationId xmlns:a16="http://schemas.microsoft.com/office/drawing/2014/main" id="{E37D9974-39C1-46A2-9667-B18B8F9D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848"/>
              <a:ext cx="24" cy="157"/>
            </a:xfrm>
            <a:custGeom>
              <a:avLst/>
              <a:gdLst>
                <a:gd name="T0" fmla="*/ 0 w 10"/>
                <a:gd name="T1" fmla="*/ 0 h 66"/>
                <a:gd name="T2" fmla="*/ 0 w 10"/>
                <a:gd name="T3" fmla="*/ 0 h 66"/>
                <a:gd name="T4" fmla="*/ 1 w 10"/>
                <a:gd name="T5" fmla="*/ 10 h 66"/>
                <a:gd name="T6" fmla="*/ 5 w 10"/>
                <a:gd name="T7" fmla="*/ 34 h 66"/>
                <a:gd name="T8" fmla="*/ 8 w 10"/>
                <a:gd name="T9" fmla="*/ 57 h 66"/>
                <a:gd name="T10" fmla="*/ 10 w 10"/>
                <a:gd name="T11" fmla="*/ 66 h 66"/>
                <a:gd name="T12" fmla="*/ 10 w 10"/>
                <a:gd name="T13" fmla="*/ 65 h 66"/>
                <a:gd name="T14" fmla="*/ 10 w 10"/>
                <a:gd name="T15" fmla="*/ 57 h 66"/>
                <a:gd name="T16" fmla="*/ 7 w 10"/>
                <a:gd name="T17" fmla="*/ 33 h 66"/>
                <a:gd name="T18" fmla="*/ 3 w 10"/>
                <a:gd name="T19" fmla="*/ 10 h 66"/>
                <a:gd name="T20" fmla="*/ 0 w 1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"/>
                    <a:pt x="1" y="10"/>
                  </a:cubicBezTo>
                  <a:cubicBezTo>
                    <a:pt x="2" y="17"/>
                    <a:pt x="4" y="25"/>
                    <a:pt x="5" y="34"/>
                  </a:cubicBezTo>
                  <a:cubicBezTo>
                    <a:pt x="6" y="42"/>
                    <a:pt x="7" y="50"/>
                    <a:pt x="8" y="57"/>
                  </a:cubicBezTo>
                  <a:cubicBezTo>
                    <a:pt x="9" y="62"/>
                    <a:pt x="9" y="65"/>
                    <a:pt x="10" y="66"/>
                  </a:cubicBezTo>
                  <a:cubicBezTo>
                    <a:pt x="10" y="66"/>
                    <a:pt x="10" y="65"/>
                    <a:pt x="10" y="65"/>
                  </a:cubicBezTo>
                  <a:cubicBezTo>
                    <a:pt x="10" y="63"/>
                    <a:pt x="10" y="60"/>
                    <a:pt x="10" y="57"/>
                  </a:cubicBezTo>
                  <a:cubicBezTo>
                    <a:pt x="9" y="51"/>
                    <a:pt x="8" y="42"/>
                    <a:pt x="7" y="33"/>
                  </a:cubicBezTo>
                  <a:cubicBezTo>
                    <a:pt x="5" y="24"/>
                    <a:pt x="4" y="16"/>
                    <a:pt x="3" y="10"/>
                  </a:cubicBezTo>
                  <a:cubicBezTo>
                    <a:pt x="1" y="4"/>
                    <a:pt x="1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0">
              <a:extLst>
                <a:ext uri="{FF2B5EF4-FFF2-40B4-BE49-F238E27FC236}">
                  <a16:creationId xmlns:a16="http://schemas.microsoft.com/office/drawing/2014/main" id="{27B6C2CA-E7E1-4387-A266-57DA1AB8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383"/>
              <a:ext cx="107" cy="182"/>
            </a:xfrm>
            <a:custGeom>
              <a:avLst/>
              <a:gdLst>
                <a:gd name="T0" fmla="*/ 0 w 45"/>
                <a:gd name="T1" fmla="*/ 77 h 77"/>
                <a:gd name="T2" fmla="*/ 40 w 45"/>
                <a:gd name="T3" fmla="*/ 2 h 77"/>
                <a:gd name="T4" fmla="*/ 37 w 45"/>
                <a:gd name="T5" fmla="*/ 1 h 77"/>
                <a:gd name="T6" fmla="*/ 0 w 4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7">
                  <a:moveTo>
                    <a:pt x="0" y="77"/>
                  </a:moveTo>
                  <a:cubicBezTo>
                    <a:pt x="0" y="77"/>
                    <a:pt x="45" y="45"/>
                    <a:pt x="40" y="2"/>
                  </a:cubicBezTo>
                  <a:cubicBezTo>
                    <a:pt x="40" y="1"/>
                    <a:pt x="38" y="0"/>
                    <a:pt x="37" y="1"/>
                  </a:cubicBezTo>
                  <a:cubicBezTo>
                    <a:pt x="31" y="7"/>
                    <a:pt x="13" y="27"/>
                    <a:pt x="0" y="77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1">
              <a:extLst>
                <a:ext uri="{FF2B5EF4-FFF2-40B4-BE49-F238E27FC236}">
                  <a16:creationId xmlns:a16="http://schemas.microsoft.com/office/drawing/2014/main" id="{0C6DE14D-2CF1-4990-A369-A67A8ED35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385"/>
              <a:ext cx="98" cy="180"/>
            </a:xfrm>
            <a:custGeom>
              <a:avLst/>
              <a:gdLst>
                <a:gd name="T0" fmla="*/ 39 w 41"/>
                <a:gd name="T1" fmla="*/ 0 h 76"/>
                <a:gd name="T2" fmla="*/ 37 w 41"/>
                <a:gd name="T3" fmla="*/ 0 h 76"/>
                <a:gd name="T4" fmla="*/ 0 w 41"/>
                <a:gd name="T5" fmla="*/ 76 h 76"/>
                <a:gd name="T6" fmla="*/ 41 w 41"/>
                <a:gd name="T7" fmla="*/ 7 h 76"/>
                <a:gd name="T8" fmla="*/ 40 w 41"/>
                <a:gd name="T9" fmla="*/ 1 h 76"/>
                <a:gd name="T10" fmla="*/ 39 w 41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6">
                  <a:moveTo>
                    <a:pt x="39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1" y="6"/>
                    <a:pt x="13" y="26"/>
                    <a:pt x="0" y="76"/>
                  </a:cubicBezTo>
                  <a:cubicBezTo>
                    <a:pt x="0" y="76"/>
                    <a:pt x="41" y="47"/>
                    <a:pt x="41" y="7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40" y="0"/>
                    <a:pt x="39" y="0"/>
                    <a:pt x="39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2">
              <a:extLst>
                <a:ext uri="{FF2B5EF4-FFF2-40B4-BE49-F238E27FC236}">
                  <a16:creationId xmlns:a16="http://schemas.microsoft.com/office/drawing/2014/main" id="{ECE76716-B15F-44F4-A602-C16B4D37A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425"/>
              <a:ext cx="76" cy="140"/>
            </a:xfrm>
            <a:custGeom>
              <a:avLst/>
              <a:gdLst>
                <a:gd name="T0" fmla="*/ 32 w 32"/>
                <a:gd name="T1" fmla="*/ 0 h 59"/>
                <a:gd name="T2" fmla="*/ 28 w 32"/>
                <a:gd name="T3" fmla="*/ 9 h 59"/>
                <a:gd name="T4" fmla="*/ 18 w 32"/>
                <a:gd name="T5" fmla="*/ 30 h 59"/>
                <a:gd name="T6" fmla="*/ 6 w 32"/>
                <a:gd name="T7" fmla="*/ 51 h 59"/>
                <a:gd name="T8" fmla="*/ 0 w 32"/>
                <a:gd name="T9" fmla="*/ 59 h 59"/>
                <a:gd name="T10" fmla="*/ 5 w 32"/>
                <a:gd name="T11" fmla="*/ 50 h 59"/>
                <a:gd name="T12" fmla="*/ 16 w 32"/>
                <a:gd name="T13" fmla="*/ 29 h 59"/>
                <a:gd name="T14" fmla="*/ 27 w 32"/>
                <a:gd name="T15" fmla="*/ 9 h 59"/>
                <a:gd name="T16" fmla="*/ 32 w 32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9">
                  <a:moveTo>
                    <a:pt x="32" y="0"/>
                  </a:moveTo>
                  <a:cubicBezTo>
                    <a:pt x="32" y="0"/>
                    <a:pt x="31" y="4"/>
                    <a:pt x="28" y="9"/>
                  </a:cubicBezTo>
                  <a:cubicBezTo>
                    <a:pt x="26" y="15"/>
                    <a:pt x="22" y="22"/>
                    <a:pt x="18" y="30"/>
                  </a:cubicBezTo>
                  <a:cubicBezTo>
                    <a:pt x="13" y="39"/>
                    <a:pt x="9" y="46"/>
                    <a:pt x="6" y="51"/>
                  </a:cubicBezTo>
                  <a:cubicBezTo>
                    <a:pt x="3" y="56"/>
                    <a:pt x="0" y="59"/>
                    <a:pt x="0" y="59"/>
                  </a:cubicBezTo>
                  <a:cubicBezTo>
                    <a:pt x="0" y="59"/>
                    <a:pt x="2" y="55"/>
                    <a:pt x="5" y="50"/>
                  </a:cubicBezTo>
                  <a:cubicBezTo>
                    <a:pt x="8" y="44"/>
                    <a:pt x="12" y="37"/>
                    <a:pt x="16" y="29"/>
                  </a:cubicBezTo>
                  <a:cubicBezTo>
                    <a:pt x="20" y="22"/>
                    <a:pt x="24" y="15"/>
                    <a:pt x="27" y="9"/>
                  </a:cubicBezTo>
                  <a:cubicBezTo>
                    <a:pt x="30" y="3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3">
              <a:extLst>
                <a:ext uri="{FF2B5EF4-FFF2-40B4-BE49-F238E27FC236}">
                  <a16:creationId xmlns:a16="http://schemas.microsoft.com/office/drawing/2014/main" id="{46EB33BD-424E-4B60-A6BB-56CC11C1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60"/>
              <a:ext cx="166" cy="124"/>
            </a:xfrm>
            <a:custGeom>
              <a:avLst/>
              <a:gdLst>
                <a:gd name="T0" fmla="*/ 0 w 70"/>
                <a:gd name="T1" fmla="*/ 52 h 52"/>
                <a:gd name="T2" fmla="*/ 69 w 70"/>
                <a:gd name="T3" fmla="*/ 3 h 52"/>
                <a:gd name="T4" fmla="*/ 67 w 70"/>
                <a:gd name="T5" fmla="*/ 0 h 52"/>
                <a:gd name="T6" fmla="*/ 0 w 7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2">
                  <a:moveTo>
                    <a:pt x="0" y="52"/>
                  </a:moveTo>
                  <a:cubicBezTo>
                    <a:pt x="0" y="52"/>
                    <a:pt x="55" y="43"/>
                    <a:pt x="69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59" y="3"/>
                    <a:pt x="34" y="13"/>
                    <a:pt x="0" y="5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4">
              <a:extLst>
                <a:ext uri="{FF2B5EF4-FFF2-40B4-BE49-F238E27FC236}">
                  <a16:creationId xmlns:a16="http://schemas.microsoft.com/office/drawing/2014/main" id="{0378610D-6E98-4793-99A2-00A39461F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60"/>
              <a:ext cx="164" cy="124"/>
            </a:xfrm>
            <a:custGeom>
              <a:avLst/>
              <a:gdLst>
                <a:gd name="T0" fmla="*/ 68 w 69"/>
                <a:gd name="T1" fmla="*/ 0 h 52"/>
                <a:gd name="T2" fmla="*/ 67 w 69"/>
                <a:gd name="T3" fmla="*/ 0 h 52"/>
                <a:gd name="T4" fmla="*/ 6 w 69"/>
                <a:gd name="T5" fmla="*/ 44 h 52"/>
                <a:gd name="T6" fmla="*/ 0 w 69"/>
                <a:gd name="T7" fmla="*/ 51 h 52"/>
                <a:gd name="T8" fmla="*/ 0 w 69"/>
                <a:gd name="T9" fmla="*/ 52 h 52"/>
                <a:gd name="T10" fmla="*/ 69 w 69"/>
                <a:gd name="T11" fmla="*/ 3 h 52"/>
                <a:gd name="T12" fmla="*/ 69 w 69"/>
                <a:gd name="T13" fmla="*/ 2 h 52"/>
                <a:gd name="T14" fmla="*/ 68 w 6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2">
                  <a:moveTo>
                    <a:pt x="6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59" y="2"/>
                    <a:pt x="37" y="11"/>
                    <a:pt x="6" y="44"/>
                  </a:cubicBezTo>
                  <a:cubicBezTo>
                    <a:pt x="4" y="46"/>
                    <a:pt x="2" y="49"/>
                    <a:pt x="0" y="51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2"/>
                    <a:pt x="55" y="43"/>
                    <a:pt x="69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0"/>
                    <a:pt x="6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5">
              <a:extLst>
                <a:ext uri="{FF2B5EF4-FFF2-40B4-BE49-F238E27FC236}">
                  <a16:creationId xmlns:a16="http://schemas.microsoft.com/office/drawing/2014/main" id="{EBCA3AB8-45A5-4D79-ADF4-D31BA599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91"/>
              <a:ext cx="131" cy="93"/>
            </a:xfrm>
            <a:custGeom>
              <a:avLst/>
              <a:gdLst>
                <a:gd name="T0" fmla="*/ 55 w 55"/>
                <a:gd name="T1" fmla="*/ 0 h 39"/>
                <a:gd name="T2" fmla="*/ 48 w 55"/>
                <a:gd name="T3" fmla="*/ 7 h 39"/>
                <a:gd name="T4" fmla="*/ 29 w 55"/>
                <a:gd name="T5" fmla="*/ 21 h 39"/>
                <a:gd name="T6" fmla="*/ 9 w 55"/>
                <a:gd name="T7" fmla="*/ 34 h 39"/>
                <a:gd name="T8" fmla="*/ 0 w 55"/>
                <a:gd name="T9" fmla="*/ 39 h 39"/>
                <a:gd name="T10" fmla="*/ 8 w 55"/>
                <a:gd name="T11" fmla="*/ 33 h 39"/>
                <a:gd name="T12" fmla="*/ 27 w 55"/>
                <a:gd name="T13" fmla="*/ 19 h 39"/>
                <a:gd name="T14" fmla="*/ 47 w 55"/>
                <a:gd name="T15" fmla="*/ 6 h 39"/>
                <a:gd name="T16" fmla="*/ 55 w 5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9">
                  <a:moveTo>
                    <a:pt x="55" y="0"/>
                  </a:moveTo>
                  <a:cubicBezTo>
                    <a:pt x="55" y="1"/>
                    <a:pt x="52" y="3"/>
                    <a:pt x="48" y="7"/>
                  </a:cubicBezTo>
                  <a:cubicBezTo>
                    <a:pt x="43" y="11"/>
                    <a:pt x="36" y="16"/>
                    <a:pt x="29" y="21"/>
                  </a:cubicBezTo>
                  <a:cubicBezTo>
                    <a:pt x="21" y="26"/>
                    <a:pt x="14" y="31"/>
                    <a:pt x="9" y="34"/>
                  </a:cubicBezTo>
                  <a:cubicBezTo>
                    <a:pt x="4" y="37"/>
                    <a:pt x="0" y="39"/>
                    <a:pt x="0" y="39"/>
                  </a:cubicBezTo>
                  <a:cubicBezTo>
                    <a:pt x="0" y="39"/>
                    <a:pt x="3" y="36"/>
                    <a:pt x="8" y="33"/>
                  </a:cubicBezTo>
                  <a:cubicBezTo>
                    <a:pt x="14" y="29"/>
                    <a:pt x="20" y="24"/>
                    <a:pt x="27" y="19"/>
                  </a:cubicBezTo>
                  <a:cubicBezTo>
                    <a:pt x="35" y="14"/>
                    <a:pt x="41" y="10"/>
                    <a:pt x="47" y="6"/>
                  </a:cubicBezTo>
                  <a:cubicBezTo>
                    <a:pt x="52" y="2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6">
              <a:extLst>
                <a:ext uri="{FF2B5EF4-FFF2-40B4-BE49-F238E27FC236}">
                  <a16:creationId xmlns:a16="http://schemas.microsoft.com/office/drawing/2014/main" id="{757C5372-0F53-4797-8EC2-519B852B6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4121"/>
              <a:ext cx="235" cy="257"/>
            </a:xfrm>
            <a:custGeom>
              <a:avLst/>
              <a:gdLst>
                <a:gd name="T0" fmla="*/ 38 w 235"/>
                <a:gd name="T1" fmla="*/ 0 h 257"/>
                <a:gd name="T2" fmla="*/ 0 w 235"/>
                <a:gd name="T3" fmla="*/ 257 h 257"/>
                <a:gd name="T4" fmla="*/ 235 w 235"/>
                <a:gd name="T5" fmla="*/ 257 h 257"/>
                <a:gd name="T6" fmla="*/ 204 w 235"/>
                <a:gd name="T7" fmla="*/ 0 h 257"/>
                <a:gd name="T8" fmla="*/ 38 w 235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57">
                  <a:moveTo>
                    <a:pt x="38" y="0"/>
                  </a:moveTo>
                  <a:lnTo>
                    <a:pt x="0" y="257"/>
                  </a:lnTo>
                  <a:lnTo>
                    <a:pt x="235" y="257"/>
                  </a:lnTo>
                  <a:lnTo>
                    <a:pt x="20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57">
              <a:extLst>
                <a:ext uri="{FF2B5EF4-FFF2-40B4-BE49-F238E27FC236}">
                  <a16:creationId xmlns:a16="http://schemas.microsoft.com/office/drawing/2014/main" id="{67E1A825-073B-4D02-A154-8C4A8058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4200"/>
              <a:ext cx="18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58">
              <a:extLst>
                <a:ext uri="{FF2B5EF4-FFF2-40B4-BE49-F238E27FC236}">
                  <a16:creationId xmlns:a16="http://schemas.microsoft.com/office/drawing/2014/main" id="{18C3A18E-267A-42E8-A6AD-89E1A5C3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4219"/>
              <a:ext cx="197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8FDDE4C5-2172-4E24-B99A-74D2235928E8}"/>
              </a:ext>
            </a:extLst>
          </p:cNvPr>
          <p:cNvSpPr/>
          <p:nvPr/>
        </p:nvSpPr>
        <p:spPr>
          <a:xfrm rot="2576334">
            <a:off x="-209294" y="-597797"/>
            <a:ext cx="998261" cy="1928857"/>
          </a:xfrm>
          <a:custGeom>
            <a:avLst/>
            <a:gdLst>
              <a:gd name="connsiteX0" fmla="*/ 0 w 998261"/>
              <a:gd name="connsiteY0" fmla="*/ 928070 h 1928857"/>
              <a:gd name="connsiteX1" fmla="*/ 997363 w 998261"/>
              <a:gd name="connsiteY1" fmla="*/ 0 h 1928857"/>
              <a:gd name="connsiteX2" fmla="*/ 998261 w 998261"/>
              <a:gd name="connsiteY2" fmla="*/ 0 h 1928857"/>
              <a:gd name="connsiteX3" fmla="*/ 998261 w 998261"/>
              <a:gd name="connsiteY3" fmla="*/ 1928857 h 1928857"/>
              <a:gd name="connsiteX4" fmla="*/ 931255 w 998261"/>
              <a:gd name="connsiteY4" fmla="*/ 1928857 h 192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61" h="1928857">
                <a:moveTo>
                  <a:pt x="0" y="928070"/>
                </a:moveTo>
                <a:lnTo>
                  <a:pt x="997363" y="0"/>
                </a:lnTo>
                <a:lnTo>
                  <a:pt x="998261" y="0"/>
                </a:lnTo>
                <a:lnTo>
                  <a:pt x="998261" y="1928857"/>
                </a:lnTo>
                <a:lnTo>
                  <a:pt x="931255" y="19288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826F-4B0F-41FC-954A-256D15A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36CB99-9802-4F43-ACE0-B8A95EF31100}"/>
              </a:ext>
            </a:extLst>
          </p:cNvPr>
          <p:cNvSpPr/>
          <p:nvPr/>
        </p:nvSpPr>
        <p:spPr>
          <a:xfrm flipV="1">
            <a:off x="7924800" y="-3"/>
            <a:ext cx="4267200" cy="3360855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5AD51-EEEF-4075-A588-E865B9260FD5}"/>
              </a:ext>
            </a:extLst>
          </p:cNvPr>
          <p:cNvSpPr/>
          <p:nvPr/>
        </p:nvSpPr>
        <p:spPr>
          <a:xfrm>
            <a:off x="7294113" y="1687946"/>
            <a:ext cx="4897886" cy="4294909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025DF6D-9947-43EF-97C7-1511424268BC}"/>
              </a:ext>
            </a:extLst>
          </p:cNvPr>
          <p:cNvSpPr/>
          <p:nvPr/>
        </p:nvSpPr>
        <p:spPr>
          <a:xfrm flipV="1">
            <a:off x="10736350" y="1687946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BD010A31-0EB3-4DC7-8C7A-6F7C995146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6100" y="1886287"/>
            <a:ext cx="6482637" cy="3898227"/>
            <a:chOff x="150" y="514"/>
            <a:chExt cx="6449" cy="3878"/>
          </a:xfrm>
        </p:grpSpPr>
        <p:grpSp>
          <p:nvGrpSpPr>
            <p:cNvPr id="10" name="Group 205">
              <a:extLst>
                <a:ext uri="{FF2B5EF4-FFF2-40B4-BE49-F238E27FC236}">
                  <a16:creationId xmlns:a16="http://schemas.microsoft.com/office/drawing/2014/main" id="{7AB34748-AD34-45F0-B272-AE6099024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" y="514"/>
              <a:ext cx="6449" cy="3878"/>
              <a:chOff x="150" y="514"/>
              <a:chExt cx="6449" cy="3878"/>
            </a:xfrm>
          </p:grpSpPr>
          <p:sp>
            <p:nvSpPr>
              <p:cNvPr id="164" name="Rectangle 5">
                <a:extLst>
                  <a:ext uri="{FF2B5EF4-FFF2-40B4-BE49-F238E27FC236}">
                    <a16:creationId xmlns:a16="http://schemas.microsoft.com/office/drawing/2014/main" id="{88425E68-3D84-4044-8D07-907C764EB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910"/>
                <a:ext cx="399" cy="5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">
                <a:extLst>
                  <a:ext uri="{FF2B5EF4-FFF2-40B4-BE49-F238E27FC236}">
                    <a16:creationId xmlns:a16="http://schemas.microsoft.com/office/drawing/2014/main" id="{7F394FD9-D0CB-4FF0-8EA9-FD0B86AC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2910"/>
                <a:ext cx="4" cy="52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7">
                <a:extLst>
                  <a:ext uri="{FF2B5EF4-FFF2-40B4-BE49-F238E27FC236}">
                    <a16:creationId xmlns:a16="http://schemas.microsoft.com/office/drawing/2014/main" id="{DBF2DE3C-B21C-4CAF-8B57-85585551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" y="2910"/>
                <a:ext cx="5" cy="50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8">
                <a:extLst>
                  <a:ext uri="{FF2B5EF4-FFF2-40B4-BE49-F238E27FC236}">
                    <a16:creationId xmlns:a16="http://schemas.microsoft.com/office/drawing/2014/main" id="{E1FA4390-BE2E-459F-BF7B-958C4AC3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2910"/>
                <a:ext cx="5" cy="52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9">
                <a:extLst>
                  <a:ext uri="{FF2B5EF4-FFF2-40B4-BE49-F238E27FC236}">
                    <a16:creationId xmlns:a16="http://schemas.microsoft.com/office/drawing/2014/main" id="{EC61486D-08D8-4BBF-B3A3-F32C28139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910"/>
                <a:ext cx="5" cy="50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0">
                <a:extLst>
                  <a:ext uri="{FF2B5EF4-FFF2-40B4-BE49-F238E27FC236}">
                    <a16:creationId xmlns:a16="http://schemas.microsoft.com/office/drawing/2014/main" id="{9485E659-3913-458F-A727-36186477F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2934"/>
                <a:ext cx="205" cy="7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1">
                <a:extLst>
                  <a:ext uri="{FF2B5EF4-FFF2-40B4-BE49-F238E27FC236}">
                    <a16:creationId xmlns:a16="http://schemas.microsoft.com/office/drawing/2014/main" id="{044614D5-BE45-480A-B966-016CDE3E1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" y="3150"/>
                <a:ext cx="399" cy="10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">
                <a:extLst>
                  <a:ext uri="{FF2B5EF4-FFF2-40B4-BE49-F238E27FC236}">
                    <a16:creationId xmlns:a16="http://schemas.microsoft.com/office/drawing/2014/main" id="{880638AB-378B-4702-B435-BA3169FC8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3157"/>
                <a:ext cx="403" cy="95"/>
              </a:xfrm>
              <a:custGeom>
                <a:avLst/>
                <a:gdLst>
                  <a:gd name="T0" fmla="*/ 170 w 170"/>
                  <a:gd name="T1" fmla="*/ 29 h 40"/>
                  <a:gd name="T2" fmla="*/ 169 w 170"/>
                  <a:gd name="T3" fmla="*/ 30 h 40"/>
                  <a:gd name="T4" fmla="*/ 167 w 170"/>
                  <a:gd name="T5" fmla="*/ 31 h 40"/>
                  <a:gd name="T6" fmla="*/ 155 w 170"/>
                  <a:gd name="T7" fmla="*/ 34 h 40"/>
                  <a:gd name="T8" fmla="*/ 137 w 170"/>
                  <a:gd name="T9" fmla="*/ 31 h 40"/>
                  <a:gd name="T10" fmla="*/ 128 w 170"/>
                  <a:gd name="T11" fmla="*/ 23 h 40"/>
                  <a:gd name="T12" fmla="*/ 125 w 170"/>
                  <a:gd name="T13" fmla="*/ 11 h 40"/>
                  <a:gd name="T14" fmla="*/ 128 w 170"/>
                  <a:gd name="T15" fmla="*/ 4 h 40"/>
                  <a:gd name="T16" fmla="*/ 135 w 170"/>
                  <a:gd name="T17" fmla="*/ 1 h 40"/>
                  <a:gd name="T18" fmla="*/ 142 w 170"/>
                  <a:gd name="T19" fmla="*/ 4 h 40"/>
                  <a:gd name="T20" fmla="*/ 145 w 170"/>
                  <a:gd name="T21" fmla="*/ 12 h 40"/>
                  <a:gd name="T22" fmla="*/ 140 w 170"/>
                  <a:gd name="T23" fmla="*/ 28 h 40"/>
                  <a:gd name="T24" fmla="*/ 124 w 170"/>
                  <a:gd name="T25" fmla="*/ 36 h 40"/>
                  <a:gd name="T26" fmla="*/ 105 w 170"/>
                  <a:gd name="T27" fmla="*/ 34 h 40"/>
                  <a:gd name="T28" fmla="*/ 88 w 170"/>
                  <a:gd name="T29" fmla="*/ 23 h 40"/>
                  <a:gd name="T30" fmla="*/ 85 w 170"/>
                  <a:gd name="T31" fmla="*/ 13 h 40"/>
                  <a:gd name="T32" fmla="*/ 88 w 170"/>
                  <a:gd name="T33" fmla="*/ 3 h 40"/>
                  <a:gd name="T34" fmla="*/ 93 w 170"/>
                  <a:gd name="T35" fmla="*/ 0 h 40"/>
                  <a:gd name="T36" fmla="*/ 99 w 170"/>
                  <a:gd name="T37" fmla="*/ 2 h 40"/>
                  <a:gd name="T38" fmla="*/ 105 w 170"/>
                  <a:gd name="T39" fmla="*/ 11 h 40"/>
                  <a:gd name="T40" fmla="*/ 98 w 170"/>
                  <a:gd name="T41" fmla="*/ 31 h 40"/>
                  <a:gd name="T42" fmla="*/ 79 w 170"/>
                  <a:gd name="T43" fmla="*/ 39 h 40"/>
                  <a:gd name="T44" fmla="*/ 60 w 170"/>
                  <a:gd name="T45" fmla="*/ 37 h 40"/>
                  <a:gd name="T46" fmla="*/ 45 w 170"/>
                  <a:gd name="T47" fmla="*/ 25 h 40"/>
                  <a:gd name="T48" fmla="*/ 43 w 170"/>
                  <a:gd name="T49" fmla="*/ 7 h 40"/>
                  <a:gd name="T50" fmla="*/ 50 w 170"/>
                  <a:gd name="T51" fmla="*/ 1 h 40"/>
                  <a:gd name="T52" fmla="*/ 58 w 170"/>
                  <a:gd name="T53" fmla="*/ 3 h 40"/>
                  <a:gd name="T54" fmla="*/ 62 w 170"/>
                  <a:gd name="T55" fmla="*/ 19 h 40"/>
                  <a:gd name="T56" fmla="*/ 54 w 170"/>
                  <a:gd name="T57" fmla="*/ 31 h 40"/>
                  <a:gd name="T58" fmla="*/ 31 w 170"/>
                  <a:gd name="T59" fmla="*/ 39 h 40"/>
                  <a:gd name="T60" fmla="*/ 13 w 170"/>
                  <a:gd name="T61" fmla="*/ 35 h 40"/>
                  <a:gd name="T62" fmla="*/ 3 w 170"/>
                  <a:gd name="T63" fmla="*/ 28 h 40"/>
                  <a:gd name="T64" fmla="*/ 1 w 170"/>
                  <a:gd name="T65" fmla="*/ 26 h 40"/>
                  <a:gd name="T66" fmla="*/ 0 w 170"/>
                  <a:gd name="T67" fmla="*/ 25 h 40"/>
                  <a:gd name="T68" fmla="*/ 13 w 170"/>
                  <a:gd name="T69" fmla="*/ 35 h 40"/>
                  <a:gd name="T70" fmla="*/ 31 w 170"/>
                  <a:gd name="T71" fmla="*/ 38 h 40"/>
                  <a:gd name="T72" fmla="*/ 53 w 170"/>
                  <a:gd name="T73" fmla="*/ 29 h 40"/>
                  <a:gd name="T74" fmla="*/ 61 w 170"/>
                  <a:gd name="T75" fmla="*/ 18 h 40"/>
                  <a:gd name="T76" fmla="*/ 57 w 170"/>
                  <a:gd name="T77" fmla="*/ 5 h 40"/>
                  <a:gd name="T78" fmla="*/ 50 w 170"/>
                  <a:gd name="T79" fmla="*/ 3 h 40"/>
                  <a:gd name="T80" fmla="*/ 45 w 170"/>
                  <a:gd name="T81" fmla="*/ 8 h 40"/>
                  <a:gd name="T82" fmla="*/ 47 w 170"/>
                  <a:gd name="T83" fmla="*/ 24 h 40"/>
                  <a:gd name="T84" fmla="*/ 61 w 170"/>
                  <a:gd name="T85" fmla="*/ 35 h 40"/>
                  <a:gd name="T86" fmla="*/ 79 w 170"/>
                  <a:gd name="T87" fmla="*/ 37 h 40"/>
                  <a:gd name="T88" fmla="*/ 97 w 170"/>
                  <a:gd name="T89" fmla="*/ 29 h 40"/>
                  <a:gd name="T90" fmla="*/ 103 w 170"/>
                  <a:gd name="T91" fmla="*/ 12 h 40"/>
                  <a:gd name="T92" fmla="*/ 98 w 170"/>
                  <a:gd name="T93" fmla="*/ 4 h 40"/>
                  <a:gd name="T94" fmla="*/ 90 w 170"/>
                  <a:gd name="T95" fmla="*/ 4 h 40"/>
                  <a:gd name="T96" fmla="*/ 87 w 170"/>
                  <a:gd name="T97" fmla="*/ 13 h 40"/>
                  <a:gd name="T98" fmla="*/ 90 w 170"/>
                  <a:gd name="T99" fmla="*/ 21 h 40"/>
                  <a:gd name="T100" fmla="*/ 105 w 170"/>
                  <a:gd name="T101" fmla="*/ 32 h 40"/>
                  <a:gd name="T102" fmla="*/ 123 w 170"/>
                  <a:gd name="T103" fmla="*/ 34 h 40"/>
                  <a:gd name="T104" fmla="*/ 138 w 170"/>
                  <a:gd name="T105" fmla="*/ 27 h 40"/>
                  <a:gd name="T106" fmla="*/ 144 w 170"/>
                  <a:gd name="T107" fmla="*/ 12 h 40"/>
                  <a:gd name="T108" fmla="*/ 135 w 170"/>
                  <a:gd name="T109" fmla="*/ 2 h 40"/>
                  <a:gd name="T110" fmla="*/ 129 w 170"/>
                  <a:gd name="T111" fmla="*/ 5 h 40"/>
                  <a:gd name="T112" fmla="*/ 126 w 170"/>
                  <a:gd name="T113" fmla="*/ 11 h 40"/>
                  <a:gd name="T114" fmla="*/ 129 w 170"/>
                  <a:gd name="T115" fmla="*/ 23 h 40"/>
                  <a:gd name="T116" fmla="*/ 137 w 170"/>
                  <a:gd name="T117" fmla="*/ 30 h 40"/>
                  <a:gd name="T118" fmla="*/ 155 w 170"/>
                  <a:gd name="T119" fmla="*/ 33 h 40"/>
                  <a:gd name="T120" fmla="*/ 166 w 170"/>
                  <a:gd name="T121" fmla="*/ 30 h 40"/>
                  <a:gd name="T122" fmla="*/ 170 w 170"/>
                  <a:gd name="T123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0" h="40">
                    <a:moveTo>
                      <a:pt x="170" y="29"/>
                    </a:moveTo>
                    <a:cubicBezTo>
                      <a:pt x="170" y="29"/>
                      <a:pt x="170" y="29"/>
                      <a:pt x="169" y="30"/>
                    </a:cubicBezTo>
                    <a:cubicBezTo>
                      <a:pt x="169" y="30"/>
                      <a:pt x="168" y="30"/>
                      <a:pt x="167" y="31"/>
                    </a:cubicBezTo>
                    <a:cubicBezTo>
                      <a:pt x="164" y="32"/>
                      <a:pt x="160" y="33"/>
                      <a:pt x="155" y="34"/>
                    </a:cubicBezTo>
                    <a:cubicBezTo>
                      <a:pt x="150" y="35"/>
                      <a:pt x="143" y="35"/>
                      <a:pt x="137" y="31"/>
                    </a:cubicBezTo>
                    <a:cubicBezTo>
                      <a:pt x="133" y="30"/>
                      <a:pt x="130" y="27"/>
                      <a:pt x="128" y="23"/>
                    </a:cubicBezTo>
                    <a:cubicBezTo>
                      <a:pt x="126" y="20"/>
                      <a:pt x="124" y="15"/>
                      <a:pt x="125" y="11"/>
                    </a:cubicBezTo>
                    <a:cubicBezTo>
                      <a:pt x="125" y="8"/>
                      <a:pt x="126" y="6"/>
                      <a:pt x="128" y="4"/>
                    </a:cubicBezTo>
                    <a:cubicBezTo>
                      <a:pt x="130" y="2"/>
                      <a:pt x="132" y="0"/>
                      <a:pt x="135" y="1"/>
                    </a:cubicBezTo>
                    <a:cubicBezTo>
                      <a:pt x="138" y="1"/>
                      <a:pt x="140" y="2"/>
                      <a:pt x="142" y="4"/>
                    </a:cubicBezTo>
                    <a:cubicBezTo>
                      <a:pt x="144" y="7"/>
                      <a:pt x="145" y="9"/>
                      <a:pt x="145" y="12"/>
                    </a:cubicBezTo>
                    <a:cubicBezTo>
                      <a:pt x="146" y="18"/>
                      <a:pt x="144" y="24"/>
                      <a:pt x="140" y="28"/>
                    </a:cubicBezTo>
                    <a:cubicBezTo>
                      <a:pt x="136" y="33"/>
                      <a:pt x="130" y="35"/>
                      <a:pt x="124" y="36"/>
                    </a:cubicBezTo>
                    <a:cubicBezTo>
                      <a:pt x="117" y="37"/>
                      <a:pt x="111" y="36"/>
                      <a:pt x="105" y="34"/>
                    </a:cubicBezTo>
                    <a:cubicBezTo>
                      <a:pt x="99" y="32"/>
                      <a:pt x="93" y="28"/>
                      <a:pt x="88" y="23"/>
                    </a:cubicBezTo>
                    <a:cubicBezTo>
                      <a:pt x="86" y="20"/>
                      <a:pt x="85" y="16"/>
                      <a:pt x="85" y="13"/>
                    </a:cubicBezTo>
                    <a:cubicBezTo>
                      <a:pt x="84" y="9"/>
                      <a:pt x="85" y="5"/>
                      <a:pt x="88" y="3"/>
                    </a:cubicBezTo>
                    <a:cubicBezTo>
                      <a:pt x="89" y="1"/>
                      <a:pt x="91" y="1"/>
                      <a:pt x="93" y="0"/>
                    </a:cubicBezTo>
                    <a:cubicBezTo>
                      <a:pt x="95" y="0"/>
                      <a:pt x="97" y="1"/>
                      <a:pt x="99" y="2"/>
                    </a:cubicBezTo>
                    <a:cubicBezTo>
                      <a:pt x="102" y="4"/>
                      <a:pt x="104" y="7"/>
                      <a:pt x="105" y="11"/>
                    </a:cubicBezTo>
                    <a:cubicBezTo>
                      <a:pt x="107" y="18"/>
                      <a:pt x="104" y="26"/>
                      <a:pt x="98" y="31"/>
                    </a:cubicBezTo>
                    <a:cubicBezTo>
                      <a:pt x="93" y="36"/>
                      <a:pt x="86" y="38"/>
                      <a:pt x="79" y="39"/>
                    </a:cubicBezTo>
                    <a:cubicBezTo>
                      <a:pt x="73" y="39"/>
                      <a:pt x="66" y="39"/>
                      <a:pt x="60" y="37"/>
                    </a:cubicBezTo>
                    <a:cubicBezTo>
                      <a:pt x="54" y="35"/>
                      <a:pt x="48" y="31"/>
                      <a:pt x="45" y="25"/>
                    </a:cubicBezTo>
                    <a:cubicBezTo>
                      <a:pt x="42" y="20"/>
                      <a:pt x="41" y="13"/>
                      <a:pt x="43" y="7"/>
                    </a:cubicBezTo>
                    <a:cubicBezTo>
                      <a:pt x="44" y="4"/>
                      <a:pt x="47" y="2"/>
                      <a:pt x="50" y="1"/>
                    </a:cubicBezTo>
                    <a:cubicBezTo>
                      <a:pt x="53" y="1"/>
                      <a:pt x="56" y="2"/>
                      <a:pt x="58" y="3"/>
                    </a:cubicBezTo>
                    <a:cubicBezTo>
                      <a:pt x="63" y="7"/>
                      <a:pt x="64" y="14"/>
                      <a:pt x="62" y="19"/>
                    </a:cubicBezTo>
                    <a:cubicBezTo>
                      <a:pt x="61" y="24"/>
                      <a:pt x="57" y="28"/>
                      <a:pt x="54" y="31"/>
                    </a:cubicBezTo>
                    <a:cubicBezTo>
                      <a:pt x="47" y="37"/>
                      <a:pt x="38" y="39"/>
                      <a:pt x="31" y="39"/>
                    </a:cubicBezTo>
                    <a:cubicBezTo>
                      <a:pt x="23" y="40"/>
                      <a:pt x="17" y="38"/>
                      <a:pt x="13" y="35"/>
                    </a:cubicBezTo>
                    <a:cubicBezTo>
                      <a:pt x="8" y="33"/>
                      <a:pt x="5" y="30"/>
                      <a:pt x="3" y="28"/>
                    </a:cubicBezTo>
                    <a:cubicBezTo>
                      <a:pt x="2" y="27"/>
                      <a:pt x="1" y="27"/>
                      <a:pt x="1" y="26"/>
                    </a:cubicBezTo>
                    <a:cubicBezTo>
                      <a:pt x="1" y="25"/>
                      <a:pt x="0" y="25"/>
                      <a:pt x="0" y="25"/>
                    </a:cubicBezTo>
                    <a:cubicBezTo>
                      <a:pt x="1" y="25"/>
                      <a:pt x="4" y="30"/>
                      <a:pt x="13" y="35"/>
                    </a:cubicBezTo>
                    <a:cubicBezTo>
                      <a:pt x="17" y="37"/>
                      <a:pt x="24" y="39"/>
                      <a:pt x="31" y="38"/>
                    </a:cubicBezTo>
                    <a:cubicBezTo>
                      <a:pt x="38" y="38"/>
                      <a:pt x="46" y="35"/>
                      <a:pt x="53" y="29"/>
                    </a:cubicBezTo>
                    <a:cubicBezTo>
                      <a:pt x="56" y="26"/>
                      <a:pt x="59" y="23"/>
                      <a:pt x="61" y="18"/>
                    </a:cubicBezTo>
                    <a:cubicBezTo>
                      <a:pt x="62" y="14"/>
                      <a:pt x="61" y="8"/>
                      <a:pt x="57" y="5"/>
                    </a:cubicBezTo>
                    <a:cubicBezTo>
                      <a:pt x="55" y="3"/>
                      <a:pt x="53" y="3"/>
                      <a:pt x="50" y="3"/>
                    </a:cubicBezTo>
                    <a:cubicBezTo>
                      <a:pt x="48" y="4"/>
                      <a:pt x="46" y="5"/>
                      <a:pt x="45" y="8"/>
                    </a:cubicBezTo>
                    <a:cubicBezTo>
                      <a:pt x="43" y="13"/>
                      <a:pt x="44" y="19"/>
                      <a:pt x="47" y="24"/>
                    </a:cubicBezTo>
                    <a:cubicBezTo>
                      <a:pt x="50" y="29"/>
                      <a:pt x="55" y="33"/>
                      <a:pt x="61" y="35"/>
                    </a:cubicBezTo>
                    <a:cubicBezTo>
                      <a:pt x="66" y="37"/>
                      <a:pt x="73" y="37"/>
                      <a:pt x="79" y="37"/>
                    </a:cubicBezTo>
                    <a:cubicBezTo>
                      <a:pt x="86" y="36"/>
                      <a:pt x="92" y="34"/>
                      <a:pt x="97" y="29"/>
                    </a:cubicBezTo>
                    <a:cubicBezTo>
                      <a:pt x="102" y="25"/>
                      <a:pt x="104" y="18"/>
                      <a:pt x="103" y="12"/>
                    </a:cubicBezTo>
                    <a:cubicBezTo>
                      <a:pt x="102" y="8"/>
                      <a:pt x="100" y="5"/>
                      <a:pt x="98" y="4"/>
                    </a:cubicBezTo>
                    <a:cubicBezTo>
                      <a:pt x="95" y="2"/>
                      <a:pt x="92" y="2"/>
                      <a:pt x="90" y="4"/>
                    </a:cubicBezTo>
                    <a:cubicBezTo>
                      <a:pt x="87" y="6"/>
                      <a:pt x="86" y="10"/>
                      <a:pt x="87" y="13"/>
                    </a:cubicBezTo>
                    <a:cubicBezTo>
                      <a:pt x="87" y="16"/>
                      <a:pt x="88" y="19"/>
                      <a:pt x="90" y="21"/>
                    </a:cubicBezTo>
                    <a:cubicBezTo>
                      <a:pt x="94" y="26"/>
                      <a:pt x="100" y="30"/>
                      <a:pt x="105" y="32"/>
                    </a:cubicBezTo>
                    <a:cubicBezTo>
                      <a:pt x="111" y="34"/>
                      <a:pt x="117" y="35"/>
                      <a:pt x="123" y="34"/>
                    </a:cubicBezTo>
                    <a:cubicBezTo>
                      <a:pt x="129" y="33"/>
                      <a:pt x="135" y="31"/>
                      <a:pt x="138" y="27"/>
                    </a:cubicBezTo>
                    <a:cubicBezTo>
                      <a:pt x="142" y="23"/>
                      <a:pt x="144" y="17"/>
                      <a:pt x="144" y="12"/>
                    </a:cubicBezTo>
                    <a:cubicBezTo>
                      <a:pt x="143" y="7"/>
                      <a:pt x="140" y="3"/>
                      <a:pt x="135" y="2"/>
                    </a:cubicBezTo>
                    <a:cubicBezTo>
                      <a:pt x="133" y="2"/>
                      <a:pt x="131" y="3"/>
                      <a:pt x="129" y="5"/>
                    </a:cubicBezTo>
                    <a:cubicBezTo>
                      <a:pt x="128" y="7"/>
                      <a:pt x="127" y="9"/>
                      <a:pt x="126" y="11"/>
                    </a:cubicBezTo>
                    <a:cubicBezTo>
                      <a:pt x="126" y="15"/>
                      <a:pt x="127" y="19"/>
                      <a:pt x="129" y="23"/>
                    </a:cubicBezTo>
                    <a:cubicBezTo>
                      <a:pt x="131" y="26"/>
                      <a:pt x="134" y="29"/>
                      <a:pt x="137" y="30"/>
                    </a:cubicBezTo>
                    <a:cubicBezTo>
                      <a:pt x="144" y="34"/>
                      <a:pt x="150" y="34"/>
                      <a:pt x="155" y="33"/>
                    </a:cubicBezTo>
                    <a:cubicBezTo>
                      <a:pt x="160" y="33"/>
                      <a:pt x="164" y="31"/>
                      <a:pt x="166" y="30"/>
                    </a:cubicBezTo>
                    <a:cubicBezTo>
                      <a:pt x="169" y="29"/>
                      <a:pt x="170" y="29"/>
                      <a:pt x="170" y="2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3">
                <a:extLst>
                  <a:ext uri="{FF2B5EF4-FFF2-40B4-BE49-F238E27FC236}">
                    <a16:creationId xmlns:a16="http://schemas.microsoft.com/office/drawing/2014/main" id="{DA17636F-F897-41DA-A8A1-006548DAA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965"/>
                <a:ext cx="363" cy="185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14">
                <a:extLst>
                  <a:ext uri="{FF2B5EF4-FFF2-40B4-BE49-F238E27FC236}">
                    <a16:creationId xmlns:a16="http://schemas.microsoft.com/office/drawing/2014/main" id="{0C8A8CF3-A31D-4FB4-820C-FCA4C8CE6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2969"/>
                <a:ext cx="7" cy="181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15">
                <a:extLst>
                  <a:ext uri="{FF2B5EF4-FFF2-40B4-BE49-F238E27FC236}">
                    <a16:creationId xmlns:a16="http://schemas.microsoft.com/office/drawing/2014/main" id="{E222503D-2421-41A2-B0D9-25DBA0D38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2967"/>
                <a:ext cx="5" cy="17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16">
                <a:extLst>
                  <a:ext uri="{FF2B5EF4-FFF2-40B4-BE49-F238E27FC236}">
                    <a16:creationId xmlns:a16="http://schemas.microsoft.com/office/drawing/2014/main" id="{A408CB95-30F5-4A07-9454-801040E07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2962"/>
                <a:ext cx="5" cy="18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17">
                <a:extLst>
                  <a:ext uri="{FF2B5EF4-FFF2-40B4-BE49-F238E27FC236}">
                    <a16:creationId xmlns:a16="http://schemas.microsoft.com/office/drawing/2014/main" id="{F9624437-12DE-4877-A9F2-6B83C5858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2965"/>
                <a:ext cx="5" cy="18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18">
                <a:extLst>
                  <a:ext uri="{FF2B5EF4-FFF2-40B4-BE49-F238E27FC236}">
                    <a16:creationId xmlns:a16="http://schemas.microsoft.com/office/drawing/2014/main" id="{33833802-53F6-43B7-A63C-4736EE12E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856"/>
                <a:ext cx="2451" cy="1626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19">
                <a:extLst>
                  <a:ext uri="{FF2B5EF4-FFF2-40B4-BE49-F238E27FC236}">
                    <a16:creationId xmlns:a16="http://schemas.microsoft.com/office/drawing/2014/main" id="{8F5DDBFD-5BF8-407D-9812-18030168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856"/>
                <a:ext cx="2451" cy="1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0">
                <a:extLst>
                  <a:ext uri="{FF2B5EF4-FFF2-40B4-BE49-F238E27FC236}">
                    <a16:creationId xmlns:a16="http://schemas.microsoft.com/office/drawing/2014/main" id="{69B5446F-17B2-46BD-8B1E-5F9A246985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" y="547"/>
                <a:ext cx="837" cy="843"/>
              </a:xfrm>
              <a:custGeom>
                <a:avLst/>
                <a:gdLst>
                  <a:gd name="T0" fmla="*/ 1 w 353"/>
                  <a:gd name="T1" fmla="*/ 180 h 355"/>
                  <a:gd name="T2" fmla="*/ 174 w 353"/>
                  <a:gd name="T3" fmla="*/ 1 h 355"/>
                  <a:gd name="T4" fmla="*/ 351 w 353"/>
                  <a:gd name="T5" fmla="*/ 174 h 355"/>
                  <a:gd name="T6" fmla="*/ 179 w 353"/>
                  <a:gd name="T7" fmla="*/ 353 h 355"/>
                  <a:gd name="T8" fmla="*/ 1 w 353"/>
                  <a:gd name="T9" fmla="*/ 180 h 355"/>
                  <a:gd name="T10" fmla="*/ 260 w 353"/>
                  <a:gd name="T11" fmla="*/ 176 h 355"/>
                  <a:gd name="T12" fmla="*/ 175 w 353"/>
                  <a:gd name="T13" fmla="*/ 93 h 355"/>
                  <a:gd name="T14" fmla="*/ 93 w 353"/>
                  <a:gd name="T15" fmla="*/ 179 h 355"/>
                  <a:gd name="T16" fmla="*/ 178 w 353"/>
                  <a:gd name="T17" fmla="*/ 261 h 355"/>
                  <a:gd name="T18" fmla="*/ 260 w 353"/>
                  <a:gd name="T19" fmla="*/ 176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" h="355">
                    <a:moveTo>
                      <a:pt x="1" y="180"/>
                    </a:moveTo>
                    <a:cubicBezTo>
                      <a:pt x="0" y="83"/>
                      <a:pt x="77" y="3"/>
                      <a:pt x="174" y="1"/>
                    </a:cubicBezTo>
                    <a:cubicBezTo>
                      <a:pt x="270" y="0"/>
                      <a:pt x="350" y="77"/>
                      <a:pt x="351" y="174"/>
                    </a:cubicBezTo>
                    <a:cubicBezTo>
                      <a:pt x="353" y="271"/>
                      <a:pt x="276" y="351"/>
                      <a:pt x="179" y="353"/>
                    </a:cubicBezTo>
                    <a:cubicBezTo>
                      <a:pt x="83" y="355"/>
                      <a:pt x="3" y="277"/>
                      <a:pt x="1" y="180"/>
                    </a:cubicBezTo>
                    <a:close/>
                    <a:moveTo>
                      <a:pt x="260" y="176"/>
                    </a:moveTo>
                    <a:cubicBezTo>
                      <a:pt x="259" y="130"/>
                      <a:pt x="221" y="92"/>
                      <a:pt x="175" y="93"/>
                    </a:cubicBezTo>
                    <a:cubicBezTo>
                      <a:pt x="129" y="94"/>
                      <a:pt x="92" y="132"/>
                      <a:pt x="93" y="179"/>
                    </a:cubicBezTo>
                    <a:cubicBezTo>
                      <a:pt x="93" y="225"/>
                      <a:pt x="132" y="262"/>
                      <a:pt x="178" y="261"/>
                    </a:cubicBezTo>
                    <a:cubicBezTo>
                      <a:pt x="224" y="261"/>
                      <a:pt x="261" y="222"/>
                      <a:pt x="260" y="17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1">
                <a:extLst>
                  <a:ext uri="{FF2B5EF4-FFF2-40B4-BE49-F238E27FC236}">
                    <a16:creationId xmlns:a16="http://schemas.microsoft.com/office/drawing/2014/main" id="{50CD6472-833D-4BF6-B5CE-4F9023187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" y="549"/>
                <a:ext cx="424" cy="841"/>
              </a:xfrm>
              <a:custGeom>
                <a:avLst/>
                <a:gdLst>
                  <a:gd name="T0" fmla="*/ 1 w 179"/>
                  <a:gd name="T1" fmla="*/ 179 h 354"/>
                  <a:gd name="T2" fmla="*/ 174 w 179"/>
                  <a:gd name="T3" fmla="*/ 0 h 354"/>
                  <a:gd name="T4" fmla="*/ 175 w 179"/>
                  <a:gd name="T5" fmla="*/ 92 h 354"/>
                  <a:gd name="T6" fmla="*/ 93 w 179"/>
                  <a:gd name="T7" fmla="*/ 178 h 354"/>
                  <a:gd name="T8" fmla="*/ 178 w 179"/>
                  <a:gd name="T9" fmla="*/ 260 h 354"/>
                  <a:gd name="T10" fmla="*/ 179 w 179"/>
                  <a:gd name="T11" fmla="*/ 352 h 354"/>
                  <a:gd name="T12" fmla="*/ 1 w 179"/>
                  <a:gd name="T13" fmla="*/ 179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354">
                    <a:moveTo>
                      <a:pt x="1" y="179"/>
                    </a:moveTo>
                    <a:cubicBezTo>
                      <a:pt x="0" y="82"/>
                      <a:pt x="77" y="2"/>
                      <a:pt x="174" y="0"/>
                    </a:cubicBezTo>
                    <a:cubicBezTo>
                      <a:pt x="175" y="92"/>
                      <a:pt x="175" y="92"/>
                      <a:pt x="175" y="92"/>
                    </a:cubicBezTo>
                    <a:cubicBezTo>
                      <a:pt x="129" y="93"/>
                      <a:pt x="92" y="131"/>
                      <a:pt x="93" y="178"/>
                    </a:cubicBezTo>
                    <a:cubicBezTo>
                      <a:pt x="93" y="224"/>
                      <a:pt x="132" y="261"/>
                      <a:pt x="178" y="260"/>
                    </a:cubicBezTo>
                    <a:cubicBezTo>
                      <a:pt x="179" y="352"/>
                      <a:pt x="179" y="352"/>
                      <a:pt x="179" y="352"/>
                    </a:cubicBezTo>
                    <a:cubicBezTo>
                      <a:pt x="83" y="354"/>
                      <a:pt x="3" y="276"/>
                      <a:pt x="1" y="17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2">
                <a:extLst>
                  <a:ext uri="{FF2B5EF4-FFF2-40B4-BE49-F238E27FC236}">
                    <a16:creationId xmlns:a16="http://schemas.microsoft.com/office/drawing/2014/main" id="{8777E2F8-A08A-4CB4-B2C2-B540E129E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" y="514"/>
                <a:ext cx="486" cy="479"/>
              </a:xfrm>
              <a:custGeom>
                <a:avLst/>
                <a:gdLst>
                  <a:gd name="T0" fmla="*/ 0 w 205"/>
                  <a:gd name="T1" fmla="*/ 1 h 202"/>
                  <a:gd name="T2" fmla="*/ 205 w 205"/>
                  <a:gd name="T3" fmla="*/ 201 h 202"/>
                  <a:gd name="T4" fmla="*/ 98 w 205"/>
                  <a:gd name="T5" fmla="*/ 202 h 202"/>
                  <a:gd name="T6" fmla="*/ 2 w 205"/>
                  <a:gd name="T7" fmla="*/ 115 h 202"/>
                  <a:gd name="T8" fmla="*/ 0 w 205"/>
                  <a:gd name="T9" fmla="*/ 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2">
                    <a:moveTo>
                      <a:pt x="0" y="1"/>
                    </a:moveTo>
                    <a:cubicBezTo>
                      <a:pt x="113" y="0"/>
                      <a:pt x="203" y="87"/>
                      <a:pt x="205" y="201"/>
                    </a:cubicBezTo>
                    <a:cubicBezTo>
                      <a:pt x="98" y="202"/>
                      <a:pt x="98" y="202"/>
                      <a:pt x="98" y="202"/>
                    </a:cubicBezTo>
                    <a:cubicBezTo>
                      <a:pt x="97" y="148"/>
                      <a:pt x="56" y="114"/>
                      <a:pt x="2" y="1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3">
                <a:extLst>
                  <a:ext uri="{FF2B5EF4-FFF2-40B4-BE49-F238E27FC236}">
                    <a16:creationId xmlns:a16="http://schemas.microsoft.com/office/drawing/2014/main" id="{20EEFAC1-146E-4658-9072-8C976730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4093"/>
                <a:ext cx="294" cy="232"/>
              </a:xfrm>
              <a:custGeom>
                <a:avLst/>
                <a:gdLst>
                  <a:gd name="T0" fmla="*/ 14 w 124"/>
                  <a:gd name="T1" fmla="*/ 97 h 98"/>
                  <a:gd name="T2" fmla="*/ 8 w 124"/>
                  <a:gd name="T3" fmla="*/ 66 h 98"/>
                  <a:gd name="T4" fmla="*/ 22 w 124"/>
                  <a:gd name="T5" fmla="*/ 56 h 98"/>
                  <a:gd name="T6" fmla="*/ 38 w 124"/>
                  <a:gd name="T7" fmla="*/ 48 h 98"/>
                  <a:gd name="T8" fmla="*/ 54 w 124"/>
                  <a:gd name="T9" fmla="*/ 19 h 98"/>
                  <a:gd name="T10" fmla="*/ 85 w 124"/>
                  <a:gd name="T11" fmla="*/ 0 h 98"/>
                  <a:gd name="T12" fmla="*/ 118 w 124"/>
                  <a:gd name="T13" fmla="*/ 27 h 98"/>
                  <a:gd name="T14" fmla="*/ 124 w 124"/>
                  <a:gd name="T15" fmla="*/ 70 h 98"/>
                  <a:gd name="T16" fmla="*/ 117 w 124"/>
                  <a:gd name="T17" fmla="*/ 93 h 98"/>
                  <a:gd name="T18" fmla="*/ 96 w 124"/>
                  <a:gd name="T19" fmla="*/ 98 h 98"/>
                  <a:gd name="T20" fmla="*/ 16 w 124"/>
                  <a:gd name="T21" fmla="*/ 9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98">
                    <a:moveTo>
                      <a:pt x="14" y="97"/>
                    </a:moveTo>
                    <a:cubicBezTo>
                      <a:pt x="10" y="93"/>
                      <a:pt x="0" y="81"/>
                      <a:pt x="8" y="66"/>
                    </a:cubicBezTo>
                    <a:cubicBezTo>
                      <a:pt x="10" y="61"/>
                      <a:pt x="16" y="59"/>
                      <a:pt x="22" y="56"/>
                    </a:cubicBezTo>
                    <a:cubicBezTo>
                      <a:pt x="27" y="54"/>
                      <a:pt x="33" y="52"/>
                      <a:pt x="38" y="48"/>
                    </a:cubicBezTo>
                    <a:cubicBezTo>
                      <a:pt x="46" y="41"/>
                      <a:pt x="48" y="29"/>
                      <a:pt x="54" y="19"/>
                    </a:cubicBezTo>
                    <a:cubicBezTo>
                      <a:pt x="61" y="8"/>
                      <a:pt x="73" y="0"/>
                      <a:pt x="85" y="0"/>
                    </a:cubicBezTo>
                    <a:cubicBezTo>
                      <a:pt x="100" y="1"/>
                      <a:pt x="112" y="13"/>
                      <a:pt x="118" y="27"/>
                    </a:cubicBezTo>
                    <a:cubicBezTo>
                      <a:pt x="123" y="40"/>
                      <a:pt x="124" y="55"/>
                      <a:pt x="124" y="70"/>
                    </a:cubicBezTo>
                    <a:cubicBezTo>
                      <a:pt x="124" y="78"/>
                      <a:pt x="123" y="88"/>
                      <a:pt x="117" y="93"/>
                    </a:cubicBezTo>
                    <a:cubicBezTo>
                      <a:pt x="112" y="98"/>
                      <a:pt x="104" y="98"/>
                      <a:pt x="96" y="98"/>
                    </a:cubicBezTo>
                    <a:cubicBezTo>
                      <a:pt x="69" y="97"/>
                      <a:pt x="43" y="96"/>
                      <a:pt x="16" y="95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4">
                <a:extLst>
                  <a:ext uri="{FF2B5EF4-FFF2-40B4-BE49-F238E27FC236}">
                    <a16:creationId xmlns:a16="http://schemas.microsoft.com/office/drawing/2014/main" id="{921F6ECF-6007-4A06-89A5-8BFA3AF8C4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3" y="3801"/>
                <a:ext cx="498" cy="586"/>
              </a:xfrm>
              <a:custGeom>
                <a:avLst/>
                <a:gdLst>
                  <a:gd name="T0" fmla="*/ 0 w 210"/>
                  <a:gd name="T1" fmla="*/ 0 h 247"/>
                  <a:gd name="T2" fmla="*/ 56 w 210"/>
                  <a:gd name="T3" fmla="*/ 246 h 247"/>
                  <a:gd name="T4" fmla="*/ 58 w 210"/>
                  <a:gd name="T5" fmla="*/ 246 h 247"/>
                  <a:gd name="T6" fmla="*/ 63 w 210"/>
                  <a:gd name="T7" fmla="*/ 247 h 247"/>
                  <a:gd name="T8" fmla="*/ 64 w 210"/>
                  <a:gd name="T9" fmla="*/ 247 h 247"/>
                  <a:gd name="T10" fmla="*/ 163 w 210"/>
                  <a:gd name="T11" fmla="*/ 247 h 247"/>
                  <a:gd name="T12" fmla="*/ 202 w 210"/>
                  <a:gd name="T13" fmla="*/ 69 h 247"/>
                  <a:gd name="T14" fmla="*/ 203 w 210"/>
                  <a:gd name="T15" fmla="*/ 63 h 247"/>
                  <a:gd name="T16" fmla="*/ 210 w 210"/>
                  <a:gd name="T17" fmla="*/ 0 h 247"/>
                  <a:gd name="T18" fmla="*/ 149 w 210"/>
                  <a:gd name="T19" fmla="*/ 144 h 247"/>
                  <a:gd name="T20" fmla="*/ 176 w 210"/>
                  <a:gd name="T21" fmla="*/ 78 h 247"/>
                  <a:gd name="T22" fmla="*/ 178 w 210"/>
                  <a:gd name="T23" fmla="*/ 78 h 247"/>
                  <a:gd name="T24" fmla="*/ 191 w 210"/>
                  <a:gd name="T25" fmla="*/ 144 h 247"/>
                  <a:gd name="T26" fmla="*/ 178 w 210"/>
                  <a:gd name="T27" fmla="*/ 78 h 247"/>
                  <a:gd name="T28" fmla="*/ 115 w 210"/>
                  <a:gd name="T29" fmla="*/ 160 h 247"/>
                  <a:gd name="T30" fmla="*/ 145 w 210"/>
                  <a:gd name="T31" fmla="*/ 217 h 247"/>
                  <a:gd name="T32" fmla="*/ 83 w 210"/>
                  <a:gd name="T33" fmla="*/ 160 h 247"/>
                  <a:gd name="T34" fmla="*/ 115 w 210"/>
                  <a:gd name="T35" fmla="*/ 217 h 247"/>
                  <a:gd name="T36" fmla="*/ 83 w 210"/>
                  <a:gd name="T37" fmla="*/ 160 h 247"/>
                  <a:gd name="T38" fmla="*/ 60 w 210"/>
                  <a:gd name="T39" fmla="*/ 217 h 247"/>
                  <a:gd name="T40" fmla="*/ 81 w 210"/>
                  <a:gd name="T41" fmla="*/ 160 h 247"/>
                  <a:gd name="T42" fmla="*/ 82 w 210"/>
                  <a:gd name="T43" fmla="*/ 144 h 247"/>
                  <a:gd name="T44" fmla="*/ 111 w 210"/>
                  <a:gd name="T45" fmla="*/ 78 h 247"/>
                  <a:gd name="T46" fmla="*/ 82 w 210"/>
                  <a:gd name="T47" fmla="*/ 144 h 247"/>
                  <a:gd name="T48" fmla="*/ 114 w 210"/>
                  <a:gd name="T49" fmla="*/ 78 h 247"/>
                  <a:gd name="T50" fmla="*/ 147 w 210"/>
                  <a:gd name="T51" fmla="*/ 144 h 247"/>
                  <a:gd name="T52" fmla="*/ 113 w 210"/>
                  <a:gd name="T53" fmla="*/ 63 h 247"/>
                  <a:gd name="T54" fmla="*/ 152 w 210"/>
                  <a:gd name="T55" fmla="*/ 2 h 247"/>
                  <a:gd name="T56" fmla="*/ 113 w 210"/>
                  <a:gd name="T57" fmla="*/ 63 h 247"/>
                  <a:gd name="T58" fmla="*/ 76 w 210"/>
                  <a:gd name="T59" fmla="*/ 63 h 247"/>
                  <a:gd name="T60" fmla="*/ 110 w 210"/>
                  <a:gd name="T61" fmla="*/ 2 h 247"/>
                  <a:gd name="T62" fmla="*/ 73 w 210"/>
                  <a:gd name="T63" fmla="*/ 63 h 247"/>
                  <a:gd name="T64" fmla="*/ 32 w 210"/>
                  <a:gd name="T65" fmla="*/ 39 h 247"/>
                  <a:gd name="T66" fmla="*/ 69 w 210"/>
                  <a:gd name="T67" fmla="*/ 2 h 247"/>
                  <a:gd name="T68" fmla="*/ 75 w 210"/>
                  <a:gd name="T69" fmla="*/ 78 h 247"/>
                  <a:gd name="T70" fmla="*/ 49 w 210"/>
                  <a:gd name="T71" fmla="*/ 144 h 247"/>
                  <a:gd name="T72" fmla="*/ 38 w 210"/>
                  <a:gd name="T73" fmla="*/ 78 h 247"/>
                  <a:gd name="T74" fmla="*/ 47 w 210"/>
                  <a:gd name="T75" fmla="*/ 144 h 247"/>
                  <a:gd name="T76" fmla="*/ 15 w 210"/>
                  <a:gd name="T77" fmla="*/ 78 h 247"/>
                  <a:gd name="T78" fmla="*/ 47 w 210"/>
                  <a:gd name="T79" fmla="*/ 144 h 247"/>
                  <a:gd name="T80" fmla="*/ 58 w 210"/>
                  <a:gd name="T81" fmla="*/ 217 h 247"/>
                  <a:gd name="T82" fmla="*/ 29 w 210"/>
                  <a:gd name="T83" fmla="*/ 160 h 247"/>
                  <a:gd name="T84" fmla="*/ 147 w 210"/>
                  <a:gd name="T85" fmla="*/ 217 h 247"/>
                  <a:gd name="T86" fmla="*/ 169 w 210"/>
                  <a:gd name="T87" fmla="*/ 160 h 247"/>
                  <a:gd name="T88" fmla="*/ 147 w 210"/>
                  <a:gd name="T89" fmla="*/ 217 h 247"/>
                  <a:gd name="T90" fmla="*/ 154 w 210"/>
                  <a:gd name="T91" fmla="*/ 2 h 247"/>
                  <a:gd name="T92" fmla="*/ 178 w 210"/>
                  <a:gd name="T93" fmla="*/ 63 h 247"/>
                  <a:gd name="T94" fmla="*/ 24 w 210"/>
                  <a:gd name="T95" fmla="*/ 2 h 247"/>
                  <a:gd name="T96" fmla="*/ 13 w 210"/>
                  <a:gd name="T97" fmla="*/ 63 h 247"/>
                  <a:gd name="T98" fmla="*/ 24 w 210"/>
                  <a:gd name="T99" fmla="*/ 2 h 247"/>
                  <a:gd name="T100" fmla="*/ 167 w 210"/>
                  <a:gd name="T101" fmla="*/ 217 h 247"/>
                  <a:gd name="T102" fmla="*/ 190 w 210"/>
                  <a:gd name="T103" fmla="*/ 160 h 247"/>
                  <a:gd name="T104" fmla="*/ 201 w 210"/>
                  <a:gd name="T105" fmla="*/ 63 h 247"/>
                  <a:gd name="T106" fmla="*/ 185 w 210"/>
                  <a:gd name="T107" fmla="*/ 2 h 247"/>
                  <a:gd name="T108" fmla="*/ 201 w 210"/>
                  <a:gd name="T109" fmla="*/ 6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0" h="247">
                    <a:moveTo>
                      <a:pt x="2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6"/>
                      <a:pt x="38" y="226"/>
                      <a:pt x="38" y="226"/>
                    </a:cubicBezTo>
                    <a:cubicBezTo>
                      <a:pt x="40" y="236"/>
                      <a:pt x="47" y="243"/>
                      <a:pt x="56" y="246"/>
                    </a:cubicBezTo>
                    <a:cubicBezTo>
                      <a:pt x="57" y="246"/>
                      <a:pt x="57" y="246"/>
                      <a:pt x="57" y="246"/>
                    </a:cubicBezTo>
                    <a:cubicBezTo>
                      <a:pt x="57" y="246"/>
                      <a:pt x="58" y="246"/>
                      <a:pt x="58" y="246"/>
                    </a:cubicBezTo>
                    <a:cubicBezTo>
                      <a:pt x="60" y="247"/>
                      <a:pt x="61" y="247"/>
                      <a:pt x="63" y="247"/>
                    </a:cubicBezTo>
                    <a:cubicBezTo>
                      <a:pt x="63" y="247"/>
                      <a:pt x="63" y="247"/>
                      <a:pt x="63" y="247"/>
                    </a:cubicBezTo>
                    <a:cubicBezTo>
                      <a:pt x="64" y="247"/>
                      <a:pt x="64" y="247"/>
                      <a:pt x="64" y="247"/>
                    </a:cubicBezTo>
                    <a:cubicBezTo>
                      <a:pt x="64" y="247"/>
                      <a:pt x="64" y="247"/>
                      <a:pt x="64" y="247"/>
                    </a:cubicBezTo>
                    <a:cubicBezTo>
                      <a:pt x="158" y="247"/>
                      <a:pt x="158" y="247"/>
                      <a:pt x="158" y="247"/>
                    </a:cubicBezTo>
                    <a:cubicBezTo>
                      <a:pt x="159" y="247"/>
                      <a:pt x="161" y="247"/>
                      <a:pt x="163" y="247"/>
                    </a:cubicBezTo>
                    <a:cubicBezTo>
                      <a:pt x="174" y="245"/>
                      <a:pt x="183" y="236"/>
                      <a:pt x="184" y="224"/>
                    </a:cubicBezTo>
                    <a:cubicBezTo>
                      <a:pt x="202" y="69"/>
                      <a:pt x="202" y="69"/>
                      <a:pt x="202" y="69"/>
                    </a:cubicBezTo>
                    <a:cubicBezTo>
                      <a:pt x="203" y="63"/>
                      <a:pt x="203" y="63"/>
                      <a:pt x="203" y="63"/>
                    </a:cubicBezTo>
                    <a:cubicBezTo>
                      <a:pt x="203" y="63"/>
                      <a:pt x="203" y="63"/>
                      <a:pt x="203" y="63"/>
                    </a:cubicBezTo>
                    <a:cubicBezTo>
                      <a:pt x="210" y="1"/>
                      <a:pt x="210" y="1"/>
                      <a:pt x="210" y="1"/>
                    </a:cubicBezTo>
                    <a:lnTo>
                      <a:pt x="210" y="0"/>
                    </a:lnTo>
                    <a:close/>
                    <a:moveTo>
                      <a:pt x="171" y="144"/>
                    </a:moveTo>
                    <a:cubicBezTo>
                      <a:pt x="149" y="144"/>
                      <a:pt x="149" y="144"/>
                      <a:pt x="149" y="144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76" y="78"/>
                      <a:pt x="176" y="78"/>
                      <a:pt x="176" y="78"/>
                    </a:cubicBezTo>
                    <a:lnTo>
                      <a:pt x="171" y="144"/>
                    </a:lnTo>
                    <a:close/>
                    <a:moveTo>
                      <a:pt x="178" y="78"/>
                    </a:moveTo>
                    <a:cubicBezTo>
                      <a:pt x="199" y="78"/>
                      <a:pt x="199" y="78"/>
                      <a:pt x="199" y="78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lnTo>
                      <a:pt x="178" y="78"/>
                    </a:lnTo>
                    <a:close/>
                    <a:moveTo>
                      <a:pt x="117" y="217"/>
                    </a:move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6" y="160"/>
                      <a:pt x="146" y="160"/>
                      <a:pt x="146" y="160"/>
                    </a:cubicBezTo>
                    <a:cubicBezTo>
                      <a:pt x="145" y="217"/>
                      <a:pt x="145" y="217"/>
                      <a:pt x="145" y="217"/>
                    </a:cubicBezTo>
                    <a:lnTo>
                      <a:pt x="117" y="217"/>
                    </a:lnTo>
                    <a:close/>
                    <a:moveTo>
                      <a:pt x="83" y="160"/>
                    </a:moveTo>
                    <a:cubicBezTo>
                      <a:pt x="113" y="160"/>
                      <a:pt x="113" y="160"/>
                      <a:pt x="113" y="160"/>
                    </a:cubicBezTo>
                    <a:cubicBezTo>
                      <a:pt x="115" y="217"/>
                      <a:pt x="115" y="217"/>
                      <a:pt x="115" y="217"/>
                    </a:cubicBezTo>
                    <a:cubicBezTo>
                      <a:pt x="88" y="217"/>
                      <a:pt x="88" y="217"/>
                      <a:pt x="88" y="217"/>
                    </a:cubicBezTo>
                    <a:lnTo>
                      <a:pt x="83" y="160"/>
                    </a:lnTo>
                    <a:close/>
                    <a:moveTo>
                      <a:pt x="85" y="217"/>
                    </a:moveTo>
                    <a:cubicBezTo>
                      <a:pt x="60" y="217"/>
                      <a:pt x="60" y="217"/>
                      <a:pt x="60" y="217"/>
                    </a:cubicBezTo>
                    <a:cubicBezTo>
                      <a:pt x="58" y="201"/>
                      <a:pt x="55" y="181"/>
                      <a:pt x="51" y="160"/>
                    </a:cubicBezTo>
                    <a:cubicBezTo>
                      <a:pt x="81" y="160"/>
                      <a:pt x="81" y="160"/>
                      <a:pt x="81" y="160"/>
                    </a:cubicBezTo>
                    <a:lnTo>
                      <a:pt x="85" y="217"/>
                    </a:lnTo>
                    <a:close/>
                    <a:moveTo>
                      <a:pt x="82" y="144"/>
                    </a:moveTo>
                    <a:cubicBezTo>
                      <a:pt x="77" y="78"/>
                      <a:pt x="77" y="78"/>
                      <a:pt x="77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3" y="144"/>
                      <a:pt x="113" y="144"/>
                      <a:pt x="113" y="144"/>
                    </a:cubicBezTo>
                    <a:lnTo>
                      <a:pt x="82" y="144"/>
                    </a:lnTo>
                    <a:close/>
                    <a:moveTo>
                      <a:pt x="115" y="144"/>
                    </a:moveTo>
                    <a:cubicBezTo>
                      <a:pt x="114" y="78"/>
                      <a:pt x="114" y="78"/>
                      <a:pt x="114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7" y="144"/>
                      <a:pt x="147" y="144"/>
                      <a:pt x="147" y="144"/>
                    </a:cubicBezTo>
                    <a:lnTo>
                      <a:pt x="115" y="144"/>
                    </a:lnTo>
                    <a:close/>
                    <a:moveTo>
                      <a:pt x="113" y="63"/>
                    </a:moveTo>
                    <a:cubicBezTo>
                      <a:pt x="112" y="2"/>
                      <a:pt x="112" y="2"/>
                      <a:pt x="11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50" y="63"/>
                      <a:pt x="150" y="63"/>
                      <a:pt x="150" y="63"/>
                    </a:cubicBezTo>
                    <a:lnTo>
                      <a:pt x="113" y="63"/>
                    </a:lnTo>
                    <a:close/>
                    <a:moveTo>
                      <a:pt x="111" y="63"/>
                    </a:moveTo>
                    <a:cubicBezTo>
                      <a:pt x="76" y="63"/>
                      <a:pt x="76" y="63"/>
                      <a:pt x="76" y="63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110" y="2"/>
                      <a:pt x="110" y="2"/>
                      <a:pt x="110" y="2"/>
                    </a:cubicBezTo>
                    <a:lnTo>
                      <a:pt x="111" y="63"/>
                    </a:lnTo>
                    <a:close/>
                    <a:moveTo>
                      <a:pt x="73" y="63"/>
                    </a:move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54"/>
                      <a:pt x="33" y="46"/>
                      <a:pt x="32" y="39"/>
                    </a:cubicBezTo>
                    <a:cubicBezTo>
                      <a:pt x="28" y="14"/>
                      <a:pt x="27" y="5"/>
                      <a:pt x="26" y="2"/>
                    </a:cubicBezTo>
                    <a:cubicBezTo>
                      <a:pt x="69" y="2"/>
                      <a:pt x="69" y="2"/>
                      <a:pt x="69" y="2"/>
                    </a:cubicBezTo>
                    <a:lnTo>
                      <a:pt x="73" y="63"/>
                    </a:lnTo>
                    <a:close/>
                    <a:moveTo>
                      <a:pt x="75" y="78"/>
                    </a:moveTo>
                    <a:cubicBezTo>
                      <a:pt x="80" y="144"/>
                      <a:pt x="80" y="144"/>
                      <a:pt x="80" y="144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48" y="137"/>
                      <a:pt x="47" y="130"/>
                      <a:pt x="46" y="124"/>
                    </a:cubicBezTo>
                    <a:cubicBezTo>
                      <a:pt x="43" y="108"/>
                      <a:pt x="41" y="93"/>
                      <a:pt x="38" y="78"/>
                    </a:cubicBezTo>
                    <a:lnTo>
                      <a:pt x="75" y="78"/>
                    </a:lnTo>
                    <a:close/>
                    <a:moveTo>
                      <a:pt x="47" y="144"/>
                    </a:moveTo>
                    <a:cubicBezTo>
                      <a:pt x="26" y="144"/>
                      <a:pt x="26" y="144"/>
                      <a:pt x="26" y="144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9" y="99"/>
                      <a:pt x="43" y="121"/>
                      <a:pt x="47" y="144"/>
                    </a:cubicBezTo>
                    <a:close/>
                    <a:moveTo>
                      <a:pt x="49" y="160"/>
                    </a:moveTo>
                    <a:cubicBezTo>
                      <a:pt x="52" y="179"/>
                      <a:pt x="55" y="199"/>
                      <a:pt x="58" y="217"/>
                    </a:cubicBezTo>
                    <a:cubicBezTo>
                      <a:pt x="38" y="217"/>
                      <a:pt x="38" y="217"/>
                      <a:pt x="38" y="217"/>
                    </a:cubicBezTo>
                    <a:cubicBezTo>
                      <a:pt x="29" y="160"/>
                      <a:pt x="29" y="160"/>
                      <a:pt x="29" y="160"/>
                    </a:cubicBezTo>
                    <a:lnTo>
                      <a:pt x="49" y="160"/>
                    </a:lnTo>
                    <a:close/>
                    <a:moveTo>
                      <a:pt x="147" y="217"/>
                    </a:moveTo>
                    <a:cubicBezTo>
                      <a:pt x="149" y="160"/>
                      <a:pt x="149" y="160"/>
                      <a:pt x="149" y="160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64" y="217"/>
                      <a:pt x="164" y="217"/>
                      <a:pt x="164" y="217"/>
                    </a:cubicBezTo>
                    <a:lnTo>
                      <a:pt x="147" y="217"/>
                    </a:lnTo>
                    <a:close/>
                    <a:moveTo>
                      <a:pt x="152" y="63"/>
                    </a:moveTo>
                    <a:cubicBezTo>
                      <a:pt x="154" y="2"/>
                      <a:pt x="154" y="2"/>
                      <a:pt x="154" y="2"/>
                    </a:cubicBezTo>
                    <a:cubicBezTo>
                      <a:pt x="183" y="2"/>
                      <a:pt x="183" y="2"/>
                      <a:pt x="183" y="2"/>
                    </a:cubicBezTo>
                    <a:cubicBezTo>
                      <a:pt x="178" y="63"/>
                      <a:pt x="178" y="63"/>
                      <a:pt x="178" y="63"/>
                    </a:cubicBezTo>
                    <a:lnTo>
                      <a:pt x="152" y="63"/>
                    </a:lnTo>
                    <a:close/>
                    <a:moveTo>
                      <a:pt x="24" y="2"/>
                    </a:moveTo>
                    <a:cubicBezTo>
                      <a:pt x="25" y="6"/>
                      <a:pt x="29" y="30"/>
                      <a:pt x="34" y="63"/>
                    </a:cubicBezTo>
                    <a:cubicBezTo>
                      <a:pt x="13" y="63"/>
                      <a:pt x="13" y="63"/>
                      <a:pt x="13" y="63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24" y="2"/>
                    </a:lnTo>
                    <a:close/>
                    <a:moveTo>
                      <a:pt x="183" y="217"/>
                    </a:moveTo>
                    <a:cubicBezTo>
                      <a:pt x="167" y="217"/>
                      <a:pt x="167" y="217"/>
                      <a:pt x="167" y="217"/>
                    </a:cubicBezTo>
                    <a:cubicBezTo>
                      <a:pt x="171" y="160"/>
                      <a:pt x="171" y="160"/>
                      <a:pt x="171" y="160"/>
                    </a:cubicBezTo>
                    <a:cubicBezTo>
                      <a:pt x="190" y="160"/>
                      <a:pt x="190" y="160"/>
                      <a:pt x="190" y="160"/>
                    </a:cubicBezTo>
                    <a:lnTo>
                      <a:pt x="183" y="217"/>
                    </a:lnTo>
                    <a:close/>
                    <a:moveTo>
                      <a:pt x="201" y="63"/>
                    </a:moveTo>
                    <a:cubicBezTo>
                      <a:pt x="180" y="63"/>
                      <a:pt x="180" y="63"/>
                      <a:pt x="180" y="63"/>
                    </a:cubicBezTo>
                    <a:cubicBezTo>
                      <a:pt x="185" y="2"/>
                      <a:pt x="185" y="2"/>
                      <a:pt x="185" y="2"/>
                    </a:cubicBezTo>
                    <a:cubicBezTo>
                      <a:pt x="208" y="2"/>
                      <a:pt x="208" y="2"/>
                      <a:pt x="208" y="2"/>
                    </a:cubicBezTo>
                    <a:lnTo>
                      <a:pt x="201" y="6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25">
                <a:extLst>
                  <a:ext uri="{FF2B5EF4-FFF2-40B4-BE49-F238E27FC236}">
                    <a16:creationId xmlns:a16="http://schemas.microsoft.com/office/drawing/2014/main" id="{1AE524CB-8484-4A5B-887A-7B445F91E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1110"/>
                <a:ext cx="107" cy="43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26">
                <a:extLst>
                  <a:ext uri="{FF2B5EF4-FFF2-40B4-BE49-F238E27FC236}">
                    <a16:creationId xmlns:a16="http://schemas.microsoft.com/office/drawing/2014/main" id="{2B9BF98E-7D33-4ABF-8F45-53AF9E923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" y="1202"/>
                <a:ext cx="109" cy="33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27">
                <a:extLst>
                  <a:ext uri="{FF2B5EF4-FFF2-40B4-BE49-F238E27FC236}">
                    <a16:creationId xmlns:a16="http://schemas.microsoft.com/office/drawing/2014/main" id="{A578D06B-A9E9-4A20-AA14-00E918C7A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6" y="1281"/>
                <a:ext cx="107" cy="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28">
                <a:extLst>
                  <a:ext uri="{FF2B5EF4-FFF2-40B4-BE49-F238E27FC236}">
                    <a16:creationId xmlns:a16="http://schemas.microsoft.com/office/drawing/2014/main" id="{A005158C-D4AE-4173-B32A-A653CFA14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1385"/>
                <a:ext cx="109" cy="155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9">
                <a:extLst>
                  <a:ext uri="{FF2B5EF4-FFF2-40B4-BE49-F238E27FC236}">
                    <a16:creationId xmlns:a16="http://schemas.microsoft.com/office/drawing/2014/main" id="{CC0271E3-BAD9-4C01-9160-A1F81BD450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" y="1934"/>
                <a:ext cx="819" cy="817"/>
              </a:xfrm>
              <a:custGeom>
                <a:avLst/>
                <a:gdLst>
                  <a:gd name="T0" fmla="*/ 279 w 345"/>
                  <a:gd name="T1" fmla="*/ 59 h 344"/>
                  <a:gd name="T2" fmla="*/ 59 w 345"/>
                  <a:gd name="T3" fmla="*/ 66 h 344"/>
                  <a:gd name="T4" fmla="*/ 66 w 345"/>
                  <a:gd name="T5" fmla="*/ 285 h 344"/>
                  <a:gd name="T6" fmla="*/ 286 w 345"/>
                  <a:gd name="T7" fmla="*/ 278 h 344"/>
                  <a:gd name="T8" fmla="*/ 279 w 345"/>
                  <a:gd name="T9" fmla="*/ 59 h 344"/>
                  <a:gd name="T10" fmla="*/ 227 w 345"/>
                  <a:gd name="T11" fmla="*/ 223 h 344"/>
                  <a:gd name="T12" fmla="*/ 122 w 345"/>
                  <a:gd name="T13" fmla="*/ 226 h 344"/>
                  <a:gd name="T14" fmla="*/ 118 w 345"/>
                  <a:gd name="T15" fmla="*/ 121 h 344"/>
                  <a:gd name="T16" fmla="*/ 223 w 345"/>
                  <a:gd name="T17" fmla="*/ 118 h 344"/>
                  <a:gd name="T18" fmla="*/ 227 w 345"/>
                  <a:gd name="T19" fmla="*/ 22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344">
                    <a:moveTo>
                      <a:pt x="279" y="59"/>
                    </a:moveTo>
                    <a:cubicBezTo>
                      <a:pt x="216" y="0"/>
                      <a:pt x="117" y="4"/>
                      <a:pt x="59" y="66"/>
                    </a:cubicBezTo>
                    <a:cubicBezTo>
                      <a:pt x="0" y="129"/>
                      <a:pt x="3" y="227"/>
                      <a:pt x="66" y="285"/>
                    </a:cubicBezTo>
                    <a:cubicBezTo>
                      <a:pt x="129" y="344"/>
                      <a:pt x="228" y="340"/>
                      <a:pt x="286" y="278"/>
                    </a:cubicBezTo>
                    <a:cubicBezTo>
                      <a:pt x="345" y="215"/>
                      <a:pt x="342" y="117"/>
                      <a:pt x="279" y="59"/>
                    </a:cubicBezTo>
                    <a:close/>
                    <a:moveTo>
                      <a:pt x="227" y="223"/>
                    </a:moveTo>
                    <a:cubicBezTo>
                      <a:pt x="199" y="252"/>
                      <a:pt x="152" y="254"/>
                      <a:pt x="122" y="226"/>
                    </a:cubicBezTo>
                    <a:cubicBezTo>
                      <a:pt x="92" y="198"/>
                      <a:pt x="90" y="151"/>
                      <a:pt x="118" y="121"/>
                    </a:cubicBezTo>
                    <a:cubicBezTo>
                      <a:pt x="146" y="92"/>
                      <a:pt x="193" y="90"/>
                      <a:pt x="223" y="118"/>
                    </a:cubicBezTo>
                    <a:cubicBezTo>
                      <a:pt x="253" y="146"/>
                      <a:pt x="255" y="193"/>
                      <a:pt x="227" y="22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0">
                <a:extLst>
                  <a:ext uri="{FF2B5EF4-FFF2-40B4-BE49-F238E27FC236}">
                    <a16:creationId xmlns:a16="http://schemas.microsoft.com/office/drawing/2014/main" id="{CB38DACA-ACD9-474F-BDD0-7F0698691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7" y="1934"/>
                <a:ext cx="662" cy="677"/>
              </a:xfrm>
              <a:custGeom>
                <a:avLst/>
                <a:gdLst>
                  <a:gd name="T0" fmla="*/ 59 w 279"/>
                  <a:gd name="T1" fmla="*/ 66 h 285"/>
                  <a:gd name="T2" fmla="*/ 279 w 279"/>
                  <a:gd name="T3" fmla="*/ 59 h 285"/>
                  <a:gd name="T4" fmla="*/ 223 w 279"/>
                  <a:gd name="T5" fmla="*/ 118 h 285"/>
                  <a:gd name="T6" fmla="*/ 118 w 279"/>
                  <a:gd name="T7" fmla="*/ 121 h 285"/>
                  <a:gd name="T8" fmla="*/ 122 w 279"/>
                  <a:gd name="T9" fmla="*/ 226 h 285"/>
                  <a:gd name="T10" fmla="*/ 66 w 279"/>
                  <a:gd name="T11" fmla="*/ 285 h 285"/>
                  <a:gd name="T12" fmla="*/ 59 w 279"/>
                  <a:gd name="T13" fmla="*/ 6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85">
                    <a:moveTo>
                      <a:pt x="59" y="66"/>
                    </a:moveTo>
                    <a:cubicBezTo>
                      <a:pt x="117" y="4"/>
                      <a:pt x="216" y="0"/>
                      <a:pt x="279" y="59"/>
                    </a:cubicBezTo>
                    <a:cubicBezTo>
                      <a:pt x="223" y="118"/>
                      <a:pt x="223" y="118"/>
                      <a:pt x="223" y="118"/>
                    </a:cubicBezTo>
                    <a:cubicBezTo>
                      <a:pt x="193" y="90"/>
                      <a:pt x="146" y="92"/>
                      <a:pt x="118" y="121"/>
                    </a:cubicBezTo>
                    <a:cubicBezTo>
                      <a:pt x="90" y="151"/>
                      <a:pt x="92" y="198"/>
                      <a:pt x="122" y="226"/>
                    </a:cubicBezTo>
                    <a:cubicBezTo>
                      <a:pt x="66" y="285"/>
                      <a:pt x="66" y="285"/>
                      <a:pt x="66" y="285"/>
                    </a:cubicBezTo>
                    <a:cubicBezTo>
                      <a:pt x="3" y="227"/>
                      <a:pt x="0" y="129"/>
                      <a:pt x="59" y="6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1">
                <a:extLst>
                  <a:ext uri="{FF2B5EF4-FFF2-40B4-BE49-F238E27FC236}">
                    <a16:creationId xmlns:a16="http://schemas.microsoft.com/office/drawing/2014/main" id="{BA0545B7-F7C1-4CB1-B9DA-7603B47DD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" y="2012"/>
                <a:ext cx="356" cy="630"/>
              </a:xfrm>
              <a:custGeom>
                <a:avLst/>
                <a:gdLst>
                  <a:gd name="T0" fmla="*/ 64 w 150"/>
                  <a:gd name="T1" fmla="*/ 0 h 265"/>
                  <a:gd name="T2" fmla="*/ 78 w 150"/>
                  <a:gd name="T3" fmla="*/ 265 h 265"/>
                  <a:gd name="T4" fmla="*/ 0 w 150"/>
                  <a:gd name="T5" fmla="*/ 197 h 265"/>
                  <a:gd name="T6" fmla="*/ 5 w 150"/>
                  <a:gd name="T7" fmla="*/ 77 h 265"/>
                  <a:gd name="T8" fmla="*/ 64 w 150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65">
                    <a:moveTo>
                      <a:pt x="64" y="0"/>
                    </a:moveTo>
                    <a:cubicBezTo>
                      <a:pt x="140" y="72"/>
                      <a:pt x="150" y="188"/>
                      <a:pt x="78" y="265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4" y="160"/>
                      <a:pt x="42" y="112"/>
                      <a:pt x="5" y="7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2">
                <a:extLst>
                  <a:ext uri="{FF2B5EF4-FFF2-40B4-BE49-F238E27FC236}">
                    <a16:creationId xmlns:a16="http://schemas.microsoft.com/office/drawing/2014/main" id="{46B3A003-4DB1-4C4C-AA7E-BB3840ED7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682"/>
                <a:ext cx="1049" cy="297"/>
              </a:xfrm>
              <a:custGeom>
                <a:avLst/>
                <a:gdLst>
                  <a:gd name="T0" fmla="*/ 429 w 442"/>
                  <a:gd name="T1" fmla="*/ 125 h 125"/>
                  <a:gd name="T2" fmla="*/ 13 w 442"/>
                  <a:gd name="T3" fmla="*/ 125 h 125"/>
                  <a:gd name="T4" fmla="*/ 0 w 442"/>
                  <a:gd name="T5" fmla="*/ 112 h 125"/>
                  <a:gd name="T6" fmla="*/ 0 w 442"/>
                  <a:gd name="T7" fmla="*/ 13 h 125"/>
                  <a:gd name="T8" fmla="*/ 13 w 442"/>
                  <a:gd name="T9" fmla="*/ 0 h 125"/>
                  <a:gd name="T10" fmla="*/ 429 w 442"/>
                  <a:gd name="T11" fmla="*/ 0 h 125"/>
                  <a:gd name="T12" fmla="*/ 442 w 442"/>
                  <a:gd name="T13" fmla="*/ 13 h 125"/>
                  <a:gd name="T14" fmla="*/ 442 w 442"/>
                  <a:gd name="T15" fmla="*/ 112 h 125"/>
                  <a:gd name="T16" fmla="*/ 429 w 442"/>
                  <a:gd name="T17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2" h="125">
                    <a:moveTo>
                      <a:pt x="429" y="125"/>
                    </a:moveTo>
                    <a:cubicBezTo>
                      <a:pt x="13" y="125"/>
                      <a:pt x="13" y="125"/>
                      <a:pt x="13" y="125"/>
                    </a:cubicBezTo>
                    <a:cubicBezTo>
                      <a:pt x="6" y="125"/>
                      <a:pt x="0" y="119"/>
                      <a:pt x="0" y="1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36" y="0"/>
                      <a:pt x="442" y="6"/>
                      <a:pt x="442" y="13"/>
                    </a:cubicBezTo>
                    <a:cubicBezTo>
                      <a:pt x="442" y="112"/>
                      <a:pt x="442" y="112"/>
                      <a:pt x="442" y="112"/>
                    </a:cubicBezTo>
                    <a:cubicBezTo>
                      <a:pt x="442" y="119"/>
                      <a:pt x="436" y="125"/>
                      <a:pt x="429" y="12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3">
                <a:extLst>
                  <a:ext uri="{FF2B5EF4-FFF2-40B4-BE49-F238E27FC236}">
                    <a16:creationId xmlns:a16="http://schemas.microsoft.com/office/drawing/2014/main" id="{ABE5D67B-C5F7-490F-AC39-FA61AD798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" y="2767"/>
                <a:ext cx="145" cy="145"/>
              </a:xfrm>
              <a:custGeom>
                <a:avLst/>
                <a:gdLst>
                  <a:gd name="T0" fmla="*/ 51 w 61"/>
                  <a:gd name="T1" fmla="*/ 47 h 61"/>
                  <a:gd name="T2" fmla="*/ 13 w 61"/>
                  <a:gd name="T3" fmla="*/ 51 h 61"/>
                  <a:gd name="T4" fmla="*/ 9 w 61"/>
                  <a:gd name="T5" fmla="*/ 13 h 61"/>
                  <a:gd name="T6" fmla="*/ 47 w 61"/>
                  <a:gd name="T7" fmla="*/ 9 h 61"/>
                  <a:gd name="T8" fmla="*/ 51 w 61"/>
                  <a:gd name="T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51" y="47"/>
                    </a:moveTo>
                    <a:cubicBezTo>
                      <a:pt x="42" y="59"/>
                      <a:pt x="25" y="61"/>
                      <a:pt x="13" y="51"/>
                    </a:cubicBezTo>
                    <a:cubicBezTo>
                      <a:pt x="2" y="42"/>
                      <a:pt x="0" y="25"/>
                      <a:pt x="9" y="13"/>
                    </a:cubicBezTo>
                    <a:cubicBezTo>
                      <a:pt x="19" y="2"/>
                      <a:pt x="36" y="0"/>
                      <a:pt x="47" y="9"/>
                    </a:cubicBezTo>
                    <a:cubicBezTo>
                      <a:pt x="59" y="18"/>
                      <a:pt x="61" y="35"/>
                      <a:pt x="51" y="47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4">
                <a:extLst>
                  <a:ext uri="{FF2B5EF4-FFF2-40B4-BE49-F238E27FC236}">
                    <a16:creationId xmlns:a16="http://schemas.microsoft.com/office/drawing/2014/main" id="{75EFE4BC-9290-4D11-8FEB-A7DE38F99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4" y="2817"/>
                <a:ext cx="74" cy="48"/>
              </a:xfrm>
              <a:custGeom>
                <a:avLst/>
                <a:gdLst>
                  <a:gd name="T0" fmla="*/ 30 w 31"/>
                  <a:gd name="T1" fmla="*/ 0 h 20"/>
                  <a:gd name="T2" fmla="*/ 16 w 31"/>
                  <a:gd name="T3" fmla="*/ 16 h 20"/>
                  <a:gd name="T4" fmla="*/ 12 w 31"/>
                  <a:gd name="T5" fmla="*/ 19 h 20"/>
                  <a:gd name="T6" fmla="*/ 12 w 31"/>
                  <a:gd name="T7" fmla="*/ 20 h 20"/>
                  <a:gd name="T8" fmla="*/ 11 w 31"/>
                  <a:gd name="T9" fmla="*/ 19 h 20"/>
                  <a:gd name="T10" fmla="*/ 0 w 31"/>
                  <a:gd name="T11" fmla="*/ 7 h 20"/>
                  <a:gd name="T12" fmla="*/ 12 w 31"/>
                  <a:gd name="T13" fmla="*/ 18 h 20"/>
                  <a:gd name="T14" fmla="*/ 11 w 31"/>
                  <a:gd name="T15" fmla="*/ 18 h 20"/>
                  <a:gd name="T16" fmla="*/ 14 w 31"/>
                  <a:gd name="T17" fmla="*/ 14 h 20"/>
                  <a:gd name="T18" fmla="*/ 30 w 31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30" y="0"/>
                    </a:moveTo>
                    <a:cubicBezTo>
                      <a:pt x="31" y="0"/>
                      <a:pt x="24" y="7"/>
                      <a:pt x="16" y="16"/>
                    </a:cubicBezTo>
                    <a:cubicBezTo>
                      <a:pt x="15" y="17"/>
                      <a:pt x="14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" y="12"/>
                      <a:pt x="0" y="7"/>
                      <a:pt x="0" y="7"/>
                    </a:cubicBezTo>
                    <a:cubicBezTo>
                      <a:pt x="0" y="6"/>
                      <a:pt x="6" y="11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7"/>
                      <a:pt x="13" y="15"/>
                      <a:pt x="14" y="14"/>
                    </a:cubicBezTo>
                    <a:cubicBezTo>
                      <a:pt x="23" y="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5">
                <a:extLst>
                  <a:ext uri="{FF2B5EF4-FFF2-40B4-BE49-F238E27FC236}">
                    <a16:creationId xmlns:a16="http://schemas.microsoft.com/office/drawing/2014/main" id="{518CFCA8-307D-47E2-BEBE-8F50FD5DE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805"/>
                <a:ext cx="626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6">
                <a:extLst>
                  <a:ext uri="{FF2B5EF4-FFF2-40B4-BE49-F238E27FC236}">
                    <a16:creationId xmlns:a16="http://schemas.microsoft.com/office/drawing/2014/main" id="{F95AA45E-32CB-4F8B-B0A5-E78AA74A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2858"/>
                <a:ext cx="629" cy="4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7">
                <a:extLst>
                  <a:ext uri="{FF2B5EF4-FFF2-40B4-BE49-F238E27FC236}">
                    <a16:creationId xmlns:a16="http://schemas.microsoft.com/office/drawing/2014/main" id="{CB23977F-5214-470F-AF1D-CA67047B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" y="2900"/>
                <a:ext cx="857" cy="1492"/>
              </a:xfrm>
              <a:custGeom>
                <a:avLst/>
                <a:gdLst>
                  <a:gd name="T0" fmla="*/ 19 w 857"/>
                  <a:gd name="T1" fmla="*/ 0 h 1492"/>
                  <a:gd name="T2" fmla="*/ 0 w 857"/>
                  <a:gd name="T3" fmla="*/ 1492 h 1492"/>
                  <a:gd name="T4" fmla="*/ 857 w 857"/>
                  <a:gd name="T5" fmla="*/ 1492 h 1492"/>
                  <a:gd name="T6" fmla="*/ 857 w 857"/>
                  <a:gd name="T7" fmla="*/ 19 h 1492"/>
                  <a:gd name="T8" fmla="*/ 19 w 857"/>
                  <a:gd name="T9" fmla="*/ 0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" h="1492">
                    <a:moveTo>
                      <a:pt x="19" y="0"/>
                    </a:moveTo>
                    <a:lnTo>
                      <a:pt x="0" y="1492"/>
                    </a:lnTo>
                    <a:lnTo>
                      <a:pt x="857" y="1492"/>
                    </a:lnTo>
                    <a:lnTo>
                      <a:pt x="857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B3C5C508-ADCB-4317-AF8D-EFBAF6473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" y="2912"/>
                <a:ext cx="385" cy="1480"/>
              </a:xfrm>
              <a:custGeom>
                <a:avLst/>
                <a:gdLst>
                  <a:gd name="T0" fmla="*/ 10 w 385"/>
                  <a:gd name="T1" fmla="*/ 0 h 1480"/>
                  <a:gd name="T2" fmla="*/ 0 w 385"/>
                  <a:gd name="T3" fmla="*/ 1480 h 1480"/>
                  <a:gd name="T4" fmla="*/ 385 w 385"/>
                  <a:gd name="T5" fmla="*/ 1480 h 1480"/>
                  <a:gd name="T6" fmla="*/ 385 w 385"/>
                  <a:gd name="T7" fmla="*/ 7 h 1480"/>
                  <a:gd name="T8" fmla="*/ 10 w 385"/>
                  <a:gd name="T9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1480">
                    <a:moveTo>
                      <a:pt x="10" y="0"/>
                    </a:moveTo>
                    <a:lnTo>
                      <a:pt x="0" y="1480"/>
                    </a:lnTo>
                    <a:lnTo>
                      <a:pt x="385" y="1480"/>
                    </a:lnTo>
                    <a:lnTo>
                      <a:pt x="385" y="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D3968160-D535-45C2-AEC7-CB69B0D96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2927"/>
                <a:ext cx="406" cy="306"/>
              </a:xfrm>
              <a:custGeom>
                <a:avLst/>
                <a:gdLst>
                  <a:gd name="T0" fmla="*/ 0 w 406"/>
                  <a:gd name="T1" fmla="*/ 0 h 306"/>
                  <a:gd name="T2" fmla="*/ 0 w 406"/>
                  <a:gd name="T3" fmla="*/ 306 h 306"/>
                  <a:gd name="T4" fmla="*/ 406 w 406"/>
                  <a:gd name="T5" fmla="*/ 306 h 306"/>
                  <a:gd name="T6" fmla="*/ 406 w 406"/>
                  <a:gd name="T7" fmla="*/ 14 h 306"/>
                  <a:gd name="T8" fmla="*/ 0 w 406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6">
                    <a:moveTo>
                      <a:pt x="0" y="0"/>
                    </a:moveTo>
                    <a:lnTo>
                      <a:pt x="0" y="306"/>
                    </a:lnTo>
                    <a:lnTo>
                      <a:pt x="406" y="306"/>
                    </a:lnTo>
                    <a:lnTo>
                      <a:pt x="40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0">
                <a:extLst>
                  <a:ext uri="{FF2B5EF4-FFF2-40B4-BE49-F238E27FC236}">
                    <a16:creationId xmlns:a16="http://schemas.microsoft.com/office/drawing/2014/main" id="{524C06B4-07C5-4FA3-9D07-881D07F06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3007"/>
                <a:ext cx="126" cy="48"/>
              </a:xfrm>
              <a:custGeom>
                <a:avLst/>
                <a:gdLst>
                  <a:gd name="T0" fmla="*/ 0 w 126"/>
                  <a:gd name="T1" fmla="*/ 3 h 48"/>
                  <a:gd name="T2" fmla="*/ 0 w 126"/>
                  <a:gd name="T3" fmla="*/ 48 h 48"/>
                  <a:gd name="T4" fmla="*/ 126 w 126"/>
                  <a:gd name="T5" fmla="*/ 48 h 48"/>
                  <a:gd name="T6" fmla="*/ 126 w 126"/>
                  <a:gd name="T7" fmla="*/ 0 h 48"/>
                  <a:gd name="T8" fmla="*/ 0 w 126"/>
                  <a:gd name="T9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48">
                    <a:moveTo>
                      <a:pt x="0" y="3"/>
                    </a:moveTo>
                    <a:lnTo>
                      <a:pt x="0" y="48"/>
                    </a:lnTo>
                    <a:lnTo>
                      <a:pt x="126" y="48"/>
                    </a:lnTo>
                    <a:lnTo>
                      <a:pt x="12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41">
                <a:extLst>
                  <a:ext uri="{FF2B5EF4-FFF2-40B4-BE49-F238E27FC236}">
                    <a16:creationId xmlns:a16="http://schemas.microsoft.com/office/drawing/2014/main" id="{BC630CFF-1EDF-47A6-9FE6-FCB83A270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093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2">
                <a:extLst>
                  <a:ext uri="{FF2B5EF4-FFF2-40B4-BE49-F238E27FC236}">
                    <a16:creationId xmlns:a16="http://schemas.microsoft.com/office/drawing/2014/main" id="{0D194E06-1C6B-4F65-9716-357964EDF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995"/>
                <a:ext cx="406" cy="307"/>
              </a:xfrm>
              <a:custGeom>
                <a:avLst/>
                <a:gdLst>
                  <a:gd name="T0" fmla="*/ 0 w 406"/>
                  <a:gd name="T1" fmla="*/ 0 h 307"/>
                  <a:gd name="T2" fmla="*/ 0 w 406"/>
                  <a:gd name="T3" fmla="*/ 307 h 307"/>
                  <a:gd name="T4" fmla="*/ 406 w 406"/>
                  <a:gd name="T5" fmla="*/ 307 h 307"/>
                  <a:gd name="T6" fmla="*/ 406 w 406"/>
                  <a:gd name="T7" fmla="*/ 15 h 307"/>
                  <a:gd name="T8" fmla="*/ 0 w 40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7">
                    <a:moveTo>
                      <a:pt x="0" y="0"/>
                    </a:moveTo>
                    <a:lnTo>
                      <a:pt x="0" y="307"/>
                    </a:lnTo>
                    <a:lnTo>
                      <a:pt x="406" y="307"/>
                    </a:lnTo>
                    <a:lnTo>
                      <a:pt x="40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3">
                <a:extLst>
                  <a:ext uri="{FF2B5EF4-FFF2-40B4-BE49-F238E27FC236}">
                    <a16:creationId xmlns:a16="http://schemas.microsoft.com/office/drawing/2014/main" id="{231D24BB-7CDE-43E8-AE0A-691CF34B2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4076"/>
                <a:ext cx="126" cy="50"/>
              </a:xfrm>
              <a:custGeom>
                <a:avLst/>
                <a:gdLst>
                  <a:gd name="T0" fmla="*/ 0 w 126"/>
                  <a:gd name="T1" fmla="*/ 5 h 50"/>
                  <a:gd name="T2" fmla="*/ 0 w 126"/>
                  <a:gd name="T3" fmla="*/ 50 h 50"/>
                  <a:gd name="T4" fmla="*/ 126 w 126"/>
                  <a:gd name="T5" fmla="*/ 50 h 50"/>
                  <a:gd name="T6" fmla="*/ 126 w 126"/>
                  <a:gd name="T7" fmla="*/ 0 h 50"/>
                  <a:gd name="T8" fmla="*/ 0 w 126"/>
                  <a:gd name="T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50">
                    <a:moveTo>
                      <a:pt x="0" y="5"/>
                    </a:moveTo>
                    <a:lnTo>
                      <a:pt x="0" y="50"/>
                    </a:lnTo>
                    <a:lnTo>
                      <a:pt x="126" y="50"/>
                    </a:lnTo>
                    <a:lnTo>
                      <a:pt x="12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4">
                <a:extLst>
                  <a:ext uri="{FF2B5EF4-FFF2-40B4-BE49-F238E27FC236}">
                    <a16:creationId xmlns:a16="http://schemas.microsoft.com/office/drawing/2014/main" id="{53E1D82B-EA44-4802-8BFE-16F3AC26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4162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5">
                <a:extLst>
                  <a:ext uri="{FF2B5EF4-FFF2-40B4-BE49-F238E27FC236}">
                    <a16:creationId xmlns:a16="http://schemas.microsoft.com/office/drawing/2014/main" id="{F4FB61F7-C30A-4F23-BCFE-F2D7EAD61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3271"/>
                <a:ext cx="406" cy="304"/>
              </a:xfrm>
              <a:custGeom>
                <a:avLst/>
                <a:gdLst>
                  <a:gd name="T0" fmla="*/ 0 w 406"/>
                  <a:gd name="T1" fmla="*/ 0 h 304"/>
                  <a:gd name="T2" fmla="*/ 0 w 406"/>
                  <a:gd name="T3" fmla="*/ 304 h 304"/>
                  <a:gd name="T4" fmla="*/ 406 w 406"/>
                  <a:gd name="T5" fmla="*/ 304 h 304"/>
                  <a:gd name="T6" fmla="*/ 406 w 406"/>
                  <a:gd name="T7" fmla="*/ 14 h 304"/>
                  <a:gd name="T8" fmla="*/ 0 w 406"/>
                  <a:gd name="T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4">
                    <a:moveTo>
                      <a:pt x="0" y="0"/>
                    </a:moveTo>
                    <a:lnTo>
                      <a:pt x="0" y="304"/>
                    </a:lnTo>
                    <a:lnTo>
                      <a:pt x="406" y="304"/>
                    </a:lnTo>
                    <a:lnTo>
                      <a:pt x="406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6">
                <a:extLst>
                  <a:ext uri="{FF2B5EF4-FFF2-40B4-BE49-F238E27FC236}">
                    <a16:creationId xmlns:a16="http://schemas.microsoft.com/office/drawing/2014/main" id="{1A53387C-88FE-4F27-9135-1CA475DA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4" y="3352"/>
                <a:ext cx="126" cy="47"/>
              </a:xfrm>
              <a:custGeom>
                <a:avLst/>
                <a:gdLst>
                  <a:gd name="T0" fmla="*/ 0 w 126"/>
                  <a:gd name="T1" fmla="*/ 2 h 47"/>
                  <a:gd name="T2" fmla="*/ 0 w 126"/>
                  <a:gd name="T3" fmla="*/ 47 h 47"/>
                  <a:gd name="T4" fmla="*/ 126 w 126"/>
                  <a:gd name="T5" fmla="*/ 47 h 47"/>
                  <a:gd name="T6" fmla="*/ 126 w 126"/>
                  <a:gd name="T7" fmla="*/ 0 h 47"/>
                  <a:gd name="T8" fmla="*/ 0 w 126"/>
                  <a:gd name="T9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47">
                    <a:moveTo>
                      <a:pt x="0" y="2"/>
                    </a:moveTo>
                    <a:lnTo>
                      <a:pt x="0" y="47"/>
                    </a:lnTo>
                    <a:lnTo>
                      <a:pt x="126" y="47"/>
                    </a:lnTo>
                    <a:lnTo>
                      <a:pt x="1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7">
                <a:extLst>
                  <a:ext uri="{FF2B5EF4-FFF2-40B4-BE49-F238E27FC236}">
                    <a16:creationId xmlns:a16="http://schemas.microsoft.com/office/drawing/2014/main" id="{0FAA63C7-895A-4DFB-B511-79B12C95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37"/>
                <a:ext cx="128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48">
                <a:extLst>
                  <a:ext uri="{FF2B5EF4-FFF2-40B4-BE49-F238E27FC236}">
                    <a16:creationId xmlns:a16="http://schemas.microsoft.com/office/drawing/2014/main" id="{ACFAA8AE-B371-4D30-9CEA-B0CEA0FEB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37"/>
                <a:ext cx="406" cy="30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49">
                <a:extLst>
                  <a:ext uri="{FF2B5EF4-FFF2-40B4-BE49-F238E27FC236}">
                    <a16:creationId xmlns:a16="http://schemas.microsoft.com/office/drawing/2014/main" id="{1012DB6E-D607-4B1C-B033-2B50DBF7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" y="3770"/>
                <a:ext cx="116" cy="45"/>
              </a:xfrm>
              <a:custGeom>
                <a:avLst/>
                <a:gdLst>
                  <a:gd name="T0" fmla="*/ 0 w 116"/>
                  <a:gd name="T1" fmla="*/ 4 h 45"/>
                  <a:gd name="T2" fmla="*/ 0 w 116"/>
                  <a:gd name="T3" fmla="*/ 45 h 45"/>
                  <a:gd name="T4" fmla="*/ 116 w 116"/>
                  <a:gd name="T5" fmla="*/ 45 h 45"/>
                  <a:gd name="T6" fmla="*/ 116 w 116"/>
                  <a:gd name="T7" fmla="*/ 0 h 45"/>
                  <a:gd name="T8" fmla="*/ 0 w 116"/>
                  <a:gd name="T9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45">
                    <a:moveTo>
                      <a:pt x="0" y="4"/>
                    </a:moveTo>
                    <a:lnTo>
                      <a:pt x="0" y="45"/>
                    </a:lnTo>
                    <a:lnTo>
                      <a:pt x="116" y="45"/>
                    </a:lnTo>
                    <a:lnTo>
                      <a:pt x="11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50">
                <a:extLst>
                  <a:ext uri="{FF2B5EF4-FFF2-40B4-BE49-F238E27FC236}">
                    <a16:creationId xmlns:a16="http://schemas.microsoft.com/office/drawing/2014/main" id="{33B7F4BC-2EF4-4810-831C-9C4D2D9B9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850"/>
                <a:ext cx="121" cy="19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52">
                <a:extLst>
                  <a:ext uri="{FF2B5EF4-FFF2-40B4-BE49-F238E27FC236}">
                    <a16:creationId xmlns:a16="http://schemas.microsoft.com/office/drawing/2014/main" id="{B1E5397E-75BA-485E-A02E-032E7D1D0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896"/>
                <a:ext cx="2538" cy="166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53">
                <a:extLst>
                  <a:ext uri="{FF2B5EF4-FFF2-40B4-BE49-F238E27FC236}">
                    <a16:creationId xmlns:a16="http://schemas.microsoft.com/office/drawing/2014/main" id="{E1AE5941-E9B1-406D-838F-93E2D0F48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896"/>
                <a:ext cx="2538" cy="1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4">
                <a:extLst>
                  <a:ext uri="{FF2B5EF4-FFF2-40B4-BE49-F238E27FC236}">
                    <a16:creationId xmlns:a16="http://schemas.microsoft.com/office/drawing/2014/main" id="{5EE2160E-DB74-4599-A3DD-04F67E26A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" y="894"/>
                <a:ext cx="2541" cy="1672"/>
              </a:xfrm>
              <a:custGeom>
                <a:avLst/>
                <a:gdLst>
                  <a:gd name="T0" fmla="*/ 1071 w 1071"/>
                  <a:gd name="T1" fmla="*/ 703 h 704"/>
                  <a:gd name="T2" fmla="*/ 1070 w 1071"/>
                  <a:gd name="T3" fmla="*/ 1 h 704"/>
                  <a:gd name="T4" fmla="*/ 1071 w 1071"/>
                  <a:gd name="T5" fmla="*/ 2 h 704"/>
                  <a:gd name="T6" fmla="*/ 1 w 1071"/>
                  <a:gd name="T7" fmla="*/ 2 h 704"/>
                  <a:gd name="T8" fmla="*/ 1 w 1071"/>
                  <a:gd name="T9" fmla="*/ 2 h 704"/>
                  <a:gd name="T10" fmla="*/ 2 w 1071"/>
                  <a:gd name="T11" fmla="*/ 1 h 704"/>
                  <a:gd name="T12" fmla="*/ 2 w 1071"/>
                  <a:gd name="T13" fmla="*/ 703 h 704"/>
                  <a:gd name="T14" fmla="*/ 1 w 1071"/>
                  <a:gd name="T15" fmla="*/ 702 h 704"/>
                  <a:gd name="T16" fmla="*/ 1071 w 1071"/>
                  <a:gd name="T17" fmla="*/ 703 h 704"/>
                  <a:gd name="T18" fmla="*/ 1 w 1071"/>
                  <a:gd name="T19" fmla="*/ 704 h 704"/>
                  <a:gd name="T20" fmla="*/ 0 w 1071"/>
                  <a:gd name="T21" fmla="*/ 704 h 704"/>
                  <a:gd name="T22" fmla="*/ 0 w 1071"/>
                  <a:gd name="T23" fmla="*/ 703 h 704"/>
                  <a:gd name="T24" fmla="*/ 0 w 1071"/>
                  <a:gd name="T25" fmla="*/ 1 h 704"/>
                  <a:gd name="T26" fmla="*/ 0 w 1071"/>
                  <a:gd name="T27" fmla="*/ 0 h 704"/>
                  <a:gd name="T28" fmla="*/ 1 w 1071"/>
                  <a:gd name="T29" fmla="*/ 0 h 704"/>
                  <a:gd name="T30" fmla="*/ 1 w 1071"/>
                  <a:gd name="T31" fmla="*/ 0 h 704"/>
                  <a:gd name="T32" fmla="*/ 1071 w 1071"/>
                  <a:gd name="T33" fmla="*/ 0 h 704"/>
                  <a:gd name="T34" fmla="*/ 1071 w 1071"/>
                  <a:gd name="T35" fmla="*/ 0 h 704"/>
                  <a:gd name="T36" fmla="*/ 1071 w 1071"/>
                  <a:gd name="T37" fmla="*/ 1 h 704"/>
                  <a:gd name="T38" fmla="*/ 1071 w 1071"/>
                  <a:gd name="T39" fmla="*/ 703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1" h="704">
                    <a:moveTo>
                      <a:pt x="1071" y="703"/>
                    </a:moveTo>
                    <a:cubicBezTo>
                      <a:pt x="1071" y="696"/>
                      <a:pt x="1070" y="429"/>
                      <a:pt x="1070" y="1"/>
                    </a:cubicBezTo>
                    <a:cubicBezTo>
                      <a:pt x="1071" y="2"/>
                      <a:pt x="1071" y="2"/>
                      <a:pt x="1071" y="2"/>
                    </a:cubicBezTo>
                    <a:cubicBezTo>
                      <a:pt x="777" y="2"/>
                      <a:pt x="405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51"/>
                      <a:pt x="2" y="488"/>
                      <a:pt x="2" y="703"/>
                    </a:cubicBezTo>
                    <a:cubicBezTo>
                      <a:pt x="1" y="702"/>
                      <a:pt x="1" y="702"/>
                      <a:pt x="1" y="702"/>
                    </a:cubicBezTo>
                    <a:cubicBezTo>
                      <a:pt x="630" y="702"/>
                      <a:pt x="1062" y="703"/>
                      <a:pt x="1071" y="703"/>
                    </a:cubicBezTo>
                    <a:cubicBezTo>
                      <a:pt x="1062" y="703"/>
                      <a:pt x="630" y="703"/>
                      <a:pt x="1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488"/>
                      <a:pt x="0" y="25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05" y="0"/>
                      <a:pt x="777" y="0"/>
                      <a:pt x="1071" y="0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071" y="1"/>
                      <a:pt x="1071" y="1"/>
                      <a:pt x="1071" y="1"/>
                    </a:cubicBezTo>
                    <a:cubicBezTo>
                      <a:pt x="1071" y="429"/>
                      <a:pt x="1071" y="696"/>
                      <a:pt x="1071" y="70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">
                <a:extLst>
                  <a:ext uri="{FF2B5EF4-FFF2-40B4-BE49-F238E27FC236}">
                    <a16:creationId xmlns:a16="http://schemas.microsoft.com/office/drawing/2014/main" id="{E601FAC0-91F6-47FE-A53F-04770570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" y="1817"/>
                <a:ext cx="252" cy="245"/>
              </a:xfrm>
              <a:custGeom>
                <a:avLst/>
                <a:gdLst>
                  <a:gd name="T0" fmla="*/ 1 w 106"/>
                  <a:gd name="T1" fmla="*/ 0 h 103"/>
                  <a:gd name="T2" fmla="*/ 106 w 106"/>
                  <a:gd name="T3" fmla="*/ 1 h 103"/>
                  <a:gd name="T4" fmla="*/ 1 w 106"/>
                  <a:gd name="T5" fmla="*/ 103 h 103"/>
                  <a:gd name="T6" fmla="*/ 0 w 106"/>
                  <a:gd name="T7" fmla="*/ 103 h 103"/>
                  <a:gd name="T8" fmla="*/ 1 w 106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3">
                    <a:moveTo>
                      <a:pt x="1" y="0"/>
                    </a:moveTo>
                    <a:cubicBezTo>
                      <a:pt x="106" y="1"/>
                      <a:pt x="106" y="1"/>
                      <a:pt x="106" y="1"/>
                    </a:cubicBezTo>
                    <a:cubicBezTo>
                      <a:pt x="105" y="57"/>
                      <a:pt x="58" y="103"/>
                      <a:pt x="1" y="103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6">
                <a:extLst>
                  <a:ext uri="{FF2B5EF4-FFF2-40B4-BE49-F238E27FC236}">
                    <a16:creationId xmlns:a16="http://schemas.microsoft.com/office/drawing/2014/main" id="{2696955D-E438-4904-9D14-F4BA522E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" y="1965"/>
                <a:ext cx="327" cy="192"/>
              </a:xfrm>
              <a:custGeom>
                <a:avLst/>
                <a:gdLst>
                  <a:gd name="T0" fmla="*/ 138 w 138"/>
                  <a:gd name="T1" fmla="*/ 80 h 81"/>
                  <a:gd name="T2" fmla="*/ 136 w 138"/>
                  <a:gd name="T3" fmla="*/ 80 h 81"/>
                  <a:gd name="T4" fmla="*/ 129 w 138"/>
                  <a:gd name="T5" fmla="*/ 80 h 81"/>
                  <a:gd name="T6" fmla="*/ 106 w 138"/>
                  <a:gd name="T7" fmla="*/ 81 h 81"/>
                  <a:gd name="T8" fmla="*/ 105 w 138"/>
                  <a:gd name="T9" fmla="*/ 81 h 81"/>
                  <a:gd name="T10" fmla="*/ 105 w 138"/>
                  <a:gd name="T11" fmla="*/ 80 h 81"/>
                  <a:gd name="T12" fmla="*/ 71 w 138"/>
                  <a:gd name="T13" fmla="*/ 37 h 81"/>
                  <a:gd name="T14" fmla="*/ 43 w 138"/>
                  <a:gd name="T15" fmla="*/ 1 h 81"/>
                  <a:gd name="T16" fmla="*/ 43 w 138"/>
                  <a:gd name="T17" fmla="*/ 1 h 81"/>
                  <a:gd name="T18" fmla="*/ 12 w 138"/>
                  <a:gd name="T19" fmla="*/ 1 h 81"/>
                  <a:gd name="T20" fmla="*/ 4 w 138"/>
                  <a:gd name="T21" fmla="*/ 1 h 81"/>
                  <a:gd name="T22" fmla="*/ 0 w 138"/>
                  <a:gd name="T23" fmla="*/ 1 h 81"/>
                  <a:gd name="T24" fmla="*/ 4 w 138"/>
                  <a:gd name="T25" fmla="*/ 0 h 81"/>
                  <a:gd name="T26" fmla="*/ 12 w 138"/>
                  <a:gd name="T27" fmla="*/ 0 h 81"/>
                  <a:gd name="T28" fmla="*/ 43 w 138"/>
                  <a:gd name="T29" fmla="*/ 0 h 81"/>
                  <a:gd name="T30" fmla="*/ 43 w 138"/>
                  <a:gd name="T31" fmla="*/ 0 h 81"/>
                  <a:gd name="T32" fmla="*/ 44 w 138"/>
                  <a:gd name="T33" fmla="*/ 0 h 81"/>
                  <a:gd name="T34" fmla="*/ 72 w 138"/>
                  <a:gd name="T35" fmla="*/ 36 h 81"/>
                  <a:gd name="T36" fmla="*/ 106 w 138"/>
                  <a:gd name="T37" fmla="*/ 80 h 81"/>
                  <a:gd name="T38" fmla="*/ 106 w 138"/>
                  <a:gd name="T39" fmla="*/ 79 h 81"/>
                  <a:gd name="T40" fmla="*/ 129 w 138"/>
                  <a:gd name="T41" fmla="*/ 80 h 81"/>
                  <a:gd name="T42" fmla="*/ 136 w 138"/>
                  <a:gd name="T43" fmla="*/ 80 h 81"/>
                  <a:gd name="T44" fmla="*/ 138 w 138"/>
                  <a:gd name="T45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8" h="81">
                    <a:moveTo>
                      <a:pt x="138" y="80"/>
                    </a:moveTo>
                    <a:cubicBezTo>
                      <a:pt x="138" y="80"/>
                      <a:pt x="137" y="80"/>
                      <a:pt x="136" y="80"/>
                    </a:cubicBezTo>
                    <a:cubicBezTo>
                      <a:pt x="134" y="80"/>
                      <a:pt x="132" y="80"/>
                      <a:pt x="129" y="80"/>
                    </a:cubicBezTo>
                    <a:cubicBezTo>
                      <a:pt x="123" y="80"/>
                      <a:pt x="115" y="80"/>
                      <a:pt x="106" y="81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5" y="80"/>
                      <a:pt x="105" y="80"/>
                      <a:pt x="105" y="80"/>
                    </a:cubicBezTo>
                    <a:cubicBezTo>
                      <a:pt x="96" y="68"/>
                      <a:pt x="84" y="53"/>
                      <a:pt x="71" y="37"/>
                    </a:cubicBezTo>
                    <a:cubicBezTo>
                      <a:pt x="60" y="24"/>
                      <a:pt x="51" y="1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30" y="1"/>
                      <a:pt x="20" y="1"/>
                      <a:pt x="12" y="1"/>
                    </a:cubicBezTo>
                    <a:cubicBezTo>
                      <a:pt x="9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6" y="0"/>
                      <a:pt x="9" y="0"/>
                      <a:pt x="12" y="0"/>
                    </a:cubicBezTo>
                    <a:cubicBezTo>
                      <a:pt x="20" y="0"/>
                      <a:pt x="30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2" y="10"/>
                      <a:pt x="62" y="23"/>
                      <a:pt x="72" y="36"/>
                    </a:cubicBezTo>
                    <a:cubicBezTo>
                      <a:pt x="85" y="52"/>
                      <a:pt x="97" y="68"/>
                      <a:pt x="106" y="80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5" y="79"/>
                      <a:pt x="123" y="80"/>
                      <a:pt x="129" y="80"/>
                    </a:cubicBezTo>
                    <a:cubicBezTo>
                      <a:pt x="132" y="80"/>
                      <a:pt x="134" y="80"/>
                      <a:pt x="136" y="80"/>
                    </a:cubicBezTo>
                    <a:cubicBezTo>
                      <a:pt x="137" y="80"/>
                      <a:pt x="138" y="80"/>
                      <a:pt x="138" y="8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57">
                <a:extLst>
                  <a:ext uri="{FF2B5EF4-FFF2-40B4-BE49-F238E27FC236}">
                    <a16:creationId xmlns:a16="http://schemas.microsoft.com/office/drawing/2014/main" id="{AD2A432D-83DD-46B3-BC8F-3AABF1DD7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181"/>
                <a:ext cx="16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58">
                <a:extLst>
                  <a:ext uri="{FF2B5EF4-FFF2-40B4-BE49-F238E27FC236}">
                    <a16:creationId xmlns:a16="http://schemas.microsoft.com/office/drawing/2014/main" id="{6C4B405E-7E76-4739-BA0D-F09B382F1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212"/>
                <a:ext cx="161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9">
                <a:extLst>
                  <a:ext uri="{FF2B5EF4-FFF2-40B4-BE49-F238E27FC236}">
                    <a16:creationId xmlns:a16="http://schemas.microsoft.com/office/drawing/2014/main" id="{BB1EC2DA-B603-40D2-A989-0D1C477D7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1535"/>
                <a:ext cx="501" cy="491"/>
              </a:xfrm>
              <a:custGeom>
                <a:avLst/>
                <a:gdLst>
                  <a:gd name="T0" fmla="*/ 105 w 211"/>
                  <a:gd name="T1" fmla="*/ 104 h 207"/>
                  <a:gd name="T2" fmla="*/ 104 w 211"/>
                  <a:gd name="T3" fmla="*/ 207 h 207"/>
                  <a:gd name="T4" fmla="*/ 0 w 211"/>
                  <a:gd name="T5" fmla="*/ 104 h 207"/>
                  <a:gd name="T6" fmla="*/ 105 w 211"/>
                  <a:gd name="T7" fmla="*/ 0 h 207"/>
                  <a:gd name="T8" fmla="*/ 211 w 211"/>
                  <a:gd name="T9" fmla="*/ 104 h 207"/>
                  <a:gd name="T10" fmla="*/ 105 w 211"/>
                  <a:gd name="T11" fmla="*/ 10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207">
                    <a:moveTo>
                      <a:pt x="105" y="104"/>
                    </a:moveTo>
                    <a:cubicBezTo>
                      <a:pt x="104" y="207"/>
                      <a:pt x="104" y="207"/>
                      <a:pt x="104" y="207"/>
                    </a:cubicBezTo>
                    <a:cubicBezTo>
                      <a:pt x="47" y="206"/>
                      <a:pt x="0" y="160"/>
                      <a:pt x="0" y="104"/>
                    </a:cubicBezTo>
                    <a:cubicBezTo>
                      <a:pt x="0" y="47"/>
                      <a:pt x="48" y="0"/>
                      <a:pt x="105" y="0"/>
                    </a:cubicBezTo>
                    <a:cubicBezTo>
                      <a:pt x="163" y="0"/>
                      <a:pt x="211" y="47"/>
                      <a:pt x="211" y="104"/>
                    </a:cubicBezTo>
                    <a:lnTo>
                      <a:pt x="105" y="104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0">
                <a:extLst>
                  <a:ext uri="{FF2B5EF4-FFF2-40B4-BE49-F238E27FC236}">
                    <a16:creationId xmlns:a16="http://schemas.microsoft.com/office/drawing/2014/main" id="{473D8DA4-0B13-47A1-851D-3014B03B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1547"/>
                <a:ext cx="226" cy="164"/>
              </a:xfrm>
              <a:custGeom>
                <a:avLst/>
                <a:gdLst>
                  <a:gd name="T0" fmla="*/ 95 w 95"/>
                  <a:gd name="T1" fmla="*/ 65 h 69"/>
                  <a:gd name="T2" fmla="*/ 94 w 95"/>
                  <a:gd name="T3" fmla="*/ 65 h 69"/>
                  <a:gd name="T4" fmla="*/ 88 w 95"/>
                  <a:gd name="T5" fmla="*/ 66 h 69"/>
                  <a:gd name="T6" fmla="*/ 69 w 95"/>
                  <a:gd name="T7" fmla="*/ 69 h 69"/>
                  <a:gd name="T8" fmla="*/ 69 w 95"/>
                  <a:gd name="T9" fmla="*/ 69 h 69"/>
                  <a:gd name="T10" fmla="*/ 69 w 95"/>
                  <a:gd name="T11" fmla="*/ 69 h 69"/>
                  <a:gd name="T12" fmla="*/ 44 w 95"/>
                  <a:gd name="T13" fmla="*/ 44 h 69"/>
                  <a:gd name="T14" fmla="*/ 13 w 95"/>
                  <a:gd name="T15" fmla="*/ 13 h 69"/>
                  <a:gd name="T16" fmla="*/ 4 w 95"/>
                  <a:gd name="T17" fmla="*/ 4 h 69"/>
                  <a:gd name="T18" fmla="*/ 0 w 95"/>
                  <a:gd name="T19" fmla="*/ 0 h 69"/>
                  <a:gd name="T20" fmla="*/ 4 w 95"/>
                  <a:gd name="T21" fmla="*/ 4 h 69"/>
                  <a:gd name="T22" fmla="*/ 14 w 95"/>
                  <a:gd name="T23" fmla="*/ 13 h 69"/>
                  <a:gd name="T24" fmla="*/ 45 w 95"/>
                  <a:gd name="T25" fmla="*/ 43 h 69"/>
                  <a:gd name="T26" fmla="*/ 70 w 95"/>
                  <a:gd name="T27" fmla="*/ 68 h 69"/>
                  <a:gd name="T28" fmla="*/ 69 w 95"/>
                  <a:gd name="T29" fmla="*/ 67 h 69"/>
                  <a:gd name="T30" fmla="*/ 88 w 95"/>
                  <a:gd name="T31" fmla="*/ 65 h 69"/>
                  <a:gd name="T32" fmla="*/ 93 w 95"/>
                  <a:gd name="T33" fmla="*/ 65 h 69"/>
                  <a:gd name="T34" fmla="*/ 95 w 95"/>
                  <a:gd name="T35" fmla="*/ 6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" h="69">
                    <a:moveTo>
                      <a:pt x="95" y="65"/>
                    </a:moveTo>
                    <a:cubicBezTo>
                      <a:pt x="95" y="65"/>
                      <a:pt x="95" y="65"/>
                      <a:pt x="94" y="65"/>
                    </a:cubicBezTo>
                    <a:cubicBezTo>
                      <a:pt x="92" y="65"/>
                      <a:pt x="90" y="66"/>
                      <a:pt x="88" y="66"/>
                    </a:cubicBezTo>
                    <a:cubicBezTo>
                      <a:pt x="83" y="67"/>
                      <a:pt x="77" y="68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2" y="62"/>
                      <a:pt x="53" y="53"/>
                      <a:pt x="44" y="44"/>
                    </a:cubicBezTo>
                    <a:cubicBezTo>
                      <a:pt x="32" y="32"/>
                      <a:pt x="21" y="21"/>
                      <a:pt x="13" y="13"/>
                    </a:cubicBezTo>
                    <a:cubicBezTo>
                      <a:pt x="9" y="10"/>
                      <a:pt x="6" y="6"/>
                      <a:pt x="4" y="4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2" y="1"/>
                      <a:pt x="4" y="4"/>
                    </a:cubicBezTo>
                    <a:cubicBezTo>
                      <a:pt x="7" y="6"/>
                      <a:pt x="10" y="9"/>
                      <a:pt x="14" y="13"/>
                    </a:cubicBezTo>
                    <a:cubicBezTo>
                      <a:pt x="22" y="20"/>
                      <a:pt x="33" y="31"/>
                      <a:pt x="45" y="43"/>
                    </a:cubicBezTo>
                    <a:cubicBezTo>
                      <a:pt x="54" y="52"/>
                      <a:pt x="63" y="61"/>
                      <a:pt x="70" y="68"/>
                    </a:cubicBezTo>
                    <a:cubicBezTo>
                      <a:pt x="69" y="67"/>
                      <a:pt x="69" y="67"/>
                      <a:pt x="69" y="67"/>
                    </a:cubicBezTo>
                    <a:cubicBezTo>
                      <a:pt x="77" y="67"/>
                      <a:pt x="83" y="66"/>
                      <a:pt x="88" y="65"/>
                    </a:cubicBezTo>
                    <a:cubicBezTo>
                      <a:pt x="90" y="65"/>
                      <a:pt x="92" y="65"/>
                      <a:pt x="93" y="65"/>
                    </a:cubicBezTo>
                    <a:cubicBezTo>
                      <a:pt x="95" y="65"/>
                      <a:pt x="95" y="65"/>
                      <a:pt x="95" y="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61">
                <a:extLst>
                  <a:ext uri="{FF2B5EF4-FFF2-40B4-BE49-F238E27FC236}">
                    <a16:creationId xmlns:a16="http://schemas.microsoft.com/office/drawing/2014/main" id="{8B86180D-28D9-40B1-876A-01EFD3C05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535"/>
                <a:ext cx="16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62">
                <a:extLst>
                  <a:ext uri="{FF2B5EF4-FFF2-40B4-BE49-F238E27FC236}">
                    <a16:creationId xmlns:a16="http://schemas.microsoft.com/office/drawing/2014/main" id="{9B12C192-F14A-4D25-99C5-92F6C4AF6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566"/>
                <a:ext cx="162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3">
                <a:extLst>
                  <a:ext uri="{FF2B5EF4-FFF2-40B4-BE49-F238E27FC236}">
                    <a16:creationId xmlns:a16="http://schemas.microsoft.com/office/drawing/2014/main" id="{3EBFB69B-FB6C-47EE-BAA5-9A3C9A916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1145"/>
                <a:ext cx="192" cy="228"/>
              </a:xfrm>
              <a:custGeom>
                <a:avLst/>
                <a:gdLst>
                  <a:gd name="T0" fmla="*/ 81 w 81"/>
                  <a:gd name="T1" fmla="*/ 64 h 96"/>
                  <a:gd name="T2" fmla="*/ 81 w 81"/>
                  <a:gd name="T3" fmla="*/ 0 h 96"/>
                  <a:gd name="T4" fmla="*/ 28 w 81"/>
                  <a:gd name="T5" fmla="*/ 20 h 96"/>
                  <a:gd name="T6" fmla="*/ 3 w 81"/>
                  <a:gd name="T7" fmla="*/ 87 h 96"/>
                  <a:gd name="T8" fmla="*/ 4 w 81"/>
                  <a:gd name="T9" fmla="*/ 96 h 96"/>
                  <a:gd name="T10" fmla="*/ 4 w 81"/>
                  <a:gd name="T11" fmla="*/ 96 h 96"/>
                  <a:gd name="T12" fmla="*/ 4 w 81"/>
                  <a:gd name="T13" fmla="*/ 96 h 96"/>
                  <a:gd name="T14" fmla="*/ 81 w 81"/>
                  <a:gd name="T15" fmla="*/ 79 h 96"/>
                  <a:gd name="T16" fmla="*/ 81 w 81"/>
                  <a:gd name="T17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96">
                    <a:moveTo>
                      <a:pt x="81" y="6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62" y="0"/>
                      <a:pt x="43" y="7"/>
                      <a:pt x="28" y="20"/>
                    </a:cubicBezTo>
                    <a:cubicBezTo>
                      <a:pt x="11" y="36"/>
                      <a:pt x="0" y="59"/>
                      <a:pt x="3" y="87"/>
                    </a:cubicBezTo>
                    <a:cubicBezTo>
                      <a:pt x="3" y="90"/>
                      <a:pt x="3" y="93"/>
                      <a:pt x="4" y="9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4" y="96"/>
                      <a:pt x="4" y="96"/>
                      <a:pt x="4" y="96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64"/>
                      <a:pt x="81" y="64"/>
                      <a:pt x="81" y="6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4">
                <a:extLst>
                  <a:ext uri="{FF2B5EF4-FFF2-40B4-BE49-F238E27FC236}">
                    <a16:creationId xmlns:a16="http://schemas.microsoft.com/office/drawing/2014/main" id="{94A1275E-D681-4AC6-BF4B-DF61EC363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1145"/>
                <a:ext cx="187" cy="228"/>
              </a:xfrm>
              <a:custGeom>
                <a:avLst/>
                <a:gdLst>
                  <a:gd name="T0" fmla="*/ 79 w 79"/>
                  <a:gd name="T1" fmla="*/ 0 h 96"/>
                  <a:gd name="T2" fmla="*/ 26 w 79"/>
                  <a:gd name="T3" fmla="*/ 20 h 96"/>
                  <a:gd name="T4" fmla="*/ 0 w 79"/>
                  <a:gd name="T5" fmla="*/ 77 h 96"/>
                  <a:gd name="T6" fmla="*/ 1 w 79"/>
                  <a:gd name="T7" fmla="*/ 87 h 96"/>
                  <a:gd name="T8" fmla="*/ 2 w 79"/>
                  <a:gd name="T9" fmla="*/ 96 h 96"/>
                  <a:gd name="T10" fmla="*/ 2 w 79"/>
                  <a:gd name="T11" fmla="*/ 96 h 96"/>
                  <a:gd name="T12" fmla="*/ 2 w 79"/>
                  <a:gd name="T13" fmla="*/ 96 h 96"/>
                  <a:gd name="T14" fmla="*/ 79 w 79"/>
                  <a:gd name="T15" fmla="*/ 79 h 96"/>
                  <a:gd name="T16" fmla="*/ 79 w 79"/>
                  <a:gd name="T17" fmla="*/ 64 h 96"/>
                  <a:gd name="T18" fmla="*/ 79 w 79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96">
                    <a:moveTo>
                      <a:pt x="79" y="0"/>
                    </a:moveTo>
                    <a:cubicBezTo>
                      <a:pt x="60" y="0"/>
                      <a:pt x="41" y="7"/>
                      <a:pt x="26" y="20"/>
                    </a:cubicBezTo>
                    <a:cubicBezTo>
                      <a:pt x="11" y="34"/>
                      <a:pt x="0" y="54"/>
                      <a:pt x="0" y="77"/>
                    </a:cubicBezTo>
                    <a:cubicBezTo>
                      <a:pt x="0" y="80"/>
                      <a:pt x="0" y="84"/>
                      <a:pt x="1" y="87"/>
                    </a:cubicBezTo>
                    <a:cubicBezTo>
                      <a:pt x="1" y="90"/>
                      <a:pt x="1" y="93"/>
                      <a:pt x="2" y="96"/>
                    </a:cubicBezTo>
                    <a:cubicBezTo>
                      <a:pt x="2" y="96"/>
                      <a:pt x="2" y="96"/>
                      <a:pt x="2" y="96"/>
                    </a:cubicBezTo>
                    <a:cubicBezTo>
                      <a:pt x="2" y="96"/>
                      <a:pt x="2" y="96"/>
                      <a:pt x="2" y="96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5">
                <a:extLst>
                  <a:ext uri="{FF2B5EF4-FFF2-40B4-BE49-F238E27FC236}">
                    <a16:creationId xmlns:a16="http://schemas.microsoft.com/office/drawing/2014/main" id="{45DA6150-89A3-44F7-8E2E-236F78E48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1145"/>
                <a:ext cx="187" cy="228"/>
              </a:xfrm>
              <a:custGeom>
                <a:avLst/>
                <a:gdLst>
                  <a:gd name="T0" fmla="*/ 71 w 79"/>
                  <a:gd name="T1" fmla="*/ 44 h 96"/>
                  <a:gd name="T2" fmla="*/ 9 w 79"/>
                  <a:gd name="T3" fmla="*/ 0 h 96"/>
                  <a:gd name="T4" fmla="*/ 6 w 79"/>
                  <a:gd name="T5" fmla="*/ 0 h 96"/>
                  <a:gd name="T6" fmla="*/ 5 w 79"/>
                  <a:gd name="T7" fmla="*/ 0 h 96"/>
                  <a:gd name="T8" fmla="*/ 0 w 79"/>
                  <a:gd name="T9" fmla="*/ 0 h 96"/>
                  <a:gd name="T10" fmla="*/ 0 w 79"/>
                  <a:gd name="T11" fmla="*/ 0 h 96"/>
                  <a:gd name="T12" fmla="*/ 0 w 79"/>
                  <a:gd name="T13" fmla="*/ 0 h 96"/>
                  <a:gd name="T14" fmla="*/ 0 w 79"/>
                  <a:gd name="T15" fmla="*/ 0 h 96"/>
                  <a:gd name="T16" fmla="*/ 0 w 79"/>
                  <a:gd name="T17" fmla="*/ 0 h 96"/>
                  <a:gd name="T18" fmla="*/ 0 w 79"/>
                  <a:gd name="T19" fmla="*/ 0 h 96"/>
                  <a:gd name="T20" fmla="*/ 0 w 79"/>
                  <a:gd name="T21" fmla="*/ 64 h 96"/>
                  <a:gd name="T22" fmla="*/ 0 w 79"/>
                  <a:gd name="T23" fmla="*/ 79 h 96"/>
                  <a:gd name="T24" fmla="*/ 77 w 79"/>
                  <a:gd name="T25" fmla="*/ 96 h 96"/>
                  <a:gd name="T26" fmla="*/ 77 w 79"/>
                  <a:gd name="T27" fmla="*/ 96 h 96"/>
                  <a:gd name="T28" fmla="*/ 79 w 79"/>
                  <a:gd name="T29" fmla="*/ 79 h 96"/>
                  <a:gd name="T30" fmla="*/ 71 w 79"/>
                  <a:gd name="T31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96">
                    <a:moveTo>
                      <a:pt x="71" y="44"/>
                    </a:moveTo>
                    <a:cubicBezTo>
                      <a:pt x="60" y="21"/>
                      <a:pt x="39" y="3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9" y="91"/>
                      <a:pt x="79" y="85"/>
                      <a:pt x="79" y="79"/>
                    </a:cubicBezTo>
                    <a:cubicBezTo>
                      <a:pt x="79" y="67"/>
                      <a:pt x="76" y="55"/>
                      <a:pt x="71" y="4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6">
                <a:extLst>
                  <a:ext uri="{FF2B5EF4-FFF2-40B4-BE49-F238E27FC236}">
                    <a16:creationId xmlns:a16="http://schemas.microsoft.com/office/drawing/2014/main" id="{9DA99B92-C2DF-4EAC-9A9B-3B5D6A89B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1145"/>
                <a:ext cx="187" cy="228"/>
              </a:xfrm>
              <a:custGeom>
                <a:avLst/>
                <a:gdLst>
                  <a:gd name="T0" fmla="*/ 0 w 79"/>
                  <a:gd name="T1" fmla="*/ 0 h 96"/>
                  <a:gd name="T2" fmla="*/ 0 w 79"/>
                  <a:gd name="T3" fmla="*/ 0 h 96"/>
                  <a:gd name="T4" fmla="*/ 0 w 79"/>
                  <a:gd name="T5" fmla="*/ 0 h 96"/>
                  <a:gd name="T6" fmla="*/ 0 w 79"/>
                  <a:gd name="T7" fmla="*/ 64 h 96"/>
                  <a:gd name="T8" fmla="*/ 0 w 79"/>
                  <a:gd name="T9" fmla="*/ 79 h 96"/>
                  <a:gd name="T10" fmla="*/ 77 w 79"/>
                  <a:gd name="T11" fmla="*/ 96 h 96"/>
                  <a:gd name="T12" fmla="*/ 77 w 79"/>
                  <a:gd name="T13" fmla="*/ 96 h 96"/>
                  <a:gd name="T14" fmla="*/ 79 w 79"/>
                  <a:gd name="T15" fmla="*/ 80 h 96"/>
                  <a:gd name="T16" fmla="*/ 79 w 79"/>
                  <a:gd name="T17" fmla="*/ 79 h 96"/>
                  <a:gd name="T18" fmla="*/ 71 w 79"/>
                  <a:gd name="T19" fmla="*/ 44 h 96"/>
                  <a:gd name="T20" fmla="*/ 9 w 79"/>
                  <a:gd name="T21" fmla="*/ 0 h 96"/>
                  <a:gd name="T22" fmla="*/ 6 w 79"/>
                  <a:gd name="T23" fmla="*/ 0 h 96"/>
                  <a:gd name="T24" fmla="*/ 5 w 79"/>
                  <a:gd name="T25" fmla="*/ 0 h 96"/>
                  <a:gd name="T26" fmla="*/ 0 w 79"/>
                  <a:gd name="T27" fmla="*/ 0 h 96"/>
                  <a:gd name="T28" fmla="*/ 0 w 79"/>
                  <a:gd name="T29" fmla="*/ 0 h 96"/>
                  <a:gd name="T30" fmla="*/ 0 w 79"/>
                  <a:gd name="T31" fmla="*/ 0 h 96"/>
                  <a:gd name="T32" fmla="*/ 0 w 79"/>
                  <a:gd name="T3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9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9" y="91"/>
                      <a:pt x="79" y="85"/>
                      <a:pt x="79" y="80"/>
                    </a:cubicBezTo>
                    <a:cubicBezTo>
                      <a:pt x="79" y="80"/>
                      <a:pt x="79" y="79"/>
                      <a:pt x="79" y="79"/>
                    </a:cubicBezTo>
                    <a:cubicBezTo>
                      <a:pt x="79" y="67"/>
                      <a:pt x="76" y="55"/>
                      <a:pt x="71" y="44"/>
                    </a:cubicBezTo>
                    <a:cubicBezTo>
                      <a:pt x="60" y="21"/>
                      <a:pt x="39" y="3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7">
                <a:extLst>
                  <a:ext uri="{FF2B5EF4-FFF2-40B4-BE49-F238E27FC236}">
                    <a16:creationId xmlns:a16="http://schemas.microsoft.com/office/drawing/2014/main" id="{7114E845-0FB4-4394-B73E-9A57522A3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1352"/>
                <a:ext cx="368" cy="188"/>
              </a:xfrm>
              <a:custGeom>
                <a:avLst/>
                <a:gdLst>
                  <a:gd name="T0" fmla="*/ 78 w 155"/>
                  <a:gd name="T1" fmla="*/ 0 h 79"/>
                  <a:gd name="T2" fmla="*/ 0 w 155"/>
                  <a:gd name="T3" fmla="*/ 17 h 79"/>
                  <a:gd name="T4" fmla="*/ 78 w 155"/>
                  <a:gd name="T5" fmla="*/ 79 h 79"/>
                  <a:gd name="T6" fmla="*/ 155 w 155"/>
                  <a:gd name="T7" fmla="*/ 17 h 79"/>
                  <a:gd name="T8" fmla="*/ 78 w 155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79">
                    <a:moveTo>
                      <a:pt x="78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8" y="53"/>
                      <a:pt x="40" y="79"/>
                      <a:pt x="78" y="79"/>
                    </a:cubicBezTo>
                    <a:cubicBezTo>
                      <a:pt x="115" y="79"/>
                      <a:pt x="147" y="52"/>
                      <a:pt x="155" y="17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68">
                <a:extLst>
                  <a:ext uri="{FF2B5EF4-FFF2-40B4-BE49-F238E27FC236}">
                    <a16:creationId xmlns:a16="http://schemas.microsoft.com/office/drawing/2014/main" id="{6328A198-3DAA-418E-AAC3-F2E8F1459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321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69">
                <a:extLst>
                  <a:ext uri="{FF2B5EF4-FFF2-40B4-BE49-F238E27FC236}">
                    <a16:creationId xmlns:a16="http://schemas.microsoft.com/office/drawing/2014/main" id="{4EF1D8DE-AC24-4E4F-B9FA-DF5ED53B3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274"/>
                <a:ext cx="422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0">
                <a:extLst>
                  <a:ext uri="{FF2B5EF4-FFF2-40B4-BE49-F238E27FC236}">
                    <a16:creationId xmlns:a16="http://schemas.microsoft.com/office/drawing/2014/main" id="{50536760-F2B4-491F-8BBA-D5D7ACCAD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226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1C6A3345-796A-4A43-8C73-A4005C7B5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366"/>
                <a:ext cx="4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">
                <a:extLst>
                  <a:ext uri="{FF2B5EF4-FFF2-40B4-BE49-F238E27FC236}">
                    <a16:creationId xmlns:a16="http://schemas.microsoft.com/office/drawing/2014/main" id="{E97C7140-41D7-472E-B0EA-CB3C3F130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16"/>
                <a:ext cx="2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73">
                <a:extLst>
                  <a:ext uri="{FF2B5EF4-FFF2-40B4-BE49-F238E27FC236}">
                    <a16:creationId xmlns:a16="http://schemas.microsoft.com/office/drawing/2014/main" id="{B0396B27-433C-4014-880C-24FB4D2BB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" y="1768"/>
                <a:ext cx="43" cy="486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74">
                <a:extLst>
                  <a:ext uri="{FF2B5EF4-FFF2-40B4-BE49-F238E27FC236}">
                    <a16:creationId xmlns:a16="http://schemas.microsoft.com/office/drawing/2014/main" id="{835C7A8D-4FED-41AE-8CF4-71AF495A0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75">
                <a:extLst>
                  <a:ext uri="{FF2B5EF4-FFF2-40B4-BE49-F238E27FC236}">
                    <a16:creationId xmlns:a16="http://schemas.microsoft.com/office/drawing/2014/main" id="{404A548E-CD14-4C99-BF62-70FF5FBE1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76">
                <a:extLst>
                  <a:ext uri="{FF2B5EF4-FFF2-40B4-BE49-F238E27FC236}">
                    <a16:creationId xmlns:a16="http://schemas.microsoft.com/office/drawing/2014/main" id="{90DFA37D-B348-4BF7-A7CA-791C291BF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827"/>
                <a:ext cx="43" cy="43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77">
                <a:extLst>
                  <a:ext uri="{FF2B5EF4-FFF2-40B4-BE49-F238E27FC236}">
                    <a16:creationId xmlns:a16="http://schemas.microsoft.com/office/drawing/2014/main" id="{641ADDA4-6D98-4C71-A5CE-D3000C084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78">
                <a:extLst>
                  <a:ext uri="{FF2B5EF4-FFF2-40B4-BE49-F238E27FC236}">
                    <a16:creationId xmlns:a16="http://schemas.microsoft.com/office/drawing/2014/main" id="{A45FFB18-2E05-4258-8649-C1219627A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79">
                <a:extLst>
                  <a:ext uri="{FF2B5EF4-FFF2-40B4-BE49-F238E27FC236}">
                    <a16:creationId xmlns:a16="http://schemas.microsoft.com/office/drawing/2014/main" id="{C6E6208E-7614-476A-8B1A-520200B48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" y="1943"/>
                <a:ext cx="43" cy="31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80">
                <a:extLst>
                  <a:ext uri="{FF2B5EF4-FFF2-40B4-BE49-F238E27FC236}">
                    <a16:creationId xmlns:a16="http://schemas.microsoft.com/office/drawing/2014/main" id="{6262EAFE-DCB6-4175-946B-63766C23D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81">
                <a:extLst>
                  <a:ext uri="{FF2B5EF4-FFF2-40B4-BE49-F238E27FC236}">
                    <a16:creationId xmlns:a16="http://schemas.microsoft.com/office/drawing/2014/main" id="{1F91AFE4-A4A0-4EE7-B3CB-42693DC7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82">
                <a:extLst>
                  <a:ext uri="{FF2B5EF4-FFF2-40B4-BE49-F238E27FC236}">
                    <a16:creationId xmlns:a16="http://schemas.microsoft.com/office/drawing/2014/main" id="{5CC7FF33-C9FD-41A6-A5D3-9F34D6187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817"/>
                <a:ext cx="43" cy="43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83">
                <a:extLst>
                  <a:ext uri="{FF2B5EF4-FFF2-40B4-BE49-F238E27FC236}">
                    <a16:creationId xmlns:a16="http://schemas.microsoft.com/office/drawing/2014/main" id="{B7EDA576-FFB9-4D9D-8A2A-EBB3A71F8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84">
                <a:extLst>
                  <a:ext uri="{FF2B5EF4-FFF2-40B4-BE49-F238E27FC236}">
                    <a16:creationId xmlns:a16="http://schemas.microsoft.com/office/drawing/2014/main" id="{23C487AC-7552-4647-9252-8D95242F3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85">
                <a:extLst>
                  <a:ext uri="{FF2B5EF4-FFF2-40B4-BE49-F238E27FC236}">
                    <a16:creationId xmlns:a16="http://schemas.microsoft.com/office/drawing/2014/main" id="{A9443C42-DCF2-4533-909A-C1C0499D7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834"/>
                <a:ext cx="43" cy="420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86">
                <a:extLst>
                  <a:ext uri="{FF2B5EF4-FFF2-40B4-BE49-F238E27FC236}">
                    <a16:creationId xmlns:a16="http://schemas.microsoft.com/office/drawing/2014/main" id="{02F336B7-A169-4EED-A5A4-4D558FCDD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87">
                <a:extLst>
                  <a:ext uri="{FF2B5EF4-FFF2-40B4-BE49-F238E27FC236}">
                    <a16:creationId xmlns:a16="http://schemas.microsoft.com/office/drawing/2014/main" id="{5BA6C773-B8BC-4476-A287-D11D7082E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88">
                <a:extLst>
                  <a:ext uri="{FF2B5EF4-FFF2-40B4-BE49-F238E27FC236}">
                    <a16:creationId xmlns:a16="http://schemas.microsoft.com/office/drawing/2014/main" id="{454E31AD-8959-4173-BC13-06D0BE0E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1912"/>
                <a:ext cx="45" cy="342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89">
                <a:extLst>
                  <a:ext uri="{FF2B5EF4-FFF2-40B4-BE49-F238E27FC236}">
                    <a16:creationId xmlns:a16="http://schemas.microsoft.com/office/drawing/2014/main" id="{4FCE7685-91D9-4547-AFA7-C4EEAF2C1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288"/>
                <a:ext cx="923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90">
                <a:extLst>
                  <a:ext uri="{FF2B5EF4-FFF2-40B4-BE49-F238E27FC236}">
                    <a16:creationId xmlns:a16="http://schemas.microsoft.com/office/drawing/2014/main" id="{9345E7EB-D98F-4E39-A61E-2A7018C72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326"/>
                <a:ext cx="64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91">
                <a:extLst>
                  <a:ext uri="{FF2B5EF4-FFF2-40B4-BE49-F238E27FC236}">
                    <a16:creationId xmlns:a16="http://schemas.microsoft.com/office/drawing/2014/main" id="{8293348C-5F16-4965-9231-DBCD0CC48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92">
                <a:extLst>
                  <a:ext uri="{FF2B5EF4-FFF2-40B4-BE49-F238E27FC236}">
                    <a16:creationId xmlns:a16="http://schemas.microsoft.com/office/drawing/2014/main" id="{090097CF-AB53-418C-A527-18CD12DA6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93">
                <a:extLst>
                  <a:ext uri="{FF2B5EF4-FFF2-40B4-BE49-F238E27FC236}">
                    <a16:creationId xmlns:a16="http://schemas.microsoft.com/office/drawing/2014/main" id="{56E2656B-CFE6-4B46-8DA9-F7A71E390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94">
                <a:extLst>
                  <a:ext uri="{FF2B5EF4-FFF2-40B4-BE49-F238E27FC236}">
                    <a16:creationId xmlns:a16="http://schemas.microsoft.com/office/drawing/2014/main" id="{116365C6-524F-4246-9E47-00B00C938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2328"/>
                <a:ext cx="79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95">
                <a:extLst>
                  <a:ext uri="{FF2B5EF4-FFF2-40B4-BE49-F238E27FC236}">
                    <a16:creationId xmlns:a16="http://schemas.microsoft.com/office/drawing/2014/main" id="{94C05E2E-3504-483C-B947-0D5DAF30D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96">
                <a:extLst>
                  <a:ext uri="{FF2B5EF4-FFF2-40B4-BE49-F238E27FC236}">
                    <a16:creationId xmlns:a16="http://schemas.microsoft.com/office/drawing/2014/main" id="{F9FC2F18-D421-41E6-A043-C42A9D0DF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97">
                <a:extLst>
                  <a:ext uri="{FF2B5EF4-FFF2-40B4-BE49-F238E27FC236}">
                    <a16:creationId xmlns:a16="http://schemas.microsoft.com/office/drawing/2014/main" id="{8A2E9F1E-3059-4632-A4AD-2608C1899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2328"/>
                <a:ext cx="78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98">
                <a:extLst>
                  <a:ext uri="{FF2B5EF4-FFF2-40B4-BE49-F238E27FC236}">
                    <a16:creationId xmlns:a16="http://schemas.microsoft.com/office/drawing/2014/main" id="{7B8C04FA-5534-434A-BB6A-B4555C9A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328"/>
                <a:ext cx="76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99">
                <a:extLst>
                  <a:ext uri="{FF2B5EF4-FFF2-40B4-BE49-F238E27FC236}">
                    <a16:creationId xmlns:a16="http://schemas.microsoft.com/office/drawing/2014/main" id="{145E67C5-523A-4D29-879D-524680464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2328"/>
                <a:ext cx="79" cy="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100">
                <a:extLst>
                  <a:ext uri="{FF2B5EF4-FFF2-40B4-BE49-F238E27FC236}">
                    <a16:creationId xmlns:a16="http://schemas.microsoft.com/office/drawing/2014/main" id="{DC782E33-4CA9-4FF1-9508-09E8C7A7C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101">
                <a:extLst>
                  <a:ext uri="{FF2B5EF4-FFF2-40B4-BE49-F238E27FC236}">
                    <a16:creationId xmlns:a16="http://schemas.microsoft.com/office/drawing/2014/main" id="{46AC3273-AC62-4EAA-98B5-92FD9D6D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934"/>
                <a:ext cx="4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102">
                <a:extLst>
                  <a:ext uri="{FF2B5EF4-FFF2-40B4-BE49-F238E27FC236}">
                    <a16:creationId xmlns:a16="http://schemas.microsoft.com/office/drawing/2014/main" id="{3EE7E362-EA8E-43FA-A555-1AF553F5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103">
                <a:extLst>
                  <a:ext uri="{FF2B5EF4-FFF2-40B4-BE49-F238E27FC236}">
                    <a16:creationId xmlns:a16="http://schemas.microsoft.com/office/drawing/2014/main" id="{A00502D2-F7AD-4962-8E9D-75FC3C83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787"/>
                <a:ext cx="46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04">
                <a:extLst>
                  <a:ext uri="{FF2B5EF4-FFF2-40B4-BE49-F238E27FC236}">
                    <a16:creationId xmlns:a16="http://schemas.microsoft.com/office/drawing/2014/main" id="{7850A884-149D-49B3-B842-237EE1E06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105">
                <a:extLst>
                  <a:ext uri="{FF2B5EF4-FFF2-40B4-BE49-F238E27FC236}">
                    <a16:creationId xmlns:a16="http://schemas.microsoft.com/office/drawing/2014/main" id="{5F869010-D747-42C5-A411-BAA2BC6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2005"/>
                <a:ext cx="4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106">
                <a:extLst>
                  <a:ext uri="{FF2B5EF4-FFF2-40B4-BE49-F238E27FC236}">
                    <a16:creationId xmlns:a16="http://schemas.microsoft.com/office/drawing/2014/main" id="{90A827A5-10E6-4341-83A8-B33570226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107">
                <a:extLst>
                  <a:ext uri="{FF2B5EF4-FFF2-40B4-BE49-F238E27FC236}">
                    <a16:creationId xmlns:a16="http://schemas.microsoft.com/office/drawing/2014/main" id="{1AE97FF9-FB9B-4314-AFFF-B9475BEBE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43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08">
                <a:extLst>
                  <a:ext uri="{FF2B5EF4-FFF2-40B4-BE49-F238E27FC236}">
                    <a16:creationId xmlns:a16="http://schemas.microsoft.com/office/drawing/2014/main" id="{16B0D5DD-AEEB-4BC5-A321-2FF7DAC3F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109">
                <a:extLst>
                  <a:ext uri="{FF2B5EF4-FFF2-40B4-BE49-F238E27FC236}">
                    <a16:creationId xmlns:a16="http://schemas.microsoft.com/office/drawing/2014/main" id="{513E80A3-7E08-4B65-B653-ECDEC9B77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967"/>
                <a:ext cx="4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110">
                <a:extLst>
                  <a:ext uri="{FF2B5EF4-FFF2-40B4-BE49-F238E27FC236}">
                    <a16:creationId xmlns:a16="http://schemas.microsoft.com/office/drawing/2014/main" id="{8FDCD7B8-F8F6-4900-B1BF-7DF064EA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167"/>
                <a:ext cx="83" cy="85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111">
                <a:extLst>
                  <a:ext uri="{FF2B5EF4-FFF2-40B4-BE49-F238E27FC236}">
                    <a16:creationId xmlns:a16="http://schemas.microsoft.com/office/drawing/2014/main" id="{7DA1E11F-1BDF-4236-A1C2-B1E50542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174"/>
                <a:ext cx="631" cy="5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2">
                <a:extLst>
                  <a:ext uri="{FF2B5EF4-FFF2-40B4-BE49-F238E27FC236}">
                    <a16:creationId xmlns:a16="http://schemas.microsoft.com/office/drawing/2014/main" id="{604BE933-6328-4EDE-A5E8-8A83EA320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1224"/>
                <a:ext cx="249" cy="7"/>
              </a:xfrm>
              <a:custGeom>
                <a:avLst/>
                <a:gdLst>
                  <a:gd name="T0" fmla="*/ 105 w 105"/>
                  <a:gd name="T1" fmla="*/ 1 h 3"/>
                  <a:gd name="T2" fmla="*/ 101 w 105"/>
                  <a:gd name="T3" fmla="*/ 2 h 3"/>
                  <a:gd name="T4" fmla="*/ 89 w 105"/>
                  <a:gd name="T5" fmla="*/ 2 h 3"/>
                  <a:gd name="T6" fmla="*/ 52 w 105"/>
                  <a:gd name="T7" fmla="*/ 3 h 3"/>
                  <a:gd name="T8" fmla="*/ 15 w 105"/>
                  <a:gd name="T9" fmla="*/ 2 h 3"/>
                  <a:gd name="T10" fmla="*/ 4 w 105"/>
                  <a:gd name="T11" fmla="*/ 2 h 3"/>
                  <a:gd name="T12" fmla="*/ 0 w 105"/>
                  <a:gd name="T13" fmla="*/ 1 h 3"/>
                  <a:gd name="T14" fmla="*/ 4 w 105"/>
                  <a:gd name="T15" fmla="*/ 1 h 3"/>
                  <a:gd name="T16" fmla="*/ 15 w 105"/>
                  <a:gd name="T17" fmla="*/ 1 h 3"/>
                  <a:gd name="T18" fmla="*/ 52 w 105"/>
                  <a:gd name="T19" fmla="*/ 0 h 3"/>
                  <a:gd name="T20" fmla="*/ 89 w 105"/>
                  <a:gd name="T21" fmla="*/ 1 h 3"/>
                  <a:gd name="T22" fmla="*/ 101 w 105"/>
                  <a:gd name="T23" fmla="*/ 1 h 3"/>
                  <a:gd name="T24" fmla="*/ 105 w 10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3">
                    <a:moveTo>
                      <a:pt x="105" y="1"/>
                    </a:moveTo>
                    <a:cubicBezTo>
                      <a:pt x="105" y="2"/>
                      <a:pt x="103" y="2"/>
                      <a:pt x="101" y="2"/>
                    </a:cubicBezTo>
                    <a:cubicBezTo>
                      <a:pt x="98" y="2"/>
                      <a:pt x="94" y="2"/>
                      <a:pt x="89" y="2"/>
                    </a:cubicBezTo>
                    <a:cubicBezTo>
                      <a:pt x="80" y="2"/>
                      <a:pt x="67" y="3"/>
                      <a:pt x="52" y="3"/>
                    </a:cubicBezTo>
                    <a:cubicBezTo>
                      <a:pt x="38" y="3"/>
                      <a:pt x="25" y="2"/>
                      <a:pt x="15" y="2"/>
                    </a:cubicBezTo>
                    <a:cubicBezTo>
                      <a:pt x="10" y="2"/>
                      <a:pt x="7" y="2"/>
                      <a:pt x="4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4" y="1"/>
                    </a:cubicBezTo>
                    <a:cubicBezTo>
                      <a:pt x="7" y="1"/>
                      <a:pt x="10" y="1"/>
                      <a:pt x="15" y="1"/>
                    </a:cubicBezTo>
                    <a:cubicBezTo>
                      <a:pt x="25" y="1"/>
                      <a:pt x="38" y="0"/>
                      <a:pt x="52" y="0"/>
                    </a:cubicBezTo>
                    <a:cubicBezTo>
                      <a:pt x="67" y="0"/>
                      <a:pt x="80" y="1"/>
                      <a:pt x="89" y="1"/>
                    </a:cubicBezTo>
                    <a:cubicBezTo>
                      <a:pt x="94" y="1"/>
                      <a:pt x="98" y="1"/>
                      <a:pt x="101" y="1"/>
                    </a:cubicBezTo>
                    <a:cubicBezTo>
                      <a:pt x="103" y="1"/>
                      <a:pt x="105" y="1"/>
                      <a:pt x="105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113">
                <a:extLst>
                  <a:ext uri="{FF2B5EF4-FFF2-40B4-BE49-F238E27FC236}">
                    <a16:creationId xmlns:a16="http://schemas.microsoft.com/office/drawing/2014/main" id="{7FEDA60F-CB09-4706-BCA2-205314D2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1048"/>
                <a:ext cx="1326" cy="151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4">
                <a:extLst>
                  <a:ext uri="{FF2B5EF4-FFF2-40B4-BE49-F238E27FC236}">
                    <a16:creationId xmlns:a16="http://schemas.microsoft.com/office/drawing/2014/main" id="{2F55E3F1-F472-451C-866B-A0DAA63D8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" y="1046"/>
                <a:ext cx="1331" cy="1520"/>
              </a:xfrm>
              <a:custGeom>
                <a:avLst/>
                <a:gdLst>
                  <a:gd name="T0" fmla="*/ 560 w 561"/>
                  <a:gd name="T1" fmla="*/ 639 h 640"/>
                  <a:gd name="T2" fmla="*/ 560 w 561"/>
                  <a:gd name="T3" fmla="*/ 636 h 640"/>
                  <a:gd name="T4" fmla="*/ 560 w 561"/>
                  <a:gd name="T5" fmla="*/ 627 h 640"/>
                  <a:gd name="T6" fmla="*/ 560 w 561"/>
                  <a:gd name="T7" fmla="*/ 593 h 640"/>
                  <a:gd name="T8" fmla="*/ 560 w 561"/>
                  <a:gd name="T9" fmla="*/ 463 h 640"/>
                  <a:gd name="T10" fmla="*/ 560 w 561"/>
                  <a:gd name="T11" fmla="*/ 1 h 640"/>
                  <a:gd name="T12" fmla="*/ 560 w 561"/>
                  <a:gd name="T13" fmla="*/ 2 h 640"/>
                  <a:gd name="T14" fmla="*/ 1 w 561"/>
                  <a:gd name="T15" fmla="*/ 2 h 640"/>
                  <a:gd name="T16" fmla="*/ 1 w 561"/>
                  <a:gd name="T17" fmla="*/ 2 h 640"/>
                  <a:gd name="T18" fmla="*/ 2 w 561"/>
                  <a:gd name="T19" fmla="*/ 1 h 640"/>
                  <a:gd name="T20" fmla="*/ 2 w 561"/>
                  <a:gd name="T21" fmla="*/ 639 h 640"/>
                  <a:gd name="T22" fmla="*/ 1 w 561"/>
                  <a:gd name="T23" fmla="*/ 639 h 640"/>
                  <a:gd name="T24" fmla="*/ 407 w 561"/>
                  <a:gd name="T25" fmla="*/ 639 h 640"/>
                  <a:gd name="T26" fmla="*/ 520 w 561"/>
                  <a:gd name="T27" fmla="*/ 639 h 640"/>
                  <a:gd name="T28" fmla="*/ 550 w 561"/>
                  <a:gd name="T29" fmla="*/ 639 h 640"/>
                  <a:gd name="T30" fmla="*/ 560 w 561"/>
                  <a:gd name="T31" fmla="*/ 639 h 640"/>
                  <a:gd name="T32" fmla="*/ 550 w 561"/>
                  <a:gd name="T33" fmla="*/ 639 h 640"/>
                  <a:gd name="T34" fmla="*/ 521 w 561"/>
                  <a:gd name="T35" fmla="*/ 640 h 640"/>
                  <a:gd name="T36" fmla="*/ 407 w 561"/>
                  <a:gd name="T37" fmla="*/ 640 h 640"/>
                  <a:gd name="T38" fmla="*/ 1 w 561"/>
                  <a:gd name="T39" fmla="*/ 640 h 640"/>
                  <a:gd name="T40" fmla="*/ 0 w 561"/>
                  <a:gd name="T41" fmla="*/ 640 h 640"/>
                  <a:gd name="T42" fmla="*/ 0 w 561"/>
                  <a:gd name="T43" fmla="*/ 639 h 640"/>
                  <a:gd name="T44" fmla="*/ 0 w 561"/>
                  <a:gd name="T45" fmla="*/ 1 h 640"/>
                  <a:gd name="T46" fmla="*/ 0 w 561"/>
                  <a:gd name="T47" fmla="*/ 0 h 640"/>
                  <a:gd name="T48" fmla="*/ 1 w 561"/>
                  <a:gd name="T49" fmla="*/ 0 h 640"/>
                  <a:gd name="T50" fmla="*/ 1 w 561"/>
                  <a:gd name="T51" fmla="*/ 0 h 640"/>
                  <a:gd name="T52" fmla="*/ 560 w 561"/>
                  <a:gd name="T53" fmla="*/ 0 h 640"/>
                  <a:gd name="T54" fmla="*/ 561 w 561"/>
                  <a:gd name="T55" fmla="*/ 0 h 640"/>
                  <a:gd name="T56" fmla="*/ 561 w 561"/>
                  <a:gd name="T57" fmla="*/ 1 h 640"/>
                  <a:gd name="T58" fmla="*/ 561 w 561"/>
                  <a:gd name="T59" fmla="*/ 463 h 640"/>
                  <a:gd name="T60" fmla="*/ 561 w 561"/>
                  <a:gd name="T61" fmla="*/ 593 h 640"/>
                  <a:gd name="T62" fmla="*/ 561 w 561"/>
                  <a:gd name="T63" fmla="*/ 628 h 640"/>
                  <a:gd name="T64" fmla="*/ 561 w 561"/>
                  <a:gd name="T65" fmla="*/ 636 h 640"/>
                  <a:gd name="T66" fmla="*/ 560 w 561"/>
                  <a:gd name="T67" fmla="*/ 63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1" h="640">
                    <a:moveTo>
                      <a:pt x="560" y="639"/>
                    </a:moveTo>
                    <a:cubicBezTo>
                      <a:pt x="560" y="639"/>
                      <a:pt x="560" y="638"/>
                      <a:pt x="560" y="636"/>
                    </a:cubicBezTo>
                    <a:cubicBezTo>
                      <a:pt x="560" y="634"/>
                      <a:pt x="560" y="631"/>
                      <a:pt x="560" y="627"/>
                    </a:cubicBezTo>
                    <a:cubicBezTo>
                      <a:pt x="560" y="620"/>
                      <a:pt x="560" y="608"/>
                      <a:pt x="560" y="593"/>
                    </a:cubicBezTo>
                    <a:cubicBezTo>
                      <a:pt x="560" y="563"/>
                      <a:pt x="560" y="519"/>
                      <a:pt x="560" y="463"/>
                    </a:cubicBezTo>
                    <a:cubicBezTo>
                      <a:pt x="560" y="351"/>
                      <a:pt x="560" y="191"/>
                      <a:pt x="560" y="1"/>
                    </a:cubicBezTo>
                    <a:cubicBezTo>
                      <a:pt x="560" y="2"/>
                      <a:pt x="560" y="2"/>
                      <a:pt x="560" y="2"/>
                    </a:cubicBezTo>
                    <a:cubicBezTo>
                      <a:pt x="396" y="2"/>
                      <a:pt x="204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36"/>
                      <a:pt x="2" y="456"/>
                      <a:pt x="2" y="639"/>
                    </a:cubicBezTo>
                    <a:cubicBezTo>
                      <a:pt x="1" y="639"/>
                      <a:pt x="1" y="639"/>
                      <a:pt x="1" y="639"/>
                    </a:cubicBezTo>
                    <a:cubicBezTo>
                      <a:pt x="169" y="639"/>
                      <a:pt x="309" y="639"/>
                      <a:pt x="407" y="639"/>
                    </a:cubicBezTo>
                    <a:cubicBezTo>
                      <a:pt x="456" y="639"/>
                      <a:pt x="494" y="639"/>
                      <a:pt x="520" y="639"/>
                    </a:cubicBezTo>
                    <a:cubicBezTo>
                      <a:pt x="533" y="639"/>
                      <a:pt x="543" y="639"/>
                      <a:pt x="550" y="639"/>
                    </a:cubicBezTo>
                    <a:cubicBezTo>
                      <a:pt x="557" y="639"/>
                      <a:pt x="560" y="639"/>
                      <a:pt x="560" y="639"/>
                    </a:cubicBezTo>
                    <a:cubicBezTo>
                      <a:pt x="560" y="639"/>
                      <a:pt x="557" y="639"/>
                      <a:pt x="550" y="639"/>
                    </a:cubicBezTo>
                    <a:cubicBezTo>
                      <a:pt x="544" y="640"/>
                      <a:pt x="534" y="640"/>
                      <a:pt x="521" y="640"/>
                    </a:cubicBezTo>
                    <a:cubicBezTo>
                      <a:pt x="494" y="640"/>
                      <a:pt x="456" y="640"/>
                      <a:pt x="407" y="640"/>
                    </a:cubicBezTo>
                    <a:cubicBezTo>
                      <a:pt x="309" y="640"/>
                      <a:pt x="169" y="640"/>
                      <a:pt x="1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456"/>
                      <a:pt x="0" y="23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04" y="0"/>
                      <a:pt x="396" y="0"/>
                      <a:pt x="560" y="0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561" y="1"/>
                      <a:pt x="561" y="1"/>
                      <a:pt x="561" y="1"/>
                    </a:cubicBezTo>
                    <a:cubicBezTo>
                      <a:pt x="561" y="191"/>
                      <a:pt x="561" y="351"/>
                      <a:pt x="561" y="463"/>
                    </a:cubicBezTo>
                    <a:cubicBezTo>
                      <a:pt x="561" y="519"/>
                      <a:pt x="561" y="563"/>
                      <a:pt x="561" y="593"/>
                    </a:cubicBezTo>
                    <a:cubicBezTo>
                      <a:pt x="561" y="608"/>
                      <a:pt x="561" y="620"/>
                      <a:pt x="561" y="628"/>
                    </a:cubicBezTo>
                    <a:cubicBezTo>
                      <a:pt x="561" y="632"/>
                      <a:pt x="561" y="634"/>
                      <a:pt x="561" y="636"/>
                    </a:cubicBezTo>
                    <a:cubicBezTo>
                      <a:pt x="560" y="638"/>
                      <a:pt x="560" y="639"/>
                      <a:pt x="560" y="63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5">
                <a:extLst>
                  <a:ext uri="{FF2B5EF4-FFF2-40B4-BE49-F238E27FC236}">
                    <a16:creationId xmlns:a16="http://schemas.microsoft.com/office/drawing/2014/main" id="{C03FEB30-F428-47E9-B688-41E1CFF44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" y="1782"/>
                <a:ext cx="1051" cy="235"/>
              </a:xfrm>
              <a:custGeom>
                <a:avLst/>
                <a:gdLst>
                  <a:gd name="T0" fmla="*/ 443 w 443"/>
                  <a:gd name="T1" fmla="*/ 17 h 99"/>
                  <a:gd name="T2" fmla="*/ 425 w 443"/>
                  <a:gd name="T3" fmla="*/ 10 h 99"/>
                  <a:gd name="T4" fmla="*/ 374 w 443"/>
                  <a:gd name="T5" fmla="*/ 6 h 99"/>
                  <a:gd name="T6" fmla="*/ 340 w 443"/>
                  <a:gd name="T7" fmla="*/ 17 h 99"/>
                  <a:gd name="T8" fmla="*/ 306 w 443"/>
                  <a:gd name="T9" fmla="*/ 41 h 99"/>
                  <a:gd name="T10" fmla="*/ 272 w 443"/>
                  <a:gd name="T11" fmla="*/ 72 h 99"/>
                  <a:gd name="T12" fmla="*/ 228 w 443"/>
                  <a:gd name="T13" fmla="*/ 96 h 99"/>
                  <a:gd name="T14" fmla="*/ 202 w 443"/>
                  <a:gd name="T15" fmla="*/ 97 h 99"/>
                  <a:gd name="T16" fmla="*/ 178 w 443"/>
                  <a:gd name="T17" fmla="*/ 90 h 99"/>
                  <a:gd name="T18" fmla="*/ 139 w 443"/>
                  <a:gd name="T19" fmla="*/ 66 h 99"/>
                  <a:gd name="T20" fmla="*/ 101 w 443"/>
                  <a:gd name="T21" fmla="*/ 50 h 99"/>
                  <a:gd name="T22" fmla="*/ 65 w 443"/>
                  <a:gd name="T23" fmla="*/ 47 h 99"/>
                  <a:gd name="T24" fmla="*/ 16 w 443"/>
                  <a:gd name="T25" fmla="*/ 63 h 99"/>
                  <a:gd name="T26" fmla="*/ 0 w 443"/>
                  <a:gd name="T27" fmla="*/ 74 h 99"/>
                  <a:gd name="T28" fmla="*/ 4 w 443"/>
                  <a:gd name="T29" fmla="*/ 70 h 99"/>
                  <a:gd name="T30" fmla="*/ 15 w 443"/>
                  <a:gd name="T31" fmla="*/ 62 h 99"/>
                  <a:gd name="T32" fmla="*/ 65 w 443"/>
                  <a:gd name="T33" fmla="*/ 44 h 99"/>
                  <a:gd name="T34" fmla="*/ 102 w 443"/>
                  <a:gd name="T35" fmla="*/ 46 h 99"/>
                  <a:gd name="T36" fmla="*/ 140 w 443"/>
                  <a:gd name="T37" fmla="*/ 63 h 99"/>
                  <a:gd name="T38" fmla="*/ 180 w 443"/>
                  <a:gd name="T39" fmla="*/ 87 h 99"/>
                  <a:gd name="T40" fmla="*/ 227 w 443"/>
                  <a:gd name="T41" fmla="*/ 92 h 99"/>
                  <a:gd name="T42" fmla="*/ 269 w 443"/>
                  <a:gd name="T43" fmla="*/ 69 h 99"/>
                  <a:gd name="T44" fmla="*/ 304 w 443"/>
                  <a:gd name="T45" fmla="*/ 39 h 99"/>
                  <a:gd name="T46" fmla="*/ 338 w 443"/>
                  <a:gd name="T47" fmla="*/ 14 h 99"/>
                  <a:gd name="T48" fmla="*/ 373 w 443"/>
                  <a:gd name="T49" fmla="*/ 3 h 99"/>
                  <a:gd name="T50" fmla="*/ 426 w 443"/>
                  <a:gd name="T51" fmla="*/ 9 h 99"/>
                  <a:gd name="T52" fmla="*/ 439 w 443"/>
                  <a:gd name="T53" fmla="*/ 14 h 99"/>
                  <a:gd name="T54" fmla="*/ 443 w 443"/>
                  <a:gd name="T55" fmla="*/ 1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3" h="99">
                    <a:moveTo>
                      <a:pt x="443" y="17"/>
                    </a:moveTo>
                    <a:cubicBezTo>
                      <a:pt x="443" y="17"/>
                      <a:pt x="437" y="14"/>
                      <a:pt x="425" y="10"/>
                    </a:cubicBezTo>
                    <a:cubicBezTo>
                      <a:pt x="414" y="6"/>
                      <a:pt x="396" y="3"/>
                      <a:pt x="374" y="6"/>
                    </a:cubicBezTo>
                    <a:cubicBezTo>
                      <a:pt x="363" y="8"/>
                      <a:pt x="351" y="11"/>
                      <a:pt x="340" y="17"/>
                    </a:cubicBezTo>
                    <a:cubicBezTo>
                      <a:pt x="328" y="23"/>
                      <a:pt x="317" y="31"/>
                      <a:pt x="306" y="41"/>
                    </a:cubicBezTo>
                    <a:cubicBezTo>
                      <a:pt x="295" y="51"/>
                      <a:pt x="284" y="62"/>
                      <a:pt x="272" y="72"/>
                    </a:cubicBezTo>
                    <a:cubicBezTo>
                      <a:pt x="259" y="82"/>
                      <a:pt x="245" y="91"/>
                      <a:pt x="228" y="96"/>
                    </a:cubicBezTo>
                    <a:cubicBezTo>
                      <a:pt x="219" y="98"/>
                      <a:pt x="211" y="99"/>
                      <a:pt x="202" y="97"/>
                    </a:cubicBezTo>
                    <a:cubicBezTo>
                      <a:pt x="194" y="96"/>
                      <a:pt x="186" y="93"/>
                      <a:pt x="178" y="90"/>
                    </a:cubicBezTo>
                    <a:cubicBezTo>
                      <a:pt x="164" y="83"/>
                      <a:pt x="151" y="74"/>
                      <a:pt x="139" y="66"/>
                    </a:cubicBezTo>
                    <a:cubicBezTo>
                      <a:pt x="126" y="59"/>
                      <a:pt x="114" y="52"/>
                      <a:pt x="101" y="50"/>
                    </a:cubicBezTo>
                    <a:cubicBezTo>
                      <a:pt x="89" y="46"/>
                      <a:pt x="76" y="46"/>
                      <a:pt x="65" y="47"/>
                    </a:cubicBezTo>
                    <a:cubicBezTo>
                      <a:pt x="43" y="49"/>
                      <a:pt x="27" y="57"/>
                      <a:pt x="16" y="63"/>
                    </a:cubicBezTo>
                    <a:cubicBezTo>
                      <a:pt x="6" y="69"/>
                      <a:pt x="1" y="74"/>
                      <a:pt x="0" y="74"/>
                    </a:cubicBezTo>
                    <a:cubicBezTo>
                      <a:pt x="0" y="74"/>
                      <a:pt x="2" y="72"/>
                      <a:pt x="4" y="70"/>
                    </a:cubicBezTo>
                    <a:cubicBezTo>
                      <a:pt x="6" y="68"/>
                      <a:pt x="10" y="65"/>
                      <a:pt x="15" y="62"/>
                    </a:cubicBezTo>
                    <a:cubicBezTo>
                      <a:pt x="26" y="55"/>
                      <a:pt x="43" y="46"/>
                      <a:pt x="65" y="44"/>
                    </a:cubicBezTo>
                    <a:cubicBezTo>
                      <a:pt x="76" y="43"/>
                      <a:pt x="89" y="43"/>
                      <a:pt x="102" y="46"/>
                    </a:cubicBezTo>
                    <a:cubicBezTo>
                      <a:pt x="115" y="49"/>
                      <a:pt x="128" y="56"/>
                      <a:pt x="140" y="63"/>
                    </a:cubicBezTo>
                    <a:cubicBezTo>
                      <a:pt x="153" y="71"/>
                      <a:pt x="166" y="80"/>
                      <a:pt x="180" y="87"/>
                    </a:cubicBezTo>
                    <a:cubicBezTo>
                      <a:pt x="194" y="93"/>
                      <a:pt x="211" y="96"/>
                      <a:pt x="227" y="92"/>
                    </a:cubicBezTo>
                    <a:cubicBezTo>
                      <a:pt x="243" y="88"/>
                      <a:pt x="257" y="79"/>
                      <a:pt x="269" y="69"/>
                    </a:cubicBezTo>
                    <a:cubicBezTo>
                      <a:pt x="282" y="59"/>
                      <a:pt x="293" y="48"/>
                      <a:pt x="304" y="39"/>
                    </a:cubicBezTo>
                    <a:cubicBezTo>
                      <a:pt x="315" y="29"/>
                      <a:pt x="326" y="20"/>
                      <a:pt x="338" y="14"/>
                    </a:cubicBezTo>
                    <a:cubicBezTo>
                      <a:pt x="350" y="8"/>
                      <a:pt x="362" y="5"/>
                      <a:pt x="373" y="3"/>
                    </a:cubicBezTo>
                    <a:cubicBezTo>
                      <a:pt x="396" y="0"/>
                      <a:pt x="414" y="4"/>
                      <a:pt x="426" y="9"/>
                    </a:cubicBezTo>
                    <a:cubicBezTo>
                      <a:pt x="432" y="11"/>
                      <a:pt x="436" y="13"/>
                      <a:pt x="439" y="14"/>
                    </a:cubicBezTo>
                    <a:cubicBezTo>
                      <a:pt x="442" y="16"/>
                      <a:pt x="443" y="17"/>
                      <a:pt x="443" y="1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116">
                <a:extLst>
                  <a:ext uri="{FF2B5EF4-FFF2-40B4-BE49-F238E27FC236}">
                    <a16:creationId xmlns:a16="http://schemas.microsoft.com/office/drawing/2014/main" id="{11D8BA8A-37E4-4813-A798-5F2DE87BE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2026"/>
                <a:ext cx="112" cy="3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117">
                <a:extLst>
                  <a:ext uri="{FF2B5EF4-FFF2-40B4-BE49-F238E27FC236}">
                    <a16:creationId xmlns:a16="http://schemas.microsoft.com/office/drawing/2014/main" id="{00D4E1B6-CE7A-40AB-A065-4D149AFE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2026"/>
                <a:ext cx="111" cy="3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118">
                <a:extLst>
                  <a:ext uri="{FF2B5EF4-FFF2-40B4-BE49-F238E27FC236}">
                    <a16:creationId xmlns:a16="http://schemas.microsoft.com/office/drawing/2014/main" id="{C53CDE3B-E921-4D49-96A5-FEDAB1058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846"/>
                <a:ext cx="114" cy="48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119">
                <a:extLst>
                  <a:ext uri="{FF2B5EF4-FFF2-40B4-BE49-F238E27FC236}">
                    <a16:creationId xmlns:a16="http://schemas.microsoft.com/office/drawing/2014/main" id="{E8F58099-375F-4941-9FEB-96897B978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" y="2235"/>
                <a:ext cx="114" cy="103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120">
                <a:extLst>
                  <a:ext uri="{FF2B5EF4-FFF2-40B4-BE49-F238E27FC236}">
                    <a16:creationId xmlns:a16="http://schemas.microsoft.com/office/drawing/2014/main" id="{C37B03B1-BF15-4FAB-BE15-ED251F797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164"/>
                <a:ext cx="114" cy="166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121">
                <a:extLst>
                  <a:ext uri="{FF2B5EF4-FFF2-40B4-BE49-F238E27FC236}">
                    <a16:creationId xmlns:a16="http://schemas.microsoft.com/office/drawing/2014/main" id="{D544BCCE-EAD4-4BC6-8045-B45E6AAA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126"/>
                <a:ext cx="114" cy="20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122">
                <a:extLst>
                  <a:ext uri="{FF2B5EF4-FFF2-40B4-BE49-F238E27FC236}">
                    <a16:creationId xmlns:a16="http://schemas.microsoft.com/office/drawing/2014/main" id="{969215E7-E9EE-4B52-991C-C15F634D3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123">
                <a:extLst>
                  <a:ext uri="{FF2B5EF4-FFF2-40B4-BE49-F238E27FC236}">
                    <a16:creationId xmlns:a16="http://schemas.microsoft.com/office/drawing/2014/main" id="{96E9E895-38AA-4743-AD29-80577CB75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124">
                <a:extLst>
                  <a:ext uri="{FF2B5EF4-FFF2-40B4-BE49-F238E27FC236}">
                    <a16:creationId xmlns:a16="http://schemas.microsoft.com/office/drawing/2014/main" id="{F46B079B-7CC4-488A-B8F6-257350F0B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2364"/>
                <a:ext cx="138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125">
                <a:extLst>
                  <a:ext uri="{FF2B5EF4-FFF2-40B4-BE49-F238E27FC236}">
                    <a16:creationId xmlns:a16="http://schemas.microsoft.com/office/drawing/2014/main" id="{9E32A410-FC3D-4EE0-BB95-E8F41BB3D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7" y="2364"/>
                <a:ext cx="137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126">
                <a:extLst>
                  <a:ext uri="{FF2B5EF4-FFF2-40B4-BE49-F238E27FC236}">
                    <a16:creationId xmlns:a16="http://schemas.microsoft.com/office/drawing/2014/main" id="{14384175-D857-4F1F-864D-2ED889227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127">
                <a:extLst>
                  <a:ext uri="{FF2B5EF4-FFF2-40B4-BE49-F238E27FC236}">
                    <a16:creationId xmlns:a16="http://schemas.microsoft.com/office/drawing/2014/main" id="{691B36D9-0BA1-445D-9431-5F96BD66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" y="2364"/>
                <a:ext cx="12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128">
                <a:extLst>
                  <a:ext uri="{FF2B5EF4-FFF2-40B4-BE49-F238E27FC236}">
                    <a16:creationId xmlns:a16="http://schemas.microsoft.com/office/drawing/2014/main" id="{0A7A1467-DE73-496E-BC4D-B08071E59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" y="1269"/>
                <a:ext cx="923" cy="38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129">
                <a:extLst>
                  <a:ext uri="{FF2B5EF4-FFF2-40B4-BE49-F238E27FC236}">
                    <a16:creationId xmlns:a16="http://schemas.microsoft.com/office/drawing/2014/main" id="{79FAEC94-A1E5-47A6-9F69-2A016A6E1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347"/>
                <a:ext cx="85" cy="86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130">
                <a:extLst>
                  <a:ext uri="{FF2B5EF4-FFF2-40B4-BE49-F238E27FC236}">
                    <a16:creationId xmlns:a16="http://schemas.microsoft.com/office/drawing/2014/main" id="{30D8B737-CF32-485B-8E5F-E6D5D56F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359"/>
                <a:ext cx="299" cy="17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131">
                <a:extLst>
                  <a:ext uri="{FF2B5EF4-FFF2-40B4-BE49-F238E27FC236}">
                    <a16:creationId xmlns:a16="http://schemas.microsoft.com/office/drawing/2014/main" id="{01E05336-58E6-4445-980B-22F946A88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397"/>
                <a:ext cx="583" cy="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132">
                <a:extLst>
                  <a:ext uri="{FF2B5EF4-FFF2-40B4-BE49-F238E27FC236}">
                    <a16:creationId xmlns:a16="http://schemas.microsoft.com/office/drawing/2014/main" id="{2B0AE82E-19D8-4F10-AC8A-D8AA77C7B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478"/>
                <a:ext cx="85" cy="88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133">
                <a:extLst>
                  <a:ext uri="{FF2B5EF4-FFF2-40B4-BE49-F238E27FC236}">
                    <a16:creationId xmlns:a16="http://schemas.microsoft.com/office/drawing/2014/main" id="{1DA49F71-44F8-425B-8183-521A66665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492"/>
                <a:ext cx="154" cy="1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134">
                <a:extLst>
                  <a:ext uri="{FF2B5EF4-FFF2-40B4-BE49-F238E27FC236}">
                    <a16:creationId xmlns:a16="http://schemas.microsoft.com/office/drawing/2014/main" id="{3FABA725-FC2D-42A9-A765-C5507A89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530"/>
                <a:ext cx="583" cy="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135">
                <a:extLst>
                  <a:ext uri="{FF2B5EF4-FFF2-40B4-BE49-F238E27FC236}">
                    <a16:creationId xmlns:a16="http://schemas.microsoft.com/office/drawing/2014/main" id="{DC8D5204-C5F9-4FFD-824C-D11BE1CF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5" y="775"/>
                <a:ext cx="1459" cy="1665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6">
                <a:extLst>
                  <a:ext uri="{FF2B5EF4-FFF2-40B4-BE49-F238E27FC236}">
                    <a16:creationId xmlns:a16="http://schemas.microsoft.com/office/drawing/2014/main" id="{E3FE4CD4-DE3F-4C3D-8C1C-17C7B73B4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" y="772"/>
                <a:ext cx="1464" cy="1670"/>
              </a:xfrm>
              <a:custGeom>
                <a:avLst/>
                <a:gdLst>
                  <a:gd name="T0" fmla="*/ 616 w 617"/>
                  <a:gd name="T1" fmla="*/ 702 h 703"/>
                  <a:gd name="T2" fmla="*/ 616 w 617"/>
                  <a:gd name="T3" fmla="*/ 699 h 703"/>
                  <a:gd name="T4" fmla="*/ 615 w 617"/>
                  <a:gd name="T5" fmla="*/ 689 h 703"/>
                  <a:gd name="T6" fmla="*/ 615 w 617"/>
                  <a:gd name="T7" fmla="*/ 651 h 703"/>
                  <a:gd name="T8" fmla="*/ 615 w 617"/>
                  <a:gd name="T9" fmla="*/ 508 h 703"/>
                  <a:gd name="T10" fmla="*/ 615 w 617"/>
                  <a:gd name="T11" fmla="*/ 1 h 703"/>
                  <a:gd name="T12" fmla="*/ 616 w 617"/>
                  <a:gd name="T13" fmla="*/ 2 h 703"/>
                  <a:gd name="T14" fmla="*/ 1 w 617"/>
                  <a:gd name="T15" fmla="*/ 2 h 703"/>
                  <a:gd name="T16" fmla="*/ 1 w 617"/>
                  <a:gd name="T17" fmla="*/ 2 h 703"/>
                  <a:gd name="T18" fmla="*/ 2 w 617"/>
                  <a:gd name="T19" fmla="*/ 1 h 703"/>
                  <a:gd name="T20" fmla="*/ 2 w 617"/>
                  <a:gd name="T21" fmla="*/ 702 h 703"/>
                  <a:gd name="T22" fmla="*/ 1 w 617"/>
                  <a:gd name="T23" fmla="*/ 702 h 703"/>
                  <a:gd name="T24" fmla="*/ 447 w 617"/>
                  <a:gd name="T25" fmla="*/ 702 h 703"/>
                  <a:gd name="T26" fmla="*/ 571 w 617"/>
                  <a:gd name="T27" fmla="*/ 702 h 703"/>
                  <a:gd name="T28" fmla="*/ 604 w 617"/>
                  <a:gd name="T29" fmla="*/ 702 h 703"/>
                  <a:gd name="T30" fmla="*/ 616 w 617"/>
                  <a:gd name="T31" fmla="*/ 702 h 703"/>
                  <a:gd name="T32" fmla="*/ 604 w 617"/>
                  <a:gd name="T33" fmla="*/ 703 h 703"/>
                  <a:gd name="T34" fmla="*/ 572 w 617"/>
                  <a:gd name="T35" fmla="*/ 703 h 703"/>
                  <a:gd name="T36" fmla="*/ 447 w 617"/>
                  <a:gd name="T37" fmla="*/ 703 h 703"/>
                  <a:gd name="T38" fmla="*/ 1 w 617"/>
                  <a:gd name="T39" fmla="*/ 703 h 703"/>
                  <a:gd name="T40" fmla="*/ 0 w 617"/>
                  <a:gd name="T41" fmla="*/ 703 h 703"/>
                  <a:gd name="T42" fmla="*/ 0 w 617"/>
                  <a:gd name="T43" fmla="*/ 702 h 703"/>
                  <a:gd name="T44" fmla="*/ 0 w 617"/>
                  <a:gd name="T45" fmla="*/ 1 h 703"/>
                  <a:gd name="T46" fmla="*/ 0 w 617"/>
                  <a:gd name="T47" fmla="*/ 0 h 703"/>
                  <a:gd name="T48" fmla="*/ 1 w 617"/>
                  <a:gd name="T49" fmla="*/ 0 h 703"/>
                  <a:gd name="T50" fmla="*/ 1 w 617"/>
                  <a:gd name="T51" fmla="*/ 0 h 703"/>
                  <a:gd name="T52" fmla="*/ 616 w 617"/>
                  <a:gd name="T53" fmla="*/ 0 h 703"/>
                  <a:gd name="T54" fmla="*/ 617 w 617"/>
                  <a:gd name="T55" fmla="*/ 0 h 703"/>
                  <a:gd name="T56" fmla="*/ 617 w 617"/>
                  <a:gd name="T57" fmla="*/ 1 h 703"/>
                  <a:gd name="T58" fmla="*/ 616 w 617"/>
                  <a:gd name="T59" fmla="*/ 509 h 703"/>
                  <a:gd name="T60" fmla="*/ 616 w 617"/>
                  <a:gd name="T61" fmla="*/ 652 h 703"/>
                  <a:gd name="T62" fmla="*/ 616 w 617"/>
                  <a:gd name="T63" fmla="*/ 690 h 703"/>
                  <a:gd name="T64" fmla="*/ 616 w 617"/>
                  <a:gd name="T65" fmla="*/ 699 h 703"/>
                  <a:gd name="T66" fmla="*/ 616 w 617"/>
                  <a:gd name="T67" fmla="*/ 70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7" h="703">
                    <a:moveTo>
                      <a:pt x="616" y="702"/>
                    </a:moveTo>
                    <a:cubicBezTo>
                      <a:pt x="616" y="702"/>
                      <a:pt x="616" y="701"/>
                      <a:pt x="616" y="699"/>
                    </a:cubicBezTo>
                    <a:cubicBezTo>
                      <a:pt x="616" y="697"/>
                      <a:pt x="616" y="694"/>
                      <a:pt x="615" y="689"/>
                    </a:cubicBezTo>
                    <a:cubicBezTo>
                      <a:pt x="615" y="681"/>
                      <a:pt x="615" y="668"/>
                      <a:pt x="615" y="651"/>
                    </a:cubicBezTo>
                    <a:cubicBezTo>
                      <a:pt x="615" y="618"/>
                      <a:pt x="615" y="570"/>
                      <a:pt x="615" y="508"/>
                    </a:cubicBezTo>
                    <a:cubicBezTo>
                      <a:pt x="615" y="385"/>
                      <a:pt x="615" y="210"/>
                      <a:pt x="615" y="1"/>
                    </a:cubicBezTo>
                    <a:cubicBezTo>
                      <a:pt x="616" y="2"/>
                      <a:pt x="616" y="2"/>
                      <a:pt x="616" y="2"/>
                    </a:cubicBezTo>
                    <a:cubicBezTo>
                      <a:pt x="435" y="2"/>
                      <a:pt x="224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60"/>
                      <a:pt x="2" y="501"/>
                      <a:pt x="2" y="702"/>
                    </a:cubicBezTo>
                    <a:cubicBezTo>
                      <a:pt x="1" y="702"/>
                      <a:pt x="1" y="702"/>
                      <a:pt x="1" y="702"/>
                    </a:cubicBezTo>
                    <a:cubicBezTo>
                      <a:pt x="186" y="702"/>
                      <a:pt x="339" y="702"/>
                      <a:pt x="447" y="702"/>
                    </a:cubicBezTo>
                    <a:cubicBezTo>
                      <a:pt x="501" y="702"/>
                      <a:pt x="543" y="702"/>
                      <a:pt x="571" y="702"/>
                    </a:cubicBezTo>
                    <a:cubicBezTo>
                      <a:pt x="586" y="702"/>
                      <a:pt x="597" y="702"/>
                      <a:pt x="604" y="702"/>
                    </a:cubicBezTo>
                    <a:cubicBezTo>
                      <a:pt x="612" y="702"/>
                      <a:pt x="616" y="702"/>
                      <a:pt x="616" y="702"/>
                    </a:cubicBezTo>
                    <a:cubicBezTo>
                      <a:pt x="616" y="702"/>
                      <a:pt x="612" y="702"/>
                      <a:pt x="604" y="703"/>
                    </a:cubicBezTo>
                    <a:cubicBezTo>
                      <a:pt x="597" y="703"/>
                      <a:pt x="586" y="703"/>
                      <a:pt x="572" y="703"/>
                    </a:cubicBezTo>
                    <a:cubicBezTo>
                      <a:pt x="543" y="703"/>
                      <a:pt x="501" y="703"/>
                      <a:pt x="447" y="703"/>
                    </a:cubicBezTo>
                    <a:cubicBezTo>
                      <a:pt x="340" y="703"/>
                      <a:pt x="186" y="703"/>
                      <a:pt x="1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501"/>
                      <a:pt x="0" y="26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4" y="0"/>
                      <a:pt x="435" y="0"/>
                      <a:pt x="616" y="0"/>
                    </a:cubicBezTo>
                    <a:cubicBezTo>
                      <a:pt x="617" y="0"/>
                      <a:pt x="617" y="0"/>
                      <a:pt x="617" y="0"/>
                    </a:cubicBezTo>
                    <a:cubicBezTo>
                      <a:pt x="617" y="1"/>
                      <a:pt x="617" y="1"/>
                      <a:pt x="617" y="1"/>
                    </a:cubicBezTo>
                    <a:cubicBezTo>
                      <a:pt x="616" y="210"/>
                      <a:pt x="616" y="386"/>
                      <a:pt x="616" y="509"/>
                    </a:cubicBezTo>
                    <a:cubicBezTo>
                      <a:pt x="616" y="570"/>
                      <a:pt x="616" y="619"/>
                      <a:pt x="616" y="652"/>
                    </a:cubicBezTo>
                    <a:cubicBezTo>
                      <a:pt x="616" y="668"/>
                      <a:pt x="616" y="681"/>
                      <a:pt x="616" y="690"/>
                    </a:cubicBezTo>
                    <a:cubicBezTo>
                      <a:pt x="616" y="694"/>
                      <a:pt x="616" y="697"/>
                      <a:pt x="616" y="699"/>
                    </a:cubicBezTo>
                    <a:cubicBezTo>
                      <a:pt x="616" y="701"/>
                      <a:pt x="616" y="702"/>
                      <a:pt x="616" y="7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37">
                <a:extLst>
                  <a:ext uri="{FF2B5EF4-FFF2-40B4-BE49-F238E27FC236}">
                    <a16:creationId xmlns:a16="http://schemas.microsoft.com/office/drawing/2014/main" id="{E18B0CA2-6C18-4246-B81C-AC904C9BB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908"/>
                <a:ext cx="1182" cy="94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138">
                <a:extLst>
                  <a:ext uri="{FF2B5EF4-FFF2-40B4-BE49-F238E27FC236}">
                    <a16:creationId xmlns:a16="http://schemas.microsoft.com/office/drawing/2014/main" id="{BB3182FE-A5A4-46CC-8926-40782F717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687"/>
                <a:ext cx="38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139">
                <a:extLst>
                  <a:ext uri="{FF2B5EF4-FFF2-40B4-BE49-F238E27FC236}">
                    <a16:creationId xmlns:a16="http://schemas.microsoft.com/office/drawing/2014/main" id="{D0841835-2456-4D62-9D69-54752205A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2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40">
                <a:extLst>
                  <a:ext uri="{FF2B5EF4-FFF2-40B4-BE49-F238E27FC236}">
                    <a16:creationId xmlns:a16="http://schemas.microsoft.com/office/drawing/2014/main" id="{1B9BA536-ADCF-43D9-8C1A-B49382E38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5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141">
                <a:extLst>
                  <a:ext uri="{FF2B5EF4-FFF2-40B4-BE49-F238E27FC236}">
                    <a16:creationId xmlns:a16="http://schemas.microsoft.com/office/drawing/2014/main" id="{6F099ECF-35FB-4026-A32F-952A87F3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142">
                <a:extLst>
                  <a:ext uri="{FF2B5EF4-FFF2-40B4-BE49-F238E27FC236}">
                    <a16:creationId xmlns:a16="http://schemas.microsoft.com/office/drawing/2014/main" id="{7904E52E-3D6C-4A3C-B12E-8F954894F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143">
                <a:extLst>
                  <a:ext uri="{FF2B5EF4-FFF2-40B4-BE49-F238E27FC236}">
                    <a16:creationId xmlns:a16="http://schemas.microsoft.com/office/drawing/2014/main" id="{F36B5D26-8E7B-4466-98D9-D9CD31E8D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1749"/>
                <a:ext cx="50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144">
                <a:extLst>
                  <a:ext uri="{FF2B5EF4-FFF2-40B4-BE49-F238E27FC236}">
                    <a16:creationId xmlns:a16="http://schemas.microsoft.com/office/drawing/2014/main" id="{8685E3B9-D695-4B6D-A112-79D33CA7A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1749"/>
                <a:ext cx="49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145">
                <a:extLst>
                  <a:ext uri="{FF2B5EF4-FFF2-40B4-BE49-F238E27FC236}">
                    <a16:creationId xmlns:a16="http://schemas.microsoft.com/office/drawing/2014/main" id="{6EC6DC62-22CB-46C1-BA3E-DC3C11188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540"/>
                <a:ext cx="38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146">
                <a:extLst>
                  <a:ext uri="{FF2B5EF4-FFF2-40B4-BE49-F238E27FC236}">
                    <a16:creationId xmlns:a16="http://schemas.microsoft.com/office/drawing/2014/main" id="{A7E057B3-395E-4F8F-905A-358544E4F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257"/>
                <a:ext cx="38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47">
                <a:extLst>
                  <a:ext uri="{FF2B5EF4-FFF2-40B4-BE49-F238E27FC236}">
                    <a16:creationId xmlns:a16="http://schemas.microsoft.com/office/drawing/2014/main" id="{BD5D4B60-2DC6-4D64-A3C7-1EBC9BEDD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1117"/>
                <a:ext cx="38" cy="9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148">
                <a:extLst>
                  <a:ext uri="{FF2B5EF4-FFF2-40B4-BE49-F238E27FC236}">
                    <a16:creationId xmlns:a16="http://schemas.microsoft.com/office/drawing/2014/main" id="{E87B1A06-B107-43E7-8AE9-DE46A8F28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397"/>
                <a:ext cx="37" cy="1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49">
                <a:extLst>
                  <a:ext uri="{FF2B5EF4-FFF2-40B4-BE49-F238E27FC236}">
                    <a16:creationId xmlns:a16="http://schemas.microsoft.com/office/drawing/2014/main" id="{85F107D1-F00E-40AE-89E1-F14DEAC6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1029"/>
                <a:ext cx="942" cy="672"/>
              </a:xfrm>
              <a:custGeom>
                <a:avLst/>
                <a:gdLst>
                  <a:gd name="T0" fmla="*/ 397 w 397"/>
                  <a:gd name="T1" fmla="*/ 282 h 283"/>
                  <a:gd name="T2" fmla="*/ 395 w 397"/>
                  <a:gd name="T3" fmla="*/ 282 h 283"/>
                  <a:gd name="T4" fmla="*/ 390 w 397"/>
                  <a:gd name="T5" fmla="*/ 282 h 283"/>
                  <a:gd name="T6" fmla="*/ 370 w 397"/>
                  <a:gd name="T7" fmla="*/ 283 h 283"/>
                  <a:gd name="T8" fmla="*/ 298 w 397"/>
                  <a:gd name="T9" fmla="*/ 283 h 283"/>
                  <a:gd name="T10" fmla="*/ 58 w 397"/>
                  <a:gd name="T11" fmla="*/ 283 h 283"/>
                  <a:gd name="T12" fmla="*/ 1 w 397"/>
                  <a:gd name="T13" fmla="*/ 283 h 283"/>
                  <a:gd name="T14" fmla="*/ 0 w 397"/>
                  <a:gd name="T15" fmla="*/ 283 h 283"/>
                  <a:gd name="T16" fmla="*/ 0 w 397"/>
                  <a:gd name="T17" fmla="*/ 282 h 283"/>
                  <a:gd name="T18" fmla="*/ 0 w 397"/>
                  <a:gd name="T19" fmla="*/ 81 h 283"/>
                  <a:gd name="T20" fmla="*/ 0 w 397"/>
                  <a:gd name="T21" fmla="*/ 21 h 283"/>
                  <a:gd name="T22" fmla="*/ 1 w 397"/>
                  <a:gd name="T23" fmla="*/ 5 h 283"/>
                  <a:gd name="T24" fmla="*/ 1 w 397"/>
                  <a:gd name="T25" fmla="*/ 1 h 283"/>
                  <a:gd name="T26" fmla="*/ 1 w 397"/>
                  <a:gd name="T27" fmla="*/ 0 h 283"/>
                  <a:gd name="T28" fmla="*/ 1 w 397"/>
                  <a:gd name="T29" fmla="*/ 1 h 283"/>
                  <a:gd name="T30" fmla="*/ 1 w 397"/>
                  <a:gd name="T31" fmla="*/ 5 h 283"/>
                  <a:gd name="T32" fmla="*/ 1 w 397"/>
                  <a:gd name="T33" fmla="*/ 21 h 283"/>
                  <a:gd name="T34" fmla="*/ 2 w 397"/>
                  <a:gd name="T35" fmla="*/ 81 h 283"/>
                  <a:gd name="T36" fmla="*/ 2 w 397"/>
                  <a:gd name="T37" fmla="*/ 282 h 283"/>
                  <a:gd name="T38" fmla="*/ 1 w 397"/>
                  <a:gd name="T39" fmla="*/ 281 h 283"/>
                  <a:gd name="T40" fmla="*/ 58 w 397"/>
                  <a:gd name="T41" fmla="*/ 281 h 283"/>
                  <a:gd name="T42" fmla="*/ 298 w 397"/>
                  <a:gd name="T43" fmla="*/ 281 h 283"/>
                  <a:gd name="T44" fmla="*/ 370 w 397"/>
                  <a:gd name="T45" fmla="*/ 282 h 283"/>
                  <a:gd name="T46" fmla="*/ 390 w 397"/>
                  <a:gd name="T47" fmla="*/ 282 h 283"/>
                  <a:gd name="T48" fmla="*/ 395 w 397"/>
                  <a:gd name="T49" fmla="*/ 282 h 283"/>
                  <a:gd name="T50" fmla="*/ 397 w 397"/>
                  <a:gd name="T51" fmla="*/ 28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7" h="283">
                    <a:moveTo>
                      <a:pt x="397" y="282"/>
                    </a:moveTo>
                    <a:cubicBezTo>
                      <a:pt x="397" y="282"/>
                      <a:pt x="396" y="282"/>
                      <a:pt x="395" y="282"/>
                    </a:cubicBezTo>
                    <a:cubicBezTo>
                      <a:pt x="394" y="282"/>
                      <a:pt x="392" y="282"/>
                      <a:pt x="390" y="282"/>
                    </a:cubicBezTo>
                    <a:cubicBezTo>
                      <a:pt x="385" y="282"/>
                      <a:pt x="379" y="283"/>
                      <a:pt x="370" y="283"/>
                    </a:cubicBezTo>
                    <a:cubicBezTo>
                      <a:pt x="353" y="283"/>
                      <a:pt x="328" y="283"/>
                      <a:pt x="298" y="283"/>
                    </a:cubicBezTo>
                    <a:cubicBezTo>
                      <a:pt x="236" y="283"/>
                      <a:pt x="151" y="283"/>
                      <a:pt x="58" y="283"/>
                    </a:cubicBezTo>
                    <a:cubicBezTo>
                      <a:pt x="38" y="283"/>
                      <a:pt x="19" y="283"/>
                      <a:pt x="1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02"/>
                      <a:pt x="0" y="131"/>
                      <a:pt x="0" y="81"/>
                    </a:cubicBezTo>
                    <a:cubicBezTo>
                      <a:pt x="0" y="56"/>
                      <a:pt x="0" y="35"/>
                      <a:pt x="0" y="21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4"/>
                      <a:pt x="1" y="2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9"/>
                      <a:pt x="1" y="14"/>
                      <a:pt x="1" y="21"/>
                    </a:cubicBezTo>
                    <a:cubicBezTo>
                      <a:pt x="1" y="35"/>
                      <a:pt x="1" y="56"/>
                      <a:pt x="2" y="81"/>
                    </a:cubicBezTo>
                    <a:cubicBezTo>
                      <a:pt x="2" y="131"/>
                      <a:pt x="2" y="202"/>
                      <a:pt x="2" y="282"/>
                    </a:cubicBezTo>
                    <a:cubicBezTo>
                      <a:pt x="1" y="281"/>
                      <a:pt x="1" y="281"/>
                      <a:pt x="1" y="281"/>
                    </a:cubicBezTo>
                    <a:cubicBezTo>
                      <a:pt x="19" y="281"/>
                      <a:pt x="38" y="281"/>
                      <a:pt x="58" y="281"/>
                    </a:cubicBezTo>
                    <a:cubicBezTo>
                      <a:pt x="151" y="281"/>
                      <a:pt x="236" y="281"/>
                      <a:pt x="298" y="281"/>
                    </a:cubicBezTo>
                    <a:cubicBezTo>
                      <a:pt x="328" y="282"/>
                      <a:pt x="353" y="282"/>
                      <a:pt x="370" y="282"/>
                    </a:cubicBezTo>
                    <a:cubicBezTo>
                      <a:pt x="379" y="282"/>
                      <a:pt x="385" y="282"/>
                      <a:pt x="390" y="282"/>
                    </a:cubicBezTo>
                    <a:cubicBezTo>
                      <a:pt x="392" y="282"/>
                      <a:pt x="394" y="282"/>
                      <a:pt x="395" y="282"/>
                    </a:cubicBezTo>
                    <a:cubicBezTo>
                      <a:pt x="396" y="282"/>
                      <a:pt x="397" y="282"/>
                      <a:pt x="397" y="2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150">
                <a:extLst>
                  <a:ext uri="{FF2B5EF4-FFF2-40B4-BE49-F238E27FC236}">
                    <a16:creationId xmlns:a16="http://schemas.microsoft.com/office/drawing/2014/main" id="{CE885287-817A-4E98-B16A-1F82E581A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402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151">
                <a:extLst>
                  <a:ext uri="{FF2B5EF4-FFF2-40B4-BE49-F238E27FC236}">
                    <a16:creationId xmlns:a16="http://schemas.microsoft.com/office/drawing/2014/main" id="{A2C59D07-A826-40C0-B84E-95F050746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262"/>
                <a:ext cx="914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152">
                <a:extLst>
                  <a:ext uri="{FF2B5EF4-FFF2-40B4-BE49-F238E27FC236}">
                    <a16:creationId xmlns:a16="http://schemas.microsoft.com/office/drawing/2014/main" id="{9A66E7AF-5D14-4327-BB05-E11D54B24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119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153">
                <a:extLst>
                  <a:ext uri="{FF2B5EF4-FFF2-40B4-BE49-F238E27FC236}">
                    <a16:creationId xmlns:a16="http://schemas.microsoft.com/office/drawing/2014/main" id="{95359802-70DF-43D5-837C-3A0B11021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542"/>
                <a:ext cx="9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4">
                <a:extLst>
                  <a:ext uri="{FF2B5EF4-FFF2-40B4-BE49-F238E27FC236}">
                    <a16:creationId xmlns:a16="http://schemas.microsoft.com/office/drawing/2014/main" id="{2EA09DD1-5B43-4EB7-9BA4-7930BAD9D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1" y="1038"/>
                <a:ext cx="892" cy="630"/>
              </a:xfrm>
              <a:custGeom>
                <a:avLst/>
                <a:gdLst>
                  <a:gd name="T0" fmla="*/ 0 w 376"/>
                  <a:gd name="T1" fmla="*/ 265 h 265"/>
                  <a:gd name="T2" fmla="*/ 0 w 376"/>
                  <a:gd name="T3" fmla="*/ 213 h 265"/>
                  <a:gd name="T4" fmla="*/ 32 w 376"/>
                  <a:gd name="T5" fmla="*/ 162 h 265"/>
                  <a:gd name="T6" fmla="*/ 55 w 376"/>
                  <a:gd name="T7" fmla="*/ 179 h 265"/>
                  <a:gd name="T8" fmla="*/ 100 w 376"/>
                  <a:gd name="T9" fmla="*/ 108 h 265"/>
                  <a:gd name="T10" fmla="*/ 127 w 376"/>
                  <a:gd name="T11" fmla="*/ 127 h 265"/>
                  <a:gd name="T12" fmla="*/ 164 w 376"/>
                  <a:gd name="T13" fmla="*/ 62 h 265"/>
                  <a:gd name="T14" fmla="*/ 195 w 376"/>
                  <a:gd name="T15" fmla="*/ 87 h 265"/>
                  <a:gd name="T16" fmla="*/ 240 w 376"/>
                  <a:gd name="T17" fmla="*/ 0 h 265"/>
                  <a:gd name="T18" fmla="*/ 289 w 376"/>
                  <a:gd name="T19" fmla="*/ 97 h 265"/>
                  <a:gd name="T20" fmla="*/ 329 w 376"/>
                  <a:gd name="T21" fmla="*/ 48 h 265"/>
                  <a:gd name="T22" fmla="*/ 376 w 376"/>
                  <a:gd name="T23" fmla="*/ 35 h 265"/>
                  <a:gd name="T24" fmla="*/ 376 w 376"/>
                  <a:gd name="T25" fmla="*/ 265 h 265"/>
                  <a:gd name="T26" fmla="*/ 0 w 376"/>
                  <a:gd name="T2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6" h="265">
                    <a:moveTo>
                      <a:pt x="0" y="265"/>
                    </a:moveTo>
                    <a:cubicBezTo>
                      <a:pt x="0" y="256"/>
                      <a:pt x="0" y="213"/>
                      <a:pt x="0" y="213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55" y="179"/>
                      <a:pt x="55" y="179"/>
                      <a:pt x="55" y="179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27" y="127"/>
                      <a:pt x="127" y="127"/>
                      <a:pt x="127" y="127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89" y="97"/>
                      <a:pt x="289" y="97"/>
                      <a:pt x="289" y="97"/>
                    </a:cubicBezTo>
                    <a:cubicBezTo>
                      <a:pt x="329" y="48"/>
                      <a:pt x="329" y="48"/>
                      <a:pt x="329" y="48"/>
                    </a:cubicBezTo>
                    <a:cubicBezTo>
                      <a:pt x="376" y="35"/>
                      <a:pt x="376" y="35"/>
                      <a:pt x="376" y="35"/>
                    </a:cubicBezTo>
                    <a:cubicBezTo>
                      <a:pt x="376" y="265"/>
                      <a:pt x="376" y="265"/>
                      <a:pt x="376" y="265"/>
                    </a:cubicBez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5">
                <a:extLst>
                  <a:ext uri="{FF2B5EF4-FFF2-40B4-BE49-F238E27FC236}">
                    <a16:creationId xmlns:a16="http://schemas.microsoft.com/office/drawing/2014/main" id="{364CACF8-8119-4A40-BCB4-98C8196B9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1" y="1076"/>
                <a:ext cx="904" cy="509"/>
              </a:xfrm>
              <a:custGeom>
                <a:avLst/>
                <a:gdLst>
                  <a:gd name="T0" fmla="*/ 381 w 381"/>
                  <a:gd name="T1" fmla="*/ 0 h 214"/>
                  <a:gd name="T2" fmla="*/ 380 w 381"/>
                  <a:gd name="T3" fmla="*/ 1 h 214"/>
                  <a:gd name="T4" fmla="*/ 377 w 381"/>
                  <a:gd name="T5" fmla="*/ 1 h 214"/>
                  <a:gd name="T6" fmla="*/ 368 w 381"/>
                  <a:gd name="T7" fmla="*/ 1 h 214"/>
                  <a:gd name="T8" fmla="*/ 332 w 381"/>
                  <a:gd name="T9" fmla="*/ 1 h 214"/>
                  <a:gd name="T10" fmla="*/ 332 w 381"/>
                  <a:gd name="T11" fmla="*/ 1 h 214"/>
                  <a:gd name="T12" fmla="*/ 294 w 381"/>
                  <a:gd name="T13" fmla="*/ 51 h 214"/>
                  <a:gd name="T14" fmla="*/ 294 w 381"/>
                  <a:gd name="T15" fmla="*/ 51 h 214"/>
                  <a:gd name="T16" fmla="*/ 293 w 381"/>
                  <a:gd name="T17" fmla="*/ 51 h 214"/>
                  <a:gd name="T18" fmla="*/ 197 w 381"/>
                  <a:gd name="T19" fmla="*/ 52 h 214"/>
                  <a:gd name="T20" fmla="*/ 198 w 381"/>
                  <a:gd name="T21" fmla="*/ 51 h 214"/>
                  <a:gd name="T22" fmla="*/ 158 w 381"/>
                  <a:gd name="T23" fmla="*/ 119 h 214"/>
                  <a:gd name="T24" fmla="*/ 118 w 381"/>
                  <a:gd name="T25" fmla="*/ 185 h 214"/>
                  <a:gd name="T26" fmla="*/ 117 w 381"/>
                  <a:gd name="T27" fmla="*/ 186 h 214"/>
                  <a:gd name="T28" fmla="*/ 116 w 381"/>
                  <a:gd name="T29" fmla="*/ 185 h 214"/>
                  <a:gd name="T30" fmla="*/ 64 w 381"/>
                  <a:gd name="T31" fmla="*/ 113 h 214"/>
                  <a:gd name="T32" fmla="*/ 65 w 381"/>
                  <a:gd name="T33" fmla="*/ 113 h 214"/>
                  <a:gd name="T34" fmla="*/ 18 w 381"/>
                  <a:gd name="T35" fmla="*/ 187 h 214"/>
                  <a:gd name="T36" fmla="*/ 4 w 381"/>
                  <a:gd name="T37" fmla="*/ 207 h 214"/>
                  <a:gd name="T38" fmla="*/ 1 w 381"/>
                  <a:gd name="T39" fmla="*/ 213 h 214"/>
                  <a:gd name="T40" fmla="*/ 0 w 381"/>
                  <a:gd name="T41" fmla="*/ 214 h 214"/>
                  <a:gd name="T42" fmla="*/ 1 w 381"/>
                  <a:gd name="T43" fmla="*/ 213 h 214"/>
                  <a:gd name="T44" fmla="*/ 4 w 381"/>
                  <a:gd name="T45" fmla="*/ 207 h 214"/>
                  <a:gd name="T46" fmla="*/ 17 w 381"/>
                  <a:gd name="T47" fmla="*/ 186 h 214"/>
                  <a:gd name="T48" fmla="*/ 64 w 381"/>
                  <a:gd name="T49" fmla="*/ 112 h 214"/>
                  <a:gd name="T50" fmla="*/ 65 w 381"/>
                  <a:gd name="T51" fmla="*/ 111 h 214"/>
                  <a:gd name="T52" fmla="*/ 65 w 381"/>
                  <a:gd name="T53" fmla="*/ 112 h 214"/>
                  <a:gd name="T54" fmla="*/ 118 w 381"/>
                  <a:gd name="T55" fmla="*/ 183 h 214"/>
                  <a:gd name="T56" fmla="*/ 116 w 381"/>
                  <a:gd name="T57" fmla="*/ 183 h 214"/>
                  <a:gd name="T58" fmla="*/ 156 w 381"/>
                  <a:gd name="T59" fmla="*/ 117 h 214"/>
                  <a:gd name="T60" fmla="*/ 196 w 381"/>
                  <a:gd name="T61" fmla="*/ 50 h 214"/>
                  <a:gd name="T62" fmla="*/ 197 w 381"/>
                  <a:gd name="T63" fmla="*/ 50 h 214"/>
                  <a:gd name="T64" fmla="*/ 197 w 381"/>
                  <a:gd name="T65" fmla="*/ 50 h 214"/>
                  <a:gd name="T66" fmla="*/ 293 w 381"/>
                  <a:gd name="T67" fmla="*/ 50 h 214"/>
                  <a:gd name="T68" fmla="*/ 293 w 381"/>
                  <a:gd name="T69" fmla="*/ 50 h 214"/>
                  <a:gd name="T70" fmla="*/ 331 w 381"/>
                  <a:gd name="T71" fmla="*/ 0 h 214"/>
                  <a:gd name="T72" fmla="*/ 332 w 381"/>
                  <a:gd name="T73" fmla="*/ 0 h 214"/>
                  <a:gd name="T74" fmla="*/ 332 w 381"/>
                  <a:gd name="T75" fmla="*/ 0 h 214"/>
                  <a:gd name="T76" fmla="*/ 368 w 381"/>
                  <a:gd name="T77" fmla="*/ 0 h 214"/>
                  <a:gd name="T78" fmla="*/ 377 w 381"/>
                  <a:gd name="T79" fmla="*/ 0 h 214"/>
                  <a:gd name="T80" fmla="*/ 380 w 381"/>
                  <a:gd name="T81" fmla="*/ 0 h 214"/>
                  <a:gd name="T82" fmla="*/ 381 w 381"/>
                  <a:gd name="T8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1" h="214">
                    <a:moveTo>
                      <a:pt x="381" y="0"/>
                    </a:moveTo>
                    <a:cubicBezTo>
                      <a:pt x="381" y="1"/>
                      <a:pt x="380" y="1"/>
                      <a:pt x="380" y="1"/>
                    </a:cubicBezTo>
                    <a:cubicBezTo>
                      <a:pt x="379" y="1"/>
                      <a:pt x="378" y="1"/>
                      <a:pt x="377" y="1"/>
                    </a:cubicBezTo>
                    <a:cubicBezTo>
                      <a:pt x="375" y="1"/>
                      <a:pt x="372" y="1"/>
                      <a:pt x="368" y="1"/>
                    </a:cubicBezTo>
                    <a:cubicBezTo>
                      <a:pt x="359" y="1"/>
                      <a:pt x="347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22" y="15"/>
                      <a:pt x="309" y="32"/>
                      <a:pt x="294" y="51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3" y="51"/>
                      <a:pt x="293" y="51"/>
                      <a:pt x="293" y="51"/>
                    </a:cubicBezTo>
                    <a:cubicBezTo>
                      <a:pt x="265" y="51"/>
                      <a:pt x="233" y="52"/>
                      <a:pt x="197" y="52"/>
                    </a:cubicBezTo>
                    <a:cubicBezTo>
                      <a:pt x="198" y="51"/>
                      <a:pt x="198" y="51"/>
                      <a:pt x="198" y="51"/>
                    </a:cubicBezTo>
                    <a:cubicBezTo>
                      <a:pt x="185" y="72"/>
                      <a:pt x="172" y="95"/>
                      <a:pt x="158" y="119"/>
                    </a:cubicBezTo>
                    <a:cubicBezTo>
                      <a:pt x="144" y="141"/>
                      <a:pt x="130" y="164"/>
                      <a:pt x="118" y="185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97" y="158"/>
                      <a:pt x="80" y="134"/>
                      <a:pt x="64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46" y="144"/>
                      <a:pt x="29" y="169"/>
                      <a:pt x="18" y="187"/>
                    </a:cubicBezTo>
                    <a:cubicBezTo>
                      <a:pt x="12" y="196"/>
                      <a:pt x="8" y="203"/>
                      <a:pt x="4" y="207"/>
                    </a:cubicBezTo>
                    <a:cubicBezTo>
                      <a:pt x="3" y="210"/>
                      <a:pt x="2" y="211"/>
                      <a:pt x="1" y="213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0" y="214"/>
                      <a:pt x="1" y="213"/>
                    </a:cubicBezTo>
                    <a:cubicBezTo>
                      <a:pt x="1" y="211"/>
                      <a:pt x="3" y="209"/>
                      <a:pt x="4" y="207"/>
                    </a:cubicBezTo>
                    <a:cubicBezTo>
                      <a:pt x="7" y="202"/>
                      <a:pt x="11" y="195"/>
                      <a:pt x="17" y="186"/>
                    </a:cubicBezTo>
                    <a:cubicBezTo>
                      <a:pt x="28" y="168"/>
                      <a:pt x="44" y="143"/>
                      <a:pt x="64" y="112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2"/>
                      <a:pt x="65" y="112"/>
                      <a:pt x="65" y="112"/>
                    </a:cubicBezTo>
                    <a:cubicBezTo>
                      <a:pt x="81" y="133"/>
                      <a:pt x="99" y="157"/>
                      <a:pt x="118" y="183"/>
                    </a:cubicBezTo>
                    <a:cubicBezTo>
                      <a:pt x="116" y="183"/>
                      <a:pt x="116" y="183"/>
                      <a:pt x="116" y="183"/>
                    </a:cubicBezTo>
                    <a:cubicBezTo>
                      <a:pt x="129" y="163"/>
                      <a:pt x="142" y="140"/>
                      <a:pt x="156" y="117"/>
                    </a:cubicBezTo>
                    <a:cubicBezTo>
                      <a:pt x="170" y="94"/>
                      <a:pt x="184" y="71"/>
                      <a:pt x="196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233" y="50"/>
                      <a:pt x="265" y="50"/>
                      <a:pt x="293" y="50"/>
                    </a:cubicBezTo>
                    <a:cubicBezTo>
                      <a:pt x="293" y="50"/>
                      <a:pt x="293" y="50"/>
                      <a:pt x="293" y="50"/>
                    </a:cubicBezTo>
                    <a:cubicBezTo>
                      <a:pt x="308" y="31"/>
                      <a:pt x="321" y="14"/>
                      <a:pt x="331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7" y="0"/>
                      <a:pt x="359" y="0"/>
                      <a:pt x="368" y="0"/>
                    </a:cubicBezTo>
                    <a:cubicBezTo>
                      <a:pt x="372" y="0"/>
                      <a:pt x="375" y="0"/>
                      <a:pt x="377" y="0"/>
                    </a:cubicBezTo>
                    <a:cubicBezTo>
                      <a:pt x="378" y="0"/>
                      <a:pt x="379" y="0"/>
                      <a:pt x="380" y="0"/>
                    </a:cubicBezTo>
                    <a:cubicBezTo>
                      <a:pt x="380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156">
                <a:extLst>
                  <a:ext uri="{FF2B5EF4-FFF2-40B4-BE49-F238E27FC236}">
                    <a16:creationId xmlns:a16="http://schemas.microsoft.com/office/drawing/2014/main" id="{25A5FD3B-EA96-4A4E-BF10-C35FA89EB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1376"/>
                <a:ext cx="17" cy="16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157">
                <a:extLst>
                  <a:ext uri="{FF2B5EF4-FFF2-40B4-BE49-F238E27FC236}">
                    <a16:creationId xmlns:a16="http://schemas.microsoft.com/office/drawing/2014/main" id="{C6110CA7-7B80-4109-9B5C-8A33CA033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8" y="1226"/>
                <a:ext cx="16" cy="17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158">
                <a:extLst>
                  <a:ext uri="{FF2B5EF4-FFF2-40B4-BE49-F238E27FC236}">
                    <a16:creationId xmlns:a16="http://schemas.microsoft.com/office/drawing/2014/main" id="{98D8FB58-6974-44CB-AE72-5270FBCA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188"/>
                <a:ext cx="19" cy="17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159">
                <a:extLst>
                  <a:ext uri="{FF2B5EF4-FFF2-40B4-BE49-F238E27FC236}">
                    <a16:creationId xmlns:a16="http://schemas.microsoft.com/office/drawing/2014/main" id="{724E858A-9F74-4E5C-9E6B-8F15EBBA2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1996"/>
                <a:ext cx="111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160">
                <a:extLst>
                  <a:ext uri="{FF2B5EF4-FFF2-40B4-BE49-F238E27FC236}">
                    <a16:creationId xmlns:a16="http://schemas.microsoft.com/office/drawing/2014/main" id="{25D83748-401F-4D83-BE3D-28839462D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055"/>
                <a:ext cx="111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161">
                <a:extLst>
                  <a:ext uri="{FF2B5EF4-FFF2-40B4-BE49-F238E27FC236}">
                    <a16:creationId xmlns:a16="http://schemas.microsoft.com/office/drawing/2014/main" id="{55F356E7-23A7-4EA3-AC53-9F66C9678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117"/>
                <a:ext cx="111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162">
                <a:extLst>
                  <a:ext uri="{FF2B5EF4-FFF2-40B4-BE49-F238E27FC236}">
                    <a16:creationId xmlns:a16="http://schemas.microsoft.com/office/drawing/2014/main" id="{D5650271-CD4F-4DFF-9131-A189CBB78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176"/>
                <a:ext cx="111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3">
                <a:extLst>
                  <a:ext uri="{FF2B5EF4-FFF2-40B4-BE49-F238E27FC236}">
                    <a16:creationId xmlns:a16="http://schemas.microsoft.com/office/drawing/2014/main" id="{B34223A3-2843-4BD1-8698-11C14610D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" y="1813"/>
                <a:ext cx="145" cy="342"/>
              </a:xfrm>
              <a:custGeom>
                <a:avLst/>
                <a:gdLst>
                  <a:gd name="T0" fmla="*/ 37 w 61"/>
                  <a:gd name="T1" fmla="*/ 144 h 144"/>
                  <a:gd name="T2" fmla="*/ 57 w 61"/>
                  <a:gd name="T3" fmla="*/ 69 h 144"/>
                  <a:gd name="T4" fmla="*/ 53 w 61"/>
                  <a:gd name="T5" fmla="*/ 33 h 144"/>
                  <a:gd name="T6" fmla="*/ 34 w 61"/>
                  <a:gd name="T7" fmla="*/ 7 h 144"/>
                  <a:gd name="T8" fmla="*/ 0 w 61"/>
                  <a:gd name="T9" fmla="*/ 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44">
                    <a:moveTo>
                      <a:pt x="37" y="144"/>
                    </a:moveTo>
                    <a:cubicBezTo>
                      <a:pt x="50" y="122"/>
                      <a:pt x="54" y="94"/>
                      <a:pt x="57" y="69"/>
                    </a:cubicBezTo>
                    <a:cubicBezTo>
                      <a:pt x="59" y="57"/>
                      <a:pt x="61" y="40"/>
                      <a:pt x="53" y="33"/>
                    </a:cubicBezTo>
                    <a:cubicBezTo>
                      <a:pt x="44" y="25"/>
                      <a:pt x="44" y="13"/>
                      <a:pt x="34" y="7"/>
                    </a:cubicBezTo>
                    <a:cubicBezTo>
                      <a:pt x="23" y="1"/>
                      <a:pt x="10" y="0"/>
                      <a:pt x="0" y="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4">
                <a:extLst>
                  <a:ext uri="{FF2B5EF4-FFF2-40B4-BE49-F238E27FC236}">
                    <a16:creationId xmlns:a16="http://schemas.microsoft.com/office/drawing/2014/main" id="{C5F37A1E-7A3D-4C72-899C-3CB28AB4C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1834"/>
                <a:ext cx="240" cy="506"/>
              </a:xfrm>
              <a:custGeom>
                <a:avLst/>
                <a:gdLst>
                  <a:gd name="T0" fmla="*/ 72 w 101"/>
                  <a:gd name="T1" fmla="*/ 211 h 213"/>
                  <a:gd name="T2" fmla="*/ 72 w 101"/>
                  <a:gd name="T3" fmla="*/ 211 h 213"/>
                  <a:gd name="T4" fmla="*/ 34 w 101"/>
                  <a:gd name="T5" fmla="*/ 178 h 213"/>
                  <a:gd name="T6" fmla="*/ 33 w 101"/>
                  <a:gd name="T7" fmla="*/ 140 h 213"/>
                  <a:gd name="T8" fmla="*/ 2 w 101"/>
                  <a:gd name="T9" fmla="*/ 109 h 213"/>
                  <a:gd name="T10" fmla="*/ 1 w 101"/>
                  <a:gd name="T11" fmla="*/ 16 h 213"/>
                  <a:gd name="T12" fmla="*/ 101 w 101"/>
                  <a:gd name="T13" fmla="*/ 22 h 213"/>
                  <a:gd name="T14" fmla="*/ 99 w 101"/>
                  <a:gd name="T15" fmla="*/ 122 h 213"/>
                  <a:gd name="T16" fmla="*/ 99 w 101"/>
                  <a:gd name="T17" fmla="*/ 175 h 213"/>
                  <a:gd name="T18" fmla="*/ 72 w 101"/>
                  <a:gd name="T19" fmla="*/ 21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213">
                    <a:moveTo>
                      <a:pt x="72" y="211"/>
                    </a:moveTo>
                    <a:cubicBezTo>
                      <a:pt x="72" y="211"/>
                      <a:pt x="72" y="211"/>
                      <a:pt x="72" y="211"/>
                    </a:cubicBezTo>
                    <a:cubicBezTo>
                      <a:pt x="52" y="213"/>
                      <a:pt x="35" y="198"/>
                      <a:pt x="34" y="178"/>
                    </a:cubicBezTo>
                    <a:cubicBezTo>
                      <a:pt x="34" y="159"/>
                      <a:pt x="33" y="140"/>
                      <a:pt x="33" y="140"/>
                    </a:cubicBezTo>
                    <a:cubicBezTo>
                      <a:pt x="33" y="140"/>
                      <a:pt x="4" y="138"/>
                      <a:pt x="2" y="109"/>
                    </a:cubicBezTo>
                    <a:cubicBezTo>
                      <a:pt x="0" y="81"/>
                      <a:pt x="1" y="16"/>
                      <a:pt x="1" y="16"/>
                    </a:cubicBezTo>
                    <a:cubicBezTo>
                      <a:pt x="33" y="0"/>
                      <a:pt x="71" y="2"/>
                      <a:pt x="101" y="22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9" y="175"/>
                      <a:pt x="99" y="175"/>
                      <a:pt x="99" y="175"/>
                    </a:cubicBezTo>
                    <a:cubicBezTo>
                      <a:pt x="99" y="193"/>
                      <a:pt x="90" y="210"/>
                      <a:pt x="72" y="21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5">
                <a:extLst>
                  <a:ext uri="{FF2B5EF4-FFF2-40B4-BE49-F238E27FC236}">
                    <a16:creationId xmlns:a16="http://schemas.microsoft.com/office/drawing/2014/main" id="{5BDC49E8-AB08-4990-A109-B5EE5CE45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1784"/>
                <a:ext cx="330" cy="394"/>
              </a:xfrm>
              <a:custGeom>
                <a:avLst/>
                <a:gdLst>
                  <a:gd name="T0" fmla="*/ 54 w 139"/>
                  <a:gd name="T1" fmla="*/ 96 h 166"/>
                  <a:gd name="T2" fmla="*/ 73 w 139"/>
                  <a:gd name="T3" fmla="*/ 92 h 166"/>
                  <a:gd name="T4" fmla="*/ 78 w 139"/>
                  <a:gd name="T5" fmla="*/ 112 h 166"/>
                  <a:gd name="T6" fmla="*/ 65 w 139"/>
                  <a:gd name="T7" fmla="*/ 123 h 166"/>
                  <a:gd name="T8" fmla="*/ 56 w 139"/>
                  <a:gd name="T9" fmla="*/ 134 h 166"/>
                  <a:gd name="T10" fmla="*/ 74 w 139"/>
                  <a:gd name="T11" fmla="*/ 150 h 166"/>
                  <a:gd name="T12" fmla="*/ 113 w 139"/>
                  <a:gd name="T13" fmla="*/ 164 h 166"/>
                  <a:gd name="T14" fmla="*/ 130 w 139"/>
                  <a:gd name="T15" fmla="*/ 156 h 166"/>
                  <a:gd name="T16" fmla="*/ 137 w 139"/>
                  <a:gd name="T17" fmla="*/ 133 h 166"/>
                  <a:gd name="T18" fmla="*/ 138 w 139"/>
                  <a:gd name="T19" fmla="*/ 71 h 166"/>
                  <a:gd name="T20" fmla="*/ 137 w 139"/>
                  <a:gd name="T21" fmla="*/ 48 h 166"/>
                  <a:gd name="T22" fmla="*/ 125 w 139"/>
                  <a:gd name="T23" fmla="*/ 30 h 166"/>
                  <a:gd name="T24" fmla="*/ 102 w 139"/>
                  <a:gd name="T25" fmla="*/ 22 h 166"/>
                  <a:gd name="T26" fmla="*/ 75 w 139"/>
                  <a:gd name="T27" fmla="*/ 8 h 166"/>
                  <a:gd name="T28" fmla="*/ 45 w 139"/>
                  <a:gd name="T29" fmla="*/ 5 h 166"/>
                  <a:gd name="T30" fmla="*/ 27 w 139"/>
                  <a:gd name="T31" fmla="*/ 18 h 166"/>
                  <a:gd name="T32" fmla="*/ 1 w 139"/>
                  <a:gd name="T33" fmla="*/ 36 h 166"/>
                  <a:gd name="T34" fmla="*/ 2 w 139"/>
                  <a:gd name="T35" fmla="*/ 50 h 166"/>
                  <a:gd name="T36" fmla="*/ 47 w 139"/>
                  <a:gd name="T37" fmla="*/ 68 h 166"/>
                  <a:gd name="T38" fmla="*/ 47 w 139"/>
                  <a:gd name="T39" fmla="*/ 88 h 166"/>
                  <a:gd name="T40" fmla="*/ 54 w 139"/>
                  <a:gd name="T41" fmla="*/ 9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9" h="166">
                    <a:moveTo>
                      <a:pt x="54" y="96"/>
                    </a:moveTo>
                    <a:cubicBezTo>
                      <a:pt x="58" y="90"/>
                      <a:pt x="66" y="87"/>
                      <a:pt x="73" y="92"/>
                    </a:cubicBezTo>
                    <a:cubicBezTo>
                      <a:pt x="79" y="96"/>
                      <a:pt x="82" y="105"/>
                      <a:pt x="78" y="112"/>
                    </a:cubicBezTo>
                    <a:cubicBezTo>
                      <a:pt x="76" y="117"/>
                      <a:pt x="70" y="121"/>
                      <a:pt x="65" y="123"/>
                    </a:cubicBezTo>
                    <a:cubicBezTo>
                      <a:pt x="59" y="124"/>
                      <a:pt x="55" y="129"/>
                      <a:pt x="56" y="134"/>
                    </a:cubicBezTo>
                    <a:cubicBezTo>
                      <a:pt x="57" y="141"/>
                      <a:pt x="69" y="144"/>
                      <a:pt x="74" y="150"/>
                    </a:cubicBezTo>
                    <a:cubicBezTo>
                      <a:pt x="82" y="159"/>
                      <a:pt x="100" y="163"/>
                      <a:pt x="113" y="164"/>
                    </a:cubicBezTo>
                    <a:cubicBezTo>
                      <a:pt x="125" y="166"/>
                      <a:pt x="123" y="166"/>
                      <a:pt x="130" y="156"/>
                    </a:cubicBezTo>
                    <a:cubicBezTo>
                      <a:pt x="135" y="149"/>
                      <a:pt x="137" y="142"/>
                      <a:pt x="137" y="133"/>
                    </a:cubicBezTo>
                    <a:cubicBezTo>
                      <a:pt x="138" y="112"/>
                      <a:pt x="138" y="91"/>
                      <a:pt x="138" y="71"/>
                    </a:cubicBezTo>
                    <a:cubicBezTo>
                      <a:pt x="139" y="63"/>
                      <a:pt x="139" y="55"/>
                      <a:pt x="137" y="48"/>
                    </a:cubicBezTo>
                    <a:cubicBezTo>
                      <a:pt x="135" y="41"/>
                      <a:pt x="131" y="34"/>
                      <a:pt x="125" y="30"/>
                    </a:cubicBezTo>
                    <a:cubicBezTo>
                      <a:pt x="118" y="25"/>
                      <a:pt x="110" y="25"/>
                      <a:pt x="102" y="22"/>
                    </a:cubicBezTo>
                    <a:cubicBezTo>
                      <a:pt x="92" y="19"/>
                      <a:pt x="84" y="12"/>
                      <a:pt x="75" y="8"/>
                    </a:cubicBezTo>
                    <a:cubicBezTo>
                      <a:pt x="65" y="3"/>
                      <a:pt x="54" y="0"/>
                      <a:pt x="45" y="5"/>
                    </a:cubicBezTo>
                    <a:cubicBezTo>
                      <a:pt x="38" y="8"/>
                      <a:pt x="34" y="15"/>
                      <a:pt x="27" y="18"/>
                    </a:cubicBezTo>
                    <a:cubicBezTo>
                      <a:pt x="18" y="24"/>
                      <a:pt x="6" y="22"/>
                      <a:pt x="1" y="36"/>
                    </a:cubicBezTo>
                    <a:cubicBezTo>
                      <a:pt x="0" y="40"/>
                      <a:pt x="0" y="46"/>
                      <a:pt x="2" y="50"/>
                    </a:cubicBezTo>
                    <a:cubicBezTo>
                      <a:pt x="8" y="69"/>
                      <a:pt x="30" y="76"/>
                      <a:pt x="47" y="68"/>
                    </a:cubicBezTo>
                    <a:cubicBezTo>
                      <a:pt x="47" y="71"/>
                      <a:pt x="44" y="78"/>
                      <a:pt x="47" y="88"/>
                    </a:cubicBezTo>
                    <a:cubicBezTo>
                      <a:pt x="48" y="91"/>
                      <a:pt x="49" y="96"/>
                      <a:pt x="54" y="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6">
                <a:extLst>
                  <a:ext uri="{FF2B5EF4-FFF2-40B4-BE49-F238E27FC236}">
                    <a16:creationId xmlns:a16="http://schemas.microsoft.com/office/drawing/2014/main" id="{B1ABEBFB-0E82-4587-B240-648BDBA1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" y="2019"/>
                <a:ext cx="29" cy="43"/>
              </a:xfrm>
              <a:custGeom>
                <a:avLst/>
                <a:gdLst>
                  <a:gd name="T0" fmla="*/ 1 w 12"/>
                  <a:gd name="T1" fmla="*/ 14 h 18"/>
                  <a:gd name="T2" fmla="*/ 4 w 12"/>
                  <a:gd name="T3" fmla="*/ 16 h 18"/>
                  <a:gd name="T4" fmla="*/ 9 w 12"/>
                  <a:gd name="T5" fmla="*/ 9 h 18"/>
                  <a:gd name="T6" fmla="*/ 5 w 12"/>
                  <a:gd name="T7" fmla="*/ 2 h 18"/>
                  <a:gd name="T8" fmla="*/ 1 w 12"/>
                  <a:gd name="T9" fmla="*/ 2 h 18"/>
                  <a:gd name="T10" fmla="*/ 5 w 12"/>
                  <a:gd name="T11" fmla="*/ 1 h 18"/>
                  <a:gd name="T12" fmla="*/ 9 w 12"/>
                  <a:gd name="T13" fmla="*/ 3 h 18"/>
                  <a:gd name="T14" fmla="*/ 12 w 12"/>
                  <a:gd name="T15" fmla="*/ 9 h 18"/>
                  <a:gd name="T16" fmla="*/ 4 w 12"/>
                  <a:gd name="T17" fmla="*/ 17 h 18"/>
                  <a:gd name="T18" fmla="*/ 1 w 12"/>
                  <a:gd name="T19" fmla="*/ 16 h 18"/>
                  <a:gd name="T20" fmla="*/ 1 w 12"/>
                  <a:gd name="T2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8">
                    <a:moveTo>
                      <a:pt x="1" y="14"/>
                    </a:moveTo>
                    <a:cubicBezTo>
                      <a:pt x="1" y="14"/>
                      <a:pt x="2" y="16"/>
                      <a:pt x="4" y="16"/>
                    </a:cubicBezTo>
                    <a:cubicBezTo>
                      <a:pt x="6" y="16"/>
                      <a:pt x="9" y="13"/>
                      <a:pt x="9" y="9"/>
                    </a:cubicBezTo>
                    <a:cubicBezTo>
                      <a:pt x="10" y="6"/>
                      <a:pt x="7" y="3"/>
                      <a:pt x="5" y="2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0" y="1"/>
                      <a:pt x="2" y="0"/>
                      <a:pt x="5" y="1"/>
                    </a:cubicBezTo>
                    <a:cubicBezTo>
                      <a:pt x="6" y="1"/>
                      <a:pt x="8" y="2"/>
                      <a:pt x="9" y="3"/>
                    </a:cubicBezTo>
                    <a:cubicBezTo>
                      <a:pt x="11" y="5"/>
                      <a:pt x="12" y="7"/>
                      <a:pt x="12" y="9"/>
                    </a:cubicBezTo>
                    <a:cubicBezTo>
                      <a:pt x="11" y="14"/>
                      <a:pt x="7" y="18"/>
                      <a:pt x="4" y="17"/>
                    </a:cubicBezTo>
                    <a:cubicBezTo>
                      <a:pt x="3" y="17"/>
                      <a:pt x="2" y="16"/>
                      <a:pt x="1" y="16"/>
                    </a:cubicBezTo>
                    <a:cubicBezTo>
                      <a:pt x="1" y="15"/>
                      <a:pt x="1" y="14"/>
                      <a:pt x="1" y="1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7">
                <a:extLst>
                  <a:ext uri="{FF2B5EF4-FFF2-40B4-BE49-F238E27FC236}">
                    <a16:creationId xmlns:a16="http://schemas.microsoft.com/office/drawing/2014/main" id="{271D3B70-BF14-4399-AB10-426BD3E4B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1836"/>
                <a:ext cx="111" cy="131"/>
              </a:xfrm>
              <a:custGeom>
                <a:avLst/>
                <a:gdLst>
                  <a:gd name="T0" fmla="*/ 0 w 47"/>
                  <a:gd name="T1" fmla="*/ 6 h 55"/>
                  <a:gd name="T2" fmla="*/ 2 w 47"/>
                  <a:gd name="T3" fmla="*/ 4 h 55"/>
                  <a:gd name="T4" fmla="*/ 11 w 47"/>
                  <a:gd name="T5" fmla="*/ 0 h 55"/>
                  <a:gd name="T6" fmla="*/ 25 w 47"/>
                  <a:gd name="T7" fmla="*/ 2 h 55"/>
                  <a:gd name="T8" fmla="*/ 37 w 47"/>
                  <a:gd name="T9" fmla="*/ 14 h 55"/>
                  <a:gd name="T10" fmla="*/ 46 w 47"/>
                  <a:gd name="T11" fmla="*/ 42 h 55"/>
                  <a:gd name="T12" fmla="*/ 47 w 47"/>
                  <a:gd name="T13" fmla="*/ 55 h 55"/>
                  <a:gd name="T14" fmla="*/ 44 w 47"/>
                  <a:gd name="T15" fmla="*/ 42 h 55"/>
                  <a:gd name="T16" fmla="*/ 35 w 47"/>
                  <a:gd name="T17" fmla="*/ 15 h 55"/>
                  <a:gd name="T18" fmla="*/ 24 w 47"/>
                  <a:gd name="T19" fmla="*/ 4 h 55"/>
                  <a:gd name="T20" fmla="*/ 11 w 47"/>
                  <a:gd name="T21" fmla="*/ 2 h 55"/>
                  <a:gd name="T22" fmla="*/ 0 w 47"/>
                  <a:gd name="T2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55">
                    <a:moveTo>
                      <a:pt x="0" y="6"/>
                    </a:moveTo>
                    <a:cubicBezTo>
                      <a:pt x="0" y="6"/>
                      <a:pt x="1" y="5"/>
                      <a:pt x="2" y="4"/>
                    </a:cubicBezTo>
                    <a:cubicBezTo>
                      <a:pt x="4" y="2"/>
                      <a:pt x="7" y="1"/>
                      <a:pt x="11" y="0"/>
                    </a:cubicBezTo>
                    <a:cubicBezTo>
                      <a:pt x="15" y="0"/>
                      <a:pt x="20" y="0"/>
                      <a:pt x="25" y="2"/>
                    </a:cubicBezTo>
                    <a:cubicBezTo>
                      <a:pt x="29" y="5"/>
                      <a:pt x="34" y="9"/>
                      <a:pt x="37" y="14"/>
                    </a:cubicBezTo>
                    <a:cubicBezTo>
                      <a:pt x="44" y="24"/>
                      <a:pt x="45" y="35"/>
                      <a:pt x="46" y="42"/>
                    </a:cubicBezTo>
                    <a:cubicBezTo>
                      <a:pt x="47" y="50"/>
                      <a:pt x="47" y="55"/>
                      <a:pt x="47" y="55"/>
                    </a:cubicBezTo>
                    <a:cubicBezTo>
                      <a:pt x="46" y="55"/>
                      <a:pt x="45" y="50"/>
                      <a:pt x="44" y="42"/>
                    </a:cubicBezTo>
                    <a:cubicBezTo>
                      <a:pt x="43" y="35"/>
                      <a:pt x="42" y="24"/>
                      <a:pt x="35" y="15"/>
                    </a:cubicBezTo>
                    <a:cubicBezTo>
                      <a:pt x="32" y="10"/>
                      <a:pt x="28" y="6"/>
                      <a:pt x="24" y="4"/>
                    </a:cubicBezTo>
                    <a:cubicBezTo>
                      <a:pt x="19" y="2"/>
                      <a:pt x="15" y="2"/>
                      <a:pt x="11" y="2"/>
                    </a:cubicBezTo>
                    <a:cubicBezTo>
                      <a:pt x="4" y="3"/>
                      <a:pt x="0" y="7"/>
                      <a:pt x="0" y="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8">
                <a:extLst>
                  <a:ext uri="{FF2B5EF4-FFF2-40B4-BE49-F238E27FC236}">
                    <a16:creationId xmlns:a16="http://schemas.microsoft.com/office/drawing/2014/main" id="{18425726-E910-4A8E-834F-ECEAA1E6C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1822"/>
                <a:ext cx="182" cy="98"/>
              </a:xfrm>
              <a:custGeom>
                <a:avLst/>
                <a:gdLst>
                  <a:gd name="T0" fmla="*/ 8 w 77"/>
                  <a:gd name="T1" fmla="*/ 41 h 41"/>
                  <a:gd name="T2" fmla="*/ 7 w 77"/>
                  <a:gd name="T3" fmla="*/ 41 h 41"/>
                  <a:gd name="T4" fmla="*/ 5 w 77"/>
                  <a:gd name="T5" fmla="*/ 40 h 41"/>
                  <a:gd name="T6" fmla="*/ 1 w 77"/>
                  <a:gd name="T7" fmla="*/ 36 h 41"/>
                  <a:gd name="T8" fmla="*/ 0 w 77"/>
                  <a:gd name="T9" fmla="*/ 29 h 41"/>
                  <a:gd name="T10" fmla="*/ 5 w 77"/>
                  <a:gd name="T11" fmla="*/ 23 h 41"/>
                  <a:gd name="T12" fmla="*/ 14 w 77"/>
                  <a:gd name="T13" fmla="*/ 21 h 41"/>
                  <a:gd name="T14" fmla="*/ 22 w 77"/>
                  <a:gd name="T15" fmla="*/ 19 h 41"/>
                  <a:gd name="T16" fmla="*/ 29 w 77"/>
                  <a:gd name="T17" fmla="*/ 12 h 41"/>
                  <a:gd name="T18" fmla="*/ 47 w 77"/>
                  <a:gd name="T19" fmla="*/ 1 h 41"/>
                  <a:gd name="T20" fmla="*/ 64 w 77"/>
                  <a:gd name="T21" fmla="*/ 1 h 41"/>
                  <a:gd name="T22" fmla="*/ 74 w 77"/>
                  <a:gd name="T23" fmla="*/ 5 h 41"/>
                  <a:gd name="T24" fmla="*/ 77 w 77"/>
                  <a:gd name="T25" fmla="*/ 7 h 41"/>
                  <a:gd name="T26" fmla="*/ 63 w 77"/>
                  <a:gd name="T27" fmla="*/ 2 h 41"/>
                  <a:gd name="T28" fmla="*/ 47 w 77"/>
                  <a:gd name="T29" fmla="*/ 3 h 41"/>
                  <a:gd name="T30" fmla="*/ 31 w 77"/>
                  <a:gd name="T31" fmla="*/ 13 h 41"/>
                  <a:gd name="T32" fmla="*/ 24 w 77"/>
                  <a:gd name="T33" fmla="*/ 21 h 41"/>
                  <a:gd name="T34" fmla="*/ 19 w 77"/>
                  <a:gd name="T35" fmla="*/ 23 h 41"/>
                  <a:gd name="T36" fmla="*/ 14 w 77"/>
                  <a:gd name="T37" fmla="*/ 23 h 41"/>
                  <a:gd name="T38" fmla="*/ 6 w 77"/>
                  <a:gd name="T39" fmla="*/ 24 h 41"/>
                  <a:gd name="T40" fmla="*/ 2 w 77"/>
                  <a:gd name="T41" fmla="*/ 30 h 41"/>
                  <a:gd name="T42" fmla="*/ 5 w 77"/>
                  <a:gd name="T43" fmla="*/ 39 h 41"/>
                  <a:gd name="T44" fmla="*/ 8 w 77"/>
                  <a:gd name="T4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41">
                    <a:moveTo>
                      <a:pt x="8" y="41"/>
                    </a:move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6" y="41"/>
                      <a:pt x="5" y="40"/>
                    </a:cubicBezTo>
                    <a:cubicBezTo>
                      <a:pt x="3" y="39"/>
                      <a:pt x="2" y="38"/>
                      <a:pt x="1" y="36"/>
                    </a:cubicBez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2" y="25"/>
                      <a:pt x="5" y="23"/>
                    </a:cubicBezTo>
                    <a:cubicBezTo>
                      <a:pt x="8" y="21"/>
                      <a:pt x="11" y="21"/>
                      <a:pt x="14" y="21"/>
                    </a:cubicBezTo>
                    <a:cubicBezTo>
                      <a:pt x="17" y="21"/>
                      <a:pt x="20" y="21"/>
                      <a:pt x="22" y="19"/>
                    </a:cubicBezTo>
                    <a:cubicBezTo>
                      <a:pt x="25" y="17"/>
                      <a:pt x="27" y="14"/>
                      <a:pt x="29" y="12"/>
                    </a:cubicBezTo>
                    <a:cubicBezTo>
                      <a:pt x="34" y="6"/>
                      <a:pt x="41" y="3"/>
                      <a:pt x="47" y="1"/>
                    </a:cubicBezTo>
                    <a:cubicBezTo>
                      <a:pt x="53" y="0"/>
                      <a:pt x="59" y="0"/>
                      <a:pt x="64" y="1"/>
                    </a:cubicBezTo>
                    <a:cubicBezTo>
                      <a:pt x="68" y="2"/>
                      <a:pt x="72" y="4"/>
                      <a:pt x="74" y="5"/>
                    </a:cubicBezTo>
                    <a:cubicBezTo>
                      <a:pt x="76" y="6"/>
                      <a:pt x="77" y="7"/>
                      <a:pt x="77" y="7"/>
                    </a:cubicBezTo>
                    <a:cubicBezTo>
                      <a:pt x="77" y="8"/>
                      <a:pt x="72" y="4"/>
                      <a:pt x="63" y="2"/>
                    </a:cubicBezTo>
                    <a:cubicBezTo>
                      <a:pt x="59" y="2"/>
                      <a:pt x="53" y="2"/>
                      <a:pt x="47" y="3"/>
                    </a:cubicBezTo>
                    <a:cubicBezTo>
                      <a:pt x="42" y="5"/>
                      <a:pt x="36" y="8"/>
                      <a:pt x="31" y="13"/>
                    </a:cubicBezTo>
                    <a:cubicBezTo>
                      <a:pt x="29" y="15"/>
                      <a:pt x="27" y="18"/>
                      <a:pt x="24" y="21"/>
                    </a:cubicBezTo>
                    <a:cubicBezTo>
                      <a:pt x="22" y="22"/>
                      <a:pt x="21" y="22"/>
                      <a:pt x="19" y="23"/>
                    </a:cubicBezTo>
                    <a:cubicBezTo>
                      <a:pt x="17" y="23"/>
                      <a:pt x="15" y="23"/>
                      <a:pt x="14" y="23"/>
                    </a:cubicBezTo>
                    <a:cubicBezTo>
                      <a:pt x="11" y="23"/>
                      <a:pt x="8" y="23"/>
                      <a:pt x="6" y="24"/>
                    </a:cubicBezTo>
                    <a:cubicBezTo>
                      <a:pt x="4" y="26"/>
                      <a:pt x="2" y="28"/>
                      <a:pt x="2" y="30"/>
                    </a:cubicBezTo>
                    <a:cubicBezTo>
                      <a:pt x="1" y="34"/>
                      <a:pt x="3" y="38"/>
                      <a:pt x="5" y="39"/>
                    </a:cubicBezTo>
                    <a:cubicBezTo>
                      <a:pt x="7" y="41"/>
                      <a:pt x="9" y="41"/>
                      <a:pt x="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69">
                <a:extLst>
                  <a:ext uri="{FF2B5EF4-FFF2-40B4-BE49-F238E27FC236}">
                    <a16:creationId xmlns:a16="http://schemas.microsoft.com/office/drawing/2014/main" id="{92D21A01-742F-4223-9D68-72EC67F57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" y="1896"/>
                <a:ext cx="102" cy="211"/>
              </a:xfrm>
              <a:custGeom>
                <a:avLst/>
                <a:gdLst>
                  <a:gd name="T0" fmla="*/ 26 w 43"/>
                  <a:gd name="T1" fmla="*/ 89 h 89"/>
                  <a:gd name="T2" fmla="*/ 30 w 43"/>
                  <a:gd name="T3" fmla="*/ 87 h 89"/>
                  <a:gd name="T4" fmla="*/ 38 w 43"/>
                  <a:gd name="T5" fmla="*/ 78 h 89"/>
                  <a:gd name="T6" fmla="*/ 39 w 43"/>
                  <a:gd name="T7" fmla="*/ 61 h 89"/>
                  <a:gd name="T8" fmla="*/ 34 w 43"/>
                  <a:gd name="T9" fmla="*/ 53 h 89"/>
                  <a:gd name="T10" fmla="*/ 25 w 43"/>
                  <a:gd name="T11" fmla="*/ 46 h 89"/>
                  <a:gd name="T12" fmla="*/ 15 w 43"/>
                  <a:gd name="T13" fmla="*/ 41 h 89"/>
                  <a:gd name="T14" fmla="*/ 7 w 43"/>
                  <a:gd name="T15" fmla="*/ 33 h 89"/>
                  <a:gd name="T16" fmla="*/ 1 w 43"/>
                  <a:gd name="T17" fmla="*/ 16 h 89"/>
                  <a:gd name="T18" fmla="*/ 2 w 43"/>
                  <a:gd name="T19" fmla="*/ 4 h 89"/>
                  <a:gd name="T20" fmla="*/ 3 w 43"/>
                  <a:gd name="T21" fmla="*/ 1 h 89"/>
                  <a:gd name="T22" fmla="*/ 3 w 43"/>
                  <a:gd name="T23" fmla="*/ 0 h 89"/>
                  <a:gd name="T24" fmla="*/ 2 w 43"/>
                  <a:gd name="T25" fmla="*/ 16 h 89"/>
                  <a:gd name="T26" fmla="*/ 9 w 43"/>
                  <a:gd name="T27" fmla="*/ 32 h 89"/>
                  <a:gd name="T28" fmla="*/ 16 w 43"/>
                  <a:gd name="T29" fmla="*/ 39 h 89"/>
                  <a:gd name="T30" fmla="*/ 26 w 43"/>
                  <a:gd name="T31" fmla="*/ 45 h 89"/>
                  <a:gd name="T32" fmla="*/ 35 w 43"/>
                  <a:gd name="T33" fmla="*/ 51 h 89"/>
                  <a:gd name="T34" fmla="*/ 41 w 43"/>
                  <a:gd name="T35" fmla="*/ 61 h 89"/>
                  <a:gd name="T36" fmla="*/ 39 w 43"/>
                  <a:gd name="T37" fmla="*/ 79 h 89"/>
                  <a:gd name="T38" fmla="*/ 30 w 43"/>
                  <a:gd name="T39" fmla="*/ 87 h 89"/>
                  <a:gd name="T40" fmla="*/ 26 w 43"/>
                  <a:gd name="T4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89">
                    <a:moveTo>
                      <a:pt x="26" y="89"/>
                    </a:moveTo>
                    <a:cubicBezTo>
                      <a:pt x="26" y="89"/>
                      <a:pt x="28" y="88"/>
                      <a:pt x="30" y="87"/>
                    </a:cubicBezTo>
                    <a:cubicBezTo>
                      <a:pt x="32" y="85"/>
                      <a:pt x="35" y="82"/>
                      <a:pt x="38" y="78"/>
                    </a:cubicBezTo>
                    <a:cubicBezTo>
                      <a:pt x="40" y="74"/>
                      <a:pt x="41" y="67"/>
                      <a:pt x="39" y="61"/>
                    </a:cubicBezTo>
                    <a:cubicBezTo>
                      <a:pt x="38" y="58"/>
                      <a:pt x="36" y="55"/>
                      <a:pt x="34" y="53"/>
                    </a:cubicBezTo>
                    <a:cubicBezTo>
                      <a:pt x="31" y="50"/>
                      <a:pt x="28" y="48"/>
                      <a:pt x="25" y="46"/>
                    </a:cubicBezTo>
                    <a:cubicBezTo>
                      <a:pt x="22" y="44"/>
                      <a:pt x="18" y="43"/>
                      <a:pt x="15" y="41"/>
                    </a:cubicBezTo>
                    <a:cubicBezTo>
                      <a:pt x="12" y="38"/>
                      <a:pt x="9" y="36"/>
                      <a:pt x="7" y="33"/>
                    </a:cubicBezTo>
                    <a:cubicBezTo>
                      <a:pt x="3" y="28"/>
                      <a:pt x="1" y="22"/>
                      <a:pt x="1" y="16"/>
                    </a:cubicBezTo>
                    <a:cubicBezTo>
                      <a:pt x="0" y="11"/>
                      <a:pt x="1" y="7"/>
                      <a:pt x="2" y="4"/>
                    </a:cubicBezTo>
                    <a:cubicBezTo>
                      <a:pt x="2" y="3"/>
                      <a:pt x="2" y="2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4" y="0"/>
                      <a:pt x="1" y="6"/>
                      <a:pt x="2" y="16"/>
                    </a:cubicBezTo>
                    <a:cubicBezTo>
                      <a:pt x="3" y="21"/>
                      <a:pt x="5" y="27"/>
                      <a:pt x="9" y="32"/>
                    </a:cubicBezTo>
                    <a:cubicBezTo>
                      <a:pt x="11" y="35"/>
                      <a:pt x="13" y="37"/>
                      <a:pt x="16" y="39"/>
                    </a:cubicBezTo>
                    <a:cubicBezTo>
                      <a:pt x="19" y="41"/>
                      <a:pt x="23" y="43"/>
                      <a:pt x="26" y="45"/>
                    </a:cubicBezTo>
                    <a:cubicBezTo>
                      <a:pt x="29" y="47"/>
                      <a:pt x="33" y="49"/>
                      <a:pt x="35" y="51"/>
                    </a:cubicBezTo>
                    <a:cubicBezTo>
                      <a:pt x="38" y="54"/>
                      <a:pt x="40" y="57"/>
                      <a:pt x="41" y="61"/>
                    </a:cubicBezTo>
                    <a:cubicBezTo>
                      <a:pt x="43" y="67"/>
                      <a:pt x="41" y="74"/>
                      <a:pt x="39" y="79"/>
                    </a:cubicBezTo>
                    <a:cubicBezTo>
                      <a:pt x="36" y="83"/>
                      <a:pt x="33" y="86"/>
                      <a:pt x="30" y="87"/>
                    </a:cubicBezTo>
                    <a:cubicBezTo>
                      <a:pt x="28" y="89"/>
                      <a:pt x="26" y="89"/>
                      <a:pt x="26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0">
                <a:extLst>
                  <a:ext uri="{FF2B5EF4-FFF2-40B4-BE49-F238E27FC236}">
                    <a16:creationId xmlns:a16="http://schemas.microsoft.com/office/drawing/2014/main" id="{95EA72C4-B82D-4859-AD0A-E25C97AE2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1891"/>
                <a:ext cx="159" cy="121"/>
              </a:xfrm>
              <a:custGeom>
                <a:avLst/>
                <a:gdLst>
                  <a:gd name="T0" fmla="*/ 67 w 67"/>
                  <a:gd name="T1" fmla="*/ 49 h 51"/>
                  <a:gd name="T2" fmla="*/ 64 w 67"/>
                  <a:gd name="T3" fmla="*/ 50 h 51"/>
                  <a:gd name="T4" fmla="*/ 53 w 67"/>
                  <a:gd name="T5" fmla="*/ 50 h 51"/>
                  <a:gd name="T6" fmla="*/ 22 w 67"/>
                  <a:gd name="T7" fmla="*/ 40 h 51"/>
                  <a:gd name="T8" fmla="*/ 1 w 67"/>
                  <a:gd name="T9" fmla="*/ 14 h 51"/>
                  <a:gd name="T10" fmla="*/ 1 w 67"/>
                  <a:gd name="T11" fmla="*/ 3 h 51"/>
                  <a:gd name="T12" fmla="*/ 2 w 67"/>
                  <a:gd name="T13" fmla="*/ 0 h 51"/>
                  <a:gd name="T14" fmla="*/ 3 w 67"/>
                  <a:gd name="T15" fmla="*/ 13 h 51"/>
                  <a:gd name="T16" fmla="*/ 23 w 67"/>
                  <a:gd name="T17" fmla="*/ 38 h 51"/>
                  <a:gd name="T18" fmla="*/ 53 w 67"/>
                  <a:gd name="T19" fmla="*/ 49 h 51"/>
                  <a:gd name="T20" fmla="*/ 67 w 67"/>
                  <a:gd name="T21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51">
                    <a:moveTo>
                      <a:pt x="67" y="49"/>
                    </a:moveTo>
                    <a:cubicBezTo>
                      <a:pt x="67" y="49"/>
                      <a:pt x="66" y="50"/>
                      <a:pt x="64" y="50"/>
                    </a:cubicBezTo>
                    <a:cubicBezTo>
                      <a:pt x="61" y="50"/>
                      <a:pt x="58" y="51"/>
                      <a:pt x="53" y="50"/>
                    </a:cubicBezTo>
                    <a:cubicBezTo>
                      <a:pt x="45" y="50"/>
                      <a:pt x="33" y="47"/>
                      <a:pt x="22" y="40"/>
                    </a:cubicBezTo>
                    <a:cubicBezTo>
                      <a:pt x="11" y="32"/>
                      <a:pt x="3" y="22"/>
                      <a:pt x="1" y="14"/>
                    </a:cubicBezTo>
                    <a:cubicBezTo>
                      <a:pt x="0" y="9"/>
                      <a:pt x="0" y="6"/>
                      <a:pt x="1" y="3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0" y="5"/>
                      <a:pt x="3" y="13"/>
                    </a:cubicBezTo>
                    <a:cubicBezTo>
                      <a:pt x="5" y="21"/>
                      <a:pt x="12" y="31"/>
                      <a:pt x="23" y="38"/>
                    </a:cubicBezTo>
                    <a:cubicBezTo>
                      <a:pt x="34" y="45"/>
                      <a:pt x="45" y="48"/>
                      <a:pt x="53" y="49"/>
                    </a:cubicBezTo>
                    <a:cubicBezTo>
                      <a:pt x="62" y="50"/>
                      <a:pt x="67" y="49"/>
                      <a:pt x="67" y="4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1">
                <a:extLst>
                  <a:ext uri="{FF2B5EF4-FFF2-40B4-BE49-F238E27FC236}">
                    <a16:creationId xmlns:a16="http://schemas.microsoft.com/office/drawing/2014/main" id="{99D86F9A-E2D2-46AF-A7BC-D68500667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1917"/>
                <a:ext cx="287" cy="364"/>
              </a:xfrm>
              <a:custGeom>
                <a:avLst/>
                <a:gdLst>
                  <a:gd name="T0" fmla="*/ 6 w 121"/>
                  <a:gd name="T1" fmla="*/ 19 h 153"/>
                  <a:gd name="T2" fmla="*/ 45 w 121"/>
                  <a:gd name="T3" fmla="*/ 1 h 153"/>
                  <a:gd name="T4" fmla="*/ 77 w 121"/>
                  <a:gd name="T5" fmla="*/ 27 h 153"/>
                  <a:gd name="T6" fmla="*/ 75 w 121"/>
                  <a:gd name="T7" fmla="*/ 60 h 153"/>
                  <a:gd name="T8" fmla="*/ 84 w 121"/>
                  <a:gd name="T9" fmla="*/ 90 h 153"/>
                  <a:gd name="T10" fmla="*/ 103 w 121"/>
                  <a:gd name="T11" fmla="*/ 96 h 153"/>
                  <a:gd name="T12" fmla="*/ 119 w 121"/>
                  <a:gd name="T13" fmla="*/ 107 h 153"/>
                  <a:gd name="T14" fmla="*/ 109 w 121"/>
                  <a:gd name="T15" fmla="*/ 126 h 153"/>
                  <a:gd name="T16" fmla="*/ 87 w 121"/>
                  <a:gd name="T17" fmla="*/ 126 h 153"/>
                  <a:gd name="T18" fmla="*/ 78 w 121"/>
                  <a:gd name="T19" fmla="*/ 149 h 153"/>
                  <a:gd name="T20" fmla="*/ 53 w 121"/>
                  <a:gd name="T21" fmla="*/ 148 h 153"/>
                  <a:gd name="T22" fmla="*/ 38 w 121"/>
                  <a:gd name="T23" fmla="*/ 127 h 153"/>
                  <a:gd name="T24" fmla="*/ 12 w 121"/>
                  <a:gd name="T25" fmla="*/ 132 h 153"/>
                  <a:gd name="T26" fmla="*/ 2 w 121"/>
                  <a:gd name="T27" fmla="*/ 106 h 153"/>
                  <a:gd name="T28" fmla="*/ 15 w 121"/>
                  <a:gd name="T29" fmla="*/ 80 h 153"/>
                  <a:gd name="T30" fmla="*/ 24 w 121"/>
                  <a:gd name="T31" fmla="*/ 69 h 153"/>
                  <a:gd name="T32" fmla="*/ 24 w 121"/>
                  <a:gd name="T33" fmla="*/ 55 h 153"/>
                  <a:gd name="T34" fmla="*/ 12 w 121"/>
                  <a:gd name="T35" fmla="*/ 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1" h="153">
                    <a:moveTo>
                      <a:pt x="6" y="19"/>
                    </a:moveTo>
                    <a:cubicBezTo>
                      <a:pt x="15" y="8"/>
                      <a:pt x="30" y="0"/>
                      <a:pt x="45" y="1"/>
                    </a:cubicBezTo>
                    <a:cubicBezTo>
                      <a:pt x="59" y="2"/>
                      <a:pt x="74" y="12"/>
                      <a:pt x="77" y="27"/>
                    </a:cubicBezTo>
                    <a:cubicBezTo>
                      <a:pt x="80" y="37"/>
                      <a:pt x="77" y="49"/>
                      <a:pt x="75" y="60"/>
                    </a:cubicBezTo>
                    <a:cubicBezTo>
                      <a:pt x="74" y="71"/>
                      <a:pt x="75" y="83"/>
                      <a:pt x="84" y="90"/>
                    </a:cubicBezTo>
                    <a:cubicBezTo>
                      <a:pt x="90" y="94"/>
                      <a:pt x="97" y="95"/>
                      <a:pt x="103" y="96"/>
                    </a:cubicBezTo>
                    <a:cubicBezTo>
                      <a:pt x="110" y="98"/>
                      <a:pt x="117" y="101"/>
                      <a:pt x="119" y="107"/>
                    </a:cubicBezTo>
                    <a:cubicBezTo>
                      <a:pt x="121" y="115"/>
                      <a:pt x="116" y="123"/>
                      <a:pt x="109" y="126"/>
                    </a:cubicBezTo>
                    <a:cubicBezTo>
                      <a:pt x="102" y="129"/>
                      <a:pt x="94" y="128"/>
                      <a:pt x="87" y="126"/>
                    </a:cubicBezTo>
                    <a:cubicBezTo>
                      <a:pt x="90" y="134"/>
                      <a:pt x="86" y="144"/>
                      <a:pt x="78" y="149"/>
                    </a:cubicBezTo>
                    <a:cubicBezTo>
                      <a:pt x="71" y="153"/>
                      <a:pt x="61" y="152"/>
                      <a:pt x="53" y="148"/>
                    </a:cubicBezTo>
                    <a:cubicBezTo>
                      <a:pt x="46" y="143"/>
                      <a:pt x="40" y="135"/>
                      <a:pt x="38" y="127"/>
                    </a:cubicBezTo>
                    <a:cubicBezTo>
                      <a:pt x="33" y="136"/>
                      <a:pt x="20" y="137"/>
                      <a:pt x="12" y="132"/>
                    </a:cubicBezTo>
                    <a:cubicBezTo>
                      <a:pt x="4" y="127"/>
                      <a:pt x="0" y="116"/>
                      <a:pt x="2" y="106"/>
                    </a:cubicBezTo>
                    <a:cubicBezTo>
                      <a:pt x="3" y="96"/>
                      <a:pt x="8" y="88"/>
                      <a:pt x="15" y="80"/>
                    </a:cubicBezTo>
                    <a:cubicBezTo>
                      <a:pt x="18" y="77"/>
                      <a:pt x="21" y="73"/>
                      <a:pt x="24" y="69"/>
                    </a:cubicBezTo>
                    <a:cubicBezTo>
                      <a:pt x="26" y="64"/>
                      <a:pt x="27" y="59"/>
                      <a:pt x="24" y="55"/>
                    </a:cubicBezTo>
                    <a:cubicBezTo>
                      <a:pt x="22" y="50"/>
                      <a:pt x="15" y="49"/>
                      <a:pt x="12" y="5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2">
                <a:extLst>
                  <a:ext uri="{FF2B5EF4-FFF2-40B4-BE49-F238E27FC236}">
                    <a16:creationId xmlns:a16="http://schemas.microsoft.com/office/drawing/2014/main" id="{D52EDCAE-EB54-4F39-A10C-60A3F2922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" y="1939"/>
                <a:ext cx="53" cy="97"/>
              </a:xfrm>
              <a:custGeom>
                <a:avLst/>
                <a:gdLst>
                  <a:gd name="T0" fmla="*/ 22 w 22"/>
                  <a:gd name="T1" fmla="*/ 40 h 41"/>
                  <a:gd name="T2" fmla="*/ 13 w 22"/>
                  <a:gd name="T3" fmla="*/ 39 h 41"/>
                  <a:gd name="T4" fmla="*/ 1 w 22"/>
                  <a:gd name="T5" fmla="*/ 23 h 41"/>
                  <a:gd name="T6" fmla="*/ 2 w 22"/>
                  <a:gd name="T7" fmla="*/ 12 h 41"/>
                  <a:gd name="T8" fmla="*/ 8 w 22"/>
                  <a:gd name="T9" fmla="*/ 4 h 41"/>
                  <a:gd name="T10" fmla="*/ 15 w 22"/>
                  <a:gd name="T11" fmla="*/ 0 h 41"/>
                  <a:gd name="T12" fmla="*/ 9 w 22"/>
                  <a:gd name="T13" fmla="*/ 5 h 41"/>
                  <a:gd name="T14" fmla="*/ 3 w 22"/>
                  <a:gd name="T15" fmla="*/ 23 h 41"/>
                  <a:gd name="T16" fmla="*/ 14 w 22"/>
                  <a:gd name="T17" fmla="*/ 38 h 41"/>
                  <a:gd name="T18" fmla="*/ 22 w 22"/>
                  <a:gd name="T1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1">
                    <a:moveTo>
                      <a:pt x="22" y="40"/>
                    </a:moveTo>
                    <a:cubicBezTo>
                      <a:pt x="22" y="40"/>
                      <a:pt x="18" y="41"/>
                      <a:pt x="13" y="39"/>
                    </a:cubicBezTo>
                    <a:cubicBezTo>
                      <a:pt x="8" y="38"/>
                      <a:pt x="2" y="32"/>
                      <a:pt x="1" y="23"/>
                    </a:cubicBezTo>
                    <a:cubicBezTo>
                      <a:pt x="0" y="19"/>
                      <a:pt x="1" y="15"/>
                      <a:pt x="2" y="12"/>
                    </a:cubicBezTo>
                    <a:cubicBezTo>
                      <a:pt x="4" y="9"/>
                      <a:pt x="6" y="6"/>
                      <a:pt x="8" y="4"/>
                    </a:cubicBezTo>
                    <a:cubicBezTo>
                      <a:pt x="12" y="1"/>
                      <a:pt x="15" y="0"/>
                      <a:pt x="15" y="0"/>
                    </a:cubicBezTo>
                    <a:cubicBezTo>
                      <a:pt x="15" y="0"/>
                      <a:pt x="12" y="2"/>
                      <a:pt x="9" y="5"/>
                    </a:cubicBezTo>
                    <a:cubicBezTo>
                      <a:pt x="5" y="9"/>
                      <a:pt x="2" y="15"/>
                      <a:pt x="3" y="23"/>
                    </a:cubicBezTo>
                    <a:cubicBezTo>
                      <a:pt x="4" y="31"/>
                      <a:pt x="9" y="36"/>
                      <a:pt x="14" y="38"/>
                    </a:cubicBezTo>
                    <a:cubicBezTo>
                      <a:pt x="18" y="40"/>
                      <a:pt x="22" y="39"/>
                      <a:pt x="22" y="4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3">
                <a:extLst>
                  <a:ext uri="{FF2B5EF4-FFF2-40B4-BE49-F238E27FC236}">
                    <a16:creationId xmlns:a16="http://schemas.microsoft.com/office/drawing/2014/main" id="{40F5785D-60E6-4B0E-8B05-ED302A883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2102"/>
                <a:ext cx="73" cy="65"/>
              </a:xfrm>
              <a:custGeom>
                <a:avLst/>
                <a:gdLst>
                  <a:gd name="T0" fmla="*/ 31 w 31"/>
                  <a:gd name="T1" fmla="*/ 27 h 27"/>
                  <a:gd name="T2" fmla="*/ 25 w 31"/>
                  <a:gd name="T3" fmla="*/ 26 h 27"/>
                  <a:gd name="T4" fmla="*/ 11 w 31"/>
                  <a:gd name="T5" fmla="*/ 19 h 27"/>
                  <a:gd name="T6" fmla="*/ 2 w 31"/>
                  <a:gd name="T7" fmla="*/ 6 h 27"/>
                  <a:gd name="T8" fmla="*/ 0 w 31"/>
                  <a:gd name="T9" fmla="*/ 0 h 27"/>
                  <a:gd name="T10" fmla="*/ 3 w 31"/>
                  <a:gd name="T11" fmla="*/ 5 h 27"/>
                  <a:gd name="T12" fmla="*/ 12 w 31"/>
                  <a:gd name="T13" fmla="*/ 17 h 27"/>
                  <a:gd name="T14" fmla="*/ 25 w 31"/>
                  <a:gd name="T15" fmla="*/ 25 h 27"/>
                  <a:gd name="T16" fmla="*/ 31 w 31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31" y="27"/>
                    </a:moveTo>
                    <a:cubicBezTo>
                      <a:pt x="31" y="27"/>
                      <a:pt x="29" y="27"/>
                      <a:pt x="25" y="26"/>
                    </a:cubicBezTo>
                    <a:cubicBezTo>
                      <a:pt x="21" y="25"/>
                      <a:pt x="16" y="23"/>
                      <a:pt x="11" y="19"/>
                    </a:cubicBezTo>
                    <a:cubicBezTo>
                      <a:pt x="6" y="15"/>
                      <a:pt x="3" y="10"/>
                      <a:pt x="2" y="6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1" y="0"/>
                      <a:pt x="1" y="2"/>
                      <a:pt x="3" y="5"/>
                    </a:cubicBezTo>
                    <a:cubicBezTo>
                      <a:pt x="5" y="9"/>
                      <a:pt x="8" y="13"/>
                      <a:pt x="12" y="17"/>
                    </a:cubicBezTo>
                    <a:cubicBezTo>
                      <a:pt x="17" y="21"/>
                      <a:pt x="21" y="23"/>
                      <a:pt x="25" y="25"/>
                    </a:cubicBezTo>
                    <a:cubicBezTo>
                      <a:pt x="29" y="26"/>
                      <a:pt x="31" y="26"/>
                      <a:pt x="31" y="2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4">
                <a:extLst>
                  <a:ext uri="{FF2B5EF4-FFF2-40B4-BE49-F238E27FC236}">
                    <a16:creationId xmlns:a16="http://schemas.microsoft.com/office/drawing/2014/main" id="{0E7BB79B-D546-4FA9-A131-9E478FE12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1984"/>
                <a:ext cx="88" cy="237"/>
              </a:xfrm>
              <a:custGeom>
                <a:avLst/>
                <a:gdLst>
                  <a:gd name="T0" fmla="*/ 27 w 37"/>
                  <a:gd name="T1" fmla="*/ 100 h 100"/>
                  <a:gd name="T2" fmla="*/ 26 w 37"/>
                  <a:gd name="T3" fmla="*/ 100 h 100"/>
                  <a:gd name="T4" fmla="*/ 22 w 37"/>
                  <a:gd name="T5" fmla="*/ 98 h 100"/>
                  <a:gd name="T6" fmla="*/ 14 w 37"/>
                  <a:gd name="T7" fmla="*/ 86 h 100"/>
                  <a:gd name="T8" fmla="*/ 14 w 37"/>
                  <a:gd name="T9" fmla="*/ 76 h 100"/>
                  <a:gd name="T10" fmla="*/ 17 w 37"/>
                  <a:gd name="T11" fmla="*/ 64 h 100"/>
                  <a:gd name="T12" fmla="*/ 31 w 37"/>
                  <a:gd name="T13" fmla="*/ 42 h 100"/>
                  <a:gd name="T14" fmla="*/ 35 w 37"/>
                  <a:gd name="T15" fmla="*/ 29 h 100"/>
                  <a:gd name="T16" fmla="*/ 33 w 37"/>
                  <a:gd name="T17" fmla="*/ 17 h 100"/>
                  <a:gd name="T18" fmla="*/ 19 w 37"/>
                  <a:gd name="T19" fmla="*/ 3 h 100"/>
                  <a:gd name="T20" fmla="*/ 5 w 37"/>
                  <a:gd name="T21" fmla="*/ 2 h 100"/>
                  <a:gd name="T22" fmla="*/ 0 w 37"/>
                  <a:gd name="T23" fmla="*/ 3 h 100"/>
                  <a:gd name="T24" fmla="*/ 1 w 37"/>
                  <a:gd name="T25" fmla="*/ 3 h 100"/>
                  <a:gd name="T26" fmla="*/ 5 w 37"/>
                  <a:gd name="T27" fmla="*/ 1 h 100"/>
                  <a:gd name="T28" fmla="*/ 20 w 37"/>
                  <a:gd name="T29" fmla="*/ 2 h 100"/>
                  <a:gd name="T30" fmla="*/ 35 w 37"/>
                  <a:gd name="T31" fmla="*/ 16 h 100"/>
                  <a:gd name="T32" fmla="*/ 37 w 37"/>
                  <a:gd name="T33" fmla="*/ 29 h 100"/>
                  <a:gd name="T34" fmla="*/ 32 w 37"/>
                  <a:gd name="T35" fmla="*/ 43 h 100"/>
                  <a:gd name="T36" fmla="*/ 19 w 37"/>
                  <a:gd name="T37" fmla="*/ 65 h 100"/>
                  <a:gd name="T38" fmla="*/ 15 w 37"/>
                  <a:gd name="T39" fmla="*/ 86 h 100"/>
                  <a:gd name="T40" fmla="*/ 22 w 37"/>
                  <a:gd name="T41" fmla="*/ 97 h 100"/>
                  <a:gd name="T42" fmla="*/ 27 w 37"/>
                  <a:gd name="T4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00">
                    <a:moveTo>
                      <a:pt x="27" y="100"/>
                    </a:moveTo>
                    <a:cubicBezTo>
                      <a:pt x="27" y="100"/>
                      <a:pt x="26" y="100"/>
                      <a:pt x="26" y="100"/>
                    </a:cubicBezTo>
                    <a:cubicBezTo>
                      <a:pt x="25" y="100"/>
                      <a:pt x="23" y="99"/>
                      <a:pt x="22" y="98"/>
                    </a:cubicBezTo>
                    <a:cubicBezTo>
                      <a:pt x="19" y="96"/>
                      <a:pt x="15" y="92"/>
                      <a:pt x="14" y="86"/>
                    </a:cubicBezTo>
                    <a:cubicBezTo>
                      <a:pt x="13" y="83"/>
                      <a:pt x="13" y="79"/>
                      <a:pt x="14" y="76"/>
                    </a:cubicBezTo>
                    <a:cubicBezTo>
                      <a:pt x="14" y="72"/>
                      <a:pt x="15" y="68"/>
                      <a:pt x="17" y="64"/>
                    </a:cubicBezTo>
                    <a:cubicBezTo>
                      <a:pt x="21" y="57"/>
                      <a:pt x="26" y="50"/>
                      <a:pt x="31" y="42"/>
                    </a:cubicBezTo>
                    <a:cubicBezTo>
                      <a:pt x="33" y="38"/>
                      <a:pt x="34" y="33"/>
                      <a:pt x="35" y="29"/>
                    </a:cubicBezTo>
                    <a:cubicBezTo>
                      <a:pt x="35" y="25"/>
                      <a:pt x="35" y="21"/>
                      <a:pt x="33" y="17"/>
                    </a:cubicBezTo>
                    <a:cubicBezTo>
                      <a:pt x="31" y="10"/>
                      <a:pt x="25" y="5"/>
                      <a:pt x="19" y="3"/>
                    </a:cubicBezTo>
                    <a:cubicBezTo>
                      <a:pt x="13" y="1"/>
                      <a:pt x="8" y="1"/>
                      <a:pt x="5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2"/>
                      <a:pt x="3" y="2"/>
                      <a:pt x="5" y="1"/>
                    </a:cubicBezTo>
                    <a:cubicBezTo>
                      <a:pt x="8" y="0"/>
                      <a:pt x="13" y="0"/>
                      <a:pt x="20" y="2"/>
                    </a:cubicBezTo>
                    <a:cubicBezTo>
                      <a:pt x="26" y="3"/>
                      <a:pt x="32" y="9"/>
                      <a:pt x="35" y="16"/>
                    </a:cubicBezTo>
                    <a:cubicBezTo>
                      <a:pt x="37" y="20"/>
                      <a:pt x="37" y="25"/>
                      <a:pt x="37" y="29"/>
                    </a:cubicBezTo>
                    <a:cubicBezTo>
                      <a:pt x="36" y="34"/>
                      <a:pt x="35" y="38"/>
                      <a:pt x="32" y="43"/>
                    </a:cubicBezTo>
                    <a:cubicBezTo>
                      <a:pt x="28" y="51"/>
                      <a:pt x="23" y="58"/>
                      <a:pt x="19" y="65"/>
                    </a:cubicBezTo>
                    <a:cubicBezTo>
                      <a:pt x="15" y="72"/>
                      <a:pt x="14" y="80"/>
                      <a:pt x="15" y="86"/>
                    </a:cubicBezTo>
                    <a:cubicBezTo>
                      <a:pt x="17" y="91"/>
                      <a:pt x="20" y="95"/>
                      <a:pt x="22" y="97"/>
                    </a:cubicBezTo>
                    <a:cubicBezTo>
                      <a:pt x="25" y="99"/>
                      <a:pt x="27" y="100"/>
                      <a:pt x="27" y="10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5">
                <a:extLst>
                  <a:ext uri="{FF2B5EF4-FFF2-40B4-BE49-F238E27FC236}">
                    <a16:creationId xmlns:a16="http://schemas.microsoft.com/office/drawing/2014/main" id="{48F19050-4281-412F-B9B7-E550F7EBF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1974"/>
                <a:ext cx="166" cy="297"/>
              </a:xfrm>
              <a:custGeom>
                <a:avLst/>
                <a:gdLst>
                  <a:gd name="T0" fmla="*/ 70 w 70"/>
                  <a:gd name="T1" fmla="*/ 125 h 125"/>
                  <a:gd name="T2" fmla="*/ 68 w 70"/>
                  <a:gd name="T3" fmla="*/ 125 h 125"/>
                  <a:gd name="T4" fmla="*/ 63 w 70"/>
                  <a:gd name="T5" fmla="*/ 124 h 125"/>
                  <a:gd name="T6" fmla="*/ 48 w 70"/>
                  <a:gd name="T7" fmla="*/ 112 h 125"/>
                  <a:gd name="T8" fmla="*/ 42 w 70"/>
                  <a:gd name="T9" fmla="*/ 85 h 125"/>
                  <a:gd name="T10" fmla="*/ 47 w 70"/>
                  <a:gd name="T11" fmla="*/ 52 h 125"/>
                  <a:gd name="T12" fmla="*/ 48 w 70"/>
                  <a:gd name="T13" fmla="*/ 35 h 125"/>
                  <a:gd name="T14" fmla="*/ 45 w 70"/>
                  <a:gd name="T15" fmla="*/ 19 h 125"/>
                  <a:gd name="T16" fmla="*/ 36 w 70"/>
                  <a:gd name="T17" fmla="*/ 8 h 125"/>
                  <a:gd name="T18" fmla="*/ 25 w 70"/>
                  <a:gd name="T19" fmla="*/ 3 h 125"/>
                  <a:gd name="T20" fmla="*/ 7 w 70"/>
                  <a:gd name="T21" fmla="*/ 3 h 125"/>
                  <a:gd name="T22" fmla="*/ 0 w 70"/>
                  <a:gd name="T23" fmla="*/ 4 h 125"/>
                  <a:gd name="T24" fmla="*/ 2 w 70"/>
                  <a:gd name="T25" fmla="*/ 4 h 125"/>
                  <a:gd name="T26" fmla="*/ 7 w 70"/>
                  <a:gd name="T27" fmla="*/ 2 h 125"/>
                  <a:gd name="T28" fmla="*/ 25 w 70"/>
                  <a:gd name="T29" fmla="*/ 1 h 125"/>
                  <a:gd name="T30" fmla="*/ 37 w 70"/>
                  <a:gd name="T31" fmla="*/ 7 h 125"/>
                  <a:gd name="T32" fmla="*/ 47 w 70"/>
                  <a:gd name="T33" fmla="*/ 18 h 125"/>
                  <a:gd name="T34" fmla="*/ 50 w 70"/>
                  <a:gd name="T35" fmla="*/ 35 h 125"/>
                  <a:gd name="T36" fmla="*/ 49 w 70"/>
                  <a:gd name="T37" fmla="*/ 52 h 125"/>
                  <a:gd name="T38" fmla="*/ 44 w 70"/>
                  <a:gd name="T39" fmla="*/ 86 h 125"/>
                  <a:gd name="T40" fmla="*/ 49 w 70"/>
                  <a:gd name="T41" fmla="*/ 112 h 125"/>
                  <a:gd name="T42" fmla="*/ 63 w 70"/>
                  <a:gd name="T43" fmla="*/ 123 h 125"/>
                  <a:gd name="T44" fmla="*/ 70 w 70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25">
                    <a:moveTo>
                      <a:pt x="70" y="125"/>
                    </a:moveTo>
                    <a:cubicBezTo>
                      <a:pt x="70" y="125"/>
                      <a:pt x="69" y="125"/>
                      <a:pt x="68" y="125"/>
                    </a:cubicBezTo>
                    <a:cubicBezTo>
                      <a:pt x="67" y="125"/>
                      <a:pt x="65" y="125"/>
                      <a:pt x="63" y="124"/>
                    </a:cubicBezTo>
                    <a:cubicBezTo>
                      <a:pt x="59" y="123"/>
                      <a:pt x="53" y="119"/>
                      <a:pt x="48" y="112"/>
                    </a:cubicBezTo>
                    <a:cubicBezTo>
                      <a:pt x="43" y="106"/>
                      <a:pt x="41" y="96"/>
                      <a:pt x="42" y="85"/>
                    </a:cubicBezTo>
                    <a:cubicBezTo>
                      <a:pt x="42" y="75"/>
                      <a:pt x="45" y="64"/>
                      <a:pt x="47" y="52"/>
                    </a:cubicBezTo>
                    <a:cubicBezTo>
                      <a:pt x="48" y="46"/>
                      <a:pt x="49" y="40"/>
                      <a:pt x="48" y="35"/>
                    </a:cubicBezTo>
                    <a:cubicBezTo>
                      <a:pt x="48" y="29"/>
                      <a:pt x="47" y="24"/>
                      <a:pt x="45" y="19"/>
                    </a:cubicBezTo>
                    <a:cubicBezTo>
                      <a:pt x="43" y="15"/>
                      <a:pt x="40" y="11"/>
                      <a:pt x="36" y="8"/>
                    </a:cubicBezTo>
                    <a:cubicBezTo>
                      <a:pt x="33" y="5"/>
                      <a:pt x="29" y="4"/>
                      <a:pt x="25" y="3"/>
                    </a:cubicBezTo>
                    <a:cubicBezTo>
                      <a:pt x="17" y="1"/>
                      <a:pt x="11" y="2"/>
                      <a:pt x="7" y="3"/>
                    </a:cubicBezTo>
                    <a:cubicBezTo>
                      <a:pt x="2" y="4"/>
                      <a:pt x="0" y="5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4" y="3"/>
                      <a:pt x="7" y="2"/>
                    </a:cubicBezTo>
                    <a:cubicBezTo>
                      <a:pt x="11" y="1"/>
                      <a:pt x="17" y="0"/>
                      <a:pt x="25" y="1"/>
                    </a:cubicBezTo>
                    <a:cubicBezTo>
                      <a:pt x="29" y="2"/>
                      <a:pt x="33" y="4"/>
                      <a:pt x="37" y="7"/>
                    </a:cubicBezTo>
                    <a:cubicBezTo>
                      <a:pt x="41" y="9"/>
                      <a:pt x="44" y="14"/>
                      <a:pt x="47" y="18"/>
                    </a:cubicBezTo>
                    <a:cubicBezTo>
                      <a:pt x="49" y="23"/>
                      <a:pt x="50" y="29"/>
                      <a:pt x="50" y="35"/>
                    </a:cubicBezTo>
                    <a:cubicBezTo>
                      <a:pt x="51" y="40"/>
                      <a:pt x="50" y="46"/>
                      <a:pt x="49" y="52"/>
                    </a:cubicBezTo>
                    <a:cubicBezTo>
                      <a:pt x="47" y="64"/>
                      <a:pt x="44" y="75"/>
                      <a:pt x="44" y="86"/>
                    </a:cubicBezTo>
                    <a:cubicBezTo>
                      <a:pt x="43" y="96"/>
                      <a:pt x="45" y="105"/>
                      <a:pt x="49" y="112"/>
                    </a:cubicBezTo>
                    <a:cubicBezTo>
                      <a:pt x="54" y="118"/>
                      <a:pt x="59" y="122"/>
                      <a:pt x="63" y="123"/>
                    </a:cubicBezTo>
                    <a:cubicBezTo>
                      <a:pt x="67" y="125"/>
                      <a:pt x="70" y="124"/>
                      <a:pt x="70" y="12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6">
                <a:extLst>
                  <a:ext uri="{FF2B5EF4-FFF2-40B4-BE49-F238E27FC236}">
                    <a16:creationId xmlns:a16="http://schemas.microsoft.com/office/drawing/2014/main" id="{20A84DD5-EC0A-4AE7-9FEE-043A97C85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2575"/>
                <a:ext cx="232" cy="211"/>
              </a:xfrm>
              <a:custGeom>
                <a:avLst/>
                <a:gdLst>
                  <a:gd name="T0" fmla="*/ 142 w 232"/>
                  <a:gd name="T1" fmla="*/ 0 h 211"/>
                  <a:gd name="T2" fmla="*/ 0 w 232"/>
                  <a:gd name="T3" fmla="*/ 112 h 211"/>
                  <a:gd name="T4" fmla="*/ 59 w 232"/>
                  <a:gd name="T5" fmla="*/ 211 h 211"/>
                  <a:gd name="T6" fmla="*/ 232 w 232"/>
                  <a:gd name="T7" fmla="*/ 83 h 211"/>
                  <a:gd name="T8" fmla="*/ 142 w 232"/>
                  <a:gd name="T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11">
                    <a:moveTo>
                      <a:pt x="142" y="0"/>
                    </a:moveTo>
                    <a:lnTo>
                      <a:pt x="0" y="112"/>
                    </a:lnTo>
                    <a:lnTo>
                      <a:pt x="59" y="211"/>
                    </a:lnTo>
                    <a:lnTo>
                      <a:pt x="232" y="8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7">
                <a:extLst>
                  <a:ext uri="{FF2B5EF4-FFF2-40B4-BE49-F238E27FC236}">
                    <a16:creationId xmlns:a16="http://schemas.microsoft.com/office/drawing/2014/main" id="{FD6BF82B-658A-4A88-8854-7310BD19B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1" y="2105"/>
                <a:ext cx="358" cy="579"/>
              </a:xfrm>
              <a:custGeom>
                <a:avLst/>
                <a:gdLst>
                  <a:gd name="T0" fmla="*/ 151 w 151"/>
                  <a:gd name="T1" fmla="*/ 41 h 244"/>
                  <a:gd name="T2" fmla="*/ 138 w 151"/>
                  <a:gd name="T3" fmla="*/ 35 h 244"/>
                  <a:gd name="T4" fmla="*/ 124 w 151"/>
                  <a:gd name="T5" fmla="*/ 34 h 244"/>
                  <a:gd name="T6" fmla="*/ 117 w 151"/>
                  <a:gd name="T7" fmla="*/ 22 h 244"/>
                  <a:gd name="T8" fmla="*/ 120 w 151"/>
                  <a:gd name="T9" fmla="*/ 10 h 244"/>
                  <a:gd name="T10" fmla="*/ 133 w 151"/>
                  <a:gd name="T11" fmla="*/ 9 h 244"/>
                  <a:gd name="T12" fmla="*/ 130 w 151"/>
                  <a:gd name="T13" fmla="*/ 0 h 244"/>
                  <a:gd name="T14" fmla="*/ 120 w 151"/>
                  <a:gd name="T15" fmla="*/ 0 h 244"/>
                  <a:gd name="T16" fmla="*/ 94 w 151"/>
                  <a:gd name="T17" fmla="*/ 3 h 244"/>
                  <a:gd name="T18" fmla="*/ 83 w 151"/>
                  <a:gd name="T19" fmla="*/ 50 h 244"/>
                  <a:gd name="T20" fmla="*/ 11 w 151"/>
                  <a:gd name="T21" fmla="*/ 185 h 244"/>
                  <a:gd name="T22" fmla="*/ 25 w 151"/>
                  <a:gd name="T23" fmla="*/ 235 h 244"/>
                  <a:gd name="T24" fmla="*/ 76 w 151"/>
                  <a:gd name="T25" fmla="*/ 206 h 244"/>
                  <a:gd name="T26" fmla="*/ 116 w 151"/>
                  <a:gd name="T27" fmla="*/ 56 h 244"/>
                  <a:gd name="T28" fmla="*/ 130 w 151"/>
                  <a:gd name="T29" fmla="*/ 45 h 244"/>
                  <a:gd name="T30" fmla="*/ 150 w 151"/>
                  <a:gd name="T31" fmla="*/ 4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244">
                    <a:moveTo>
                      <a:pt x="151" y="41"/>
                    </a:moveTo>
                    <a:cubicBezTo>
                      <a:pt x="151" y="41"/>
                      <a:pt x="151" y="36"/>
                      <a:pt x="138" y="35"/>
                    </a:cubicBezTo>
                    <a:cubicBezTo>
                      <a:pt x="125" y="34"/>
                      <a:pt x="124" y="34"/>
                      <a:pt x="124" y="34"/>
                    </a:cubicBezTo>
                    <a:cubicBezTo>
                      <a:pt x="124" y="34"/>
                      <a:pt x="118" y="27"/>
                      <a:pt x="117" y="22"/>
                    </a:cubicBezTo>
                    <a:cubicBezTo>
                      <a:pt x="117" y="18"/>
                      <a:pt x="120" y="10"/>
                      <a:pt x="120" y="10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0" y="202"/>
                      <a:pt x="6" y="226"/>
                      <a:pt x="25" y="235"/>
                    </a:cubicBezTo>
                    <a:cubicBezTo>
                      <a:pt x="44" y="244"/>
                      <a:pt x="69" y="225"/>
                      <a:pt x="76" y="20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30" y="45"/>
                      <a:pt x="130" y="45"/>
                      <a:pt x="130" y="45"/>
                    </a:cubicBezTo>
                    <a:cubicBezTo>
                      <a:pt x="150" y="41"/>
                      <a:pt x="150" y="41"/>
                      <a:pt x="150" y="41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8">
                <a:extLst>
                  <a:ext uri="{FF2B5EF4-FFF2-40B4-BE49-F238E27FC236}">
                    <a16:creationId xmlns:a16="http://schemas.microsoft.com/office/drawing/2014/main" id="{F1A9F6D8-4B7E-4667-9E61-515C24302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2775"/>
                <a:ext cx="731" cy="1562"/>
              </a:xfrm>
              <a:custGeom>
                <a:avLst/>
                <a:gdLst>
                  <a:gd name="T0" fmla="*/ 0 w 308"/>
                  <a:gd name="T1" fmla="*/ 656 h 658"/>
                  <a:gd name="T2" fmla="*/ 99 w 308"/>
                  <a:gd name="T3" fmla="*/ 90 h 658"/>
                  <a:gd name="T4" fmla="*/ 99 w 308"/>
                  <a:gd name="T5" fmla="*/ 90 h 658"/>
                  <a:gd name="T6" fmla="*/ 99 w 308"/>
                  <a:gd name="T7" fmla="*/ 88 h 658"/>
                  <a:gd name="T8" fmla="*/ 99 w 308"/>
                  <a:gd name="T9" fmla="*/ 88 h 658"/>
                  <a:gd name="T10" fmla="*/ 99 w 308"/>
                  <a:gd name="T11" fmla="*/ 88 h 658"/>
                  <a:gd name="T12" fmla="*/ 142 w 308"/>
                  <a:gd name="T13" fmla="*/ 0 h 658"/>
                  <a:gd name="T14" fmla="*/ 292 w 308"/>
                  <a:gd name="T15" fmla="*/ 9 h 658"/>
                  <a:gd name="T16" fmla="*/ 307 w 308"/>
                  <a:gd name="T17" fmla="*/ 88 h 658"/>
                  <a:gd name="T18" fmla="*/ 275 w 308"/>
                  <a:gd name="T19" fmla="*/ 642 h 658"/>
                  <a:gd name="T20" fmla="*/ 225 w 308"/>
                  <a:gd name="T21" fmla="*/ 641 h 658"/>
                  <a:gd name="T22" fmla="*/ 197 w 308"/>
                  <a:gd name="T23" fmla="*/ 122 h 658"/>
                  <a:gd name="T24" fmla="*/ 51 w 308"/>
                  <a:gd name="T25" fmla="*/ 658 h 658"/>
                  <a:gd name="T26" fmla="*/ 0 w 308"/>
                  <a:gd name="T27" fmla="*/ 656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8" h="658">
                    <a:moveTo>
                      <a:pt x="0" y="656"/>
                    </a:moveTo>
                    <a:cubicBezTo>
                      <a:pt x="99" y="90"/>
                      <a:pt x="99" y="90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99" y="89"/>
                      <a:pt x="99" y="89"/>
                      <a:pt x="99" y="88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116" y="21"/>
                      <a:pt x="142" y="0"/>
                      <a:pt x="142" y="0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305" y="32"/>
                      <a:pt x="307" y="88"/>
                      <a:pt x="307" y="88"/>
                    </a:cubicBezTo>
                    <a:cubicBezTo>
                      <a:pt x="308" y="94"/>
                      <a:pt x="275" y="642"/>
                      <a:pt x="275" y="642"/>
                    </a:cubicBezTo>
                    <a:cubicBezTo>
                      <a:pt x="225" y="641"/>
                      <a:pt x="225" y="641"/>
                      <a:pt x="225" y="641"/>
                    </a:cubicBezTo>
                    <a:cubicBezTo>
                      <a:pt x="197" y="122"/>
                      <a:pt x="197" y="122"/>
                      <a:pt x="197" y="122"/>
                    </a:cubicBezTo>
                    <a:cubicBezTo>
                      <a:pt x="51" y="658"/>
                      <a:pt x="51" y="658"/>
                      <a:pt x="51" y="658"/>
                    </a:cubicBezTo>
                    <a:cubicBezTo>
                      <a:pt x="0" y="656"/>
                      <a:pt x="0" y="656"/>
                      <a:pt x="0" y="656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79">
                <a:extLst>
                  <a:ext uri="{FF2B5EF4-FFF2-40B4-BE49-F238E27FC236}">
                    <a16:creationId xmlns:a16="http://schemas.microsoft.com/office/drawing/2014/main" id="{D2697238-0E33-4DFF-B9B1-2B91C97F7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" y="4333"/>
                <a:ext cx="227" cy="45"/>
              </a:xfrm>
              <a:custGeom>
                <a:avLst/>
                <a:gdLst>
                  <a:gd name="T0" fmla="*/ 44 w 96"/>
                  <a:gd name="T1" fmla="*/ 5 h 19"/>
                  <a:gd name="T2" fmla="*/ 44 w 96"/>
                  <a:gd name="T3" fmla="*/ 0 h 19"/>
                  <a:gd name="T4" fmla="*/ 96 w 96"/>
                  <a:gd name="T5" fmla="*/ 1 h 19"/>
                  <a:gd name="T6" fmla="*/ 96 w 96"/>
                  <a:gd name="T7" fmla="*/ 18 h 19"/>
                  <a:gd name="T8" fmla="*/ 93 w 96"/>
                  <a:gd name="T9" fmla="*/ 18 h 19"/>
                  <a:gd name="T10" fmla="*/ 11 w 96"/>
                  <a:gd name="T11" fmla="*/ 16 h 19"/>
                  <a:gd name="T12" fmla="*/ 44 w 96"/>
                  <a:gd name="T13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">
                    <a:moveTo>
                      <a:pt x="44" y="5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78" y="19"/>
                      <a:pt x="20" y="19"/>
                      <a:pt x="11" y="16"/>
                    </a:cubicBezTo>
                    <a:cubicBezTo>
                      <a:pt x="0" y="13"/>
                      <a:pt x="44" y="5"/>
                      <a:pt x="44" y="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0">
                <a:extLst>
                  <a:ext uri="{FF2B5EF4-FFF2-40B4-BE49-F238E27FC236}">
                    <a16:creationId xmlns:a16="http://schemas.microsoft.com/office/drawing/2014/main" id="{99217D50-5F12-4545-A21D-9BC1CDC72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42"/>
                <a:ext cx="45" cy="31"/>
              </a:xfrm>
              <a:custGeom>
                <a:avLst/>
                <a:gdLst>
                  <a:gd name="T0" fmla="*/ 17 w 19"/>
                  <a:gd name="T1" fmla="*/ 0 h 13"/>
                  <a:gd name="T2" fmla="*/ 7 w 19"/>
                  <a:gd name="T3" fmla="*/ 3 h 13"/>
                  <a:gd name="T4" fmla="*/ 0 w 19"/>
                  <a:gd name="T5" fmla="*/ 13 h 13"/>
                  <a:gd name="T6" fmla="*/ 19 w 19"/>
                  <a:gd name="T7" fmla="*/ 13 h 13"/>
                  <a:gd name="T8" fmla="*/ 19 w 19"/>
                  <a:gd name="T9" fmla="*/ 13 h 13"/>
                  <a:gd name="T10" fmla="*/ 19 w 19"/>
                  <a:gd name="T11" fmla="*/ 13 h 13"/>
                  <a:gd name="T12" fmla="*/ 19 w 19"/>
                  <a:gd name="T13" fmla="*/ 0 h 13"/>
                  <a:gd name="T14" fmla="*/ 17 w 19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3">
                    <a:moveTo>
                      <a:pt x="17" y="0"/>
                    </a:moveTo>
                    <a:cubicBezTo>
                      <a:pt x="14" y="0"/>
                      <a:pt x="10" y="1"/>
                      <a:pt x="7" y="3"/>
                    </a:cubicBezTo>
                    <a:cubicBezTo>
                      <a:pt x="4" y="6"/>
                      <a:pt x="1" y="9"/>
                      <a:pt x="0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7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1">
                <a:extLst>
                  <a:ext uri="{FF2B5EF4-FFF2-40B4-BE49-F238E27FC236}">
                    <a16:creationId xmlns:a16="http://schemas.microsoft.com/office/drawing/2014/main" id="{20575C7A-51BC-49A1-8C69-AAA4827730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4356"/>
                <a:ext cx="206" cy="19"/>
              </a:xfrm>
              <a:custGeom>
                <a:avLst/>
                <a:gdLst>
                  <a:gd name="T0" fmla="*/ 37 w 87"/>
                  <a:gd name="T1" fmla="*/ 8 h 8"/>
                  <a:gd name="T2" fmla="*/ 39 w 87"/>
                  <a:gd name="T3" fmla="*/ 8 h 8"/>
                  <a:gd name="T4" fmla="*/ 40 w 87"/>
                  <a:gd name="T5" fmla="*/ 8 h 8"/>
                  <a:gd name="T6" fmla="*/ 37 w 87"/>
                  <a:gd name="T7" fmla="*/ 8 h 8"/>
                  <a:gd name="T8" fmla="*/ 87 w 87"/>
                  <a:gd name="T9" fmla="*/ 8 h 8"/>
                  <a:gd name="T10" fmla="*/ 84 w 87"/>
                  <a:gd name="T11" fmla="*/ 8 h 8"/>
                  <a:gd name="T12" fmla="*/ 71 w 87"/>
                  <a:gd name="T13" fmla="*/ 8 h 8"/>
                  <a:gd name="T14" fmla="*/ 79 w 87"/>
                  <a:gd name="T15" fmla="*/ 8 h 8"/>
                  <a:gd name="T16" fmla="*/ 87 w 87"/>
                  <a:gd name="T17" fmla="*/ 8 h 8"/>
                  <a:gd name="T18" fmla="*/ 0 w 87"/>
                  <a:gd name="T19" fmla="*/ 5 h 8"/>
                  <a:gd name="T20" fmla="*/ 0 w 87"/>
                  <a:gd name="T21" fmla="*/ 6 h 8"/>
                  <a:gd name="T22" fmla="*/ 2 w 87"/>
                  <a:gd name="T23" fmla="*/ 6 h 8"/>
                  <a:gd name="T24" fmla="*/ 2 w 87"/>
                  <a:gd name="T25" fmla="*/ 6 h 8"/>
                  <a:gd name="T26" fmla="*/ 0 w 87"/>
                  <a:gd name="T27" fmla="*/ 5 h 8"/>
                  <a:gd name="T28" fmla="*/ 14 w 87"/>
                  <a:gd name="T29" fmla="*/ 0 h 8"/>
                  <a:gd name="T30" fmla="*/ 10 w 87"/>
                  <a:gd name="T31" fmla="*/ 1 h 8"/>
                  <a:gd name="T32" fmla="*/ 14 w 87"/>
                  <a:gd name="T33" fmla="*/ 0 h 8"/>
                  <a:gd name="T34" fmla="*/ 14 w 87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7" h="8">
                    <a:moveTo>
                      <a:pt x="37" y="8"/>
                    </a:moveTo>
                    <a:cubicBezTo>
                      <a:pt x="38" y="8"/>
                      <a:pt x="38" y="8"/>
                      <a:pt x="39" y="8"/>
                    </a:cubicBezTo>
                    <a:cubicBezTo>
                      <a:pt x="39" y="8"/>
                      <a:pt x="39" y="8"/>
                      <a:pt x="40" y="8"/>
                    </a:cubicBezTo>
                    <a:cubicBezTo>
                      <a:pt x="39" y="8"/>
                      <a:pt x="38" y="8"/>
                      <a:pt x="37" y="8"/>
                    </a:cubicBezTo>
                    <a:moveTo>
                      <a:pt x="87" y="8"/>
                    </a:moveTo>
                    <a:cubicBezTo>
                      <a:pt x="84" y="8"/>
                      <a:pt x="84" y="8"/>
                      <a:pt x="84" y="8"/>
                    </a:cubicBezTo>
                    <a:cubicBezTo>
                      <a:pt x="81" y="8"/>
                      <a:pt x="76" y="8"/>
                      <a:pt x="71" y="8"/>
                    </a:cubicBezTo>
                    <a:cubicBezTo>
                      <a:pt x="74" y="8"/>
                      <a:pt x="77" y="8"/>
                      <a:pt x="79" y="8"/>
                    </a:cubicBezTo>
                    <a:cubicBezTo>
                      <a:pt x="82" y="8"/>
                      <a:pt x="85" y="8"/>
                      <a:pt x="87" y="8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5"/>
                      <a:pt x="0" y="5"/>
                    </a:cubicBezTo>
                    <a:moveTo>
                      <a:pt x="14" y="0"/>
                    </a:moveTo>
                    <a:cubicBezTo>
                      <a:pt x="14" y="0"/>
                      <a:pt x="12" y="0"/>
                      <a:pt x="10" y="1"/>
                    </a:cubicBezTo>
                    <a:cubicBezTo>
                      <a:pt x="11" y="0"/>
                      <a:pt x="12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2">
                <a:extLst>
                  <a:ext uri="{FF2B5EF4-FFF2-40B4-BE49-F238E27FC236}">
                    <a16:creationId xmlns:a16="http://schemas.microsoft.com/office/drawing/2014/main" id="{276C34AC-1885-458A-9DE3-8C3CA781D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" y="4375"/>
                <a:ext cx="95" cy="3"/>
              </a:xfrm>
              <a:custGeom>
                <a:avLst/>
                <a:gdLst>
                  <a:gd name="T0" fmla="*/ 0 w 40"/>
                  <a:gd name="T1" fmla="*/ 0 h 1"/>
                  <a:gd name="T2" fmla="*/ 22 w 40"/>
                  <a:gd name="T3" fmla="*/ 1 h 1"/>
                  <a:gd name="T4" fmla="*/ 40 w 40"/>
                  <a:gd name="T5" fmla="*/ 0 h 1"/>
                  <a:gd name="T6" fmla="*/ 32 w 40"/>
                  <a:gd name="T7" fmla="*/ 0 h 1"/>
                  <a:gd name="T8" fmla="*/ 17 w 40"/>
                  <a:gd name="T9" fmla="*/ 1 h 1"/>
                  <a:gd name="T10" fmla="*/ 1 w 40"/>
                  <a:gd name="T11" fmla="*/ 0 h 1"/>
                  <a:gd name="T12" fmla="*/ 0 w 40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">
                    <a:moveTo>
                      <a:pt x="0" y="0"/>
                    </a:moveTo>
                    <a:cubicBezTo>
                      <a:pt x="7" y="1"/>
                      <a:pt x="15" y="1"/>
                      <a:pt x="22" y="1"/>
                    </a:cubicBezTo>
                    <a:cubicBezTo>
                      <a:pt x="28" y="1"/>
                      <a:pt x="35" y="1"/>
                      <a:pt x="40" y="0"/>
                    </a:cubicBezTo>
                    <a:cubicBezTo>
                      <a:pt x="38" y="0"/>
                      <a:pt x="35" y="0"/>
                      <a:pt x="32" y="0"/>
                    </a:cubicBezTo>
                    <a:cubicBezTo>
                      <a:pt x="27" y="0"/>
                      <a:pt x="22" y="1"/>
                      <a:pt x="17" y="1"/>
                    </a:cubicBezTo>
                    <a:cubicBezTo>
                      <a:pt x="11" y="1"/>
                      <a:pt x="6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8A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3">
                <a:extLst>
                  <a:ext uri="{FF2B5EF4-FFF2-40B4-BE49-F238E27FC236}">
                    <a16:creationId xmlns:a16="http://schemas.microsoft.com/office/drawing/2014/main" id="{C26E13AC-655A-4A35-B89F-EF51CB293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4356"/>
                <a:ext cx="206" cy="22"/>
              </a:xfrm>
              <a:custGeom>
                <a:avLst/>
                <a:gdLst>
                  <a:gd name="T0" fmla="*/ 14 w 87"/>
                  <a:gd name="T1" fmla="*/ 0 h 9"/>
                  <a:gd name="T2" fmla="*/ 10 w 87"/>
                  <a:gd name="T3" fmla="*/ 1 h 9"/>
                  <a:gd name="T4" fmla="*/ 0 w 87"/>
                  <a:gd name="T5" fmla="*/ 5 h 9"/>
                  <a:gd name="T6" fmla="*/ 2 w 87"/>
                  <a:gd name="T7" fmla="*/ 6 h 9"/>
                  <a:gd name="T8" fmla="*/ 2 w 87"/>
                  <a:gd name="T9" fmla="*/ 6 h 9"/>
                  <a:gd name="T10" fmla="*/ 37 w 87"/>
                  <a:gd name="T11" fmla="*/ 8 h 9"/>
                  <a:gd name="T12" fmla="*/ 40 w 87"/>
                  <a:gd name="T13" fmla="*/ 8 h 9"/>
                  <a:gd name="T14" fmla="*/ 56 w 87"/>
                  <a:gd name="T15" fmla="*/ 9 h 9"/>
                  <a:gd name="T16" fmla="*/ 71 w 87"/>
                  <a:gd name="T17" fmla="*/ 8 h 9"/>
                  <a:gd name="T18" fmla="*/ 84 w 87"/>
                  <a:gd name="T19" fmla="*/ 8 h 9"/>
                  <a:gd name="T20" fmla="*/ 87 w 87"/>
                  <a:gd name="T21" fmla="*/ 8 h 9"/>
                  <a:gd name="T22" fmla="*/ 87 w 87"/>
                  <a:gd name="T23" fmla="*/ 8 h 9"/>
                  <a:gd name="T24" fmla="*/ 87 w 87"/>
                  <a:gd name="T25" fmla="*/ 7 h 9"/>
                  <a:gd name="T26" fmla="*/ 68 w 87"/>
                  <a:gd name="T27" fmla="*/ 7 h 9"/>
                  <a:gd name="T28" fmla="*/ 68 w 87"/>
                  <a:gd name="T29" fmla="*/ 7 h 9"/>
                  <a:gd name="T30" fmla="*/ 18 w 87"/>
                  <a:gd name="T31" fmla="*/ 6 h 9"/>
                  <a:gd name="T32" fmla="*/ 14 w 87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9">
                    <a:moveTo>
                      <a:pt x="14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6" y="2"/>
                      <a:pt x="1" y="3"/>
                      <a:pt x="0" y="5"/>
                    </a:cubicBezTo>
                    <a:cubicBezTo>
                      <a:pt x="0" y="5"/>
                      <a:pt x="0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7" y="7"/>
                      <a:pt x="21" y="8"/>
                      <a:pt x="37" y="8"/>
                    </a:cubicBezTo>
                    <a:cubicBezTo>
                      <a:pt x="38" y="8"/>
                      <a:pt x="39" y="8"/>
                      <a:pt x="40" y="8"/>
                    </a:cubicBezTo>
                    <a:cubicBezTo>
                      <a:pt x="45" y="8"/>
                      <a:pt x="50" y="9"/>
                      <a:pt x="56" y="9"/>
                    </a:cubicBezTo>
                    <a:cubicBezTo>
                      <a:pt x="61" y="9"/>
                      <a:pt x="66" y="8"/>
                      <a:pt x="71" y="8"/>
                    </a:cubicBezTo>
                    <a:cubicBezTo>
                      <a:pt x="76" y="8"/>
                      <a:pt x="81" y="8"/>
                      <a:pt x="84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7" y="0"/>
                      <a:pt x="14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4">
                <a:extLst>
                  <a:ext uri="{FF2B5EF4-FFF2-40B4-BE49-F238E27FC236}">
                    <a16:creationId xmlns:a16="http://schemas.microsoft.com/office/drawing/2014/main" id="{4466426B-2E5B-4EAC-AE90-E28C142B8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73"/>
                <a:ext cx="45" cy="0"/>
              </a:xfrm>
              <a:custGeom>
                <a:avLst/>
                <a:gdLst>
                  <a:gd name="T0" fmla="*/ 0 w 19"/>
                  <a:gd name="T1" fmla="*/ 0 w 19"/>
                  <a:gd name="T2" fmla="*/ 19 w 19"/>
                  <a:gd name="T3" fmla="*/ 19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BE3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5">
                <a:extLst>
                  <a:ext uri="{FF2B5EF4-FFF2-40B4-BE49-F238E27FC236}">
                    <a16:creationId xmlns:a16="http://schemas.microsoft.com/office/drawing/2014/main" id="{6A307877-E220-4E9B-AF6D-08B2B1D8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4368"/>
                <a:ext cx="209" cy="5"/>
              </a:xfrm>
              <a:custGeom>
                <a:avLst/>
                <a:gdLst>
                  <a:gd name="T0" fmla="*/ 88 w 88"/>
                  <a:gd name="T1" fmla="*/ 2 h 2"/>
                  <a:gd name="T2" fmla="*/ 87 w 88"/>
                  <a:gd name="T3" fmla="*/ 2 h 2"/>
                  <a:gd name="T4" fmla="*/ 84 w 88"/>
                  <a:gd name="T5" fmla="*/ 2 h 2"/>
                  <a:gd name="T6" fmla="*/ 75 w 88"/>
                  <a:gd name="T7" fmla="*/ 2 h 2"/>
                  <a:gd name="T8" fmla="*/ 44 w 88"/>
                  <a:gd name="T9" fmla="*/ 2 h 2"/>
                  <a:gd name="T10" fmla="*/ 13 w 88"/>
                  <a:gd name="T11" fmla="*/ 1 h 2"/>
                  <a:gd name="T12" fmla="*/ 3 w 88"/>
                  <a:gd name="T13" fmla="*/ 0 h 2"/>
                  <a:gd name="T14" fmla="*/ 1 w 88"/>
                  <a:gd name="T15" fmla="*/ 0 h 2"/>
                  <a:gd name="T16" fmla="*/ 0 w 88"/>
                  <a:gd name="T17" fmla="*/ 0 h 2"/>
                  <a:gd name="T18" fmla="*/ 1 w 88"/>
                  <a:gd name="T19" fmla="*/ 0 h 2"/>
                  <a:gd name="T20" fmla="*/ 4 w 88"/>
                  <a:gd name="T21" fmla="*/ 0 h 2"/>
                  <a:gd name="T22" fmla="*/ 13 w 88"/>
                  <a:gd name="T23" fmla="*/ 0 h 2"/>
                  <a:gd name="T24" fmla="*/ 44 w 88"/>
                  <a:gd name="T25" fmla="*/ 1 h 2"/>
                  <a:gd name="T26" fmla="*/ 75 w 88"/>
                  <a:gd name="T27" fmla="*/ 2 h 2"/>
                  <a:gd name="T28" fmla="*/ 84 w 88"/>
                  <a:gd name="T29" fmla="*/ 2 h 2"/>
                  <a:gd name="T30" fmla="*/ 87 w 88"/>
                  <a:gd name="T31" fmla="*/ 2 h 2"/>
                  <a:gd name="T32" fmla="*/ 88 w 88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2">
                    <a:moveTo>
                      <a:pt x="88" y="2"/>
                    </a:moveTo>
                    <a:cubicBezTo>
                      <a:pt x="88" y="2"/>
                      <a:pt x="87" y="2"/>
                      <a:pt x="87" y="2"/>
                    </a:cubicBezTo>
                    <a:cubicBezTo>
                      <a:pt x="86" y="2"/>
                      <a:pt x="85" y="2"/>
                      <a:pt x="84" y="2"/>
                    </a:cubicBezTo>
                    <a:cubicBezTo>
                      <a:pt x="82" y="2"/>
                      <a:pt x="78" y="2"/>
                      <a:pt x="75" y="2"/>
                    </a:cubicBezTo>
                    <a:cubicBezTo>
                      <a:pt x="67" y="2"/>
                      <a:pt x="56" y="2"/>
                      <a:pt x="44" y="2"/>
                    </a:cubicBezTo>
                    <a:cubicBezTo>
                      <a:pt x="32" y="2"/>
                      <a:pt x="21" y="1"/>
                      <a:pt x="13" y="1"/>
                    </a:cubicBezTo>
                    <a:cubicBezTo>
                      <a:pt x="9" y="1"/>
                      <a:pt x="6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21" y="1"/>
                      <a:pt x="32" y="1"/>
                      <a:pt x="44" y="1"/>
                    </a:cubicBezTo>
                    <a:cubicBezTo>
                      <a:pt x="56" y="2"/>
                      <a:pt x="67" y="2"/>
                      <a:pt x="75" y="2"/>
                    </a:cubicBezTo>
                    <a:cubicBezTo>
                      <a:pt x="78" y="2"/>
                      <a:pt x="82" y="2"/>
                      <a:pt x="84" y="2"/>
                    </a:cubicBezTo>
                    <a:cubicBezTo>
                      <a:pt x="85" y="2"/>
                      <a:pt x="86" y="2"/>
                      <a:pt x="87" y="2"/>
                    </a:cubicBezTo>
                    <a:cubicBezTo>
                      <a:pt x="87" y="2"/>
                      <a:pt x="88" y="2"/>
                      <a:pt x="88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6">
                <a:extLst>
                  <a:ext uri="{FF2B5EF4-FFF2-40B4-BE49-F238E27FC236}">
                    <a16:creationId xmlns:a16="http://schemas.microsoft.com/office/drawing/2014/main" id="{6EA725CC-4D4C-481D-A693-2680A6B1E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" y="4354"/>
                <a:ext cx="12" cy="19"/>
              </a:xfrm>
              <a:custGeom>
                <a:avLst/>
                <a:gdLst>
                  <a:gd name="T0" fmla="*/ 5 w 5"/>
                  <a:gd name="T1" fmla="*/ 8 h 8"/>
                  <a:gd name="T2" fmla="*/ 3 w 5"/>
                  <a:gd name="T3" fmla="*/ 3 h 8"/>
                  <a:gd name="T4" fmla="*/ 0 w 5"/>
                  <a:gd name="T5" fmla="*/ 0 h 8"/>
                  <a:gd name="T6" fmla="*/ 4 w 5"/>
                  <a:gd name="T7" fmla="*/ 3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5" y="8"/>
                      <a:pt x="5" y="5"/>
                      <a:pt x="3" y="3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3" y="1"/>
                      <a:pt x="4" y="3"/>
                    </a:cubicBezTo>
                    <a:cubicBezTo>
                      <a:pt x="5" y="5"/>
                      <a:pt x="5" y="8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7">
                <a:extLst>
                  <a:ext uri="{FF2B5EF4-FFF2-40B4-BE49-F238E27FC236}">
                    <a16:creationId xmlns:a16="http://schemas.microsoft.com/office/drawing/2014/main" id="{88272C59-7973-4355-9EC8-242FBC279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5" y="4347"/>
                <a:ext cx="8" cy="9"/>
              </a:xfrm>
              <a:custGeom>
                <a:avLst/>
                <a:gdLst>
                  <a:gd name="T0" fmla="*/ 2 w 3"/>
                  <a:gd name="T1" fmla="*/ 4 h 4"/>
                  <a:gd name="T2" fmla="*/ 1 w 3"/>
                  <a:gd name="T3" fmla="*/ 2 h 4"/>
                  <a:gd name="T4" fmla="*/ 0 w 3"/>
                  <a:gd name="T5" fmla="*/ 0 h 4"/>
                  <a:gd name="T6" fmla="*/ 1 w 3"/>
                  <a:gd name="T7" fmla="*/ 2 h 4"/>
                  <a:gd name="T8" fmla="*/ 2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2" y="4"/>
                      <a:pt x="2" y="3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2"/>
                    </a:cubicBezTo>
                    <a:cubicBezTo>
                      <a:pt x="2" y="3"/>
                      <a:pt x="3" y="4"/>
                      <a:pt x="2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8">
                <a:extLst>
                  <a:ext uri="{FF2B5EF4-FFF2-40B4-BE49-F238E27FC236}">
                    <a16:creationId xmlns:a16="http://schemas.microsoft.com/office/drawing/2014/main" id="{AE72C8B6-DE33-4B1D-817F-A7059F1B8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" y="4344"/>
                <a:ext cx="9" cy="8"/>
              </a:xfrm>
              <a:custGeom>
                <a:avLst/>
                <a:gdLst>
                  <a:gd name="T0" fmla="*/ 4 w 4"/>
                  <a:gd name="T1" fmla="*/ 3 h 3"/>
                  <a:gd name="T2" fmla="*/ 2 w 4"/>
                  <a:gd name="T3" fmla="*/ 2 h 3"/>
                  <a:gd name="T4" fmla="*/ 1 w 4"/>
                  <a:gd name="T5" fmla="*/ 0 h 3"/>
                  <a:gd name="T6" fmla="*/ 2 w 4"/>
                  <a:gd name="T7" fmla="*/ 1 h 3"/>
                  <a:gd name="T8" fmla="*/ 4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3" y="2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9">
                <a:extLst>
                  <a:ext uri="{FF2B5EF4-FFF2-40B4-BE49-F238E27FC236}">
                    <a16:creationId xmlns:a16="http://schemas.microsoft.com/office/drawing/2014/main" id="{D640A4A4-14F5-4B96-A426-914A2D6C0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" y="4340"/>
                <a:ext cx="12" cy="2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1 h 1"/>
                  <a:gd name="T4" fmla="*/ 0 w 5"/>
                  <a:gd name="T5" fmla="*/ 0 h 1"/>
                  <a:gd name="T6" fmla="*/ 3 w 5"/>
                  <a:gd name="T7" fmla="*/ 0 h 1"/>
                  <a:gd name="T8" fmla="*/ 5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5" y="1"/>
                      <a:pt x="4" y="1"/>
                      <a:pt x="3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0">
                <a:extLst>
                  <a:ext uri="{FF2B5EF4-FFF2-40B4-BE49-F238E27FC236}">
                    <a16:creationId xmlns:a16="http://schemas.microsoft.com/office/drawing/2014/main" id="{B6629983-6C2F-4C3C-8141-E2C619C7C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" y="4333"/>
                <a:ext cx="17" cy="2"/>
              </a:xfrm>
              <a:custGeom>
                <a:avLst/>
                <a:gdLst>
                  <a:gd name="T0" fmla="*/ 6 w 7"/>
                  <a:gd name="T1" fmla="*/ 0 h 1"/>
                  <a:gd name="T2" fmla="*/ 3 w 7"/>
                  <a:gd name="T3" fmla="*/ 1 h 1"/>
                  <a:gd name="T4" fmla="*/ 0 w 7"/>
                  <a:gd name="T5" fmla="*/ 0 h 1"/>
                  <a:gd name="T6" fmla="*/ 3 w 7"/>
                  <a:gd name="T7" fmla="*/ 0 h 1"/>
                  <a:gd name="T8" fmla="*/ 6 w 7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">
                    <a:moveTo>
                      <a:pt x="6" y="0"/>
                    </a:moveTo>
                    <a:cubicBezTo>
                      <a:pt x="7" y="0"/>
                      <a:pt x="5" y="1"/>
                      <a:pt x="3" y="1"/>
                    </a:cubicBezTo>
                    <a:cubicBezTo>
                      <a:pt x="2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5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1">
                <a:extLst>
                  <a:ext uri="{FF2B5EF4-FFF2-40B4-BE49-F238E27FC236}">
                    <a16:creationId xmlns:a16="http://schemas.microsoft.com/office/drawing/2014/main" id="{DE428416-B270-4CAA-AFA7-7E64E8649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4333"/>
                <a:ext cx="24" cy="14"/>
              </a:xfrm>
              <a:custGeom>
                <a:avLst/>
                <a:gdLst>
                  <a:gd name="T0" fmla="*/ 10 w 10"/>
                  <a:gd name="T1" fmla="*/ 6 h 6"/>
                  <a:gd name="T2" fmla="*/ 7 w 10"/>
                  <a:gd name="T3" fmla="*/ 5 h 6"/>
                  <a:gd name="T4" fmla="*/ 3 w 10"/>
                  <a:gd name="T5" fmla="*/ 5 h 6"/>
                  <a:gd name="T6" fmla="*/ 1 w 10"/>
                  <a:gd name="T7" fmla="*/ 4 h 6"/>
                  <a:gd name="T8" fmla="*/ 0 w 10"/>
                  <a:gd name="T9" fmla="*/ 3 h 6"/>
                  <a:gd name="T10" fmla="*/ 1 w 10"/>
                  <a:gd name="T11" fmla="*/ 2 h 6"/>
                  <a:gd name="T12" fmla="*/ 8 w 10"/>
                  <a:gd name="T13" fmla="*/ 3 h 6"/>
                  <a:gd name="T14" fmla="*/ 9 w 10"/>
                  <a:gd name="T15" fmla="*/ 6 h 6"/>
                  <a:gd name="T16" fmla="*/ 9 w 10"/>
                  <a:gd name="T17" fmla="*/ 6 h 6"/>
                  <a:gd name="T18" fmla="*/ 8 w 10"/>
                  <a:gd name="T19" fmla="*/ 4 h 6"/>
                  <a:gd name="T20" fmla="*/ 5 w 10"/>
                  <a:gd name="T21" fmla="*/ 2 h 6"/>
                  <a:gd name="T22" fmla="*/ 1 w 10"/>
                  <a:gd name="T23" fmla="*/ 2 h 6"/>
                  <a:gd name="T24" fmla="*/ 1 w 10"/>
                  <a:gd name="T25" fmla="*/ 3 h 6"/>
                  <a:gd name="T26" fmla="*/ 3 w 10"/>
                  <a:gd name="T27" fmla="*/ 4 h 6"/>
                  <a:gd name="T28" fmla="*/ 7 w 10"/>
                  <a:gd name="T29" fmla="*/ 5 h 6"/>
                  <a:gd name="T30" fmla="*/ 10 w 10"/>
                  <a:gd name="T3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cubicBezTo>
                      <a:pt x="10" y="6"/>
                      <a:pt x="9" y="6"/>
                      <a:pt x="7" y="5"/>
                    </a:cubicBezTo>
                    <a:cubicBezTo>
                      <a:pt x="6" y="5"/>
                      <a:pt x="4" y="5"/>
                      <a:pt x="3" y="5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4" y="0"/>
                      <a:pt x="7" y="2"/>
                      <a:pt x="8" y="3"/>
                    </a:cubicBezTo>
                    <a:cubicBezTo>
                      <a:pt x="9" y="4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5"/>
                      <a:pt x="8" y="4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4" y="2"/>
                      <a:pt x="2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6" y="5"/>
                      <a:pt x="7" y="5"/>
                    </a:cubicBezTo>
                    <a:cubicBezTo>
                      <a:pt x="9" y="5"/>
                      <a:pt x="10" y="5"/>
                      <a:pt x="1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2">
                <a:extLst>
                  <a:ext uri="{FF2B5EF4-FFF2-40B4-BE49-F238E27FC236}">
                    <a16:creationId xmlns:a16="http://schemas.microsoft.com/office/drawing/2014/main" id="{9EB5DA14-F65E-49B5-855A-84A942C04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" y="4333"/>
                <a:ext cx="14" cy="14"/>
              </a:xfrm>
              <a:custGeom>
                <a:avLst/>
                <a:gdLst>
                  <a:gd name="T0" fmla="*/ 1 w 6"/>
                  <a:gd name="T1" fmla="*/ 6 h 6"/>
                  <a:gd name="T2" fmla="*/ 1 w 6"/>
                  <a:gd name="T3" fmla="*/ 4 h 6"/>
                  <a:gd name="T4" fmla="*/ 2 w 6"/>
                  <a:gd name="T5" fmla="*/ 1 h 6"/>
                  <a:gd name="T6" fmla="*/ 4 w 6"/>
                  <a:gd name="T7" fmla="*/ 0 h 6"/>
                  <a:gd name="T8" fmla="*/ 5 w 6"/>
                  <a:gd name="T9" fmla="*/ 1 h 6"/>
                  <a:gd name="T10" fmla="*/ 5 w 6"/>
                  <a:gd name="T11" fmla="*/ 3 h 6"/>
                  <a:gd name="T12" fmla="*/ 3 w 6"/>
                  <a:gd name="T13" fmla="*/ 4 h 6"/>
                  <a:gd name="T14" fmla="*/ 1 w 6"/>
                  <a:gd name="T15" fmla="*/ 6 h 6"/>
                  <a:gd name="T16" fmla="*/ 3 w 6"/>
                  <a:gd name="T17" fmla="*/ 4 h 6"/>
                  <a:gd name="T18" fmla="*/ 4 w 6"/>
                  <a:gd name="T19" fmla="*/ 2 h 6"/>
                  <a:gd name="T20" fmla="*/ 4 w 6"/>
                  <a:gd name="T21" fmla="*/ 0 h 6"/>
                  <a:gd name="T22" fmla="*/ 2 w 6"/>
                  <a:gd name="T23" fmla="*/ 2 h 6"/>
                  <a:gd name="T24" fmla="*/ 1 w 6"/>
                  <a:gd name="T25" fmla="*/ 4 h 6"/>
                  <a:gd name="T26" fmla="*/ 1 w 6"/>
                  <a:gd name="T2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cubicBezTo>
                      <a:pt x="1" y="6"/>
                      <a:pt x="0" y="5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6" y="1"/>
                      <a:pt x="5" y="1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5"/>
                      <a:pt x="3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5" y="2"/>
                      <a:pt x="5" y="1"/>
                      <a:pt x="4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3">
                <a:extLst>
                  <a:ext uri="{FF2B5EF4-FFF2-40B4-BE49-F238E27FC236}">
                    <a16:creationId xmlns:a16="http://schemas.microsoft.com/office/drawing/2014/main" id="{C1CDF543-3126-48E9-93CC-989BB09E0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4342"/>
                <a:ext cx="45" cy="31"/>
              </a:xfrm>
              <a:custGeom>
                <a:avLst/>
                <a:gdLst>
                  <a:gd name="T0" fmla="*/ 19 w 19"/>
                  <a:gd name="T1" fmla="*/ 0 h 13"/>
                  <a:gd name="T2" fmla="*/ 15 w 19"/>
                  <a:gd name="T3" fmla="*/ 0 h 13"/>
                  <a:gd name="T4" fmla="*/ 7 w 19"/>
                  <a:gd name="T5" fmla="*/ 3 h 13"/>
                  <a:gd name="T6" fmla="*/ 1 w 19"/>
                  <a:gd name="T7" fmla="*/ 10 h 13"/>
                  <a:gd name="T8" fmla="*/ 0 w 19"/>
                  <a:gd name="T9" fmla="*/ 13 h 13"/>
                  <a:gd name="T10" fmla="*/ 0 w 19"/>
                  <a:gd name="T11" fmla="*/ 12 h 13"/>
                  <a:gd name="T12" fmla="*/ 1 w 19"/>
                  <a:gd name="T13" fmla="*/ 9 h 13"/>
                  <a:gd name="T14" fmla="*/ 6 w 19"/>
                  <a:gd name="T15" fmla="*/ 2 h 13"/>
                  <a:gd name="T16" fmla="*/ 15 w 19"/>
                  <a:gd name="T17" fmla="*/ 0 h 13"/>
                  <a:gd name="T18" fmla="*/ 18 w 19"/>
                  <a:gd name="T19" fmla="*/ 0 h 13"/>
                  <a:gd name="T20" fmla="*/ 19 w 19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">
                    <a:moveTo>
                      <a:pt x="19" y="0"/>
                    </a:moveTo>
                    <a:cubicBezTo>
                      <a:pt x="19" y="0"/>
                      <a:pt x="17" y="0"/>
                      <a:pt x="15" y="0"/>
                    </a:cubicBezTo>
                    <a:cubicBezTo>
                      <a:pt x="13" y="0"/>
                      <a:pt x="10" y="1"/>
                      <a:pt x="7" y="3"/>
                    </a:cubicBezTo>
                    <a:cubicBezTo>
                      <a:pt x="4" y="5"/>
                      <a:pt x="2" y="8"/>
                      <a:pt x="1" y="10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1"/>
                      <a:pt x="0" y="11"/>
                      <a:pt x="1" y="9"/>
                    </a:cubicBezTo>
                    <a:cubicBezTo>
                      <a:pt x="2" y="7"/>
                      <a:pt x="3" y="5"/>
                      <a:pt x="6" y="2"/>
                    </a:cubicBezTo>
                    <a:cubicBezTo>
                      <a:pt x="9" y="0"/>
                      <a:pt x="13" y="0"/>
                      <a:pt x="15" y="0"/>
                    </a:cubicBezTo>
                    <a:cubicBezTo>
                      <a:pt x="16" y="0"/>
                      <a:pt x="17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4">
                <a:extLst>
                  <a:ext uri="{FF2B5EF4-FFF2-40B4-BE49-F238E27FC236}">
                    <a16:creationId xmlns:a16="http://schemas.microsoft.com/office/drawing/2014/main" id="{37F8B111-0C27-408A-B78F-D8B9F374D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4361"/>
                <a:ext cx="36" cy="2"/>
              </a:xfrm>
              <a:custGeom>
                <a:avLst/>
                <a:gdLst>
                  <a:gd name="T0" fmla="*/ 15 w 15"/>
                  <a:gd name="T1" fmla="*/ 0 h 1"/>
                  <a:gd name="T2" fmla="*/ 7 w 15"/>
                  <a:gd name="T3" fmla="*/ 1 h 1"/>
                  <a:gd name="T4" fmla="*/ 0 w 15"/>
                  <a:gd name="T5" fmla="*/ 0 h 1"/>
                  <a:gd name="T6" fmla="*/ 7 w 15"/>
                  <a:gd name="T7" fmla="*/ 0 h 1"/>
                  <a:gd name="T8" fmla="*/ 15 w 1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">
                    <a:moveTo>
                      <a:pt x="15" y="0"/>
                    </a:moveTo>
                    <a:cubicBezTo>
                      <a:pt x="15" y="1"/>
                      <a:pt x="11" y="1"/>
                      <a:pt x="7" y="1"/>
                    </a:cubicBezTo>
                    <a:cubicBezTo>
                      <a:pt x="3" y="1"/>
                      <a:pt x="0" y="0"/>
                      <a:pt x="0" y="0"/>
                    </a:cubicBezTo>
                    <a:cubicBezTo>
                      <a:pt x="0" y="0"/>
                      <a:pt x="3" y="0"/>
                      <a:pt x="7" y="0"/>
                    </a:cubicBezTo>
                    <a:cubicBezTo>
                      <a:pt x="11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5">
                <a:extLst>
                  <a:ext uri="{FF2B5EF4-FFF2-40B4-BE49-F238E27FC236}">
                    <a16:creationId xmlns:a16="http://schemas.microsoft.com/office/drawing/2014/main" id="{DF48AA16-DD7E-458B-9A82-A419226FC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" y="4363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6">
                <a:extLst>
                  <a:ext uri="{FF2B5EF4-FFF2-40B4-BE49-F238E27FC236}">
                    <a16:creationId xmlns:a16="http://schemas.microsoft.com/office/drawing/2014/main" id="{18451C8E-FA8B-4705-A509-274B79969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4352"/>
                <a:ext cx="4" cy="4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7">
                <a:extLst>
                  <a:ext uri="{FF2B5EF4-FFF2-40B4-BE49-F238E27FC236}">
                    <a16:creationId xmlns:a16="http://schemas.microsoft.com/office/drawing/2014/main" id="{59C46393-01D4-4909-87DB-FFD008D76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4347"/>
                <a:ext cx="7" cy="2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1 h 1"/>
                  <a:gd name="T6" fmla="*/ 2 w 3"/>
                  <a:gd name="T7" fmla="*/ 0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8">
                <a:extLst>
                  <a:ext uri="{FF2B5EF4-FFF2-40B4-BE49-F238E27FC236}">
                    <a16:creationId xmlns:a16="http://schemas.microsoft.com/office/drawing/2014/main" id="{9864998B-2310-4067-8927-CDB3B2431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1" y="4347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99">
                <a:extLst>
                  <a:ext uri="{FF2B5EF4-FFF2-40B4-BE49-F238E27FC236}">
                    <a16:creationId xmlns:a16="http://schemas.microsoft.com/office/drawing/2014/main" id="{96A72264-D083-4A5E-BBA8-EB0A5D578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2238"/>
                <a:ext cx="397" cy="472"/>
              </a:xfrm>
              <a:custGeom>
                <a:avLst/>
                <a:gdLst>
                  <a:gd name="T0" fmla="*/ 0 w 167"/>
                  <a:gd name="T1" fmla="*/ 0 h 199"/>
                  <a:gd name="T2" fmla="*/ 40 w 167"/>
                  <a:gd name="T3" fmla="*/ 16 h 199"/>
                  <a:gd name="T4" fmla="*/ 160 w 167"/>
                  <a:gd name="T5" fmla="*/ 142 h 199"/>
                  <a:gd name="T6" fmla="*/ 93 w 167"/>
                  <a:gd name="T7" fmla="*/ 199 h 199"/>
                  <a:gd name="T8" fmla="*/ 52 w 167"/>
                  <a:gd name="T9" fmla="*/ 151 h 199"/>
                  <a:gd name="T10" fmla="*/ 77 w 167"/>
                  <a:gd name="T11" fmla="*/ 137 h 199"/>
                  <a:gd name="T12" fmla="*/ 16 w 167"/>
                  <a:gd name="T13" fmla="*/ 96 h 199"/>
                  <a:gd name="T14" fmla="*/ 0 w 167"/>
                  <a:gd name="T15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99">
                    <a:moveTo>
                      <a:pt x="0" y="0"/>
                    </a:moveTo>
                    <a:cubicBezTo>
                      <a:pt x="0" y="0"/>
                      <a:pt x="19" y="2"/>
                      <a:pt x="40" y="16"/>
                    </a:cubicBezTo>
                    <a:cubicBezTo>
                      <a:pt x="87" y="47"/>
                      <a:pt x="167" y="112"/>
                      <a:pt x="160" y="142"/>
                    </a:cubicBezTo>
                    <a:cubicBezTo>
                      <a:pt x="155" y="168"/>
                      <a:pt x="93" y="199"/>
                      <a:pt x="93" y="199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77" y="137"/>
                      <a:pt x="77" y="137"/>
                      <a:pt x="77" y="137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0">
                <a:extLst>
                  <a:ext uri="{FF2B5EF4-FFF2-40B4-BE49-F238E27FC236}">
                    <a16:creationId xmlns:a16="http://schemas.microsoft.com/office/drawing/2014/main" id="{B1FEFE76-3A9D-4AE9-83EA-EF731D4DA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" y="2233"/>
                <a:ext cx="714" cy="705"/>
              </a:xfrm>
              <a:custGeom>
                <a:avLst/>
                <a:gdLst>
                  <a:gd name="T0" fmla="*/ 275 w 301"/>
                  <a:gd name="T1" fmla="*/ 101 h 297"/>
                  <a:gd name="T2" fmla="*/ 273 w 301"/>
                  <a:gd name="T3" fmla="*/ 108 h 297"/>
                  <a:gd name="T4" fmla="*/ 266 w 301"/>
                  <a:gd name="T5" fmla="*/ 141 h 297"/>
                  <a:gd name="T6" fmla="*/ 264 w 301"/>
                  <a:gd name="T7" fmla="*/ 190 h 297"/>
                  <a:gd name="T8" fmla="*/ 301 w 301"/>
                  <a:gd name="T9" fmla="*/ 276 h 297"/>
                  <a:gd name="T10" fmla="*/ 119 w 301"/>
                  <a:gd name="T11" fmla="*/ 297 h 297"/>
                  <a:gd name="T12" fmla="*/ 132 w 301"/>
                  <a:gd name="T13" fmla="*/ 216 h 297"/>
                  <a:gd name="T14" fmla="*/ 140 w 301"/>
                  <a:gd name="T15" fmla="*/ 143 h 297"/>
                  <a:gd name="T16" fmla="*/ 135 w 301"/>
                  <a:gd name="T17" fmla="*/ 108 h 297"/>
                  <a:gd name="T18" fmla="*/ 73 w 301"/>
                  <a:gd name="T19" fmla="*/ 173 h 297"/>
                  <a:gd name="T20" fmla="*/ 25 w 301"/>
                  <a:gd name="T21" fmla="*/ 178 h 297"/>
                  <a:gd name="T22" fmla="*/ 25 w 301"/>
                  <a:gd name="T23" fmla="*/ 127 h 297"/>
                  <a:gd name="T24" fmla="*/ 120 w 301"/>
                  <a:gd name="T25" fmla="*/ 18 h 297"/>
                  <a:gd name="T26" fmla="*/ 145 w 301"/>
                  <a:gd name="T27" fmla="*/ 3 h 297"/>
                  <a:gd name="T28" fmla="*/ 166 w 301"/>
                  <a:gd name="T29" fmla="*/ 0 h 297"/>
                  <a:gd name="T30" fmla="*/ 229 w 301"/>
                  <a:gd name="T31" fmla="*/ 0 h 297"/>
                  <a:gd name="T32" fmla="*/ 248 w 301"/>
                  <a:gd name="T33" fmla="*/ 2 h 297"/>
                  <a:gd name="T34" fmla="*/ 276 w 301"/>
                  <a:gd name="T35" fmla="*/ 37 h 297"/>
                  <a:gd name="T36" fmla="*/ 275 w 301"/>
                  <a:gd name="T37" fmla="*/ 10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297">
                    <a:moveTo>
                      <a:pt x="275" y="101"/>
                    </a:moveTo>
                    <a:cubicBezTo>
                      <a:pt x="273" y="108"/>
                      <a:pt x="273" y="108"/>
                      <a:pt x="273" y="108"/>
                    </a:cubicBezTo>
                    <a:cubicBezTo>
                      <a:pt x="266" y="141"/>
                      <a:pt x="266" y="141"/>
                      <a:pt x="266" y="141"/>
                    </a:cubicBezTo>
                    <a:cubicBezTo>
                      <a:pt x="264" y="190"/>
                      <a:pt x="264" y="190"/>
                      <a:pt x="264" y="190"/>
                    </a:cubicBezTo>
                    <a:cubicBezTo>
                      <a:pt x="301" y="237"/>
                      <a:pt x="301" y="276"/>
                      <a:pt x="301" y="276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9" y="261"/>
                      <a:pt x="132" y="216"/>
                      <a:pt x="132" y="216"/>
                    </a:cubicBezTo>
                    <a:cubicBezTo>
                      <a:pt x="143" y="198"/>
                      <a:pt x="142" y="144"/>
                      <a:pt x="140" y="143"/>
                    </a:cubicBezTo>
                    <a:cubicBezTo>
                      <a:pt x="129" y="131"/>
                      <a:pt x="126" y="123"/>
                      <a:pt x="135" y="108"/>
                    </a:cubicBezTo>
                    <a:cubicBezTo>
                      <a:pt x="135" y="108"/>
                      <a:pt x="78" y="168"/>
                      <a:pt x="73" y="173"/>
                    </a:cubicBezTo>
                    <a:cubicBezTo>
                      <a:pt x="53" y="191"/>
                      <a:pt x="34" y="186"/>
                      <a:pt x="25" y="178"/>
                    </a:cubicBezTo>
                    <a:cubicBezTo>
                      <a:pt x="0" y="156"/>
                      <a:pt x="25" y="127"/>
                      <a:pt x="25" y="127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7" y="11"/>
                      <a:pt x="136" y="6"/>
                      <a:pt x="145" y="3"/>
                    </a:cubicBezTo>
                    <a:cubicBezTo>
                      <a:pt x="155" y="1"/>
                      <a:pt x="166" y="0"/>
                      <a:pt x="166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9" y="0"/>
                      <a:pt x="241" y="1"/>
                      <a:pt x="248" y="2"/>
                    </a:cubicBezTo>
                    <a:cubicBezTo>
                      <a:pt x="248" y="2"/>
                      <a:pt x="270" y="10"/>
                      <a:pt x="276" y="37"/>
                    </a:cubicBezTo>
                    <a:cubicBezTo>
                      <a:pt x="281" y="64"/>
                      <a:pt x="275" y="101"/>
                      <a:pt x="2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1">
                <a:extLst>
                  <a:ext uri="{FF2B5EF4-FFF2-40B4-BE49-F238E27FC236}">
                    <a16:creationId xmlns:a16="http://schemas.microsoft.com/office/drawing/2014/main" id="{766667A0-9FF9-4E7E-889A-EF7B0530D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" y="2368"/>
                <a:ext cx="33" cy="316"/>
              </a:xfrm>
              <a:custGeom>
                <a:avLst/>
                <a:gdLst>
                  <a:gd name="T0" fmla="*/ 13 w 14"/>
                  <a:gd name="T1" fmla="*/ 0 h 133"/>
                  <a:gd name="T2" fmla="*/ 14 w 14"/>
                  <a:gd name="T3" fmla="*/ 5 h 133"/>
                  <a:gd name="T4" fmla="*/ 13 w 14"/>
                  <a:gd name="T5" fmla="*/ 20 h 133"/>
                  <a:gd name="T6" fmla="*/ 7 w 14"/>
                  <a:gd name="T7" fmla="*/ 67 h 133"/>
                  <a:gd name="T8" fmla="*/ 3 w 14"/>
                  <a:gd name="T9" fmla="*/ 85 h 133"/>
                  <a:gd name="T10" fmla="*/ 3 w 14"/>
                  <a:gd name="T11" fmla="*/ 84 h 133"/>
                  <a:gd name="T12" fmla="*/ 2 w 14"/>
                  <a:gd name="T13" fmla="*/ 119 h 133"/>
                  <a:gd name="T14" fmla="*/ 1 w 14"/>
                  <a:gd name="T15" fmla="*/ 130 h 133"/>
                  <a:gd name="T16" fmla="*/ 0 w 14"/>
                  <a:gd name="T17" fmla="*/ 133 h 133"/>
                  <a:gd name="T18" fmla="*/ 0 w 14"/>
                  <a:gd name="T19" fmla="*/ 130 h 133"/>
                  <a:gd name="T20" fmla="*/ 0 w 14"/>
                  <a:gd name="T21" fmla="*/ 119 h 133"/>
                  <a:gd name="T22" fmla="*/ 1 w 14"/>
                  <a:gd name="T23" fmla="*/ 84 h 133"/>
                  <a:gd name="T24" fmla="*/ 1 w 14"/>
                  <a:gd name="T25" fmla="*/ 84 h 133"/>
                  <a:gd name="T26" fmla="*/ 1 w 14"/>
                  <a:gd name="T27" fmla="*/ 84 h 133"/>
                  <a:gd name="T28" fmla="*/ 5 w 14"/>
                  <a:gd name="T29" fmla="*/ 66 h 133"/>
                  <a:gd name="T30" fmla="*/ 12 w 14"/>
                  <a:gd name="T31" fmla="*/ 20 h 133"/>
                  <a:gd name="T32" fmla="*/ 13 w 14"/>
                  <a:gd name="T33" fmla="*/ 5 h 133"/>
                  <a:gd name="T34" fmla="*/ 13 w 14"/>
                  <a:gd name="T3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33">
                    <a:moveTo>
                      <a:pt x="13" y="0"/>
                    </a:moveTo>
                    <a:cubicBezTo>
                      <a:pt x="13" y="0"/>
                      <a:pt x="13" y="2"/>
                      <a:pt x="14" y="5"/>
                    </a:cubicBezTo>
                    <a:cubicBezTo>
                      <a:pt x="14" y="9"/>
                      <a:pt x="14" y="14"/>
                      <a:pt x="13" y="20"/>
                    </a:cubicBezTo>
                    <a:cubicBezTo>
                      <a:pt x="13" y="32"/>
                      <a:pt x="10" y="49"/>
                      <a:pt x="7" y="67"/>
                    </a:cubicBezTo>
                    <a:cubicBezTo>
                      <a:pt x="6" y="73"/>
                      <a:pt x="4" y="79"/>
                      <a:pt x="3" y="85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99"/>
                      <a:pt x="2" y="111"/>
                      <a:pt x="2" y="119"/>
                    </a:cubicBezTo>
                    <a:cubicBezTo>
                      <a:pt x="1" y="124"/>
                      <a:pt x="1" y="127"/>
                      <a:pt x="1" y="130"/>
                    </a:cubicBezTo>
                    <a:cubicBezTo>
                      <a:pt x="1" y="132"/>
                      <a:pt x="1" y="133"/>
                      <a:pt x="0" y="133"/>
                    </a:cubicBezTo>
                    <a:cubicBezTo>
                      <a:pt x="0" y="133"/>
                      <a:pt x="0" y="132"/>
                      <a:pt x="0" y="130"/>
                    </a:cubicBezTo>
                    <a:cubicBezTo>
                      <a:pt x="0" y="127"/>
                      <a:pt x="0" y="123"/>
                      <a:pt x="0" y="119"/>
                    </a:cubicBezTo>
                    <a:cubicBezTo>
                      <a:pt x="0" y="111"/>
                      <a:pt x="1" y="98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2" y="79"/>
                      <a:pt x="4" y="73"/>
                      <a:pt x="5" y="66"/>
                    </a:cubicBezTo>
                    <a:cubicBezTo>
                      <a:pt x="8" y="48"/>
                      <a:pt x="11" y="32"/>
                      <a:pt x="12" y="20"/>
                    </a:cubicBezTo>
                    <a:cubicBezTo>
                      <a:pt x="12" y="14"/>
                      <a:pt x="13" y="9"/>
                      <a:pt x="13" y="5"/>
                    </a:cubicBezTo>
                    <a:cubicBezTo>
                      <a:pt x="13" y="2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2">
                <a:extLst>
                  <a:ext uri="{FF2B5EF4-FFF2-40B4-BE49-F238E27FC236}">
                    <a16:creationId xmlns:a16="http://schemas.microsoft.com/office/drawing/2014/main" id="{65BD06D7-999A-472C-BE11-1E1CF6548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" y="2485"/>
                <a:ext cx="157" cy="109"/>
              </a:xfrm>
              <a:custGeom>
                <a:avLst/>
                <a:gdLst>
                  <a:gd name="T0" fmla="*/ 1 w 66"/>
                  <a:gd name="T1" fmla="*/ 0 h 46"/>
                  <a:gd name="T2" fmla="*/ 34 w 66"/>
                  <a:gd name="T3" fmla="*/ 22 h 46"/>
                  <a:gd name="T4" fmla="*/ 66 w 66"/>
                  <a:gd name="T5" fmla="*/ 45 h 46"/>
                  <a:gd name="T6" fmla="*/ 33 w 66"/>
                  <a:gd name="T7" fmla="*/ 23 h 46"/>
                  <a:gd name="T8" fmla="*/ 1 w 6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1" y="0"/>
                    </a:moveTo>
                    <a:cubicBezTo>
                      <a:pt x="1" y="0"/>
                      <a:pt x="16" y="9"/>
                      <a:pt x="34" y="22"/>
                    </a:cubicBezTo>
                    <a:cubicBezTo>
                      <a:pt x="52" y="34"/>
                      <a:pt x="66" y="45"/>
                      <a:pt x="66" y="45"/>
                    </a:cubicBezTo>
                    <a:cubicBezTo>
                      <a:pt x="66" y="46"/>
                      <a:pt x="51" y="36"/>
                      <a:pt x="33" y="23"/>
                    </a:cubicBezTo>
                    <a:cubicBezTo>
                      <a:pt x="15" y="1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03">
                <a:extLst>
                  <a:ext uri="{FF2B5EF4-FFF2-40B4-BE49-F238E27FC236}">
                    <a16:creationId xmlns:a16="http://schemas.microsoft.com/office/drawing/2014/main" id="{74F8F1CF-8BE8-4FDD-AAB8-94EC0BCA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316"/>
                <a:ext cx="124" cy="221"/>
              </a:xfrm>
              <a:custGeom>
                <a:avLst/>
                <a:gdLst>
                  <a:gd name="T0" fmla="*/ 43 w 52"/>
                  <a:gd name="T1" fmla="*/ 0 h 93"/>
                  <a:gd name="T2" fmla="*/ 44 w 52"/>
                  <a:gd name="T3" fmla="*/ 0 h 93"/>
                  <a:gd name="T4" fmla="*/ 46 w 52"/>
                  <a:gd name="T5" fmla="*/ 3 h 93"/>
                  <a:gd name="T6" fmla="*/ 51 w 52"/>
                  <a:gd name="T7" fmla="*/ 14 h 93"/>
                  <a:gd name="T8" fmla="*/ 50 w 52"/>
                  <a:gd name="T9" fmla="*/ 32 h 93"/>
                  <a:gd name="T10" fmla="*/ 40 w 52"/>
                  <a:gd name="T11" fmla="*/ 52 h 93"/>
                  <a:gd name="T12" fmla="*/ 32 w 52"/>
                  <a:gd name="T13" fmla="*/ 61 h 93"/>
                  <a:gd name="T14" fmla="*/ 24 w 52"/>
                  <a:gd name="T15" fmla="*/ 68 h 93"/>
                  <a:gd name="T16" fmla="*/ 11 w 52"/>
                  <a:gd name="T17" fmla="*/ 81 h 93"/>
                  <a:gd name="T18" fmla="*/ 3 w 52"/>
                  <a:gd name="T19" fmla="*/ 89 h 93"/>
                  <a:gd name="T20" fmla="*/ 0 w 52"/>
                  <a:gd name="T21" fmla="*/ 93 h 93"/>
                  <a:gd name="T22" fmla="*/ 2 w 52"/>
                  <a:gd name="T23" fmla="*/ 89 h 93"/>
                  <a:gd name="T24" fmla="*/ 10 w 52"/>
                  <a:gd name="T25" fmla="*/ 80 h 93"/>
                  <a:gd name="T26" fmla="*/ 23 w 52"/>
                  <a:gd name="T27" fmla="*/ 67 h 93"/>
                  <a:gd name="T28" fmla="*/ 31 w 52"/>
                  <a:gd name="T29" fmla="*/ 60 h 93"/>
                  <a:gd name="T30" fmla="*/ 38 w 52"/>
                  <a:gd name="T31" fmla="*/ 51 h 93"/>
                  <a:gd name="T32" fmla="*/ 48 w 52"/>
                  <a:gd name="T33" fmla="*/ 32 h 93"/>
                  <a:gd name="T34" fmla="*/ 50 w 52"/>
                  <a:gd name="T35" fmla="*/ 14 h 93"/>
                  <a:gd name="T36" fmla="*/ 43 w 52"/>
                  <a:gd name="T3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93">
                    <a:moveTo>
                      <a:pt x="43" y="0"/>
                    </a:moveTo>
                    <a:cubicBezTo>
                      <a:pt x="43" y="0"/>
                      <a:pt x="43" y="0"/>
                      <a:pt x="44" y="0"/>
                    </a:cubicBezTo>
                    <a:cubicBezTo>
                      <a:pt x="44" y="1"/>
                      <a:pt x="45" y="2"/>
                      <a:pt x="46" y="3"/>
                    </a:cubicBezTo>
                    <a:cubicBezTo>
                      <a:pt x="48" y="5"/>
                      <a:pt x="50" y="9"/>
                      <a:pt x="51" y="14"/>
                    </a:cubicBezTo>
                    <a:cubicBezTo>
                      <a:pt x="52" y="19"/>
                      <a:pt x="52" y="26"/>
                      <a:pt x="50" y="32"/>
                    </a:cubicBezTo>
                    <a:cubicBezTo>
                      <a:pt x="48" y="39"/>
                      <a:pt x="44" y="46"/>
                      <a:pt x="40" y="52"/>
                    </a:cubicBezTo>
                    <a:cubicBezTo>
                      <a:pt x="37" y="55"/>
                      <a:pt x="35" y="58"/>
                      <a:pt x="32" y="61"/>
                    </a:cubicBezTo>
                    <a:cubicBezTo>
                      <a:pt x="30" y="64"/>
                      <a:pt x="27" y="66"/>
                      <a:pt x="24" y="68"/>
                    </a:cubicBezTo>
                    <a:cubicBezTo>
                      <a:pt x="19" y="73"/>
                      <a:pt x="15" y="77"/>
                      <a:pt x="11" y="81"/>
                    </a:cubicBezTo>
                    <a:cubicBezTo>
                      <a:pt x="8" y="84"/>
                      <a:pt x="5" y="87"/>
                      <a:pt x="3" y="89"/>
                    </a:cubicBezTo>
                    <a:cubicBezTo>
                      <a:pt x="1" y="92"/>
                      <a:pt x="0" y="93"/>
                      <a:pt x="0" y="93"/>
                    </a:cubicBezTo>
                    <a:cubicBezTo>
                      <a:pt x="0" y="93"/>
                      <a:pt x="1" y="91"/>
                      <a:pt x="2" y="89"/>
                    </a:cubicBezTo>
                    <a:cubicBezTo>
                      <a:pt x="4" y="87"/>
                      <a:pt x="7" y="83"/>
                      <a:pt x="10" y="80"/>
                    </a:cubicBezTo>
                    <a:cubicBezTo>
                      <a:pt x="14" y="76"/>
                      <a:pt x="18" y="71"/>
                      <a:pt x="23" y="67"/>
                    </a:cubicBezTo>
                    <a:cubicBezTo>
                      <a:pt x="26" y="64"/>
                      <a:pt x="28" y="62"/>
                      <a:pt x="31" y="60"/>
                    </a:cubicBezTo>
                    <a:cubicBezTo>
                      <a:pt x="33" y="57"/>
                      <a:pt x="36" y="54"/>
                      <a:pt x="38" y="51"/>
                    </a:cubicBezTo>
                    <a:cubicBezTo>
                      <a:pt x="43" y="45"/>
                      <a:pt x="46" y="38"/>
                      <a:pt x="48" y="32"/>
                    </a:cubicBezTo>
                    <a:cubicBezTo>
                      <a:pt x="50" y="25"/>
                      <a:pt x="50" y="19"/>
                      <a:pt x="50" y="14"/>
                    </a:cubicBezTo>
                    <a:cubicBezTo>
                      <a:pt x="48" y="4"/>
                      <a:pt x="42" y="0"/>
                      <a:pt x="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204">
                <a:extLst>
                  <a:ext uri="{FF2B5EF4-FFF2-40B4-BE49-F238E27FC236}">
                    <a16:creationId xmlns:a16="http://schemas.microsoft.com/office/drawing/2014/main" id="{AB21AED5-F75F-4768-803F-41217DF2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" y="2639"/>
                <a:ext cx="299" cy="60"/>
              </a:xfrm>
              <a:custGeom>
                <a:avLst/>
                <a:gdLst>
                  <a:gd name="T0" fmla="*/ 0 w 299"/>
                  <a:gd name="T1" fmla="*/ 60 h 60"/>
                  <a:gd name="T2" fmla="*/ 4 w 299"/>
                  <a:gd name="T3" fmla="*/ 0 h 60"/>
                  <a:gd name="T4" fmla="*/ 299 w 299"/>
                  <a:gd name="T5" fmla="*/ 0 h 60"/>
                  <a:gd name="T6" fmla="*/ 296 w 299"/>
                  <a:gd name="T7" fmla="*/ 45 h 60"/>
                  <a:gd name="T8" fmla="*/ 0 w 29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60">
                    <a:moveTo>
                      <a:pt x="0" y="60"/>
                    </a:moveTo>
                    <a:lnTo>
                      <a:pt x="4" y="0"/>
                    </a:lnTo>
                    <a:lnTo>
                      <a:pt x="299" y="0"/>
                    </a:lnTo>
                    <a:lnTo>
                      <a:pt x="296" y="45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206">
              <a:extLst>
                <a:ext uri="{FF2B5EF4-FFF2-40B4-BE49-F238E27FC236}">
                  <a16:creationId xmlns:a16="http://schemas.microsoft.com/office/drawing/2014/main" id="{8CA608CB-0422-4BE4-92FB-0FA75B47A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2523"/>
              <a:ext cx="45" cy="138"/>
            </a:xfrm>
            <a:custGeom>
              <a:avLst/>
              <a:gdLst>
                <a:gd name="T0" fmla="*/ 17 w 19"/>
                <a:gd name="T1" fmla="*/ 1 h 58"/>
                <a:gd name="T2" fmla="*/ 10 w 19"/>
                <a:gd name="T3" fmla="*/ 8 h 58"/>
                <a:gd name="T4" fmla="*/ 3 w 19"/>
                <a:gd name="T5" fmla="*/ 30 h 58"/>
                <a:gd name="T6" fmla="*/ 12 w 19"/>
                <a:gd name="T7" fmla="*/ 51 h 58"/>
                <a:gd name="T8" fmla="*/ 19 w 19"/>
                <a:gd name="T9" fmla="*/ 58 h 58"/>
                <a:gd name="T10" fmla="*/ 16 w 19"/>
                <a:gd name="T11" fmla="*/ 57 h 58"/>
                <a:gd name="T12" fmla="*/ 10 w 19"/>
                <a:gd name="T13" fmla="*/ 52 h 58"/>
                <a:gd name="T14" fmla="*/ 0 w 19"/>
                <a:gd name="T15" fmla="*/ 30 h 58"/>
                <a:gd name="T16" fmla="*/ 9 w 19"/>
                <a:gd name="T17" fmla="*/ 7 h 58"/>
                <a:gd name="T18" fmla="*/ 14 w 19"/>
                <a:gd name="T19" fmla="*/ 2 h 58"/>
                <a:gd name="T20" fmla="*/ 17 w 19"/>
                <a:gd name="T2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8">
                  <a:moveTo>
                    <a:pt x="17" y="1"/>
                  </a:moveTo>
                  <a:cubicBezTo>
                    <a:pt x="17" y="1"/>
                    <a:pt x="14" y="3"/>
                    <a:pt x="10" y="8"/>
                  </a:cubicBezTo>
                  <a:cubicBezTo>
                    <a:pt x="6" y="13"/>
                    <a:pt x="2" y="21"/>
                    <a:pt x="3" y="30"/>
                  </a:cubicBezTo>
                  <a:cubicBezTo>
                    <a:pt x="3" y="39"/>
                    <a:pt x="7" y="47"/>
                    <a:pt x="12" y="51"/>
                  </a:cubicBezTo>
                  <a:cubicBezTo>
                    <a:pt x="16" y="56"/>
                    <a:pt x="19" y="58"/>
                    <a:pt x="19" y="58"/>
                  </a:cubicBezTo>
                  <a:cubicBezTo>
                    <a:pt x="19" y="58"/>
                    <a:pt x="18" y="58"/>
                    <a:pt x="16" y="57"/>
                  </a:cubicBezTo>
                  <a:cubicBezTo>
                    <a:pt x="15" y="56"/>
                    <a:pt x="13" y="54"/>
                    <a:pt x="10" y="52"/>
                  </a:cubicBezTo>
                  <a:cubicBezTo>
                    <a:pt x="6" y="48"/>
                    <a:pt x="1" y="40"/>
                    <a:pt x="0" y="30"/>
                  </a:cubicBezTo>
                  <a:cubicBezTo>
                    <a:pt x="0" y="20"/>
                    <a:pt x="4" y="12"/>
                    <a:pt x="9" y="7"/>
                  </a:cubicBezTo>
                  <a:cubicBezTo>
                    <a:pt x="11" y="4"/>
                    <a:pt x="13" y="3"/>
                    <a:pt x="14" y="2"/>
                  </a:cubicBezTo>
                  <a:cubicBezTo>
                    <a:pt x="16" y="1"/>
                    <a:pt x="17" y="0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7">
              <a:extLst>
                <a:ext uri="{FF2B5EF4-FFF2-40B4-BE49-F238E27FC236}">
                  <a16:creationId xmlns:a16="http://schemas.microsoft.com/office/drawing/2014/main" id="{1A176B3E-F5E2-4DF1-B561-4DE75174B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297"/>
              <a:ext cx="152" cy="81"/>
            </a:xfrm>
            <a:custGeom>
              <a:avLst/>
              <a:gdLst>
                <a:gd name="T0" fmla="*/ 119 w 152"/>
                <a:gd name="T1" fmla="*/ 2 h 81"/>
                <a:gd name="T2" fmla="*/ 152 w 152"/>
                <a:gd name="T3" fmla="*/ 81 h 81"/>
                <a:gd name="T4" fmla="*/ 3 w 152"/>
                <a:gd name="T5" fmla="*/ 78 h 81"/>
                <a:gd name="T6" fmla="*/ 0 w 152"/>
                <a:gd name="T7" fmla="*/ 0 h 81"/>
                <a:gd name="T8" fmla="*/ 119 w 152"/>
                <a:gd name="T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1">
                  <a:moveTo>
                    <a:pt x="119" y="2"/>
                  </a:moveTo>
                  <a:lnTo>
                    <a:pt x="152" y="81"/>
                  </a:lnTo>
                  <a:lnTo>
                    <a:pt x="3" y="78"/>
                  </a:lnTo>
                  <a:lnTo>
                    <a:pt x="0" y="0"/>
                  </a:lnTo>
                  <a:lnTo>
                    <a:pt x="119" y="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8">
              <a:extLst>
                <a:ext uri="{FF2B5EF4-FFF2-40B4-BE49-F238E27FC236}">
                  <a16:creationId xmlns:a16="http://schemas.microsoft.com/office/drawing/2014/main" id="{519F8E45-975C-4338-A370-32845DFDE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297"/>
              <a:ext cx="152" cy="81"/>
            </a:xfrm>
            <a:custGeom>
              <a:avLst/>
              <a:gdLst>
                <a:gd name="T0" fmla="*/ 119 w 152"/>
                <a:gd name="T1" fmla="*/ 2 h 81"/>
                <a:gd name="T2" fmla="*/ 152 w 152"/>
                <a:gd name="T3" fmla="*/ 81 h 81"/>
                <a:gd name="T4" fmla="*/ 3 w 152"/>
                <a:gd name="T5" fmla="*/ 78 h 81"/>
                <a:gd name="T6" fmla="*/ 0 w 152"/>
                <a:gd name="T7" fmla="*/ 0 h 81"/>
                <a:gd name="T8" fmla="*/ 119 w 152"/>
                <a:gd name="T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1">
                  <a:moveTo>
                    <a:pt x="119" y="2"/>
                  </a:moveTo>
                  <a:lnTo>
                    <a:pt x="152" y="81"/>
                  </a:lnTo>
                  <a:lnTo>
                    <a:pt x="3" y="78"/>
                  </a:lnTo>
                  <a:lnTo>
                    <a:pt x="0" y="0"/>
                  </a:lnTo>
                  <a:lnTo>
                    <a:pt x="11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9">
              <a:extLst>
                <a:ext uri="{FF2B5EF4-FFF2-40B4-BE49-F238E27FC236}">
                  <a16:creationId xmlns:a16="http://schemas.microsoft.com/office/drawing/2014/main" id="{FAA61050-D19D-442D-AE6E-E9732E34B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361"/>
              <a:ext cx="145" cy="2"/>
            </a:xfrm>
            <a:custGeom>
              <a:avLst/>
              <a:gdLst>
                <a:gd name="T0" fmla="*/ 0 w 61"/>
                <a:gd name="T1" fmla="*/ 1 h 1"/>
                <a:gd name="T2" fmla="*/ 9 w 61"/>
                <a:gd name="T3" fmla="*/ 1 h 1"/>
                <a:gd name="T4" fmla="*/ 31 w 61"/>
                <a:gd name="T5" fmla="*/ 1 h 1"/>
                <a:gd name="T6" fmla="*/ 52 w 61"/>
                <a:gd name="T7" fmla="*/ 1 h 1"/>
                <a:gd name="T8" fmla="*/ 61 w 61"/>
                <a:gd name="T9" fmla="*/ 0 h 1"/>
                <a:gd name="T10" fmla="*/ 52 w 61"/>
                <a:gd name="T11" fmla="*/ 0 h 1"/>
                <a:gd name="T12" fmla="*/ 31 w 61"/>
                <a:gd name="T13" fmla="*/ 0 h 1"/>
                <a:gd name="T14" fmla="*/ 9 w 61"/>
                <a:gd name="T15" fmla="*/ 0 h 1"/>
                <a:gd name="T16" fmla="*/ 0 w 6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">
                  <a:moveTo>
                    <a:pt x="0" y="1"/>
                  </a:moveTo>
                  <a:cubicBezTo>
                    <a:pt x="0" y="1"/>
                    <a:pt x="4" y="1"/>
                    <a:pt x="9" y="1"/>
                  </a:cubicBezTo>
                  <a:cubicBezTo>
                    <a:pt x="15" y="1"/>
                    <a:pt x="22" y="1"/>
                    <a:pt x="31" y="1"/>
                  </a:cubicBezTo>
                  <a:cubicBezTo>
                    <a:pt x="39" y="1"/>
                    <a:pt x="46" y="1"/>
                    <a:pt x="52" y="1"/>
                  </a:cubicBezTo>
                  <a:cubicBezTo>
                    <a:pt x="57" y="1"/>
                    <a:pt x="61" y="0"/>
                    <a:pt x="61" y="0"/>
                  </a:cubicBezTo>
                  <a:cubicBezTo>
                    <a:pt x="61" y="0"/>
                    <a:pt x="57" y="0"/>
                    <a:pt x="52" y="0"/>
                  </a:cubicBezTo>
                  <a:cubicBezTo>
                    <a:pt x="46" y="0"/>
                    <a:pt x="39" y="0"/>
                    <a:pt x="31" y="0"/>
                  </a:cubicBezTo>
                  <a:cubicBezTo>
                    <a:pt x="23" y="0"/>
                    <a:pt x="15" y="0"/>
                    <a:pt x="9" y="0"/>
                  </a:cubicBezTo>
                  <a:cubicBezTo>
                    <a:pt x="4" y="1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0">
              <a:extLst>
                <a:ext uri="{FF2B5EF4-FFF2-40B4-BE49-F238E27FC236}">
                  <a16:creationId xmlns:a16="http://schemas.microsoft.com/office/drawing/2014/main" id="{660F1EE3-9FB6-43B5-87F2-8A6A88472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" y="4299"/>
              <a:ext cx="7" cy="62"/>
            </a:xfrm>
            <a:custGeom>
              <a:avLst/>
              <a:gdLst>
                <a:gd name="T0" fmla="*/ 1 w 3"/>
                <a:gd name="T1" fmla="*/ 0 h 26"/>
                <a:gd name="T2" fmla="*/ 0 w 3"/>
                <a:gd name="T3" fmla="*/ 13 h 26"/>
                <a:gd name="T4" fmla="*/ 2 w 3"/>
                <a:gd name="T5" fmla="*/ 26 h 26"/>
                <a:gd name="T6" fmla="*/ 2 w 3"/>
                <a:gd name="T7" fmla="*/ 13 h 26"/>
                <a:gd name="T8" fmla="*/ 1 w 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">
                  <a:moveTo>
                    <a:pt x="1" y="0"/>
                  </a:moveTo>
                  <a:cubicBezTo>
                    <a:pt x="0" y="0"/>
                    <a:pt x="0" y="6"/>
                    <a:pt x="0" y="13"/>
                  </a:cubicBezTo>
                  <a:cubicBezTo>
                    <a:pt x="1" y="20"/>
                    <a:pt x="2" y="26"/>
                    <a:pt x="2" y="26"/>
                  </a:cubicBezTo>
                  <a:cubicBezTo>
                    <a:pt x="3" y="26"/>
                    <a:pt x="3" y="20"/>
                    <a:pt x="2" y="13"/>
                  </a:cubicBezTo>
                  <a:cubicBezTo>
                    <a:pt x="2" y="6"/>
                    <a:pt x="1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1">
              <a:extLst>
                <a:ext uri="{FF2B5EF4-FFF2-40B4-BE49-F238E27FC236}">
                  <a16:creationId xmlns:a16="http://schemas.microsoft.com/office/drawing/2014/main" id="{42F047F1-1DBC-4937-B779-24F52A63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1" y="4361"/>
              <a:ext cx="3" cy="14"/>
            </a:xfrm>
            <a:custGeom>
              <a:avLst/>
              <a:gdLst>
                <a:gd name="T0" fmla="*/ 0 w 1"/>
                <a:gd name="T1" fmla="*/ 1 h 6"/>
                <a:gd name="T2" fmla="*/ 1 w 1"/>
                <a:gd name="T3" fmla="*/ 6 h 6"/>
                <a:gd name="T4" fmla="*/ 1 w 1"/>
                <a:gd name="T5" fmla="*/ 6 h 6"/>
                <a:gd name="T6" fmla="*/ 1 w 1"/>
                <a:gd name="T7" fmla="*/ 1 h 6"/>
                <a:gd name="T8" fmla="*/ 0 w 1"/>
                <a:gd name="T9" fmla="*/ 1 h 6"/>
                <a:gd name="T10" fmla="*/ 0 w 1"/>
                <a:gd name="T11" fmla="*/ 0 h 6"/>
                <a:gd name="T12" fmla="*/ 0 w 1"/>
                <a:gd name="T13" fmla="*/ 1 h 6"/>
                <a:gd name="T14" fmla="*/ 1 w 1"/>
                <a:gd name="T15" fmla="*/ 1 h 6"/>
                <a:gd name="T16" fmla="*/ 1 w 1"/>
                <a:gd name="T17" fmla="*/ 0 h 6"/>
                <a:gd name="T18" fmla="*/ 0 w 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6">
                  <a:moveTo>
                    <a:pt x="0" y="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2">
              <a:extLst>
                <a:ext uri="{FF2B5EF4-FFF2-40B4-BE49-F238E27FC236}">
                  <a16:creationId xmlns:a16="http://schemas.microsoft.com/office/drawing/2014/main" id="{A35F3AB1-72A3-44A3-A04A-AC4901B3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" y="4378"/>
              <a:ext cx="76" cy="2"/>
            </a:xfrm>
            <a:custGeom>
              <a:avLst/>
              <a:gdLst>
                <a:gd name="T0" fmla="*/ 0 w 76"/>
                <a:gd name="T1" fmla="*/ 0 h 2"/>
                <a:gd name="T2" fmla="*/ 76 w 76"/>
                <a:gd name="T3" fmla="*/ 2 h 2"/>
                <a:gd name="T4" fmla="*/ 76 w 76"/>
                <a:gd name="T5" fmla="*/ 0 h 2"/>
                <a:gd name="T6" fmla="*/ 0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0" y="0"/>
                  </a:moveTo>
                  <a:lnTo>
                    <a:pt x="76" y="2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3">
              <a:extLst>
                <a:ext uri="{FF2B5EF4-FFF2-40B4-BE49-F238E27FC236}">
                  <a16:creationId xmlns:a16="http://schemas.microsoft.com/office/drawing/2014/main" id="{7A1D9BE2-6537-4732-AFC1-9ADD429BB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" y="4378"/>
              <a:ext cx="76" cy="2"/>
            </a:xfrm>
            <a:custGeom>
              <a:avLst/>
              <a:gdLst>
                <a:gd name="T0" fmla="*/ 0 w 76"/>
                <a:gd name="T1" fmla="*/ 0 h 2"/>
                <a:gd name="T2" fmla="*/ 76 w 76"/>
                <a:gd name="T3" fmla="*/ 2 h 2"/>
                <a:gd name="T4" fmla="*/ 76 w 76"/>
                <a:gd name="T5" fmla="*/ 0 h 2"/>
                <a:gd name="T6" fmla="*/ 0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0" y="0"/>
                  </a:moveTo>
                  <a:lnTo>
                    <a:pt x="76" y="2"/>
                  </a:lnTo>
                  <a:lnTo>
                    <a:pt x="7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4">
              <a:extLst>
                <a:ext uri="{FF2B5EF4-FFF2-40B4-BE49-F238E27FC236}">
                  <a16:creationId xmlns:a16="http://schemas.microsoft.com/office/drawing/2014/main" id="{B2FA896C-0978-44E0-8A9B-071F61D29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" y="4361"/>
              <a:ext cx="149" cy="17"/>
            </a:xfrm>
            <a:custGeom>
              <a:avLst/>
              <a:gdLst>
                <a:gd name="T0" fmla="*/ 60 w 63"/>
                <a:gd name="T1" fmla="*/ 0 h 7"/>
                <a:gd name="T2" fmla="*/ 51 w 63"/>
                <a:gd name="T3" fmla="*/ 1 h 7"/>
                <a:gd name="T4" fmla="*/ 30 w 63"/>
                <a:gd name="T5" fmla="*/ 1 h 7"/>
                <a:gd name="T6" fmla="*/ 16 w 63"/>
                <a:gd name="T7" fmla="*/ 1 h 7"/>
                <a:gd name="T8" fmla="*/ 8 w 63"/>
                <a:gd name="T9" fmla="*/ 1 h 7"/>
                <a:gd name="T10" fmla="*/ 0 w 63"/>
                <a:gd name="T11" fmla="*/ 1 h 7"/>
                <a:gd name="T12" fmla="*/ 0 w 63"/>
                <a:gd name="T13" fmla="*/ 6 h 7"/>
                <a:gd name="T14" fmla="*/ 31 w 63"/>
                <a:gd name="T15" fmla="*/ 7 h 7"/>
                <a:gd name="T16" fmla="*/ 63 w 63"/>
                <a:gd name="T17" fmla="*/ 7 h 7"/>
                <a:gd name="T18" fmla="*/ 63 w 63"/>
                <a:gd name="T19" fmla="*/ 7 h 7"/>
                <a:gd name="T20" fmla="*/ 60 w 63"/>
                <a:gd name="T21" fmla="*/ 0 h 7"/>
                <a:gd name="T22" fmla="*/ 60 w 63"/>
                <a:gd name="T23" fmla="*/ 0 h 7"/>
                <a:gd name="T24" fmla="*/ 0 w 63"/>
                <a:gd name="T25" fmla="*/ 0 h 7"/>
                <a:gd name="T26" fmla="*/ 0 w 63"/>
                <a:gd name="T27" fmla="*/ 1 h 7"/>
                <a:gd name="T28" fmla="*/ 8 w 63"/>
                <a:gd name="T29" fmla="*/ 0 h 7"/>
                <a:gd name="T30" fmla="*/ 25 w 63"/>
                <a:gd name="T31" fmla="*/ 0 h 7"/>
                <a:gd name="T32" fmla="*/ 0 w 63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">
                  <a:moveTo>
                    <a:pt x="60" y="0"/>
                  </a:moveTo>
                  <a:cubicBezTo>
                    <a:pt x="59" y="1"/>
                    <a:pt x="56" y="1"/>
                    <a:pt x="51" y="1"/>
                  </a:cubicBezTo>
                  <a:cubicBezTo>
                    <a:pt x="45" y="1"/>
                    <a:pt x="38" y="1"/>
                    <a:pt x="30" y="1"/>
                  </a:cubicBezTo>
                  <a:cubicBezTo>
                    <a:pt x="25" y="1"/>
                    <a:pt x="20" y="1"/>
                    <a:pt x="16" y="1"/>
                  </a:cubicBezTo>
                  <a:cubicBezTo>
                    <a:pt x="13" y="1"/>
                    <a:pt x="10" y="1"/>
                    <a:pt x="8" y="1"/>
                  </a:cubicBezTo>
                  <a:cubicBezTo>
                    <a:pt x="4" y="1"/>
                    <a:pt x="1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8" y="0"/>
                  </a:cubicBezTo>
                  <a:cubicBezTo>
                    <a:pt x="13" y="0"/>
                    <a:pt x="19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6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5">
              <a:extLst>
                <a:ext uri="{FF2B5EF4-FFF2-40B4-BE49-F238E27FC236}">
                  <a16:creationId xmlns:a16="http://schemas.microsoft.com/office/drawing/2014/main" id="{CDE88668-40EC-41BD-99C2-7224AB46A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" y="4361"/>
              <a:ext cx="145" cy="2"/>
            </a:xfrm>
            <a:custGeom>
              <a:avLst/>
              <a:gdLst>
                <a:gd name="T0" fmla="*/ 26 w 61"/>
                <a:gd name="T1" fmla="*/ 0 h 1"/>
                <a:gd name="T2" fmla="*/ 9 w 61"/>
                <a:gd name="T3" fmla="*/ 0 h 1"/>
                <a:gd name="T4" fmla="*/ 1 w 61"/>
                <a:gd name="T5" fmla="*/ 1 h 1"/>
                <a:gd name="T6" fmla="*/ 0 w 61"/>
                <a:gd name="T7" fmla="*/ 1 h 1"/>
                <a:gd name="T8" fmla="*/ 0 w 61"/>
                <a:gd name="T9" fmla="*/ 1 h 1"/>
                <a:gd name="T10" fmla="*/ 1 w 61"/>
                <a:gd name="T11" fmla="*/ 1 h 1"/>
                <a:gd name="T12" fmla="*/ 9 w 61"/>
                <a:gd name="T13" fmla="*/ 1 h 1"/>
                <a:gd name="T14" fmla="*/ 17 w 61"/>
                <a:gd name="T15" fmla="*/ 1 h 1"/>
                <a:gd name="T16" fmla="*/ 31 w 61"/>
                <a:gd name="T17" fmla="*/ 1 h 1"/>
                <a:gd name="T18" fmla="*/ 52 w 61"/>
                <a:gd name="T19" fmla="*/ 1 h 1"/>
                <a:gd name="T20" fmla="*/ 61 w 61"/>
                <a:gd name="T21" fmla="*/ 0 h 1"/>
                <a:gd name="T22" fmla="*/ 28 w 61"/>
                <a:gd name="T23" fmla="*/ 0 h 1"/>
                <a:gd name="T24" fmla="*/ 28 w 61"/>
                <a:gd name="T25" fmla="*/ 0 h 1"/>
                <a:gd name="T26" fmla="*/ 28 w 61"/>
                <a:gd name="T27" fmla="*/ 0 h 1"/>
                <a:gd name="T28" fmla="*/ 28 w 61"/>
                <a:gd name="T29" fmla="*/ 0 h 1"/>
                <a:gd name="T30" fmla="*/ 26 w 6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1">
                  <a:moveTo>
                    <a:pt x="26" y="0"/>
                  </a:moveTo>
                  <a:cubicBezTo>
                    <a:pt x="20" y="0"/>
                    <a:pt x="14" y="0"/>
                    <a:pt x="9" y="0"/>
                  </a:cubicBezTo>
                  <a:cubicBezTo>
                    <a:pt x="5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5" y="1"/>
                    <a:pt x="9" y="1"/>
                  </a:cubicBezTo>
                  <a:cubicBezTo>
                    <a:pt x="11" y="1"/>
                    <a:pt x="14" y="1"/>
                    <a:pt x="17" y="1"/>
                  </a:cubicBezTo>
                  <a:cubicBezTo>
                    <a:pt x="21" y="1"/>
                    <a:pt x="26" y="1"/>
                    <a:pt x="31" y="1"/>
                  </a:cubicBezTo>
                  <a:cubicBezTo>
                    <a:pt x="39" y="1"/>
                    <a:pt x="46" y="1"/>
                    <a:pt x="52" y="1"/>
                  </a:cubicBezTo>
                  <a:cubicBezTo>
                    <a:pt x="57" y="1"/>
                    <a:pt x="60" y="1"/>
                    <a:pt x="6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6">
              <a:extLst>
                <a:ext uri="{FF2B5EF4-FFF2-40B4-BE49-F238E27FC236}">
                  <a16:creationId xmlns:a16="http://schemas.microsoft.com/office/drawing/2014/main" id="{E9FD3752-F9C2-46CB-AB43-8749A674C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" y="4361"/>
              <a:ext cx="1" cy="1"/>
            </a:xfrm>
            <a:prstGeom prst="ellipse">
              <a:avLst/>
            </a:pr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7">
              <a:extLst>
                <a:ext uri="{FF2B5EF4-FFF2-40B4-BE49-F238E27FC236}">
                  <a16:creationId xmlns:a16="http://schemas.microsoft.com/office/drawing/2014/main" id="{63EA7EEF-0D80-4ABB-8D96-46AB1014A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2684"/>
              <a:ext cx="901" cy="1454"/>
            </a:xfrm>
            <a:custGeom>
              <a:avLst/>
              <a:gdLst>
                <a:gd name="T0" fmla="*/ 332 w 380"/>
                <a:gd name="T1" fmla="*/ 54 h 612"/>
                <a:gd name="T2" fmla="*/ 333 w 380"/>
                <a:gd name="T3" fmla="*/ 561 h 612"/>
                <a:gd name="T4" fmla="*/ 325 w 380"/>
                <a:gd name="T5" fmla="*/ 608 h 612"/>
                <a:gd name="T6" fmla="*/ 311 w 380"/>
                <a:gd name="T7" fmla="*/ 611 h 612"/>
                <a:gd name="T8" fmla="*/ 276 w 380"/>
                <a:gd name="T9" fmla="*/ 600 h 612"/>
                <a:gd name="T10" fmla="*/ 207 w 380"/>
                <a:gd name="T11" fmla="*/ 597 h 612"/>
                <a:gd name="T12" fmla="*/ 161 w 380"/>
                <a:gd name="T13" fmla="*/ 608 h 612"/>
                <a:gd name="T14" fmla="*/ 108 w 380"/>
                <a:gd name="T15" fmla="*/ 575 h 612"/>
                <a:gd name="T16" fmla="*/ 64 w 380"/>
                <a:gd name="T17" fmla="*/ 570 h 612"/>
                <a:gd name="T18" fmla="*/ 49 w 380"/>
                <a:gd name="T19" fmla="*/ 570 h 612"/>
                <a:gd name="T20" fmla="*/ 49 w 380"/>
                <a:gd name="T21" fmla="*/ 570 h 612"/>
                <a:gd name="T22" fmla="*/ 8 w 380"/>
                <a:gd name="T23" fmla="*/ 514 h 612"/>
                <a:gd name="T24" fmla="*/ 174 w 380"/>
                <a:gd name="T25" fmla="*/ 6 h 612"/>
                <a:gd name="T26" fmla="*/ 299 w 380"/>
                <a:gd name="T27" fmla="*/ 0 h 612"/>
                <a:gd name="T28" fmla="*/ 332 w 380"/>
                <a:gd name="T29" fmla="*/ 5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0" h="612">
                  <a:moveTo>
                    <a:pt x="332" y="54"/>
                  </a:moveTo>
                  <a:cubicBezTo>
                    <a:pt x="380" y="204"/>
                    <a:pt x="318" y="386"/>
                    <a:pt x="333" y="561"/>
                  </a:cubicBezTo>
                  <a:cubicBezTo>
                    <a:pt x="334" y="578"/>
                    <a:pt x="341" y="598"/>
                    <a:pt x="325" y="608"/>
                  </a:cubicBezTo>
                  <a:cubicBezTo>
                    <a:pt x="321" y="611"/>
                    <a:pt x="316" y="612"/>
                    <a:pt x="311" y="611"/>
                  </a:cubicBezTo>
                  <a:cubicBezTo>
                    <a:pt x="298" y="611"/>
                    <a:pt x="287" y="604"/>
                    <a:pt x="276" y="600"/>
                  </a:cubicBezTo>
                  <a:cubicBezTo>
                    <a:pt x="254" y="591"/>
                    <a:pt x="230" y="590"/>
                    <a:pt x="207" y="597"/>
                  </a:cubicBezTo>
                  <a:cubicBezTo>
                    <a:pt x="192" y="602"/>
                    <a:pt x="177" y="610"/>
                    <a:pt x="161" y="608"/>
                  </a:cubicBezTo>
                  <a:cubicBezTo>
                    <a:pt x="140" y="605"/>
                    <a:pt x="127" y="584"/>
                    <a:pt x="108" y="575"/>
                  </a:cubicBezTo>
                  <a:cubicBezTo>
                    <a:pt x="94" y="569"/>
                    <a:pt x="79" y="569"/>
                    <a:pt x="64" y="570"/>
                  </a:cubicBezTo>
                  <a:cubicBezTo>
                    <a:pt x="59" y="570"/>
                    <a:pt x="54" y="570"/>
                    <a:pt x="49" y="570"/>
                  </a:cubicBezTo>
                  <a:cubicBezTo>
                    <a:pt x="49" y="570"/>
                    <a:pt x="49" y="570"/>
                    <a:pt x="49" y="570"/>
                  </a:cubicBezTo>
                  <a:cubicBezTo>
                    <a:pt x="20" y="569"/>
                    <a:pt x="0" y="541"/>
                    <a:pt x="8" y="514"/>
                  </a:cubicBezTo>
                  <a:cubicBezTo>
                    <a:pt x="37" y="409"/>
                    <a:pt x="132" y="68"/>
                    <a:pt x="174" y="6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11" y="14"/>
                    <a:pt x="326" y="35"/>
                    <a:pt x="332" y="5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8">
              <a:extLst>
                <a:ext uri="{FF2B5EF4-FFF2-40B4-BE49-F238E27FC236}">
                  <a16:creationId xmlns:a16="http://schemas.microsoft.com/office/drawing/2014/main" id="{5BABC007-43F9-4365-9FC4-5D60C8D93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" y="2981"/>
              <a:ext cx="137" cy="112"/>
            </a:xfrm>
            <a:custGeom>
              <a:avLst/>
              <a:gdLst>
                <a:gd name="T0" fmla="*/ 58 w 58"/>
                <a:gd name="T1" fmla="*/ 0 h 47"/>
                <a:gd name="T2" fmla="*/ 51 w 58"/>
                <a:gd name="T3" fmla="*/ 8 h 47"/>
                <a:gd name="T4" fmla="*/ 33 w 58"/>
                <a:gd name="T5" fmla="*/ 27 h 47"/>
                <a:gd name="T6" fmla="*/ 11 w 58"/>
                <a:gd name="T7" fmla="*/ 43 h 47"/>
                <a:gd name="T8" fmla="*/ 1 w 58"/>
                <a:gd name="T9" fmla="*/ 47 h 47"/>
                <a:gd name="T10" fmla="*/ 31 w 58"/>
                <a:gd name="T11" fmla="*/ 26 h 47"/>
                <a:gd name="T12" fmla="*/ 50 w 58"/>
                <a:gd name="T13" fmla="*/ 7 h 47"/>
                <a:gd name="T14" fmla="*/ 58 w 5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7">
                  <a:moveTo>
                    <a:pt x="58" y="0"/>
                  </a:moveTo>
                  <a:cubicBezTo>
                    <a:pt x="58" y="0"/>
                    <a:pt x="56" y="3"/>
                    <a:pt x="51" y="8"/>
                  </a:cubicBezTo>
                  <a:cubicBezTo>
                    <a:pt x="47" y="14"/>
                    <a:pt x="40" y="21"/>
                    <a:pt x="33" y="27"/>
                  </a:cubicBezTo>
                  <a:cubicBezTo>
                    <a:pt x="25" y="34"/>
                    <a:pt x="17" y="39"/>
                    <a:pt x="11" y="43"/>
                  </a:cubicBezTo>
                  <a:cubicBezTo>
                    <a:pt x="5" y="46"/>
                    <a:pt x="1" y="47"/>
                    <a:pt x="1" y="47"/>
                  </a:cubicBezTo>
                  <a:cubicBezTo>
                    <a:pt x="0" y="46"/>
                    <a:pt x="16" y="39"/>
                    <a:pt x="31" y="26"/>
                  </a:cubicBezTo>
                  <a:cubicBezTo>
                    <a:pt x="39" y="19"/>
                    <a:pt x="45" y="12"/>
                    <a:pt x="50" y="7"/>
                  </a:cubicBezTo>
                  <a:cubicBezTo>
                    <a:pt x="55" y="3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9">
              <a:extLst>
                <a:ext uri="{FF2B5EF4-FFF2-40B4-BE49-F238E27FC236}">
                  <a16:creationId xmlns:a16="http://schemas.microsoft.com/office/drawing/2014/main" id="{44554556-6CE3-4380-ABC2-70CB4D01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3114"/>
              <a:ext cx="204" cy="846"/>
            </a:xfrm>
            <a:custGeom>
              <a:avLst/>
              <a:gdLst>
                <a:gd name="T0" fmla="*/ 86 w 86"/>
                <a:gd name="T1" fmla="*/ 0 h 356"/>
                <a:gd name="T2" fmla="*/ 65 w 86"/>
                <a:gd name="T3" fmla="*/ 54 h 356"/>
                <a:gd name="T4" fmla="*/ 17 w 86"/>
                <a:gd name="T5" fmla="*/ 317 h 356"/>
                <a:gd name="T6" fmla="*/ 32 w 86"/>
                <a:gd name="T7" fmla="*/ 350 h 356"/>
                <a:gd name="T8" fmla="*/ 49 w 86"/>
                <a:gd name="T9" fmla="*/ 356 h 356"/>
                <a:gd name="T10" fmla="*/ 65 w 86"/>
                <a:gd name="T11" fmla="*/ 348 h 356"/>
                <a:gd name="T12" fmla="*/ 65 w 86"/>
                <a:gd name="T13" fmla="*/ 321 h 356"/>
                <a:gd name="T14" fmla="*/ 86 w 86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356">
                  <a:moveTo>
                    <a:pt x="86" y="0"/>
                  </a:moveTo>
                  <a:cubicBezTo>
                    <a:pt x="65" y="54"/>
                    <a:pt x="65" y="54"/>
                    <a:pt x="65" y="54"/>
                  </a:cubicBezTo>
                  <a:cubicBezTo>
                    <a:pt x="31" y="138"/>
                    <a:pt x="0" y="228"/>
                    <a:pt x="17" y="317"/>
                  </a:cubicBezTo>
                  <a:cubicBezTo>
                    <a:pt x="20" y="329"/>
                    <a:pt x="23" y="342"/>
                    <a:pt x="32" y="350"/>
                  </a:cubicBezTo>
                  <a:cubicBezTo>
                    <a:pt x="37" y="354"/>
                    <a:pt x="43" y="356"/>
                    <a:pt x="49" y="356"/>
                  </a:cubicBezTo>
                  <a:cubicBezTo>
                    <a:pt x="55" y="356"/>
                    <a:pt x="61" y="354"/>
                    <a:pt x="65" y="348"/>
                  </a:cubicBezTo>
                  <a:cubicBezTo>
                    <a:pt x="70" y="341"/>
                    <a:pt x="68" y="330"/>
                    <a:pt x="65" y="321"/>
                  </a:cubicBezTo>
                  <a:cubicBezTo>
                    <a:pt x="39" y="215"/>
                    <a:pt x="47" y="102"/>
                    <a:pt x="86" y="0"/>
                  </a:cubicBezTo>
                </a:path>
              </a:pathLst>
            </a:custGeom>
            <a:solidFill>
              <a:srgbClr val="D04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0">
              <a:extLst>
                <a:ext uri="{FF2B5EF4-FFF2-40B4-BE49-F238E27FC236}">
                  <a16:creationId xmlns:a16="http://schemas.microsoft.com/office/drawing/2014/main" id="{3FE4F5E6-D85F-46DD-9C67-8F282D57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3235"/>
              <a:ext cx="564" cy="26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1">
              <a:extLst>
                <a:ext uri="{FF2B5EF4-FFF2-40B4-BE49-F238E27FC236}">
                  <a16:creationId xmlns:a16="http://schemas.microsoft.com/office/drawing/2014/main" id="{577178B4-A5DE-4EAE-93CA-DCB218950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865"/>
              <a:ext cx="539" cy="396"/>
            </a:xfrm>
            <a:custGeom>
              <a:avLst/>
              <a:gdLst>
                <a:gd name="T0" fmla="*/ 107 w 539"/>
                <a:gd name="T1" fmla="*/ 396 h 396"/>
                <a:gd name="T2" fmla="*/ 0 w 539"/>
                <a:gd name="T3" fmla="*/ 0 h 396"/>
                <a:gd name="T4" fmla="*/ 442 w 539"/>
                <a:gd name="T5" fmla="*/ 0 h 396"/>
                <a:gd name="T6" fmla="*/ 539 w 539"/>
                <a:gd name="T7" fmla="*/ 396 h 396"/>
                <a:gd name="T8" fmla="*/ 107 w 539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9" h="396">
                  <a:moveTo>
                    <a:pt x="107" y="39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539" y="396"/>
                  </a:lnTo>
                  <a:lnTo>
                    <a:pt x="107" y="3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F28F9950-667D-434F-A189-E0A6651E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884"/>
              <a:ext cx="487" cy="349"/>
            </a:xfrm>
            <a:custGeom>
              <a:avLst/>
              <a:gdLst>
                <a:gd name="T0" fmla="*/ 487 w 487"/>
                <a:gd name="T1" fmla="*/ 349 h 349"/>
                <a:gd name="T2" fmla="*/ 90 w 487"/>
                <a:gd name="T3" fmla="*/ 349 h 349"/>
                <a:gd name="T4" fmla="*/ 0 w 487"/>
                <a:gd name="T5" fmla="*/ 0 h 349"/>
                <a:gd name="T6" fmla="*/ 397 w 487"/>
                <a:gd name="T7" fmla="*/ 0 h 349"/>
                <a:gd name="T8" fmla="*/ 487 w 487"/>
                <a:gd name="T9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349">
                  <a:moveTo>
                    <a:pt x="487" y="349"/>
                  </a:moveTo>
                  <a:lnTo>
                    <a:pt x="90" y="349"/>
                  </a:lnTo>
                  <a:lnTo>
                    <a:pt x="0" y="0"/>
                  </a:lnTo>
                  <a:lnTo>
                    <a:pt x="397" y="0"/>
                  </a:lnTo>
                  <a:lnTo>
                    <a:pt x="487" y="34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83A921A3-2D47-4F16-AE79-C1DB9441E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2884"/>
              <a:ext cx="404" cy="24"/>
            </a:xfrm>
            <a:custGeom>
              <a:avLst/>
              <a:gdLst>
                <a:gd name="T0" fmla="*/ 2 w 170"/>
                <a:gd name="T1" fmla="*/ 10 h 10"/>
                <a:gd name="T2" fmla="*/ 170 w 170"/>
                <a:gd name="T3" fmla="*/ 10 h 10"/>
                <a:gd name="T4" fmla="*/ 167 w 170"/>
                <a:gd name="T5" fmla="*/ 0 h 10"/>
                <a:gd name="T6" fmla="*/ 0 w 170"/>
                <a:gd name="T7" fmla="*/ 0 h 10"/>
                <a:gd name="T8" fmla="*/ 2 w 17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0">
                  <a:moveTo>
                    <a:pt x="2" y="10"/>
                  </a:moveTo>
                  <a:cubicBezTo>
                    <a:pt x="59" y="10"/>
                    <a:pt x="113" y="10"/>
                    <a:pt x="170" y="1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24">
              <a:extLst>
                <a:ext uri="{FF2B5EF4-FFF2-40B4-BE49-F238E27FC236}">
                  <a16:creationId xmlns:a16="http://schemas.microsoft.com/office/drawing/2014/main" id="{87302259-139F-4EEF-842E-CC7BE142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891"/>
              <a:ext cx="7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25">
              <a:extLst>
                <a:ext uri="{FF2B5EF4-FFF2-40B4-BE49-F238E27FC236}">
                  <a16:creationId xmlns:a16="http://schemas.microsoft.com/office/drawing/2014/main" id="{5EE64B51-F315-4210-8711-63816E84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891"/>
              <a:ext cx="9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26">
              <a:extLst>
                <a:ext uri="{FF2B5EF4-FFF2-40B4-BE49-F238E27FC236}">
                  <a16:creationId xmlns:a16="http://schemas.microsoft.com/office/drawing/2014/main" id="{0E93A5FB-41B6-4AAA-9C43-EA161D14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91"/>
              <a:ext cx="10" cy="9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7C983B38-9741-49A9-B263-9E13BE0F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998"/>
              <a:ext cx="142" cy="114"/>
            </a:xfrm>
            <a:custGeom>
              <a:avLst/>
              <a:gdLst>
                <a:gd name="T0" fmla="*/ 30 w 60"/>
                <a:gd name="T1" fmla="*/ 27 h 48"/>
                <a:gd name="T2" fmla="*/ 48 w 60"/>
                <a:gd name="T3" fmla="*/ 48 h 48"/>
                <a:gd name="T4" fmla="*/ 60 w 60"/>
                <a:gd name="T5" fmla="*/ 27 h 48"/>
                <a:gd name="T6" fmla="*/ 30 w 60"/>
                <a:gd name="T7" fmla="*/ 0 h 48"/>
                <a:gd name="T8" fmla="*/ 1 w 60"/>
                <a:gd name="T9" fmla="*/ 27 h 48"/>
                <a:gd name="T10" fmla="*/ 30 w 60"/>
                <a:gd name="T11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8">
                  <a:moveTo>
                    <a:pt x="30" y="27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6" y="43"/>
                    <a:pt x="60" y="35"/>
                    <a:pt x="60" y="27"/>
                  </a:cubicBezTo>
                  <a:cubicBezTo>
                    <a:pt x="60" y="12"/>
                    <a:pt x="46" y="0"/>
                    <a:pt x="30" y="0"/>
                  </a:cubicBezTo>
                  <a:cubicBezTo>
                    <a:pt x="14" y="0"/>
                    <a:pt x="0" y="12"/>
                    <a:pt x="1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383FDB68-379B-4747-AA66-73AB5944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3069"/>
              <a:ext cx="116" cy="69"/>
            </a:xfrm>
            <a:custGeom>
              <a:avLst/>
              <a:gdLst>
                <a:gd name="T0" fmla="*/ 30 w 49"/>
                <a:gd name="T1" fmla="*/ 0 h 29"/>
                <a:gd name="T2" fmla="*/ 35 w 49"/>
                <a:gd name="T3" fmla="*/ 5 h 29"/>
                <a:gd name="T4" fmla="*/ 49 w 49"/>
                <a:gd name="T5" fmla="*/ 20 h 29"/>
                <a:gd name="T6" fmla="*/ 49 w 49"/>
                <a:gd name="T7" fmla="*/ 21 h 29"/>
                <a:gd name="T8" fmla="*/ 48 w 49"/>
                <a:gd name="T9" fmla="*/ 21 h 29"/>
                <a:gd name="T10" fmla="*/ 18 w 49"/>
                <a:gd name="T11" fmla="*/ 25 h 29"/>
                <a:gd name="T12" fmla="*/ 5 w 49"/>
                <a:gd name="T13" fmla="*/ 14 h 29"/>
                <a:gd name="T14" fmla="*/ 0 w 49"/>
                <a:gd name="T15" fmla="*/ 1 h 29"/>
                <a:gd name="T16" fmla="*/ 0 w 49"/>
                <a:gd name="T17" fmla="*/ 0 h 29"/>
                <a:gd name="T18" fmla="*/ 1 w 49"/>
                <a:gd name="T19" fmla="*/ 0 h 29"/>
                <a:gd name="T20" fmla="*/ 22 w 49"/>
                <a:gd name="T21" fmla="*/ 0 h 29"/>
                <a:gd name="T22" fmla="*/ 30 w 49"/>
                <a:gd name="T23" fmla="*/ 0 h 29"/>
                <a:gd name="T24" fmla="*/ 22 w 49"/>
                <a:gd name="T25" fmla="*/ 1 h 29"/>
                <a:gd name="T26" fmla="*/ 1 w 49"/>
                <a:gd name="T27" fmla="*/ 1 h 29"/>
                <a:gd name="T28" fmla="*/ 2 w 49"/>
                <a:gd name="T29" fmla="*/ 0 h 29"/>
                <a:gd name="T30" fmla="*/ 6 w 49"/>
                <a:gd name="T31" fmla="*/ 13 h 29"/>
                <a:gd name="T32" fmla="*/ 18 w 49"/>
                <a:gd name="T33" fmla="*/ 23 h 29"/>
                <a:gd name="T34" fmla="*/ 47 w 49"/>
                <a:gd name="T35" fmla="*/ 20 h 29"/>
                <a:gd name="T36" fmla="*/ 47 w 49"/>
                <a:gd name="T37" fmla="*/ 21 h 29"/>
                <a:gd name="T38" fmla="*/ 34 w 49"/>
                <a:gd name="T39" fmla="*/ 6 h 29"/>
                <a:gd name="T40" fmla="*/ 30 w 4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29">
                  <a:moveTo>
                    <a:pt x="30" y="0"/>
                  </a:moveTo>
                  <a:cubicBezTo>
                    <a:pt x="30" y="0"/>
                    <a:pt x="32" y="2"/>
                    <a:pt x="35" y="5"/>
                  </a:cubicBezTo>
                  <a:cubicBezTo>
                    <a:pt x="38" y="9"/>
                    <a:pt x="43" y="14"/>
                    <a:pt x="49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1" y="27"/>
                    <a:pt x="29" y="29"/>
                    <a:pt x="18" y="25"/>
                  </a:cubicBezTo>
                  <a:cubicBezTo>
                    <a:pt x="12" y="22"/>
                    <a:pt x="8" y="19"/>
                    <a:pt x="5" y="14"/>
                  </a:cubicBezTo>
                  <a:cubicBezTo>
                    <a:pt x="2" y="10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7" y="0"/>
                    <a:pt x="22" y="0"/>
                  </a:cubicBezTo>
                  <a:cubicBezTo>
                    <a:pt x="27" y="0"/>
                    <a:pt x="30" y="0"/>
                    <a:pt x="30" y="0"/>
                  </a:cubicBezTo>
                  <a:cubicBezTo>
                    <a:pt x="30" y="0"/>
                    <a:pt x="27" y="0"/>
                    <a:pt x="22" y="1"/>
                  </a:cubicBezTo>
                  <a:cubicBezTo>
                    <a:pt x="17" y="1"/>
                    <a:pt x="1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4" y="9"/>
                    <a:pt x="6" y="13"/>
                  </a:cubicBezTo>
                  <a:cubicBezTo>
                    <a:pt x="9" y="17"/>
                    <a:pt x="13" y="21"/>
                    <a:pt x="18" y="23"/>
                  </a:cubicBezTo>
                  <a:cubicBezTo>
                    <a:pt x="29" y="27"/>
                    <a:pt x="40" y="25"/>
                    <a:pt x="47" y="20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2" y="15"/>
                    <a:pt x="38" y="10"/>
                    <a:pt x="34" y="6"/>
                  </a:cubicBezTo>
                  <a:cubicBezTo>
                    <a:pt x="31" y="2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29">
              <a:extLst>
                <a:ext uri="{FF2B5EF4-FFF2-40B4-BE49-F238E27FC236}">
                  <a16:creationId xmlns:a16="http://schemas.microsoft.com/office/drawing/2014/main" id="{602650DF-EB3D-464A-BFCB-906949DA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019"/>
              <a:ext cx="7" cy="1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74B741BF-ED1C-474F-B494-B5E16B5A2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993"/>
              <a:ext cx="84" cy="31"/>
            </a:xfrm>
            <a:custGeom>
              <a:avLst/>
              <a:gdLst>
                <a:gd name="T0" fmla="*/ 0 w 35"/>
                <a:gd name="T1" fmla="*/ 1 h 13"/>
                <a:gd name="T2" fmla="*/ 20 w 35"/>
                <a:gd name="T3" fmla="*/ 0 h 13"/>
                <a:gd name="T4" fmla="*/ 22 w 35"/>
                <a:gd name="T5" fmla="*/ 0 h 13"/>
                <a:gd name="T6" fmla="*/ 23 w 35"/>
                <a:gd name="T7" fmla="*/ 0 h 13"/>
                <a:gd name="T8" fmla="*/ 23 w 35"/>
                <a:gd name="T9" fmla="*/ 0 h 13"/>
                <a:gd name="T10" fmla="*/ 34 w 35"/>
                <a:gd name="T11" fmla="*/ 13 h 13"/>
                <a:gd name="T12" fmla="*/ 22 w 35"/>
                <a:gd name="T13" fmla="*/ 2 h 13"/>
                <a:gd name="T14" fmla="*/ 22 w 35"/>
                <a:gd name="T15" fmla="*/ 2 h 13"/>
                <a:gd name="T16" fmla="*/ 20 w 35"/>
                <a:gd name="T17" fmla="*/ 2 h 13"/>
                <a:gd name="T18" fmla="*/ 0 w 35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3">
                  <a:moveTo>
                    <a:pt x="0" y="1"/>
                  </a:moveTo>
                  <a:cubicBezTo>
                    <a:pt x="0" y="0"/>
                    <a:pt x="9" y="0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0" y="7"/>
                    <a:pt x="35" y="13"/>
                    <a:pt x="34" y="13"/>
                  </a:cubicBezTo>
                  <a:cubicBezTo>
                    <a:pt x="34" y="13"/>
                    <a:pt x="29" y="8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9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704513D3-7606-4F2D-9071-6C6E2F2E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2972"/>
              <a:ext cx="116" cy="76"/>
            </a:xfrm>
            <a:custGeom>
              <a:avLst/>
              <a:gdLst>
                <a:gd name="T0" fmla="*/ 6 w 49"/>
                <a:gd name="T1" fmla="*/ 31 h 32"/>
                <a:gd name="T2" fmla="*/ 5 w 49"/>
                <a:gd name="T3" fmla="*/ 23 h 32"/>
                <a:gd name="T4" fmla="*/ 0 w 49"/>
                <a:gd name="T5" fmla="*/ 2 h 32"/>
                <a:gd name="T6" fmla="*/ 0 w 49"/>
                <a:gd name="T7" fmla="*/ 1 h 32"/>
                <a:gd name="T8" fmla="*/ 1 w 49"/>
                <a:gd name="T9" fmla="*/ 1 h 32"/>
                <a:gd name="T10" fmla="*/ 42 w 49"/>
                <a:gd name="T11" fmla="*/ 0 h 32"/>
                <a:gd name="T12" fmla="*/ 43 w 49"/>
                <a:gd name="T13" fmla="*/ 1 h 32"/>
                <a:gd name="T14" fmla="*/ 43 w 49"/>
                <a:gd name="T15" fmla="*/ 1 h 32"/>
                <a:gd name="T16" fmla="*/ 43 w 49"/>
                <a:gd name="T17" fmla="*/ 1 h 32"/>
                <a:gd name="T18" fmla="*/ 43 w 49"/>
                <a:gd name="T19" fmla="*/ 1 h 32"/>
                <a:gd name="T20" fmla="*/ 43 w 49"/>
                <a:gd name="T21" fmla="*/ 1 h 32"/>
                <a:gd name="T22" fmla="*/ 43 w 49"/>
                <a:gd name="T23" fmla="*/ 1 h 32"/>
                <a:gd name="T24" fmla="*/ 43 w 49"/>
                <a:gd name="T25" fmla="*/ 2 h 32"/>
                <a:gd name="T26" fmla="*/ 43 w 49"/>
                <a:gd name="T27" fmla="*/ 2 h 32"/>
                <a:gd name="T28" fmla="*/ 44 w 49"/>
                <a:gd name="T29" fmla="*/ 3 h 32"/>
                <a:gd name="T30" fmla="*/ 44 w 49"/>
                <a:gd name="T31" fmla="*/ 5 h 32"/>
                <a:gd name="T32" fmla="*/ 45 w 49"/>
                <a:gd name="T33" fmla="*/ 9 h 32"/>
                <a:gd name="T34" fmla="*/ 46 w 49"/>
                <a:gd name="T35" fmla="*/ 16 h 32"/>
                <a:gd name="T36" fmla="*/ 49 w 49"/>
                <a:gd name="T37" fmla="*/ 31 h 32"/>
                <a:gd name="T38" fmla="*/ 49 w 49"/>
                <a:gd name="T39" fmla="*/ 32 h 32"/>
                <a:gd name="T40" fmla="*/ 48 w 49"/>
                <a:gd name="T41" fmla="*/ 32 h 32"/>
                <a:gd name="T42" fmla="*/ 18 w 49"/>
                <a:gd name="T43" fmla="*/ 31 h 32"/>
                <a:gd name="T44" fmla="*/ 9 w 49"/>
                <a:gd name="T45" fmla="*/ 31 h 32"/>
                <a:gd name="T46" fmla="*/ 6 w 49"/>
                <a:gd name="T47" fmla="*/ 31 h 32"/>
                <a:gd name="T48" fmla="*/ 10 w 49"/>
                <a:gd name="T49" fmla="*/ 31 h 32"/>
                <a:gd name="T50" fmla="*/ 18 w 49"/>
                <a:gd name="T51" fmla="*/ 30 h 32"/>
                <a:gd name="T52" fmla="*/ 48 w 49"/>
                <a:gd name="T53" fmla="*/ 30 h 32"/>
                <a:gd name="T54" fmla="*/ 47 w 49"/>
                <a:gd name="T55" fmla="*/ 31 h 32"/>
                <a:gd name="T56" fmla="*/ 44 w 49"/>
                <a:gd name="T57" fmla="*/ 17 h 32"/>
                <a:gd name="T58" fmla="*/ 43 w 49"/>
                <a:gd name="T59" fmla="*/ 9 h 32"/>
                <a:gd name="T60" fmla="*/ 42 w 49"/>
                <a:gd name="T61" fmla="*/ 5 h 32"/>
                <a:gd name="T62" fmla="*/ 42 w 49"/>
                <a:gd name="T63" fmla="*/ 3 h 32"/>
                <a:gd name="T64" fmla="*/ 41 w 49"/>
                <a:gd name="T65" fmla="*/ 2 h 32"/>
                <a:gd name="T66" fmla="*/ 41 w 49"/>
                <a:gd name="T67" fmla="*/ 2 h 32"/>
                <a:gd name="T68" fmla="*/ 41 w 49"/>
                <a:gd name="T69" fmla="*/ 2 h 32"/>
                <a:gd name="T70" fmla="*/ 41 w 49"/>
                <a:gd name="T71" fmla="*/ 2 h 32"/>
                <a:gd name="T72" fmla="*/ 41 w 49"/>
                <a:gd name="T73" fmla="*/ 1 h 32"/>
                <a:gd name="T74" fmla="*/ 41 w 49"/>
                <a:gd name="T75" fmla="*/ 1 h 32"/>
                <a:gd name="T76" fmla="*/ 41 w 49"/>
                <a:gd name="T77" fmla="*/ 1 h 32"/>
                <a:gd name="T78" fmla="*/ 41 w 49"/>
                <a:gd name="T79" fmla="*/ 1 h 32"/>
                <a:gd name="T80" fmla="*/ 42 w 49"/>
                <a:gd name="T81" fmla="*/ 2 h 32"/>
                <a:gd name="T82" fmla="*/ 1 w 49"/>
                <a:gd name="T83" fmla="*/ 2 h 32"/>
                <a:gd name="T84" fmla="*/ 2 w 49"/>
                <a:gd name="T85" fmla="*/ 1 h 32"/>
                <a:gd name="T86" fmla="*/ 5 w 49"/>
                <a:gd name="T87" fmla="*/ 23 h 32"/>
                <a:gd name="T88" fmla="*/ 6 w 49"/>
                <a:gd name="T8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" h="32">
                  <a:moveTo>
                    <a:pt x="6" y="31"/>
                  </a:moveTo>
                  <a:cubicBezTo>
                    <a:pt x="6" y="31"/>
                    <a:pt x="6" y="28"/>
                    <a:pt x="5" y="23"/>
                  </a:cubicBezTo>
                  <a:cubicBezTo>
                    <a:pt x="3" y="18"/>
                    <a:pt x="2" y="1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3" y="0"/>
                    <a:pt x="27" y="0"/>
                    <a:pt x="42" y="0"/>
                  </a:cubicBezTo>
                  <a:cubicBezTo>
                    <a:pt x="42" y="0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6"/>
                    <a:pt x="45" y="8"/>
                    <a:pt x="45" y="9"/>
                  </a:cubicBezTo>
                  <a:cubicBezTo>
                    <a:pt x="45" y="11"/>
                    <a:pt x="46" y="14"/>
                    <a:pt x="46" y="16"/>
                  </a:cubicBezTo>
                  <a:cubicBezTo>
                    <a:pt x="47" y="21"/>
                    <a:pt x="48" y="26"/>
                    <a:pt x="49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5" y="32"/>
                    <a:pt x="25" y="31"/>
                    <a:pt x="18" y="31"/>
                  </a:cubicBezTo>
                  <a:cubicBezTo>
                    <a:pt x="14" y="31"/>
                    <a:pt x="12" y="31"/>
                    <a:pt x="9" y="31"/>
                  </a:cubicBezTo>
                  <a:cubicBezTo>
                    <a:pt x="7" y="31"/>
                    <a:pt x="6" y="31"/>
                    <a:pt x="6" y="31"/>
                  </a:cubicBezTo>
                  <a:cubicBezTo>
                    <a:pt x="7" y="31"/>
                    <a:pt x="8" y="31"/>
                    <a:pt x="10" y="31"/>
                  </a:cubicBezTo>
                  <a:cubicBezTo>
                    <a:pt x="12" y="31"/>
                    <a:pt x="15" y="30"/>
                    <a:pt x="18" y="30"/>
                  </a:cubicBezTo>
                  <a:cubicBezTo>
                    <a:pt x="26" y="30"/>
                    <a:pt x="36" y="30"/>
                    <a:pt x="48" y="30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26"/>
                    <a:pt x="45" y="22"/>
                    <a:pt x="44" y="17"/>
                  </a:cubicBezTo>
                  <a:cubicBezTo>
                    <a:pt x="44" y="14"/>
                    <a:pt x="43" y="12"/>
                    <a:pt x="43" y="9"/>
                  </a:cubicBezTo>
                  <a:cubicBezTo>
                    <a:pt x="42" y="8"/>
                    <a:pt x="42" y="7"/>
                    <a:pt x="42" y="5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2" y="2"/>
                    <a:pt x="42" y="2"/>
                  </a:cubicBezTo>
                  <a:cubicBezTo>
                    <a:pt x="27" y="2"/>
                    <a:pt x="13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0"/>
                    <a:pt x="4" y="17"/>
                    <a:pt x="5" y="23"/>
                  </a:cubicBezTo>
                  <a:cubicBezTo>
                    <a:pt x="6" y="28"/>
                    <a:pt x="7" y="31"/>
                    <a:pt x="6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232">
              <a:extLst>
                <a:ext uri="{FF2B5EF4-FFF2-40B4-BE49-F238E27FC236}">
                  <a16:creationId xmlns:a16="http://schemas.microsoft.com/office/drawing/2014/main" id="{700DD9CB-C110-471C-A7E2-28E1954F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3100"/>
              <a:ext cx="9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33">
              <a:extLst>
                <a:ext uri="{FF2B5EF4-FFF2-40B4-BE49-F238E27FC236}">
                  <a16:creationId xmlns:a16="http://schemas.microsoft.com/office/drawing/2014/main" id="{68ECBD59-6228-45AD-9F83-2EC9653F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100"/>
              <a:ext cx="71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F47C4294-6F50-409D-B6BB-C70188C3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3079"/>
              <a:ext cx="121" cy="57"/>
            </a:xfrm>
            <a:custGeom>
              <a:avLst/>
              <a:gdLst>
                <a:gd name="T0" fmla="*/ 7 w 51"/>
                <a:gd name="T1" fmla="*/ 23 h 24"/>
                <a:gd name="T2" fmla="*/ 5 w 51"/>
                <a:gd name="T3" fmla="*/ 18 h 24"/>
                <a:gd name="T4" fmla="*/ 0 w 51"/>
                <a:gd name="T5" fmla="*/ 2 h 24"/>
                <a:gd name="T6" fmla="*/ 0 w 51"/>
                <a:gd name="T7" fmla="*/ 1 h 24"/>
                <a:gd name="T8" fmla="*/ 1 w 51"/>
                <a:gd name="T9" fmla="*/ 1 h 24"/>
                <a:gd name="T10" fmla="*/ 44 w 51"/>
                <a:gd name="T11" fmla="*/ 1 h 24"/>
                <a:gd name="T12" fmla="*/ 45 w 51"/>
                <a:gd name="T13" fmla="*/ 1 h 24"/>
                <a:gd name="T14" fmla="*/ 45 w 51"/>
                <a:gd name="T15" fmla="*/ 1 h 24"/>
                <a:gd name="T16" fmla="*/ 45 w 51"/>
                <a:gd name="T17" fmla="*/ 1 h 24"/>
                <a:gd name="T18" fmla="*/ 45 w 51"/>
                <a:gd name="T19" fmla="*/ 1 h 24"/>
                <a:gd name="T20" fmla="*/ 45 w 51"/>
                <a:gd name="T21" fmla="*/ 1 h 24"/>
                <a:gd name="T22" fmla="*/ 45 w 51"/>
                <a:gd name="T23" fmla="*/ 1 h 24"/>
                <a:gd name="T24" fmla="*/ 45 w 51"/>
                <a:gd name="T25" fmla="*/ 2 h 24"/>
                <a:gd name="T26" fmla="*/ 45 w 51"/>
                <a:gd name="T27" fmla="*/ 2 h 24"/>
                <a:gd name="T28" fmla="*/ 45 w 51"/>
                <a:gd name="T29" fmla="*/ 3 h 24"/>
                <a:gd name="T30" fmla="*/ 45 w 51"/>
                <a:gd name="T31" fmla="*/ 4 h 24"/>
                <a:gd name="T32" fmla="*/ 46 w 51"/>
                <a:gd name="T33" fmla="*/ 7 h 24"/>
                <a:gd name="T34" fmla="*/ 48 w 51"/>
                <a:gd name="T35" fmla="*/ 13 h 24"/>
                <a:gd name="T36" fmla="*/ 50 w 51"/>
                <a:gd name="T37" fmla="*/ 23 h 24"/>
                <a:gd name="T38" fmla="*/ 51 w 51"/>
                <a:gd name="T39" fmla="*/ 24 h 24"/>
                <a:gd name="T40" fmla="*/ 49 w 51"/>
                <a:gd name="T41" fmla="*/ 24 h 24"/>
                <a:gd name="T42" fmla="*/ 18 w 51"/>
                <a:gd name="T43" fmla="*/ 24 h 24"/>
                <a:gd name="T44" fmla="*/ 10 w 51"/>
                <a:gd name="T45" fmla="*/ 24 h 24"/>
                <a:gd name="T46" fmla="*/ 7 w 51"/>
                <a:gd name="T47" fmla="*/ 23 h 24"/>
                <a:gd name="T48" fmla="*/ 10 w 51"/>
                <a:gd name="T49" fmla="*/ 23 h 24"/>
                <a:gd name="T50" fmla="*/ 19 w 51"/>
                <a:gd name="T51" fmla="*/ 23 h 24"/>
                <a:gd name="T52" fmla="*/ 49 w 51"/>
                <a:gd name="T53" fmla="*/ 22 h 24"/>
                <a:gd name="T54" fmla="*/ 48 w 51"/>
                <a:gd name="T55" fmla="*/ 23 h 24"/>
                <a:gd name="T56" fmla="*/ 46 w 51"/>
                <a:gd name="T57" fmla="*/ 13 h 24"/>
                <a:gd name="T58" fmla="*/ 44 w 51"/>
                <a:gd name="T59" fmla="*/ 7 h 24"/>
                <a:gd name="T60" fmla="*/ 43 w 51"/>
                <a:gd name="T61" fmla="*/ 5 h 24"/>
                <a:gd name="T62" fmla="*/ 43 w 51"/>
                <a:gd name="T63" fmla="*/ 3 h 24"/>
                <a:gd name="T64" fmla="*/ 43 w 51"/>
                <a:gd name="T65" fmla="*/ 3 h 24"/>
                <a:gd name="T66" fmla="*/ 43 w 51"/>
                <a:gd name="T67" fmla="*/ 2 h 24"/>
                <a:gd name="T68" fmla="*/ 43 w 51"/>
                <a:gd name="T69" fmla="*/ 2 h 24"/>
                <a:gd name="T70" fmla="*/ 43 w 51"/>
                <a:gd name="T71" fmla="*/ 2 h 24"/>
                <a:gd name="T72" fmla="*/ 43 w 51"/>
                <a:gd name="T73" fmla="*/ 2 h 24"/>
                <a:gd name="T74" fmla="*/ 43 w 51"/>
                <a:gd name="T75" fmla="*/ 2 h 24"/>
                <a:gd name="T76" fmla="*/ 43 w 51"/>
                <a:gd name="T77" fmla="*/ 2 h 24"/>
                <a:gd name="T78" fmla="*/ 43 w 51"/>
                <a:gd name="T79" fmla="*/ 2 h 24"/>
                <a:gd name="T80" fmla="*/ 44 w 51"/>
                <a:gd name="T81" fmla="*/ 3 h 24"/>
                <a:gd name="T82" fmla="*/ 1 w 51"/>
                <a:gd name="T83" fmla="*/ 3 h 24"/>
                <a:gd name="T84" fmla="*/ 2 w 51"/>
                <a:gd name="T85" fmla="*/ 2 h 24"/>
                <a:gd name="T86" fmla="*/ 5 w 51"/>
                <a:gd name="T87" fmla="*/ 17 h 24"/>
                <a:gd name="T88" fmla="*/ 7 w 51"/>
                <a:gd name="T8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" h="24">
                  <a:moveTo>
                    <a:pt x="7" y="23"/>
                  </a:moveTo>
                  <a:cubicBezTo>
                    <a:pt x="7" y="24"/>
                    <a:pt x="6" y="22"/>
                    <a:pt x="5" y="18"/>
                  </a:cubicBezTo>
                  <a:cubicBezTo>
                    <a:pt x="4" y="14"/>
                    <a:pt x="2" y="9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2" y="1"/>
                    <a:pt x="27" y="1"/>
                    <a:pt x="44" y="1"/>
                  </a:cubicBezTo>
                  <a:cubicBezTo>
                    <a:pt x="43" y="0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9"/>
                    <a:pt x="47" y="11"/>
                    <a:pt x="48" y="13"/>
                  </a:cubicBezTo>
                  <a:cubicBezTo>
                    <a:pt x="48" y="16"/>
                    <a:pt x="49" y="20"/>
                    <a:pt x="50" y="23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37" y="24"/>
                    <a:pt x="26" y="24"/>
                    <a:pt x="18" y="24"/>
                  </a:cubicBezTo>
                  <a:cubicBezTo>
                    <a:pt x="15" y="24"/>
                    <a:pt x="12" y="24"/>
                    <a:pt x="10" y="24"/>
                  </a:cubicBezTo>
                  <a:cubicBezTo>
                    <a:pt x="8" y="24"/>
                    <a:pt x="7" y="23"/>
                    <a:pt x="7" y="23"/>
                  </a:cubicBezTo>
                  <a:cubicBezTo>
                    <a:pt x="7" y="23"/>
                    <a:pt x="8" y="23"/>
                    <a:pt x="10" y="23"/>
                  </a:cubicBezTo>
                  <a:cubicBezTo>
                    <a:pt x="12" y="23"/>
                    <a:pt x="15" y="23"/>
                    <a:pt x="19" y="23"/>
                  </a:cubicBezTo>
                  <a:cubicBezTo>
                    <a:pt x="26" y="23"/>
                    <a:pt x="37" y="22"/>
                    <a:pt x="49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0"/>
                    <a:pt x="47" y="17"/>
                    <a:pt x="46" y="13"/>
                  </a:cubicBezTo>
                  <a:cubicBezTo>
                    <a:pt x="45" y="11"/>
                    <a:pt x="45" y="9"/>
                    <a:pt x="44" y="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2"/>
                    <a:pt x="45" y="3"/>
                    <a:pt x="44" y="3"/>
                  </a:cubicBezTo>
                  <a:cubicBezTo>
                    <a:pt x="27" y="3"/>
                    <a:pt x="12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8"/>
                    <a:pt x="5" y="13"/>
                    <a:pt x="5" y="17"/>
                  </a:cubicBezTo>
                  <a:cubicBezTo>
                    <a:pt x="6" y="21"/>
                    <a:pt x="7" y="23"/>
                    <a:pt x="7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35">
              <a:extLst>
                <a:ext uri="{FF2B5EF4-FFF2-40B4-BE49-F238E27FC236}">
                  <a16:creationId xmlns:a16="http://schemas.microsoft.com/office/drawing/2014/main" id="{8835A2ED-D17D-457B-9CF6-C2D5CA17D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993"/>
              <a:ext cx="66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36">
              <a:extLst>
                <a:ext uri="{FF2B5EF4-FFF2-40B4-BE49-F238E27FC236}">
                  <a16:creationId xmlns:a16="http://schemas.microsoft.com/office/drawing/2014/main" id="{A42B75CC-3AA2-4CE3-BDBA-FDAEDB7E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3005"/>
              <a:ext cx="6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68D4DAC3-FAD9-402D-B878-77143AB5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014"/>
              <a:ext cx="64" cy="8"/>
            </a:xfrm>
            <a:custGeom>
              <a:avLst/>
              <a:gdLst>
                <a:gd name="T0" fmla="*/ 0 w 27"/>
                <a:gd name="T1" fmla="*/ 2 h 3"/>
                <a:gd name="T2" fmla="*/ 14 w 27"/>
                <a:gd name="T3" fmla="*/ 0 h 3"/>
                <a:gd name="T4" fmla="*/ 27 w 27"/>
                <a:gd name="T5" fmla="*/ 1 h 3"/>
                <a:gd name="T6" fmla="*/ 14 w 27"/>
                <a:gd name="T7" fmla="*/ 3 h 3"/>
                <a:gd name="T8" fmla="*/ 0 w 2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">
                  <a:moveTo>
                    <a:pt x="0" y="2"/>
                  </a:moveTo>
                  <a:cubicBezTo>
                    <a:pt x="0" y="1"/>
                    <a:pt x="6" y="0"/>
                    <a:pt x="14" y="0"/>
                  </a:cubicBezTo>
                  <a:cubicBezTo>
                    <a:pt x="21" y="0"/>
                    <a:pt x="27" y="1"/>
                    <a:pt x="27" y="1"/>
                  </a:cubicBezTo>
                  <a:cubicBezTo>
                    <a:pt x="27" y="2"/>
                    <a:pt x="21" y="2"/>
                    <a:pt x="14" y="3"/>
                  </a:cubicBezTo>
                  <a:cubicBezTo>
                    <a:pt x="6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E123CC68-B270-49F0-9450-7F80506A6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100"/>
              <a:ext cx="64" cy="5"/>
            </a:xfrm>
            <a:custGeom>
              <a:avLst/>
              <a:gdLst>
                <a:gd name="T0" fmla="*/ 0 w 27"/>
                <a:gd name="T1" fmla="*/ 1 h 2"/>
                <a:gd name="T2" fmla="*/ 13 w 27"/>
                <a:gd name="T3" fmla="*/ 0 h 2"/>
                <a:gd name="T4" fmla="*/ 27 w 27"/>
                <a:gd name="T5" fmla="*/ 1 h 2"/>
                <a:gd name="T6" fmla="*/ 13 w 27"/>
                <a:gd name="T7" fmla="*/ 2 h 2"/>
                <a:gd name="T8" fmla="*/ 0 w 27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">
                  <a:moveTo>
                    <a:pt x="0" y="1"/>
                  </a:moveTo>
                  <a:cubicBezTo>
                    <a:pt x="0" y="0"/>
                    <a:pt x="6" y="0"/>
                    <a:pt x="13" y="0"/>
                  </a:cubicBezTo>
                  <a:cubicBezTo>
                    <a:pt x="21" y="0"/>
                    <a:pt x="27" y="0"/>
                    <a:pt x="27" y="1"/>
                  </a:cubicBezTo>
                  <a:cubicBezTo>
                    <a:pt x="27" y="1"/>
                    <a:pt x="21" y="2"/>
                    <a:pt x="13" y="2"/>
                  </a:cubicBezTo>
                  <a:cubicBezTo>
                    <a:pt x="6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01D19A2C-46BB-4C99-9802-73C84C98B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3112"/>
              <a:ext cx="54" cy="5"/>
            </a:xfrm>
            <a:custGeom>
              <a:avLst/>
              <a:gdLst>
                <a:gd name="T0" fmla="*/ 0 w 23"/>
                <a:gd name="T1" fmla="*/ 1 h 2"/>
                <a:gd name="T2" fmla="*/ 12 w 23"/>
                <a:gd name="T3" fmla="*/ 0 h 2"/>
                <a:gd name="T4" fmla="*/ 23 w 23"/>
                <a:gd name="T5" fmla="*/ 1 h 2"/>
                <a:gd name="T6" fmla="*/ 12 w 23"/>
                <a:gd name="T7" fmla="*/ 2 h 2"/>
                <a:gd name="T8" fmla="*/ 0 w 2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0" y="1"/>
                  </a:moveTo>
                  <a:cubicBezTo>
                    <a:pt x="0" y="1"/>
                    <a:pt x="5" y="0"/>
                    <a:pt x="12" y="0"/>
                  </a:cubicBezTo>
                  <a:cubicBezTo>
                    <a:pt x="18" y="0"/>
                    <a:pt x="23" y="0"/>
                    <a:pt x="23" y="1"/>
                  </a:cubicBezTo>
                  <a:cubicBezTo>
                    <a:pt x="23" y="2"/>
                    <a:pt x="18" y="2"/>
                    <a:pt x="12" y="2"/>
                  </a:cubicBezTo>
                  <a:cubicBezTo>
                    <a:pt x="5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3287E4D3-0FCF-47B8-82C8-9EFBA231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261"/>
              <a:ext cx="2259" cy="1110"/>
            </a:xfrm>
            <a:custGeom>
              <a:avLst/>
              <a:gdLst>
                <a:gd name="T0" fmla="*/ 0 w 2259"/>
                <a:gd name="T1" fmla="*/ 0 h 1110"/>
                <a:gd name="T2" fmla="*/ 0 w 2259"/>
                <a:gd name="T3" fmla="*/ 53 h 1110"/>
                <a:gd name="T4" fmla="*/ 33 w 2259"/>
                <a:gd name="T5" fmla="*/ 53 h 1110"/>
                <a:gd name="T6" fmla="*/ 33 w 2259"/>
                <a:gd name="T7" fmla="*/ 1110 h 1110"/>
                <a:gd name="T8" fmla="*/ 104 w 2259"/>
                <a:gd name="T9" fmla="*/ 1110 h 1110"/>
                <a:gd name="T10" fmla="*/ 104 w 2259"/>
                <a:gd name="T11" fmla="*/ 53 h 1110"/>
                <a:gd name="T12" fmla="*/ 474 w 2259"/>
                <a:gd name="T13" fmla="*/ 53 h 1110"/>
                <a:gd name="T14" fmla="*/ 474 w 2259"/>
                <a:gd name="T15" fmla="*/ 1110 h 1110"/>
                <a:gd name="T16" fmla="*/ 545 w 2259"/>
                <a:gd name="T17" fmla="*/ 1110 h 1110"/>
                <a:gd name="T18" fmla="*/ 545 w 2259"/>
                <a:gd name="T19" fmla="*/ 53 h 1110"/>
                <a:gd name="T20" fmla="*/ 2157 w 2259"/>
                <a:gd name="T21" fmla="*/ 53 h 1110"/>
                <a:gd name="T22" fmla="*/ 2157 w 2259"/>
                <a:gd name="T23" fmla="*/ 1110 h 1110"/>
                <a:gd name="T24" fmla="*/ 2228 w 2259"/>
                <a:gd name="T25" fmla="*/ 1110 h 1110"/>
                <a:gd name="T26" fmla="*/ 2228 w 2259"/>
                <a:gd name="T27" fmla="*/ 53 h 1110"/>
                <a:gd name="T28" fmla="*/ 2259 w 2259"/>
                <a:gd name="T29" fmla="*/ 53 h 1110"/>
                <a:gd name="T30" fmla="*/ 2259 w 2259"/>
                <a:gd name="T31" fmla="*/ 0 h 1110"/>
                <a:gd name="T32" fmla="*/ 0 w 2259"/>
                <a:gd name="T33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9" h="1110">
                  <a:moveTo>
                    <a:pt x="0" y="0"/>
                  </a:moveTo>
                  <a:lnTo>
                    <a:pt x="0" y="53"/>
                  </a:lnTo>
                  <a:lnTo>
                    <a:pt x="33" y="53"/>
                  </a:lnTo>
                  <a:lnTo>
                    <a:pt x="33" y="1110"/>
                  </a:lnTo>
                  <a:lnTo>
                    <a:pt x="104" y="1110"/>
                  </a:lnTo>
                  <a:lnTo>
                    <a:pt x="104" y="53"/>
                  </a:lnTo>
                  <a:lnTo>
                    <a:pt x="474" y="53"/>
                  </a:lnTo>
                  <a:lnTo>
                    <a:pt x="474" y="1110"/>
                  </a:lnTo>
                  <a:lnTo>
                    <a:pt x="545" y="1110"/>
                  </a:lnTo>
                  <a:lnTo>
                    <a:pt x="545" y="53"/>
                  </a:lnTo>
                  <a:lnTo>
                    <a:pt x="2157" y="53"/>
                  </a:lnTo>
                  <a:lnTo>
                    <a:pt x="2157" y="1110"/>
                  </a:lnTo>
                  <a:lnTo>
                    <a:pt x="2228" y="1110"/>
                  </a:lnTo>
                  <a:lnTo>
                    <a:pt x="2228" y="53"/>
                  </a:lnTo>
                  <a:lnTo>
                    <a:pt x="2259" y="53"/>
                  </a:lnTo>
                  <a:lnTo>
                    <a:pt x="22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9C0292B2-642C-4EEE-A5BE-5909D7A7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261"/>
              <a:ext cx="2259" cy="1110"/>
            </a:xfrm>
            <a:custGeom>
              <a:avLst/>
              <a:gdLst>
                <a:gd name="T0" fmla="*/ 0 w 2259"/>
                <a:gd name="T1" fmla="*/ 0 h 1110"/>
                <a:gd name="T2" fmla="*/ 0 w 2259"/>
                <a:gd name="T3" fmla="*/ 53 h 1110"/>
                <a:gd name="T4" fmla="*/ 33 w 2259"/>
                <a:gd name="T5" fmla="*/ 53 h 1110"/>
                <a:gd name="T6" fmla="*/ 33 w 2259"/>
                <a:gd name="T7" fmla="*/ 1110 h 1110"/>
                <a:gd name="T8" fmla="*/ 104 w 2259"/>
                <a:gd name="T9" fmla="*/ 1110 h 1110"/>
                <a:gd name="T10" fmla="*/ 104 w 2259"/>
                <a:gd name="T11" fmla="*/ 53 h 1110"/>
                <a:gd name="T12" fmla="*/ 474 w 2259"/>
                <a:gd name="T13" fmla="*/ 53 h 1110"/>
                <a:gd name="T14" fmla="*/ 474 w 2259"/>
                <a:gd name="T15" fmla="*/ 1110 h 1110"/>
                <a:gd name="T16" fmla="*/ 545 w 2259"/>
                <a:gd name="T17" fmla="*/ 1110 h 1110"/>
                <a:gd name="T18" fmla="*/ 545 w 2259"/>
                <a:gd name="T19" fmla="*/ 53 h 1110"/>
                <a:gd name="T20" fmla="*/ 2157 w 2259"/>
                <a:gd name="T21" fmla="*/ 53 h 1110"/>
                <a:gd name="T22" fmla="*/ 2157 w 2259"/>
                <a:gd name="T23" fmla="*/ 1110 h 1110"/>
                <a:gd name="T24" fmla="*/ 2228 w 2259"/>
                <a:gd name="T25" fmla="*/ 1110 h 1110"/>
                <a:gd name="T26" fmla="*/ 2228 w 2259"/>
                <a:gd name="T27" fmla="*/ 53 h 1110"/>
                <a:gd name="T28" fmla="*/ 2259 w 2259"/>
                <a:gd name="T29" fmla="*/ 53 h 1110"/>
                <a:gd name="T30" fmla="*/ 2259 w 2259"/>
                <a:gd name="T31" fmla="*/ 0 h 1110"/>
                <a:gd name="T32" fmla="*/ 0 w 2259"/>
                <a:gd name="T33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9" h="1110">
                  <a:moveTo>
                    <a:pt x="0" y="0"/>
                  </a:moveTo>
                  <a:lnTo>
                    <a:pt x="0" y="53"/>
                  </a:lnTo>
                  <a:lnTo>
                    <a:pt x="33" y="53"/>
                  </a:lnTo>
                  <a:lnTo>
                    <a:pt x="33" y="1110"/>
                  </a:lnTo>
                  <a:lnTo>
                    <a:pt x="104" y="1110"/>
                  </a:lnTo>
                  <a:lnTo>
                    <a:pt x="104" y="53"/>
                  </a:lnTo>
                  <a:lnTo>
                    <a:pt x="474" y="53"/>
                  </a:lnTo>
                  <a:lnTo>
                    <a:pt x="474" y="1110"/>
                  </a:lnTo>
                  <a:lnTo>
                    <a:pt x="545" y="1110"/>
                  </a:lnTo>
                  <a:lnTo>
                    <a:pt x="545" y="53"/>
                  </a:lnTo>
                  <a:lnTo>
                    <a:pt x="2157" y="53"/>
                  </a:lnTo>
                  <a:lnTo>
                    <a:pt x="2157" y="1110"/>
                  </a:lnTo>
                  <a:lnTo>
                    <a:pt x="2228" y="1110"/>
                  </a:lnTo>
                  <a:lnTo>
                    <a:pt x="2228" y="53"/>
                  </a:lnTo>
                  <a:lnTo>
                    <a:pt x="2259" y="53"/>
                  </a:lnTo>
                  <a:lnTo>
                    <a:pt x="22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42">
              <a:extLst>
                <a:ext uri="{FF2B5EF4-FFF2-40B4-BE49-F238E27FC236}">
                  <a16:creationId xmlns:a16="http://schemas.microsoft.com/office/drawing/2014/main" id="{DB9CC1A1-C38C-4028-80C3-26C0601D0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653"/>
              <a:ext cx="90" cy="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43">
              <a:extLst>
                <a:ext uri="{FF2B5EF4-FFF2-40B4-BE49-F238E27FC236}">
                  <a16:creationId xmlns:a16="http://schemas.microsoft.com/office/drawing/2014/main" id="{B4567BD0-7B94-4450-A1DB-1105C4A1F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3663"/>
              <a:ext cx="5" cy="2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5D78A073-8C17-4D80-930B-22B1452D7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321"/>
              <a:ext cx="873" cy="577"/>
            </a:xfrm>
            <a:custGeom>
              <a:avLst/>
              <a:gdLst>
                <a:gd name="T0" fmla="*/ 169 w 368"/>
                <a:gd name="T1" fmla="*/ 170 h 243"/>
                <a:gd name="T2" fmla="*/ 59 w 368"/>
                <a:gd name="T3" fmla="*/ 58 h 243"/>
                <a:gd name="T4" fmla="*/ 57 w 368"/>
                <a:gd name="T5" fmla="*/ 46 h 243"/>
                <a:gd name="T6" fmla="*/ 55 w 368"/>
                <a:gd name="T7" fmla="*/ 39 h 243"/>
                <a:gd name="T8" fmla="*/ 55 w 368"/>
                <a:gd name="T9" fmla="*/ 29 h 243"/>
                <a:gd name="T10" fmla="*/ 59 w 368"/>
                <a:gd name="T11" fmla="*/ 17 h 243"/>
                <a:gd name="T12" fmla="*/ 55 w 368"/>
                <a:gd name="T13" fmla="*/ 11 h 243"/>
                <a:gd name="T14" fmla="*/ 45 w 368"/>
                <a:gd name="T15" fmla="*/ 33 h 243"/>
                <a:gd name="T16" fmla="*/ 30 w 368"/>
                <a:gd name="T17" fmla="*/ 24 h 243"/>
                <a:gd name="T18" fmla="*/ 10 w 368"/>
                <a:gd name="T19" fmla="*/ 0 h 243"/>
                <a:gd name="T20" fmla="*/ 10 w 368"/>
                <a:gd name="T21" fmla="*/ 10 h 243"/>
                <a:gd name="T22" fmla="*/ 21 w 368"/>
                <a:gd name="T23" fmla="*/ 35 h 243"/>
                <a:gd name="T24" fmla="*/ 21 w 368"/>
                <a:gd name="T25" fmla="*/ 35 h 243"/>
                <a:gd name="T26" fmla="*/ 6 w 368"/>
                <a:gd name="T27" fmla="*/ 43 h 243"/>
                <a:gd name="T28" fmla="*/ 3 w 368"/>
                <a:gd name="T29" fmla="*/ 59 h 243"/>
                <a:gd name="T30" fmla="*/ 20 w 368"/>
                <a:gd name="T31" fmla="*/ 78 h 243"/>
                <a:gd name="T32" fmla="*/ 24 w 368"/>
                <a:gd name="T33" fmla="*/ 81 h 243"/>
                <a:gd name="T34" fmla="*/ 140 w 368"/>
                <a:gd name="T35" fmla="*/ 224 h 243"/>
                <a:gd name="T36" fmla="*/ 353 w 368"/>
                <a:gd name="T37" fmla="*/ 243 h 243"/>
                <a:gd name="T38" fmla="*/ 368 w 368"/>
                <a:gd name="T39" fmla="*/ 188 h 243"/>
                <a:gd name="T40" fmla="*/ 169 w 368"/>
                <a:gd name="T41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8" h="243">
                  <a:moveTo>
                    <a:pt x="169" y="170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6" y="44"/>
                    <a:pt x="56" y="41"/>
                    <a:pt x="55" y="39"/>
                  </a:cubicBezTo>
                  <a:cubicBezTo>
                    <a:pt x="55" y="35"/>
                    <a:pt x="55" y="32"/>
                    <a:pt x="55" y="29"/>
                  </a:cubicBezTo>
                  <a:cubicBezTo>
                    <a:pt x="56" y="25"/>
                    <a:pt x="57" y="20"/>
                    <a:pt x="59" y="17"/>
                  </a:cubicBezTo>
                  <a:cubicBezTo>
                    <a:pt x="61" y="14"/>
                    <a:pt x="58" y="10"/>
                    <a:pt x="55" y="11"/>
                  </a:cubicBezTo>
                  <a:cubicBezTo>
                    <a:pt x="52" y="13"/>
                    <a:pt x="46" y="21"/>
                    <a:pt x="45" y="33"/>
                  </a:cubicBezTo>
                  <a:cubicBezTo>
                    <a:pt x="44" y="46"/>
                    <a:pt x="34" y="29"/>
                    <a:pt x="30" y="24"/>
                  </a:cubicBezTo>
                  <a:cubicBezTo>
                    <a:pt x="26" y="18"/>
                    <a:pt x="13" y="1"/>
                    <a:pt x="10" y="0"/>
                  </a:cubicBezTo>
                  <a:cubicBezTo>
                    <a:pt x="7" y="0"/>
                    <a:pt x="6" y="4"/>
                    <a:pt x="10" y="10"/>
                  </a:cubicBezTo>
                  <a:cubicBezTo>
                    <a:pt x="14" y="16"/>
                    <a:pt x="24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5" y="34"/>
                    <a:pt x="9" y="37"/>
                    <a:pt x="6" y="43"/>
                  </a:cubicBezTo>
                  <a:cubicBezTo>
                    <a:pt x="3" y="48"/>
                    <a:pt x="0" y="56"/>
                    <a:pt x="3" y="59"/>
                  </a:cubicBezTo>
                  <a:cubicBezTo>
                    <a:pt x="7" y="66"/>
                    <a:pt x="20" y="78"/>
                    <a:pt x="2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119" y="219"/>
                    <a:pt x="140" y="224"/>
                  </a:cubicBezTo>
                  <a:cubicBezTo>
                    <a:pt x="153" y="227"/>
                    <a:pt x="353" y="243"/>
                    <a:pt x="353" y="243"/>
                  </a:cubicBezTo>
                  <a:cubicBezTo>
                    <a:pt x="368" y="188"/>
                    <a:pt x="368" y="188"/>
                    <a:pt x="368" y="188"/>
                  </a:cubicBezTo>
                  <a:lnTo>
                    <a:pt x="169" y="17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5">
              <a:extLst>
                <a:ext uri="{FF2B5EF4-FFF2-40B4-BE49-F238E27FC236}">
                  <a16:creationId xmlns:a16="http://schemas.microsoft.com/office/drawing/2014/main" id="{BBEC8BD7-9A6A-4DC0-8416-B6D850B6A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437"/>
              <a:ext cx="45" cy="50"/>
            </a:xfrm>
            <a:custGeom>
              <a:avLst/>
              <a:gdLst>
                <a:gd name="T0" fmla="*/ 0 w 19"/>
                <a:gd name="T1" fmla="*/ 8 h 21"/>
                <a:gd name="T2" fmla="*/ 10 w 19"/>
                <a:gd name="T3" fmla="*/ 18 h 21"/>
                <a:gd name="T4" fmla="*/ 14 w 19"/>
                <a:gd name="T5" fmla="*/ 21 h 21"/>
                <a:gd name="T6" fmla="*/ 18 w 19"/>
                <a:gd name="T7" fmla="*/ 20 h 21"/>
                <a:gd name="T8" fmla="*/ 19 w 19"/>
                <a:gd name="T9" fmla="*/ 16 h 21"/>
                <a:gd name="T10" fmla="*/ 16 w 19"/>
                <a:gd name="T11" fmla="*/ 12 h 21"/>
                <a:gd name="T12" fmla="*/ 7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2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19" y="17"/>
                    <a:pt x="19" y="16"/>
                  </a:cubicBezTo>
                  <a:cubicBezTo>
                    <a:pt x="18" y="15"/>
                    <a:pt x="17" y="13"/>
                    <a:pt x="16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6">
              <a:extLst>
                <a:ext uri="{FF2B5EF4-FFF2-40B4-BE49-F238E27FC236}">
                  <a16:creationId xmlns:a16="http://schemas.microsoft.com/office/drawing/2014/main" id="{0A6417BF-9C28-4BA5-9959-276B98C2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437"/>
              <a:ext cx="49" cy="53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19 w 21"/>
                <a:gd name="T7" fmla="*/ 15 h 22"/>
                <a:gd name="T8" fmla="*/ 19 w 21"/>
                <a:gd name="T9" fmla="*/ 20 h 22"/>
                <a:gd name="T10" fmla="*/ 14 w 21"/>
                <a:gd name="T11" fmla="*/ 22 h 22"/>
                <a:gd name="T12" fmla="*/ 10 w 21"/>
                <a:gd name="T13" fmla="*/ 19 h 22"/>
                <a:gd name="T14" fmla="*/ 4 w 21"/>
                <a:gd name="T15" fmla="*/ 14 h 22"/>
                <a:gd name="T16" fmla="*/ 0 w 21"/>
                <a:gd name="T17" fmla="*/ 8 h 22"/>
                <a:gd name="T18" fmla="*/ 5 w 21"/>
                <a:gd name="T19" fmla="*/ 12 h 22"/>
                <a:gd name="T20" fmla="*/ 11 w 21"/>
                <a:gd name="T21" fmla="*/ 18 h 22"/>
                <a:gd name="T22" fmla="*/ 14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0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19" y="15"/>
                  </a:cubicBezTo>
                  <a:cubicBezTo>
                    <a:pt x="20" y="16"/>
                    <a:pt x="21" y="19"/>
                    <a:pt x="19" y="20"/>
                  </a:cubicBezTo>
                  <a:cubicBezTo>
                    <a:pt x="18" y="22"/>
                    <a:pt x="15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4" y="14"/>
                  </a:cubicBezTo>
                  <a:cubicBezTo>
                    <a:pt x="1" y="10"/>
                    <a:pt x="0" y="8"/>
                    <a:pt x="0" y="8"/>
                  </a:cubicBezTo>
                  <a:cubicBezTo>
                    <a:pt x="0" y="8"/>
                    <a:pt x="2" y="10"/>
                    <a:pt x="5" y="12"/>
                  </a:cubicBezTo>
                  <a:cubicBezTo>
                    <a:pt x="7" y="14"/>
                    <a:pt x="9" y="16"/>
                    <a:pt x="11" y="18"/>
                  </a:cubicBezTo>
                  <a:cubicBezTo>
                    <a:pt x="12" y="18"/>
                    <a:pt x="13" y="19"/>
                    <a:pt x="14" y="20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0" y="6"/>
                  </a:cubicBezTo>
                  <a:cubicBezTo>
                    <a:pt x="8" y="3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7">
              <a:extLst>
                <a:ext uri="{FF2B5EF4-FFF2-40B4-BE49-F238E27FC236}">
                  <a16:creationId xmlns:a16="http://schemas.microsoft.com/office/drawing/2014/main" id="{5A819BA8-3DD9-4797-8634-F585F4BC4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21"/>
              <a:ext cx="48" cy="50"/>
            </a:xfrm>
            <a:custGeom>
              <a:avLst/>
              <a:gdLst>
                <a:gd name="T0" fmla="*/ 0 w 20"/>
                <a:gd name="T1" fmla="*/ 8 h 21"/>
                <a:gd name="T2" fmla="*/ 10 w 20"/>
                <a:gd name="T3" fmla="*/ 18 h 21"/>
                <a:gd name="T4" fmla="*/ 14 w 20"/>
                <a:gd name="T5" fmla="*/ 21 h 21"/>
                <a:gd name="T6" fmla="*/ 18 w 20"/>
                <a:gd name="T7" fmla="*/ 20 h 21"/>
                <a:gd name="T8" fmla="*/ 19 w 20"/>
                <a:gd name="T9" fmla="*/ 16 h 21"/>
                <a:gd name="T10" fmla="*/ 17 w 20"/>
                <a:gd name="T11" fmla="*/ 12 h 21"/>
                <a:gd name="T12" fmla="*/ 7 w 2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3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20" y="17"/>
                    <a:pt x="19" y="16"/>
                  </a:cubicBezTo>
                  <a:cubicBezTo>
                    <a:pt x="19" y="14"/>
                    <a:pt x="18" y="13"/>
                    <a:pt x="17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8">
              <a:extLst>
                <a:ext uri="{FF2B5EF4-FFF2-40B4-BE49-F238E27FC236}">
                  <a16:creationId xmlns:a16="http://schemas.microsoft.com/office/drawing/2014/main" id="{5AD3440A-FFB6-4F01-9856-895804C41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21"/>
              <a:ext cx="50" cy="52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20 w 21"/>
                <a:gd name="T7" fmla="*/ 15 h 22"/>
                <a:gd name="T8" fmla="*/ 19 w 21"/>
                <a:gd name="T9" fmla="*/ 20 h 22"/>
                <a:gd name="T10" fmla="*/ 14 w 21"/>
                <a:gd name="T11" fmla="*/ 22 h 22"/>
                <a:gd name="T12" fmla="*/ 10 w 21"/>
                <a:gd name="T13" fmla="*/ 19 h 22"/>
                <a:gd name="T14" fmla="*/ 5 w 21"/>
                <a:gd name="T15" fmla="*/ 13 h 22"/>
                <a:gd name="T16" fmla="*/ 0 w 21"/>
                <a:gd name="T17" fmla="*/ 8 h 22"/>
                <a:gd name="T18" fmla="*/ 6 w 21"/>
                <a:gd name="T19" fmla="*/ 12 h 22"/>
                <a:gd name="T20" fmla="*/ 11 w 21"/>
                <a:gd name="T21" fmla="*/ 17 h 22"/>
                <a:gd name="T22" fmla="*/ 15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1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20" y="15"/>
                  </a:cubicBezTo>
                  <a:cubicBezTo>
                    <a:pt x="20" y="16"/>
                    <a:pt x="21" y="19"/>
                    <a:pt x="19" y="20"/>
                  </a:cubicBezTo>
                  <a:cubicBezTo>
                    <a:pt x="18" y="22"/>
                    <a:pt x="16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5" y="13"/>
                  </a:cubicBezTo>
                  <a:cubicBezTo>
                    <a:pt x="2" y="10"/>
                    <a:pt x="0" y="8"/>
                    <a:pt x="0" y="8"/>
                  </a:cubicBezTo>
                  <a:cubicBezTo>
                    <a:pt x="0" y="8"/>
                    <a:pt x="2" y="9"/>
                    <a:pt x="6" y="12"/>
                  </a:cubicBezTo>
                  <a:cubicBezTo>
                    <a:pt x="7" y="14"/>
                    <a:pt x="9" y="16"/>
                    <a:pt x="11" y="17"/>
                  </a:cubicBezTo>
                  <a:cubicBezTo>
                    <a:pt x="12" y="18"/>
                    <a:pt x="13" y="19"/>
                    <a:pt x="15" y="20"/>
                  </a:cubicBezTo>
                  <a:cubicBezTo>
                    <a:pt x="16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1" y="6"/>
                  </a:cubicBezTo>
                  <a:cubicBezTo>
                    <a:pt x="8" y="3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9">
              <a:extLst>
                <a:ext uri="{FF2B5EF4-FFF2-40B4-BE49-F238E27FC236}">
                  <a16:creationId xmlns:a16="http://schemas.microsoft.com/office/drawing/2014/main" id="{C08E9BC4-E7BF-4274-ADC7-032EA042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06"/>
              <a:ext cx="45" cy="50"/>
            </a:xfrm>
            <a:custGeom>
              <a:avLst/>
              <a:gdLst>
                <a:gd name="T0" fmla="*/ 0 w 19"/>
                <a:gd name="T1" fmla="*/ 8 h 21"/>
                <a:gd name="T2" fmla="*/ 10 w 19"/>
                <a:gd name="T3" fmla="*/ 18 h 21"/>
                <a:gd name="T4" fmla="*/ 14 w 19"/>
                <a:gd name="T5" fmla="*/ 21 h 21"/>
                <a:gd name="T6" fmla="*/ 18 w 19"/>
                <a:gd name="T7" fmla="*/ 20 h 21"/>
                <a:gd name="T8" fmla="*/ 19 w 19"/>
                <a:gd name="T9" fmla="*/ 16 h 21"/>
                <a:gd name="T10" fmla="*/ 17 w 19"/>
                <a:gd name="T11" fmla="*/ 12 h 21"/>
                <a:gd name="T12" fmla="*/ 7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0" y="8"/>
                  </a:moveTo>
                  <a:cubicBezTo>
                    <a:pt x="3" y="11"/>
                    <a:pt x="7" y="15"/>
                    <a:pt x="10" y="18"/>
                  </a:cubicBezTo>
                  <a:cubicBezTo>
                    <a:pt x="11" y="19"/>
                    <a:pt x="12" y="20"/>
                    <a:pt x="14" y="21"/>
                  </a:cubicBezTo>
                  <a:cubicBezTo>
                    <a:pt x="15" y="21"/>
                    <a:pt x="17" y="21"/>
                    <a:pt x="18" y="20"/>
                  </a:cubicBezTo>
                  <a:cubicBezTo>
                    <a:pt x="19" y="19"/>
                    <a:pt x="19" y="17"/>
                    <a:pt x="19" y="16"/>
                  </a:cubicBezTo>
                  <a:cubicBezTo>
                    <a:pt x="19" y="15"/>
                    <a:pt x="18" y="13"/>
                    <a:pt x="17" y="12"/>
                  </a:cubicBezTo>
                  <a:cubicBezTo>
                    <a:pt x="13" y="8"/>
                    <a:pt x="10" y="4"/>
                    <a:pt x="7" y="0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0">
              <a:extLst>
                <a:ext uri="{FF2B5EF4-FFF2-40B4-BE49-F238E27FC236}">
                  <a16:creationId xmlns:a16="http://schemas.microsoft.com/office/drawing/2014/main" id="{1C692E4E-DEBF-4CE0-A267-207A69B0B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06"/>
              <a:ext cx="50" cy="53"/>
            </a:xfrm>
            <a:custGeom>
              <a:avLst/>
              <a:gdLst>
                <a:gd name="T0" fmla="*/ 7 w 21"/>
                <a:gd name="T1" fmla="*/ 0 h 22"/>
                <a:gd name="T2" fmla="*/ 12 w 21"/>
                <a:gd name="T3" fmla="*/ 5 h 22"/>
                <a:gd name="T4" fmla="*/ 17 w 21"/>
                <a:gd name="T5" fmla="*/ 11 h 22"/>
                <a:gd name="T6" fmla="*/ 20 w 21"/>
                <a:gd name="T7" fmla="*/ 15 h 22"/>
                <a:gd name="T8" fmla="*/ 19 w 21"/>
                <a:gd name="T9" fmla="*/ 21 h 22"/>
                <a:gd name="T10" fmla="*/ 14 w 21"/>
                <a:gd name="T11" fmla="*/ 22 h 22"/>
                <a:gd name="T12" fmla="*/ 10 w 21"/>
                <a:gd name="T13" fmla="*/ 19 h 22"/>
                <a:gd name="T14" fmla="*/ 4 w 21"/>
                <a:gd name="T15" fmla="*/ 14 h 22"/>
                <a:gd name="T16" fmla="*/ 0 w 21"/>
                <a:gd name="T17" fmla="*/ 8 h 22"/>
                <a:gd name="T18" fmla="*/ 5 w 21"/>
                <a:gd name="T19" fmla="*/ 12 h 22"/>
                <a:gd name="T20" fmla="*/ 11 w 21"/>
                <a:gd name="T21" fmla="*/ 18 h 22"/>
                <a:gd name="T22" fmla="*/ 14 w 21"/>
                <a:gd name="T23" fmla="*/ 20 h 22"/>
                <a:gd name="T24" fmla="*/ 18 w 21"/>
                <a:gd name="T25" fmla="*/ 19 h 22"/>
                <a:gd name="T26" fmla="*/ 18 w 21"/>
                <a:gd name="T27" fmla="*/ 16 h 22"/>
                <a:gd name="T28" fmla="*/ 15 w 21"/>
                <a:gd name="T29" fmla="*/ 12 h 22"/>
                <a:gd name="T30" fmla="*/ 11 w 21"/>
                <a:gd name="T31" fmla="*/ 6 h 22"/>
                <a:gd name="T32" fmla="*/ 7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7" y="0"/>
                  </a:moveTo>
                  <a:cubicBezTo>
                    <a:pt x="7" y="0"/>
                    <a:pt x="9" y="2"/>
                    <a:pt x="12" y="5"/>
                  </a:cubicBezTo>
                  <a:cubicBezTo>
                    <a:pt x="13" y="7"/>
                    <a:pt x="15" y="9"/>
                    <a:pt x="17" y="11"/>
                  </a:cubicBezTo>
                  <a:cubicBezTo>
                    <a:pt x="18" y="12"/>
                    <a:pt x="19" y="13"/>
                    <a:pt x="20" y="15"/>
                  </a:cubicBezTo>
                  <a:cubicBezTo>
                    <a:pt x="20" y="16"/>
                    <a:pt x="21" y="19"/>
                    <a:pt x="19" y="21"/>
                  </a:cubicBezTo>
                  <a:cubicBezTo>
                    <a:pt x="18" y="22"/>
                    <a:pt x="15" y="22"/>
                    <a:pt x="14" y="22"/>
                  </a:cubicBezTo>
                  <a:cubicBezTo>
                    <a:pt x="12" y="21"/>
                    <a:pt x="11" y="20"/>
                    <a:pt x="10" y="19"/>
                  </a:cubicBezTo>
                  <a:cubicBezTo>
                    <a:pt x="8" y="17"/>
                    <a:pt x="6" y="15"/>
                    <a:pt x="4" y="14"/>
                  </a:cubicBezTo>
                  <a:cubicBezTo>
                    <a:pt x="1" y="10"/>
                    <a:pt x="0" y="8"/>
                    <a:pt x="0" y="8"/>
                  </a:cubicBezTo>
                  <a:cubicBezTo>
                    <a:pt x="0" y="8"/>
                    <a:pt x="2" y="10"/>
                    <a:pt x="5" y="12"/>
                  </a:cubicBezTo>
                  <a:cubicBezTo>
                    <a:pt x="7" y="14"/>
                    <a:pt x="9" y="16"/>
                    <a:pt x="11" y="18"/>
                  </a:cubicBezTo>
                  <a:cubicBezTo>
                    <a:pt x="12" y="19"/>
                    <a:pt x="13" y="19"/>
                    <a:pt x="14" y="20"/>
                  </a:cubicBezTo>
                  <a:cubicBezTo>
                    <a:pt x="16" y="20"/>
                    <a:pt x="17" y="20"/>
                    <a:pt x="18" y="19"/>
                  </a:cubicBezTo>
                  <a:cubicBezTo>
                    <a:pt x="18" y="18"/>
                    <a:pt x="18" y="17"/>
                    <a:pt x="18" y="16"/>
                  </a:cubicBezTo>
                  <a:cubicBezTo>
                    <a:pt x="17" y="14"/>
                    <a:pt x="16" y="13"/>
                    <a:pt x="15" y="12"/>
                  </a:cubicBezTo>
                  <a:cubicBezTo>
                    <a:pt x="14" y="10"/>
                    <a:pt x="12" y="8"/>
                    <a:pt x="11" y="6"/>
                  </a:cubicBezTo>
                  <a:cubicBezTo>
                    <a:pt x="8" y="3"/>
                    <a:pt x="7" y="1"/>
                    <a:pt x="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1">
              <a:extLst>
                <a:ext uri="{FF2B5EF4-FFF2-40B4-BE49-F238E27FC236}">
                  <a16:creationId xmlns:a16="http://schemas.microsoft.com/office/drawing/2014/main" id="{12187E4E-3608-448C-A267-E81502DD5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425"/>
              <a:ext cx="29" cy="48"/>
            </a:xfrm>
            <a:custGeom>
              <a:avLst/>
              <a:gdLst>
                <a:gd name="T0" fmla="*/ 0 w 12"/>
                <a:gd name="T1" fmla="*/ 17 h 20"/>
                <a:gd name="T2" fmla="*/ 6 w 12"/>
                <a:gd name="T3" fmla="*/ 17 h 20"/>
                <a:gd name="T4" fmla="*/ 5 w 12"/>
                <a:gd name="T5" fmla="*/ 18 h 20"/>
                <a:gd name="T6" fmla="*/ 5 w 12"/>
                <a:gd name="T7" fmla="*/ 11 h 20"/>
                <a:gd name="T8" fmla="*/ 9 w 12"/>
                <a:gd name="T9" fmla="*/ 3 h 20"/>
                <a:gd name="T10" fmla="*/ 12 w 12"/>
                <a:gd name="T11" fmla="*/ 0 h 20"/>
                <a:gd name="T12" fmla="*/ 7 w 12"/>
                <a:gd name="T13" fmla="*/ 12 h 20"/>
                <a:gd name="T14" fmla="*/ 7 w 12"/>
                <a:gd name="T15" fmla="*/ 18 h 20"/>
                <a:gd name="T16" fmla="*/ 7 w 12"/>
                <a:gd name="T17" fmla="*/ 20 h 20"/>
                <a:gd name="T18" fmla="*/ 6 w 12"/>
                <a:gd name="T19" fmla="*/ 19 h 20"/>
                <a:gd name="T20" fmla="*/ 0 w 12"/>
                <a:gd name="T21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20">
                  <a:moveTo>
                    <a:pt x="0" y="17"/>
                  </a:moveTo>
                  <a:cubicBezTo>
                    <a:pt x="0" y="17"/>
                    <a:pt x="3" y="16"/>
                    <a:pt x="6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6"/>
                    <a:pt x="4" y="14"/>
                    <a:pt x="5" y="11"/>
                  </a:cubicBezTo>
                  <a:cubicBezTo>
                    <a:pt x="5" y="8"/>
                    <a:pt x="7" y="5"/>
                    <a:pt x="9" y="3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2" y="1"/>
                    <a:pt x="8" y="5"/>
                    <a:pt x="7" y="12"/>
                  </a:cubicBezTo>
                  <a:cubicBezTo>
                    <a:pt x="6" y="14"/>
                    <a:pt x="7" y="16"/>
                    <a:pt x="7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2">
              <a:extLst>
                <a:ext uri="{FF2B5EF4-FFF2-40B4-BE49-F238E27FC236}">
                  <a16:creationId xmlns:a16="http://schemas.microsoft.com/office/drawing/2014/main" id="{29B1431C-3418-4DD5-9105-623EF6E8D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2281"/>
              <a:ext cx="240" cy="418"/>
            </a:xfrm>
            <a:custGeom>
              <a:avLst/>
              <a:gdLst>
                <a:gd name="T0" fmla="*/ 101 w 101"/>
                <a:gd name="T1" fmla="*/ 19 h 176"/>
                <a:gd name="T2" fmla="*/ 101 w 101"/>
                <a:gd name="T3" fmla="*/ 173 h 176"/>
                <a:gd name="T4" fmla="*/ 41 w 101"/>
                <a:gd name="T5" fmla="*/ 176 h 176"/>
                <a:gd name="T6" fmla="*/ 39 w 101"/>
                <a:gd name="T7" fmla="*/ 139 h 176"/>
                <a:gd name="T8" fmla="*/ 4 w 101"/>
                <a:gd name="T9" fmla="*/ 122 h 176"/>
                <a:gd name="T10" fmla="*/ 1 w 101"/>
                <a:gd name="T11" fmla="*/ 0 h 176"/>
                <a:gd name="T12" fmla="*/ 101 w 101"/>
                <a:gd name="T13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76">
                  <a:moveTo>
                    <a:pt x="101" y="19"/>
                  </a:moveTo>
                  <a:cubicBezTo>
                    <a:pt x="101" y="173"/>
                    <a:pt x="101" y="173"/>
                    <a:pt x="101" y="173"/>
                  </a:cubicBezTo>
                  <a:cubicBezTo>
                    <a:pt x="41" y="176"/>
                    <a:pt x="41" y="176"/>
                    <a:pt x="41" y="176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10" y="143"/>
                    <a:pt x="4" y="122"/>
                  </a:cubicBezTo>
                  <a:cubicBezTo>
                    <a:pt x="0" y="108"/>
                    <a:pt x="1" y="0"/>
                    <a:pt x="1" y="0"/>
                  </a:cubicBezTo>
                  <a:lnTo>
                    <a:pt x="101" y="19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3">
              <a:extLst>
                <a:ext uri="{FF2B5EF4-FFF2-40B4-BE49-F238E27FC236}">
                  <a16:creationId xmlns:a16="http://schemas.microsoft.com/office/drawing/2014/main" id="{738286EC-30BC-43BF-A6C2-F44EC6B18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2188"/>
              <a:ext cx="379" cy="423"/>
            </a:xfrm>
            <a:custGeom>
              <a:avLst/>
              <a:gdLst>
                <a:gd name="T0" fmla="*/ 15 w 160"/>
                <a:gd name="T1" fmla="*/ 55 h 178"/>
                <a:gd name="T2" fmla="*/ 41 w 160"/>
                <a:gd name="T3" fmla="*/ 81 h 178"/>
                <a:gd name="T4" fmla="*/ 50 w 160"/>
                <a:gd name="T5" fmla="*/ 106 h 178"/>
                <a:gd name="T6" fmla="*/ 72 w 160"/>
                <a:gd name="T7" fmla="*/ 115 h 178"/>
                <a:gd name="T8" fmla="*/ 60 w 160"/>
                <a:gd name="T9" fmla="*/ 127 h 178"/>
                <a:gd name="T10" fmla="*/ 84 w 160"/>
                <a:gd name="T11" fmla="*/ 163 h 178"/>
                <a:gd name="T12" fmla="*/ 116 w 160"/>
                <a:gd name="T13" fmla="*/ 178 h 178"/>
                <a:gd name="T14" fmla="*/ 130 w 160"/>
                <a:gd name="T15" fmla="*/ 178 h 178"/>
                <a:gd name="T16" fmla="*/ 154 w 160"/>
                <a:gd name="T17" fmla="*/ 89 h 178"/>
                <a:gd name="T18" fmla="*/ 76 w 160"/>
                <a:gd name="T19" fmla="*/ 27 h 178"/>
                <a:gd name="T20" fmla="*/ 15 w 160"/>
                <a:gd name="T21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8">
                  <a:moveTo>
                    <a:pt x="15" y="55"/>
                  </a:moveTo>
                  <a:cubicBezTo>
                    <a:pt x="20" y="64"/>
                    <a:pt x="41" y="81"/>
                    <a:pt x="41" y="81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9" y="100"/>
                    <a:pt x="70" y="100"/>
                    <a:pt x="72" y="115"/>
                  </a:cubicBezTo>
                  <a:cubicBezTo>
                    <a:pt x="73" y="125"/>
                    <a:pt x="60" y="127"/>
                    <a:pt x="60" y="127"/>
                  </a:cubicBezTo>
                  <a:cubicBezTo>
                    <a:pt x="68" y="140"/>
                    <a:pt x="73" y="151"/>
                    <a:pt x="84" y="163"/>
                  </a:cubicBezTo>
                  <a:cubicBezTo>
                    <a:pt x="96" y="176"/>
                    <a:pt x="103" y="178"/>
                    <a:pt x="116" y="178"/>
                  </a:cubicBezTo>
                  <a:cubicBezTo>
                    <a:pt x="130" y="178"/>
                    <a:pt x="130" y="178"/>
                    <a:pt x="130" y="178"/>
                  </a:cubicBezTo>
                  <a:cubicBezTo>
                    <a:pt x="130" y="178"/>
                    <a:pt x="160" y="153"/>
                    <a:pt x="154" y="89"/>
                  </a:cubicBezTo>
                  <a:cubicBezTo>
                    <a:pt x="148" y="24"/>
                    <a:pt x="90" y="43"/>
                    <a:pt x="76" y="27"/>
                  </a:cubicBezTo>
                  <a:cubicBezTo>
                    <a:pt x="53" y="0"/>
                    <a:pt x="0" y="24"/>
                    <a:pt x="15" y="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4">
              <a:extLst>
                <a:ext uri="{FF2B5EF4-FFF2-40B4-BE49-F238E27FC236}">
                  <a16:creationId xmlns:a16="http://schemas.microsoft.com/office/drawing/2014/main" id="{A31BB07B-63A1-4915-9A3E-54A45C7A8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2283"/>
              <a:ext cx="323" cy="245"/>
            </a:xfrm>
            <a:custGeom>
              <a:avLst/>
              <a:gdLst>
                <a:gd name="T0" fmla="*/ 136 w 136"/>
                <a:gd name="T1" fmla="*/ 103 h 103"/>
                <a:gd name="T2" fmla="*/ 128 w 136"/>
                <a:gd name="T3" fmla="*/ 102 h 103"/>
                <a:gd name="T4" fmla="*/ 111 w 136"/>
                <a:gd name="T5" fmla="*/ 94 h 103"/>
                <a:gd name="T6" fmla="*/ 94 w 136"/>
                <a:gd name="T7" fmla="*/ 71 h 103"/>
                <a:gd name="T8" fmla="*/ 72 w 136"/>
                <a:gd name="T9" fmla="*/ 44 h 103"/>
                <a:gd name="T10" fmla="*/ 39 w 136"/>
                <a:gd name="T11" fmla="*/ 33 h 103"/>
                <a:gd name="T12" fmla="*/ 12 w 136"/>
                <a:gd name="T13" fmla="*/ 23 h 103"/>
                <a:gd name="T14" fmla="*/ 1 w 136"/>
                <a:gd name="T15" fmla="*/ 7 h 103"/>
                <a:gd name="T16" fmla="*/ 1 w 136"/>
                <a:gd name="T17" fmla="*/ 0 h 103"/>
                <a:gd name="T18" fmla="*/ 2 w 136"/>
                <a:gd name="T19" fmla="*/ 7 h 103"/>
                <a:gd name="T20" fmla="*/ 12 w 136"/>
                <a:gd name="T21" fmla="*/ 23 h 103"/>
                <a:gd name="T22" fmla="*/ 39 w 136"/>
                <a:gd name="T23" fmla="*/ 32 h 103"/>
                <a:gd name="T24" fmla="*/ 72 w 136"/>
                <a:gd name="T25" fmla="*/ 43 h 103"/>
                <a:gd name="T26" fmla="*/ 95 w 136"/>
                <a:gd name="T27" fmla="*/ 70 h 103"/>
                <a:gd name="T28" fmla="*/ 112 w 136"/>
                <a:gd name="T29" fmla="*/ 93 h 103"/>
                <a:gd name="T30" fmla="*/ 129 w 136"/>
                <a:gd name="T31" fmla="*/ 102 h 103"/>
                <a:gd name="T32" fmla="*/ 134 w 136"/>
                <a:gd name="T33" fmla="*/ 103 h 103"/>
                <a:gd name="T34" fmla="*/ 136 w 136"/>
                <a:gd name="T3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03">
                  <a:moveTo>
                    <a:pt x="136" y="103"/>
                  </a:moveTo>
                  <a:cubicBezTo>
                    <a:pt x="136" y="103"/>
                    <a:pt x="133" y="103"/>
                    <a:pt x="128" y="102"/>
                  </a:cubicBezTo>
                  <a:cubicBezTo>
                    <a:pt x="124" y="102"/>
                    <a:pt x="118" y="99"/>
                    <a:pt x="111" y="94"/>
                  </a:cubicBezTo>
                  <a:cubicBezTo>
                    <a:pt x="105" y="88"/>
                    <a:pt x="100" y="80"/>
                    <a:pt x="94" y="71"/>
                  </a:cubicBezTo>
                  <a:cubicBezTo>
                    <a:pt x="88" y="62"/>
                    <a:pt x="82" y="51"/>
                    <a:pt x="72" y="44"/>
                  </a:cubicBezTo>
                  <a:cubicBezTo>
                    <a:pt x="62" y="37"/>
                    <a:pt x="49" y="35"/>
                    <a:pt x="39" y="33"/>
                  </a:cubicBezTo>
                  <a:cubicBezTo>
                    <a:pt x="28" y="31"/>
                    <a:pt x="19" y="28"/>
                    <a:pt x="12" y="23"/>
                  </a:cubicBezTo>
                  <a:cubicBezTo>
                    <a:pt x="6" y="18"/>
                    <a:pt x="2" y="12"/>
                    <a:pt x="1" y="7"/>
                  </a:cubicBezTo>
                  <a:cubicBezTo>
                    <a:pt x="0" y="3"/>
                    <a:pt x="1" y="0"/>
                    <a:pt x="1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1"/>
                    <a:pt x="6" y="18"/>
                    <a:pt x="12" y="23"/>
                  </a:cubicBezTo>
                  <a:cubicBezTo>
                    <a:pt x="19" y="28"/>
                    <a:pt x="28" y="31"/>
                    <a:pt x="39" y="32"/>
                  </a:cubicBezTo>
                  <a:cubicBezTo>
                    <a:pt x="49" y="35"/>
                    <a:pt x="62" y="36"/>
                    <a:pt x="72" y="43"/>
                  </a:cubicBezTo>
                  <a:cubicBezTo>
                    <a:pt x="83" y="50"/>
                    <a:pt x="89" y="61"/>
                    <a:pt x="95" y="70"/>
                  </a:cubicBezTo>
                  <a:cubicBezTo>
                    <a:pt x="100" y="80"/>
                    <a:pt x="106" y="88"/>
                    <a:pt x="112" y="93"/>
                  </a:cubicBezTo>
                  <a:cubicBezTo>
                    <a:pt x="118" y="99"/>
                    <a:pt x="124" y="101"/>
                    <a:pt x="129" y="102"/>
                  </a:cubicBezTo>
                  <a:cubicBezTo>
                    <a:pt x="131" y="103"/>
                    <a:pt x="133" y="103"/>
                    <a:pt x="134" y="103"/>
                  </a:cubicBezTo>
                  <a:cubicBezTo>
                    <a:pt x="135" y="103"/>
                    <a:pt x="136" y="103"/>
                    <a:pt x="136" y="10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5">
              <a:extLst>
                <a:ext uri="{FF2B5EF4-FFF2-40B4-BE49-F238E27FC236}">
                  <a16:creationId xmlns:a16="http://schemas.microsoft.com/office/drawing/2014/main" id="{22D2A92B-EFFE-4AB0-9A4B-0BC1761E1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262"/>
              <a:ext cx="325" cy="185"/>
            </a:xfrm>
            <a:custGeom>
              <a:avLst/>
              <a:gdLst>
                <a:gd name="T0" fmla="*/ 137 w 137"/>
                <a:gd name="T1" fmla="*/ 59 h 78"/>
                <a:gd name="T2" fmla="*/ 134 w 137"/>
                <a:gd name="T3" fmla="*/ 58 h 78"/>
                <a:gd name="T4" fmla="*/ 125 w 137"/>
                <a:gd name="T5" fmla="*/ 56 h 78"/>
                <a:gd name="T6" fmla="*/ 111 w 137"/>
                <a:gd name="T7" fmla="*/ 59 h 78"/>
                <a:gd name="T8" fmla="*/ 106 w 137"/>
                <a:gd name="T9" fmla="*/ 67 h 78"/>
                <a:gd name="T10" fmla="*/ 109 w 137"/>
                <a:gd name="T11" fmla="*/ 76 h 78"/>
                <a:gd name="T12" fmla="*/ 114 w 137"/>
                <a:gd name="T13" fmla="*/ 78 h 78"/>
                <a:gd name="T14" fmla="*/ 119 w 137"/>
                <a:gd name="T15" fmla="*/ 76 h 78"/>
                <a:gd name="T16" fmla="*/ 126 w 137"/>
                <a:gd name="T17" fmla="*/ 67 h 78"/>
                <a:gd name="T18" fmla="*/ 120 w 137"/>
                <a:gd name="T19" fmla="*/ 43 h 78"/>
                <a:gd name="T20" fmla="*/ 107 w 137"/>
                <a:gd name="T21" fmla="*/ 37 h 78"/>
                <a:gd name="T22" fmla="*/ 92 w 137"/>
                <a:gd name="T23" fmla="*/ 39 h 78"/>
                <a:gd name="T24" fmla="*/ 77 w 137"/>
                <a:gd name="T25" fmla="*/ 43 h 78"/>
                <a:gd name="T26" fmla="*/ 60 w 137"/>
                <a:gd name="T27" fmla="*/ 43 h 78"/>
                <a:gd name="T28" fmla="*/ 45 w 137"/>
                <a:gd name="T29" fmla="*/ 38 h 78"/>
                <a:gd name="T30" fmla="*/ 34 w 137"/>
                <a:gd name="T31" fmla="*/ 27 h 78"/>
                <a:gd name="T32" fmla="*/ 38 w 137"/>
                <a:gd name="T33" fmla="*/ 12 h 78"/>
                <a:gd name="T34" fmla="*/ 52 w 137"/>
                <a:gd name="T35" fmla="*/ 10 h 78"/>
                <a:gd name="T36" fmla="*/ 57 w 137"/>
                <a:gd name="T37" fmla="*/ 15 h 78"/>
                <a:gd name="T38" fmla="*/ 58 w 137"/>
                <a:gd name="T39" fmla="*/ 22 h 78"/>
                <a:gd name="T40" fmla="*/ 51 w 137"/>
                <a:gd name="T41" fmla="*/ 33 h 78"/>
                <a:gd name="T42" fmla="*/ 39 w 137"/>
                <a:gd name="T43" fmla="*/ 36 h 78"/>
                <a:gd name="T44" fmla="*/ 28 w 137"/>
                <a:gd name="T45" fmla="*/ 35 h 78"/>
                <a:gd name="T46" fmla="*/ 11 w 137"/>
                <a:gd name="T47" fmla="*/ 24 h 78"/>
                <a:gd name="T48" fmla="*/ 3 w 137"/>
                <a:gd name="T49" fmla="*/ 12 h 78"/>
                <a:gd name="T50" fmla="*/ 0 w 137"/>
                <a:gd name="T51" fmla="*/ 4 h 78"/>
                <a:gd name="T52" fmla="*/ 0 w 137"/>
                <a:gd name="T53" fmla="*/ 0 h 78"/>
                <a:gd name="T54" fmla="*/ 0 w 137"/>
                <a:gd name="T55" fmla="*/ 4 h 78"/>
                <a:gd name="T56" fmla="*/ 3 w 137"/>
                <a:gd name="T57" fmla="*/ 12 h 78"/>
                <a:gd name="T58" fmla="*/ 12 w 137"/>
                <a:gd name="T59" fmla="*/ 24 h 78"/>
                <a:gd name="T60" fmla="*/ 28 w 137"/>
                <a:gd name="T61" fmla="*/ 34 h 78"/>
                <a:gd name="T62" fmla="*/ 39 w 137"/>
                <a:gd name="T63" fmla="*/ 36 h 78"/>
                <a:gd name="T64" fmla="*/ 51 w 137"/>
                <a:gd name="T65" fmla="*/ 32 h 78"/>
                <a:gd name="T66" fmla="*/ 57 w 137"/>
                <a:gd name="T67" fmla="*/ 22 h 78"/>
                <a:gd name="T68" fmla="*/ 51 w 137"/>
                <a:gd name="T69" fmla="*/ 11 h 78"/>
                <a:gd name="T70" fmla="*/ 38 w 137"/>
                <a:gd name="T71" fmla="*/ 13 h 78"/>
                <a:gd name="T72" fmla="*/ 35 w 137"/>
                <a:gd name="T73" fmla="*/ 27 h 78"/>
                <a:gd name="T74" fmla="*/ 45 w 137"/>
                <a:gd name="T75" fmla="*/ 38 h 78"/>
                <a:gd name="T76" fmla="*/ 61 w 137"/>
                <a:gd name="T77" fmla="*/ 42 h 78"/>
                <a:gd name="T78" fmla="*/ 77 w 137"/>
                <a:gd name="T79" fmla="*/ 42 h 78"/>
                <a:gd name="T80" fmla="*/ 92 w 137"/>
                <a:gd name="T81" fmla="*/ 38 h 78"/>
                <a:gd name="T82" fmla="*/ 107 w 137"/>
                <a:gd name="T83" fmla="*/ 36 h 78"/>
                <a:gd name="T84" fmla="*/ 120 w 137"/>
                <a:gd name="T85" fmla="*/ 42 h 78"/>
                <a:gd name="T86" fmla="*/ 127 w 137"/>
                <a:gd name="T87" fmla="*/ 67 h 78"/>
                <a:gd name="T88" fmla="*/ 119 w 137"/>
                <a:gd name="T89" fmla="*/ 77 h 78"/>
                <a:gd name="T90" fmla="*/ 114 w 137"/>
                <a:gd name="T91" fmla="*/ 78 h 78"/>
                <a:gd name="T92" fmla="*/ 109 w 137"/>
                <a:gd name="T93" fmla="*/ 76 h 78"/>
                <a:gd name="T94" fmla="*/ 106 w 137"/>
                <a:gd name="T95" fmla="*/ 66 h 78"/>
                <a:gd name="T96" fmla="*/ 111 w 137"/>
                <a:gd name="T97" fmla="*/ 59 h 78"/>
                <a:gd name="T98" fmla="*/ 125 w 137"/>
                <a:gd name="T99" fmla="*/ 56 h 78"/>
                <a:gd name="T100" fmla="*/ 134 w 137"/>
                <a:gd name="T101" fmla="*/ 58 h 78"/>
                <a:gd name="T102" fmla="*/ 137 w 137"/>
                <a:gd name="T103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" h="78">
                  <a:moveTo>
                    <a:pt x="137" y="59"/>
                  </a:moveTo>
                  <a:cubicBezTo>
                    <a:pt x="137" y="59"/>
                    <a:pt x="136" y="59"/>
                    <a:pt x="134" y="58"/>
                  </a:cubicBezTo>
                  <a:cubicBezTo>
                    <a:pt x="132" y="58"/>
                    <a:pt x="129" y="57"/>
                    <a:pt x="125" y="56"/>
                  </a:cubicBezTo>
                  <a:cubicBezTo>
                    <a:pt x="121" y="56"/>
                    <a:pt x="116" y="56"/>
                    <a:pt x="111" y="59"/>
                  </a:cubicBezTo>
                  <a:cubicBezTo>
                    <a:pt x="109" y="61"/>
                    <a:pt x="107" y="63"/>
                    <a:pt x="106" y="67"/>
                  </a:cubicBezTo>
                  <a:cubicBezTo>
                    <a:pt x="106" y="70"/>
                    <a:pt x="106" y="73"/>
                    <a:pt x="109" y="76"/>
                  </a:cubicBezTo>
                  <a:cubicBezTo>
                    <a:pt x="110" y="77"/>
                    <a:pt x="112" y="78"/>
                    <a:pt x="114" y="78"/>
                  </a:cubicBezTo>
                  <a:cubicBezTo>
                    <a:pt x="116" y="78"/>
                    <a:pt x="117" y="77"/>
                    <a:pt x="119" y="76"/>
                  </a:cubicBezTo>
                  <a:cubicBezTo>
                    <a:pt x="122" y="74"/>
                    <a:pt x="125" y="71"/>
                    <a:pt x="126" y="67"/>
                  </a:cubicBezTo>
                  <a:cubicBezTo>
                    <a:pt x="129" y="59"/>
                    <a:pt x="127" y="49"/>
                    <a:pt x="120" y="43"/>
                  </a:cubicBezTo>
                  <a:cubicBezTo>
                    <a:pt x="116" y="40"/>
                    <a:pt x="112" y="37"/>
                    <a:pt x="107" y="37"/>
                  </a:cubicBezTo>
                  <a:cubicBezTo>
                    <a:pt x="102" y="36"/>
                    <a:pt x="97" y="37"/>
                    <a:pt x="92" y="39"/>
                  </a:cubicBezTo>
                  <a:cubicBezTo>
                    <a:pt x="87" y="40"/>
                    <a:pt x="82" y="42"/>
                    <a:pt x="77" y="43"/>
                  </a:cubicBezTo>
                  <a:cubicBezTo>
                    <a:pt x="71" y="43"/>
                    <a:pt x="66" y="43"/>
                    <a:pt x="60" y="43"/>
                  </a:cubicBezTo>
                  <a:cubicBezTo>
                    <a:pt x="55" y="42"/>
                    <a:pt x="50" y="41"/>
                    <a:pt x="45" y="38"/>
                  </a:cubicBezTo>
                  <a:cubicBezTo>
                    <a:pt x="40" y="36"/>
                    <a:pt x="35" y="32"/>
                    <a:pt x="34" y="27"/>
                  </a:cubicBezTo>
                  <a:cubicBezTo>
                    <a:pt x="33" y="22"/>
                    <a:pt x="34" y="16"/>
                    <a:pt x="38" y="12"/>
                  </a:cubicBezTo>
                  <a:cubicBezTo>
                    <a:pt x="41" y="9"/>
                    <a:pt x="47" y="8"/>
                    <a:pt x="52" y="10"/>
                  </a:cubicBezTo>
                  <a:cubicBezTo>
                    <a:pt x="54" y="11"/>
                    <a:pt x="56" y="13"/>
                    <a:pt x="57" y="15"/>
                  </a:cubicBezTo>
                  <a:cubicBezTo>
                    <a:pt x="58" y="17"/>
                    <a:pt x="58" y="20"/>
                    <a:pt x="58" y="22"/>
                  </a:cubicBezTo>
                  <a:cubicBezTo>
                    <a:pt x="57" y="27"/>
                    <a:pt x="55" y="31"/>
                    <a:pt x="51" y="33"/>
                  </a:cubicBezTo>
                  <a:cubicBezTo>
                    <a:pt x="47" y="35"/>
                    <a:pt x="43" y="36"/>
                    <a:pt x="39" y="36"/>
                  </a:cubicBezTo>
                  <a:cubicBezTo>
                    <a:pt x="35" y="36"/>
                    <a:pt x="31" y="36"/>
                    <a:pt x="28" y="35"/>
                  </a:cubicBezTo>
                  <a:cubicBezTo>
                    <a:pt x="21" y="32"/>
                    <a:pt x="15" y="29"/>
                    <a:pt x="11" y="24"/>
                  </a:cubicBezTo>
                  <a:cubicBezTo>
                    <a:pt x="7" y="20"/>
                    <a:pt x="5" y="16"/>
                    <a:pt x="3" y="12"/>
                  </a:cubicBezTo>
                  <a:cubicBezTo>
                    <a:pt x="1" y="9"/>
                    <a:pt x="1" y="6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1" y="6"/>
                    <a:pt x="2" y="9"/>
                    <a:pt x="3" y="12"/>
                  </a:cubicBezTo>
                  <a:cubicBezTo>
                    <a:pt x="5" y="16"/>
                    <a:pt x="8" y="20"/>
                    <a:pt x="12" y="24"/>
                  </a:cubicBezTo>
                  <a:cubicBezTo>
                    <a:pt x="16" y="28"/>
                    <a:pt x="21" y="32"/>
                    <a:pt x="28" y="34"/>
                  </a:cubicBezTo>
                  <a:cubicBezTo>
                    <a:pt x="32" y="35"/>
                    <a:pt x="35" y="36"/>
                    <a:pt x="39" y="36"/>
                  </a:cubicBezTo>
                  <a:cubicBezTo>
                    <a:pt x="43" y="36"/>
                    <a:pt x="47" y="35"/>
                    <a:pt x="51" y="32"/>
                  </a:cubicBezTo>
                  <a:cubicBezTo>
                    <a:pt x="54" y="30"/>
                    <a:pt x="57" y="26"/>
                    <a:pt x="57" y="22"/>
                  </a:cubicBezTo>
                  <a:cubicBezTo>
                    <a:pt x="58" y="18"/>
                    <a:pt x="56" y="13"/>
                    <a:pt x="51" y="11"/>
                  </a:cubicBezTo>
                  <a:cubicBezTo>
                    <a:pt x="47" y="9"/>
                    <a:pt x="42" y="10"/>
                    <a:pt x="38" y="13"/>
                  </a:cubicBezTo>
                  <a:cubicBezTo>
                    <a:pt x="35" y="16"/>
                    <a:pt x="33" y="22"/>
                    <a:pt x="35" y="27"/>
                  </a:cubicBezTo>
                  <a:cubicBezTo>
                    <a:pt x="36" y="32"/>
                    <a:pt x="40" y="35"/>
                    <a:pt x="45" y="38"/>
                  </a:cubicBezTo>
                  <a:cubicBezTo>
                    <a:pt x="50" y="40"/>
                    <a:pt x="55" y="41"/>
                    <a:pt x="61" y="42"/>
                  </a:cubicBezTo>
                  <a:cubicBezTo>
                    <a:pt x="66" y="42"/>
                    <a:pt x="71" y="42"/>
                    <a:pt x="77" y="42"/>
                  </a:cubicBezTo>
                  <a:cubicBezTo>
                    <a:pt x="82" y="41"/>
                    <a:pt x="87" y="39"/>
                    <a:pt x="92" y="38"/>
                  </a:cubicBezTo>
                  <a:cubicBezTo>
                    <a:pt x="97" y="37"/>
                    <a:pt x="102" y="36"/>
                    <a:pt x="107" y="36"/>
                  </a:cubicBezTo>
                  <a:cubicBezTo>
                    <a:pt x="112" y="37"/>
                    <a:pt x="117" y="39"/>
                    <a:pt x="120" y="42"/>
                  </a:cubicBezTo>
                  <a:cubicBezTo>
                    <a:pt x="128" y="49"/>
                    <a:pt x="130" y="59"/>
                    <a:pt x="127" y="67"/>
                  </a:cubicBezTo>
                  <a:cubicBezTo>
                    <a:pt x="126" y="71"/>
                    <a:pt x="123" y="75"/>
                    <a:pt x="119" y="77"/>
                  </a:cubicBezTo>
                  <a:cubicBezTo>
                    <a:pt x="118" y="78"/>
                    <a:pt x="116" y="78"/>
                    <a:pt x="114" y="78"/>
                  </a:cubicBezTo>
                  <a:cubicBezTo>
                    <a:pt x="112" y="78"/>
                    <a:pt x="110" y="77"/>
                    <a:pt x="109" y="76"/>
                  </a:cubicBezTo>
                  <a:cubicBezTo>
                    <a:pt x="106" y="74"/>
                    <a:pt x="105" y="70"/>
                    <a:pt x="106" y="66"/>
                  </a:cubicBezTo>
                  <a:cubicBezTo>
                    <a:pt x="106" y="63"/>
                    <a:pt x="108" y="61"/>
                    <a:pt x="111" y="59"/>
                  </a:cubicBezTo>
                  <a:cubicBezTo>
                    <a:pt x="116" y="56"/>
                    <a:pt x="121" y="55"/>
                    <a:pt x="125" y="56"/>
                  </a:cubicBezTo>
                  <a:cubicBezTo>
                    <a:pt x="129" y="56"/>
                    <a:pt x="132" y="57"/>
                    <a:pt x="134" y="58"/>
                  </a:cubicBezTo>
                  <a:cubicBezTo>
                    <a:pt x="136" y="59"/>
                    <a:pt x="137" y="59"/>
                    <a:pt x="137" y="5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6">
              <a:extLst>
                <a:ext uri="{FF2B5EF4-FFF2-40B4-BE49-F238E27FC236}">
                  <a16:creationId xmlns:a16="http://schemas.microsoft.com/office/drawing/2014/main" id="{3E4B88BF-8A81-4A47-AFDF-1A9CEB3F9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4133"/>
              <a:ext cx="211" cy="245"/>
            </a:xfrm>
            <a:custGeom>
              <a:avLst/>
              <a:gdLst>
                <a:gd name="T0" fmla="*/ 33 w 89"/>
                <a:gd name="T1" fmla="*/ 62 h 103"/>
                <a:gd name="T2" fmla="*/ 13 w 89"/>
                <a:gd name="T3" fmla="*/ 37 h 103"/>
                <a:gd name="T4" fmla="*/ 60 w 89"/>
                <a:gd name="T5" fmla="*/ 0 h 103"/>
                <a:gd name="T6" fmla="*/ 89 w 89"/>
                <a:gd name="T7" fmla="*/ 37 h 103"/>
                <a:gd name="T8" fmla="*/ 86 w 89"/>
                <a:gd name="T9" fmla="*/ 39 h 103"/>
                <a:gd name="T10" fmla="*/ 12 w 89"/>
                <a:gd name="T11" fmla="*/ 98 h 103"/>
                <a:gd name="T12" fmla="*/ 33 w 89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33" y="62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74" y="50"/>
                    <a:pt x="23" y="94"/>
                    <a:pt x="12" y="98"/>
                  </a:cubicBezTo>
                  <a:cubicBezTo>
                    <a:pt x="0" y="103"/>
                    <a:pt x="33" y="62"/>
                    <a:pt x="33" y="6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7">
              <a:extLst>
                <a:ext uri="{FF2B5EF4-FFF2-40B4-BE49-F238E27FC236}">
                  <a16:creationId xmlns:a16="http://schemas.microsoft.com/office/drawing/2014/main" id="{F4BCAD10-4E9C-4B09-B3EC-E4056935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5" y="4221"/>
              <a:ext cx="187" cy="147"/>
            </a:xfrm>
            <a:custGeom>
              <a:avLst/>
              <a:gdLst>
                <a:gd name="T0" fmla="*/ 0 w 79"/>
                <a:gd name="T1" fmla="*/ 60 h 62"/>
                <a:gd name="T2" fmla="*/ 0 w 79"/>
                <a:gd name="T3" fmla="*/ 62 h 62"/>
                <a:gd name="T4" fmla="*/ 0 w 79"/>
                <a:gd name="T5" fmla="*/ 62 h 62"/>
                <a:gd name="T6" fmla="*/ 3 w 79"/>
                <a:gd name="T7" fmla="*/ 61 h 62"/>
                <a:gd name="T8" fmla="*/ 2 w 79"/>
                <a:gd name="T9" fmla="*/ 61 h 62"/>
                <a:gd name="T10" fmla="*/ 1 w 79"/>
                <a:gd name="T11" fmla="*/ 61 h 62"/>
                <a:gd name="T12" fmla="*/ 0 w 79"/>
                <a:gd name="T13" fmla="*/ 60 h 62"/>
                <a:gd name="T14" fmla="*/ 7 w 79"/>
                <a:gd name="T15" fmla="*/ 46 h 62"/>
                <a:gd name="T16" fmla="*/ 5 w 79"/>
                <a:gd name="T17" fmla="*/ 49 h 62"/>
                <a:gd name="T18" fmla="*/ 7 w 79"/>
                <a:gd name="T19" fmla="*/ 46 h 62"/>
                <a:gd name="T20" fmla="*/ 79 w 79"/>
                <a:gd name="T21" fmla="*/ 0 h 62"/>
                <a:gd name="T22" fmla="*/ 76 w 79"/>
                <a:gd name="T23" fmla="*/ 2 h 62"/>
                <a:gd name="T24" fmla="*/ 36 w 79"/>
                <a:gd name="T25" fmla="*/ 37 h 62"/>
                <a:gd name="T26" fmla="*/ 79 w 79"/>
                <a:gd name="T2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62">
                  <a:moveTo>
                    <a:pt x="0" y="60"/>
                  </a:move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2"/>
                    <a:pt x="2" y="61"/>
                    <a:pt x="3" y="61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1"/>
                    <a:pt x="1" y="61"/>
                    <a:pt x="1" y="61"/>
                  </a:cubicBezTo>
                  <a:cubicBezTo>
                    <a:pt x="0" y="61"/>
                    <a:pt x="0" y="61"/>
                    <a:pt x="0" y="60"/>
                  </a:cubicBezTo>
                  <a:moveTo>
                    <a:pt x="7" y="46"/>
                  </a:moveTo>
                  <a:cubicBezTo>
                    <a:pt x="7" y="46"/>
                    <a:pt x="6" y="47"/>
                    <a:pt x="5" y="49"/>
                  </a:cubicBezTo>
                  <a:cubicBezTo>
                    <a:pt x="6" y="48"/>
                    <a:pt x="7" y="47"/>
                    <a:pt x="7" y="46"/>
                  </a:cubicBezTo>
                  <a:moveTo>
                    <a:pt x="79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0" y="8"/>
                    <a:pt x="52" y="23"/>
                    <a:pt x="36" y="37"/>
                  </a:cubicBezTo>
                  <a:cubicBezTo>
                    <a:pt x="51" y="24"/>
                    <a:pt x="69" y="9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8">
              <a:extLst>
                <a:ext uri="{FF2B5EF4-FFF2-40B4-BE49-F238E27FC236}">
                  <a16:creationId xmlns:a16="http://schemas.microsoft.com/office/drawing/2014/main" id="{88820556-CC79-4596-9664-A6CB9427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4219"/>
              <a:ext cx="187" cy="147"/>
            </a:xfrm>
            <a:custGeom>
              <a:avLst/>
              <a:gdLst>
                <a:gd name="T0" fmla="*/ 78 w 79"/>
                <a:gd name="T1" fmla="*/ 0 h 62"/>
                <a:gd name="T2" fmla="*/ 62 w 79"/>
                <a:gd name="T3" fmla="*/ 13 h 62"/>
                <a:gd name="T4" fmla="*/ 62 w 79"/>
                <a:gd name="T5" fmla="*/ 13 h 62"/>
                <a:gd name="T6" fmla="*/ 62 w 79"/>
                <a:gd name="T7" fmla="*/ 13 h 62"/>
                <a:gd name="T8" fmla="*/ 61 w 79"/>
                <a:gd name="T9" fmla="*/ 13 h 62"/>
                <a:gd name="T10" fmla="*/ 16 w 79"/>
                <a:gd name="T11" fmla="*/ 49 h 62"/>
                <a:gd name="T12" fmla="*/ 9 w 79"/>
                <a:gd name="T13" fmla="*/ 46 h 62"/>
                <a:gd name="T14" fmla="*/ 7 w 79"/>
                <a:gd name="T15" fmla="*/ 47 h 62"/>
                <a:gd name="T16" fmla="*/ 7 w 79"/>
                <a:gd name="T17" fmla="*/ 47 h 62"/>
                <a:gd name="T18" fmla="*/ 5 w 79"/>
                <a:gd name="T19" fmla="*/ 50 h 62"/>
                <a:gd name="T20" fmla="*/ 0 w 79"/>
                <a:gd name="T21" fmla="*/ 61 h 62"/>
                <a:gd name="T22" fmla="*/ 1 w 79"/>
                <a:gd name="T23" fmla="*/ 62 h 62"/>
                <a:gd name="T24" fmla="*/ 2 w 79"/>
                <a:gd name="T25" fmla="*/ 62 h 62"/>
                <a:gd name="T26" fmla="*/ 3 w 79"/>
                <a:gd name="T27" fmla="*/ 62 h 62"/>
                <a:gd name="T28" fmla="*/ 36 w 79"/>
                <a:gd name="T29" fmla="*/ 38 h 62"/>
                <a:gd name="T30" fmla="*/ 76 w 79"/>
                <a:gd name="T31" fmla="*/ 3 h 62"/>
                <a:gd name="T32" fmla="*/ 79 w 79"/>
                <a:gd name="T33" fmla="*/ 1 h 62"/>
                <a:gd name="T34" fmla="*/ 79 w 79"/>
                <a:gd name="T35" fmla="*/ 1 h 62"/>
                <a:gd name="T36" fmla="*/ 78 w 79"/>
                <a:gd name="T3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62">
                  <a:moveTo>
                    <a:pt x="78" y="0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1" y="1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2" y="46"/>
                    <a:pt x="9" y="46"/>
                  </a:cubicBezTo>
                  <a:cubicBezTo>
                    <a:pt x="9" y="46"/>
                    <a:pt x="8" y="46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6" y="49"/>
                    <a:pt x="5" y="50"/>
                  </a:cubicBezTo>
                  <a:cubicBezTo>
                    <a:pt x="3" y="53"/>
                    <a:pt x="0" y="59"/>
                    <a:pt x="0" y="61"/>
                  </a:cubicBezTo>
                  <a:cubicBezTo>
                    <a:pt x="0" y="62"/>
                    <a:pt x="0" y="62"/>
                    <a:pt x="1" y="62"/>
                  </a:cubicBezTo>
                  <a:cubicBezTo>
                    <a:pt x="1" y="62"/>
                    <a:pt x="2" y="62"/>
                    <a:pt x="2" y="62"/>
                  </a:cubicBezTo>
                  <a:cubicBezTo>
                    <a:pt x="2" y="62"/>
                    <a:pt x="2" y="62"/>
                    <a:pt x="3" y="62"/>
                  </a:cubicBezTo>
                  <a:cubicBezTo>
                    <a:pt x="8" y="59"/>
                    <a:pt x="21" y="49"/>
                    <a:pt x="36" y="38"/>
                  </a:cubicBezTo>
                  <a:cubicBezTo>
                    <a:pt x="52" y="24"/>
                    <a:pt x="70" y="9"/>
                    <a:pt x="76" y="3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9">
              <a:extLst>
                <a:ext uri="{FF2B5EF4-FFF2-40B4-BE49-F238E27FC236}">
                  <a16:creationId xmlns:a16="http://schemas.microsoft.com/office/drawing/2014/main" id="{4FB38120-BDE3-47FB-AAE1-7369DE2F8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4216"/>
              <a:ext cx="187" cy="150"/>
            </a:xfrm>
            <a:custGeom>
              <a:avLst/>
              <a:gdLst>
                <a:gd name="T0" fmla="*/ 79 w 79"/>
                <a:gd name="T1" fmla="*/ 0 h 63"/>
                <a:gd name="T2" fmla="*/ 78 w 79"/>
                <a:gd name="T3" fmla="*/ 1 h 63"/>
                <a:gd name="T4" fmla="*/ 76 w 79"/>
                <a:gd name="T5" fmla="*/ 3 h 63"/>
                <a:gd name="T6" fmla="*/ 68 w 79"/>
                <a:gd name="T7" fmla="*/ 10 h 63"/>
                <a:gd name="T8" fmla="*/ 40 w 79"/>
                <a:gd name="T9" fmla="*/ 33 h 63"/>
                <a:gd name="T10" fmla="*/ 12 w 79"/>
                <a:gd name="T11" fmla="*/ 54 h 63"/>
                <a:gd name="T12" fmla="*/ 3 w 79"/>
                <a:gd name="T13" fmla="*/ 61 h 63"/>
                <a:gd name="T14" fmla="*/ 1 w 79"/>
                <a:gd name="T15" fmla="*/ 62 h 63"/>
                <a:gd name="T16" fmla="*/ 0 w 79"/>
                <a:gd name="T17" fmla="*/ 63 h 63"/>
                <a:gd name="T18" fmla="*/ 0 w 79"/>
                <a:gd name="T19" fmla="*/ 62 h 63"/>
                <a:gd name="T20" fmla="*/ 3 w 79"/>
                <a:gd name="T21" fmla="*/ 60 h 63"/>
                <a:gd name="T22" fmla="*/ 11 w 79"/>
                <a:gd name="T23" fmla="*/ 54 h 63"/>
                <a:gd name="T24" fmla="*/ 40 w 79"/>
                <a:gd name="T25" fmla="*/ 32 h 63"/>
                <a:gd name="T26" fmla="*/ 67 w 79"/>
                <a:gd name="T27" fmla="*/ 9 h 63"/>
                <a:gd name="T28" fmla="*/ 76 w 79"/>
                <a:gd name="T29" fmla="*/ 3 h 63"/>
                <a:gd name="T30" fmla="*/ 78 w 79"/>
                <a:gd name="T31" fmla="*/ 1 h 63"/>
                <a:gd name="T32" fmla="*/ 79 w 79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63">
                  <a:moveTo>
                    <a:pt x="79" y="0"/>
                  </a:moveTo>
                  <a:cubicBezTo>
                    <a:pt x="79" y="0"/>
                    <a:pt x="79" y="0"/>
                    <a:pt x="78" y="1"/>
                  </a:cubicBezTo>
                  <a:cubicBezTo>
                    <a:pt x="78" y="1"/>
                    <a:pt x="77" y="2"/>
                    <a:pt x="76" y="3"/>
                  </a:cubicBezTo>
                  <a:cubicBezTo>
                    <a:pt x="74" y="5"/>
                    <a:pt x="71" y="7"/>
                    <a:pt x="68" y="10"/>
                  </a:cubicBezTo>
                  <a:cubicBezTo>
                    <a:pt x="61" y="16"/>
                    <a:pt x="51" y="24"/>
                    <a:pt x="40" y="33"/>
                  </a:cubicBezTo>
                  <a:cubicBezTo>
                    <a:pt x="29" y="41"/>
                    <a:pt x="19" y="49"/>
                    <a:pt x="12" y="54"/>
                  </a:cubicBezTo>
                  <a:cubicBezTo>
                    <a:pt x="8" y="57"/>
                    <a:pt x="5" y="59"/>
                    <a:pt x="3" y="61"/>
                  </a:cubicBezTo>
                  <a:cubicBezTo>
                    <a:pt x="2" y="61"/>
                    <a:pt x="1" y="62"/>
                    <a:pt x="1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2"/>
                  </a:cubicBezTo>
                  <a:cubicBezTo>
                    <a:pt x="1" y="62"/>
                    <a:pt x="2" y="61"/>
                    <a:pt x="3" y="60"/>
                  </a:cubicBezTo>
                  <a:cubicBezTo>
                    <a:pt x="5" y="59"/>
                    <a:pt x="8" y="56"/>
                    <a:pt x="11" y="54"/>
                  </a:cubicBezTo>
                  <a:cubicBezTo>
                    <a:pt x="19" y="48"/>
                    <a:pt x="29" y="41"/>
                    <a:pt x="40" y="32"/>
                  </a:cubicBezTo>
                  <a:cubicBezTo>
                    <a:pt x="51" y="23"/>
                    <a:pt x="60" y="15"/>
                    <a:pt x="67" y="9"/>
                  </a:cubicBezTo>
                  <a:cubicBezTo>
                    <a:pt x="71" y="7"/>
                    <a:pt x="74" y="4"/>
                    <a:pt x="76" y="3"/>
                  </a:cubicBezTo>
                  <a:cubicBezTo>
                    <a:pt x="77" y="2"/>
                    <a:pt x="77" y="1"/>
                    <a:pt x="78" y="1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0">
              <a:extLst>
                <a:ext uri="{FF2B5EF4-FFF2-40B4-BE49-F238E27FC236}">
                  <a16:creationId xmlns:a16="http://schemas.microsoft.com/office/drawing/2014/main" id="{A8A6DE8C-7A21-475B-9277-22BD68039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4328"/>
              <a:ext cx="23" cy="9"/>
            </a:xfrm>
            <a:custGeom>
              <a:avLst/>
              <a:gdLst>
                <a:gd name="T0" fmla="*/ 10 w 10"/>
                <a:gd name="T1" fmla="*/ 4 h 4"/>
                <a:gd name="T2" fmla="*/ 5 w 10"/>
                <a:gd name="T3" fmla="*/ 1 h 4"/>
                <a:gd name="T4" fmla="*/ 0 w 10"/>
                <a:gd name="T5" fmla="*/ 0 h 4"/>
                <a:gd name="T6" fmla="*/ 5 w 10"/>
                <a:gd name="T7" fmla="*/ 1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10" y="4"/>
                    <a:pt x="8" y="2"/>
                    <a:pt x="5" y="1"/>
                  </a:cubicBezTo>
                  <a:cubicBezTo>
                    <a:pt x="2" y="0"/>
                    <a:pt x="0" y="1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9" y="2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1">
              <a:extLst>
                <a:ext uri="{FF2B5EF4-FFF2-40B4-BE49-F238E27FC236}">
                  <a16:creationId xmlns:a16="http://schemas.microsoft.com/office/drawing/2014/main" id="{F926A691-8242-4FE0-B2FB-923172CC2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4290"/>
              <a:ext cx="12" cy="5"/>
            </a:xfrm>
            <a:custGeom>
              <a:avLst/>
              <a:gdLst>
                <a:gd name="T0" fmla="*/ 5 w 5"/>
                <a:gd name="T1" fmla="*/ 2 h 2"/>
                <a:gd name="T2" fmla="*/ 2 w 5"/>
                <a:gd name="T3" fmla="*/ 2 h 2"/>
                <a:gd name="T4" fmla="*/ 0 w 5"/>
                <a:gd name="T5" fmla="*/ 0 h 2"/>
                <a:gd name="T6" fmla="*/ 3 w 5"/>
                <a:gd name="T7" fmla="*/ 1 h 2"/>
                <a:gd name="T8" fmla="*/ 5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2">
              <a:extLst>
                <a:ext uri="{FF2B5EF4-FFF2-40B4-BE49-F238E27FC236}">
                  <a16:creationId xmlns:a16="http://schemas.microsoft.com/office/drawing/2014/main" id="{ECF9E10C-9A44-4D61-AE25-534097389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4283"/>
              <a:ext cx="12" cy="2"/>
            </a:xfrm>
            <a:custGeom>
              <a:avLst/>
              <a:gdLst>
                <a:gd name="T0" fmla="*/ 5 w 5"/>
                <a:gd name="T1" fmla="*/ 0 h 1"/>
                <a:gd name="T2" fmla="*/ 3 w 5"/>
                <a:gd name="T3" fmla="*/ 0 h 1"/>
                <a:gd name="T4" fmla="*/ 0 w 5"/>
                <a:gd name="T5" fmla="*/ 0 h 1"/>
                <a:gd name="T6" fmla="*/ 3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5" y="0"/>
                    <a:pt x="4" y="1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3">
              <a:extLst>
                <a:ext uri="{FF2B5EF4-FFF2-40B4-BE49-F238E27FC236}">
                  <a16:creationId xmlns:a16="http://schemas.microsoft.com/office/drawing/2014/main" id="{EB427D15-6FC5-4DF5-8A71-A0A70E326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4268"/>
              <a:ext cx="12" cy="10"/>
            </a:xfrm>
            <a:custGeom>
              <a:avLst/>
              <a:gdLst>
                <a:gd name="T0" fmla="*/ 5 w 5"/>
                <a:gd name="T1" fmla="*/ 0 h 4"/>
                <a:gd name="T2" fmla="*/ 3 w 5"/>
                <a:gd name="T3" fmla="*/ 2 h 4"/>
                <a:gd name="T4" fmla="*/ 0 w 5"/>
                <a:gd name="T5" fmla="*/ 4 h 4"/>
                <a:gd name="T6" fmla="*/ 3 w 5"/>
                <a:gd name="T7" fmla="*/ 2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0"/>
                    <a:pt x="4" y="1"/>
                    <a:pt x="3" y="2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4" y="1"/>
                    <a:pt x="5" y="0"/>
                    <a:pt x="5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4">
              <a:extLst>
                <a:ext uri="{FF2B5EF4-FFF2-40B4-BE49-F238E27FC236}">
                  <a16:creationId xmlns:a16="http://schemas.microsoft.com/office/drawing/2014/main" id="{BED5C2C8-D854-4A36-8AF7-F37BA40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4259"/>
              <a:ext cx="14" cy="12"/>
            </a:xfrm>
            <a:custGeom>
              <a:avLst/>
              <a:gdLst>
                <a:gd name="T0" fmla="*/ 6 w 6"/>
                <a:gd name="T1" fmla="*/ 0 h 5"/>
                <a:gd name="T2" fmla="*/ 4 w 6"/>
                <a:gd name="T3" fmla="*/ 3 h 5"/>
                <a:gd name="T4" fmla="*/ 0 w 6"/>
                <a:gd name="T5" fmla="*/ 5 h 5"/>
                <a:gd name="T6" fmla="*/ 3 w 6"/>
                <a:gd name="T7" fmla="*/ 3 h 5"/>
                <a:gd name="T8" fmla="*/ 6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0" y="5"/>
                    <a:pt x="2" y="4"/>
                    <a:pt x="3" y="3"/>
                  </a:cubicBezTo>
                  <a:cubicBezTo>
                    <a:pt x="5" y="1"/>
                    <a:pt x="6" y="0"/>
                    <a:pt x="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5">
              <a:extLst>
                <a:ext uri="{FF2B5EF4-FFF2-40B4-BE49-F238E27FC236}">
                  <a16:creationId xmlns:a16="http://schemas.microsoft.com/office/drawing/2014/main" id="{AD58DABA-5CEE-47DF-8461-7B806F4F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4285"/>
              <a:ext cx="29" cy="14"/>
            </a:xfrm>
            <a:custGeom>
              <a:avLst/>
              <a:gdLst>
                <a:gd name="T0" fmla="*/ 11 w 12"/>
                <a:gd name="T1" fmla="*/ 1 h 6"/>
                <a:gd name="T2" fmla="*/ 8 w 12"/>
                <a:gd name="T3" fmla="*/ 4 h 6"/>
                <a:gd name="T4" fmla="*/ 5 w 12"/>
                <a:gd name="T5" fmla="*/ 6 h 6"/>
                <a:gd name="T6" fmla="*/ 2 w 12"/>
                <a:gd name="T7" fmla="*/ 6 h 6"/>
                <a:gd name="T8" fmla="*/ 1 w 12"/>
                <a:gd name="T9" fmla="*/ 6 h 6"/>
                <a:gd name="T10" fmla="*/ 0 w 12"/>
                <a:gd name="T11" fmla="*/ 4 h 6"/>
                <a:gd name="T12" fmla="*/ 8 w 12"/>
                <a:gd name="T13" fmla="*/ 1 h 6"/>
                <a:gd name="T14" fmla="*/ 11 w 12"/>
                <a:gd name="T15" fmla="*/ 2 h 6"/>
                <a:gd name="T16" fmla="*/ 12 w 12"/>
                <a:gd name="T17" fmla="*/ 3 h 6"/>
                <a:gd name="T18" fmla="*/ 8 w 12"/>
                <a:gd name="T19" fmla="*/ 1 h 6"/>
                <a:gd name="T20" fmla="*/ 4 w 12"/>
                <a:gd name="T21" fmla="*/ 1 h 6"/>
                <a:gd name="T22" fmla="*/ 1 w 12"/>
                <a:gd name="T23" fmla="*/ 5 h 6"/>
                <a:gd name="T24" fmla="*/ 2 w 12"/>
                <a:gd name="T25" fmla="*/ 6 h 6"/>
                <a:gd name="T26" fmla="*/ 4 w 12"/>
                <a:gd name="T27" fmla="*/ 5 h 6"/>
                <a:gd name="T28" fmla="*/ 8 w 12"/>
                <a:gd name="T29" fmla="*/ 3 h 6"/>
                <a:gd name="T30" fmla="*/ 11 w 12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6">
                  <a:moveTo>
                    <a:pt x="11" y="1"/>
                  </a:moveTo>
                  <a:cubicBezTo>
                    <a:pt x="11" y="1"/>
                    <a:pt x="10" y="3"/>
                    <a:pt x="8" y="4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6" y="0"/>
                    <a:pt x="8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3"/>
                    <a:pt x="10" y="2"/>
                    <a:pt x="8" y="1"/>
                  </a:cubicBezTo>
                  <a:cubicBezTo>
                    <a:pt x="7" y="1"/>
                    <a:pt x="6" y="1"/>
                    <a:pt x="4" y="1"/>
                  </a:cubicBezTo>
                  <a:cubicBezTo>
                    <a:pt x="3" y="2"/>
                    <a:pt x="1" y="3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6" y="4"/>
                    <a:pt x="7" y="4"/>
                    <a:pt x="8" y="3"/>
                  </a:cubicBezTo>
                  <a:cubicBezTo>
                    <a:pt x="10" y="2"/>
                    <a:pt x="11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6">
              <a:extLst>
                <a:ext uri="{FF2B5EF4-FFF2-40B4-BE49-F238E27FC236}">
                  <a16:creationId xmlns:a16="http://schemas.microsoft.com/office/drawing/2014/main" id="{17078A3E-F824-4436-880E-F0B619D7B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4271"/>
              <a:ext cx="10" cy="19"/>
            </a:xfrm>
            <a:custGeom>
              <a:avLst/>
              <a:gdLst>
                <a:gd name="T0" fmla="*/ 3 w 4"/>
                <a:gd name="T1" fmla="*/ 8 h 8"/>
                <a:gd name="T2" fmla="*/ 1 w 4"/>
                <a:gd name="T3" fmla="*/ 6 h 8"/>
                <a:gd name="T4" fmla="*/ 0 w 4"/>
                <a:gd name="T5" fmla="*/ 4 h 8"/>
                <a:gd name="T6" fmla="*/ 1 w 4"/>
                <a:gd name="T7" fmla="*/ 0 h 8"/>
                <a:gd name="T8" fmla="*/ 3 w 4"/>
                <a:gd name="T9" fmla="*/ 1 h 8"/>
                <a:gd name="T10" fmla="*/ 4 w 4"/>
                <a:gd name="T11" fmla="*/ 2 h 8"/>
                <a:gd name="T12" fmla="*/ 4 w 4"/>
                <a:gd name="T13" fmla="*/ 5 h 8"/>
                <a:gd name="T14" fmla="*/ 3 w 4"/>
                <a:gd name="T15" fmla="*/ 8 h 8"/>
                <a:gd name="T16" fmla="*/ 3 w 4"/>
                <a:gd name="T17" fmla="*/ 5 h 8"/>
                <a:gd name="T18" fmla="*/ 3 w 4"/>
                <a:gd name="T19" fmla="*/ 3 h 8"/>
                <a:gd name="T20" fmla="*/ 1 w 4"/>
                <a:gd name="T21" fmla="*/ 1 h 8"/>
                <a:gd name="T22" fmla="*/ 1 w 4"/>
                <a:gd name="T23" fmla="*/ 3 h 8"/>
                <a:gd name="T24" fmla="*/ 1 w 4"/>
                <a:gd name="T25" fmla="*/ 6 h 8"/>
                <a:gd name="T26" fmla="*/ 3 w 4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cubicBezTo>
                    <a:pt x="3" y="8"/>
                    <a:pt x="2" y="8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3" y="8"/>
                    <a:pt x="3" y="7"/>
                    <a:pt x="3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2" y="0"/>
                    <a:pt x="1" y="1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8"/>
                    <a:pt x="3" y="8"/>
                    <a:pt x="3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:a16="http://schemas.microsoft.com/office/drawing/2014/main" id="{58157099-5B7F-4152-8C39-3DF79054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4188"/>
              <a:ext cx="23" cy="61"/>
            </a:xfrm>
            <a:custGeom>
              <a:avLst/>
              <a:gdLst>
                <a:gd name="T0" fmla="*/ 10 w 10"/>
                <a:gd name="T1" fmla="*/ 0 h 26"/>
                <a:gd name="T2" fmla="*/ 7 w 10"/>
                <a:gd name="T3" fmla="*/ 3 h 26"/>
                <a:gd name="T4" fmla="*/ 1 w 10"/>
                <a:gd name="T5" fmla="*/ 12 h 26"/>
                <a:gd name="T6" fmla="*/ 2 w 10"/>
                <a:gd name="T7" fmla="*/ 22 h 26"/>
                <a:gd name="T8" fmla="*/ 4 w 10"/>
                <a:gd name="T9" fmla="*/ 26 h 26"/>
                <a:gd name="T10" fmla="*/ 3 w 10"/>
                <a:gd name="T11" fmla="*/ 25 h 26"/>
                <a:gd name="T12" fmla="*/ 1 w 10"/>
                <a:gd name="T13" fmla="*/ 22 h 26"/>
                <a:gd name="T14" fmla="*/ 1 w 10"/>
                <a:gd name="T15" fmla="*/ 12 h 26"/>
                <a:gd name="T16" fmla="*/ 6 w 10"/>
                <a:gd name="T17" fmla="*/ 3 h 26"/>
                <a:gd name="T18" fmla="*/ 9 w 10"/>
                <a:gd name="T19" fmla="*/ 1 h 26"/>
                <a:gd name="T20" fmla="*/ 10 w 10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6">
                  <a:moveTo>
                    <a:pt x="10" y="0"/>
                  </a:moveTo>
                  <a:cubicBezTo>
                    <a:pt x="10" y="0"/>
                    <a:pt x="8" y="1"/>
                    <a:pt x="7" y="3"/>
                  </a:cubicBezTo>
                  <a:cubicBezTo>
                    <a:pt x="5" y="5"/>
                    <a:pt x="2" y="8"/>
                    <a:pt x="1" y="12"/>
                  </a:cubicBezTo>
                  <a:cubicBezTo>
                    <a:pt x="0" y="16"/>
                    <a:pt x="1" y="20"/>
                    <a:pt x="2" y="22"/>
                  </a:cubicBezTo>
                  <a:cubicBezTo>
                    <a:pt x="3" y="25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3" y="25"/>
                    <a:pt x="2" y="24"/>
                    <a:pt x="1" y="22"/>
                  </a:cubicBezTo>
                  <a:cubicBezTo>
                    <a:pt x="0" y="20"/>
                    <a:pt x="0" y="16"/>
                    <a:pt x="1" y="12"/>
                  </a:cubicBezTo>
                  <a:cubicBezTo>
                    <a:pt x="2" y="8"/>
                    <a:pt x="4" y="4"/>
                    <a:pt x="6" y="3"/>
                  </a:cubicBezTo>
                  <a:cubicBezTo>
                    <a:pt x="7" y="2"/>
                    <a:pt x="8" y="1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8">
              <a:extLst>
                <a:ext uri="{FF2B5EF4-FFF2-40B4-BE49-F238E27FC236}">
                  <a16:creationId xmlns:a16="http://schemas.microsoft.com/office/drawing/2014/main" id="{504BA07D-9B97-4CD2-BA9F-A4624BE2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4150"/>
              <a:ext cx="38" cy="47"/>
            </a:xfrm>
            <a:custGeom>
              <a:avLst/>
              <a:gdLst>
                <a:gd name="T0" fmla="*/ 1 w 16"/>
                <a:gd name="T1" fmla="*/ 0 h 20"/>
                <a:gd name="T2" fmla="*/ 9 w 16"/>
                <a:gd name="T3" fmla="*/ 10 h 20"/>
                <a:gd name="T4" fmla="*/ 16 w 16"/>
                <a:gd name="T5" fmla="*/ 19 h 20"/>
                <a:gd name="T6" fmla="*/ 8 w 16"/>
                <a:gd name="T7" fmla="*/ 10 h 20"/>
                <a:gd name="T8" fmla="*/ 1 w 1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1" y="0"/>
                  </a:moveTo>
                  <a:cubicBezTo>
                    <a:pt x="1" y="0"/>
                    <a:pt x="4" y="4"/>
                    <a:pt x="9" y="10"/>
                  </a:cubicBezTo>
                  <a:cubicBezTo>
                    <a:pt x="13" y="15"/>
                    <a:pt x="16" y="19"/>
                    <a:pt x="16" y="19"/>
                  </a:cubicBezTo>
                  <a:cubicBezTo>
                    <a:pt x="16" y="20"/>
                    <a:pt x="12" y="15"/>
                    <a:pt x="8" y="10"/>
                  </a:cubicBezTo>
                  <a:cubicBezTo>
                    <a:pt x="4" y="5"/>
                    <a:pt x="0" y="1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9">
              <a:extLst>
                <a:ext uri="{FF2B5EF4-FFF2-40B4-BE49-F238E27FC236}">
                  <a16:creationId xmlns:a16="http://schemas.microsoft.com/office/drawing/2014/main" id="{1F614634-F004-4119-8A3F-6029D36FF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4252"/>
              <a:ext cx="33" cy="26"/>
            </a:xfrm>
            <a:custGeom>
              <a:avLst/>
              <a:gdLst>
                <a:gd name="T0" fmla="*/ 13 w 14"/>
                <a:gd name="T1" fmla="*/ 0 h 11"/>
                <a:gd name="T2" fmla="*/ 7 w 14"/>
                <a:gd name="T3" fmla="*/ 6 h 11"/>
                <a:gd name="T4" fmla="*/ 0 w 14"/>
                <a:gd name="T5" fmla="*/ 11 h 11"/>
                <a:gd name="T6" fmla="*/ 7 w 14"/>
                <a:gd name="T7" fmla="*/ 5 h 11"/>
                <a:gd name="T8" fmla="*/ 13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3" y="0"/>
                  </a:moveTo>
                  <a:cubicBezTo>
                    <a:pt x="14" y="0"/>
                    <a:pt x="11" y="3"/>
                    <a:pt x="7" y="6"/>
                  </a:cubicBezTo>
                  <a:cubicBezTo>
                    <a:pt x="3" y="9"/>
                    <a:pt x="0" y="11"/>
                    <a:pt x="0" y="11"/>
                  </a:cubicBezTo>
                  <a:cubicBezTo>
                    <a:pt x="0" y="11"/>
                    <a:pt x="3" y="8"/>
                    <a:pt x="7" y="5"/>
                  </a:cubicBezTo>
                  <a:cubicBezTo>
                    <a:pt x="10" y="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0">
              <a:extLst>
                <a:ext uri="{FF2B5EF4-FFF2-40B4-BE49-F238E27FC236}">
                  <a16:creationId xmlns:a16="http://schemas.microsoft.com/office/drawing/2014/main" id="{DC6EC0CE-96F8-4107-9C34-5848CC6E0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4233"/>
              <a:ext cx="5" cy="9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4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1">
              <a:extLst>
                <a:ext uri="{FF2B5EF4-FFF2-40B4-BE49-F238E27FC236}">
                  <a16:creationId xmlns:a16="http://schemas.microsoft.com/office/drawing/2014/main" id="{96D699B0-E56F-43CE-88D1-C82EBF310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4216"/>
              <a:ext cx="2" cy="1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2 h 4"/>
                <a:gd name="T4" fmla="*/ 0 w 1"/>
                <a:gd name="T5" fmla="*/ 4 h 4"/>
                <a:gd name="T6" fmla="*/ 0 w 1"/>
                <a:gd name="T7" fmla="*/ 2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2">
              <a:extLst>
                <a:ext uri="{FF2B5EF4-FFF2-40B4-BE49-F238E27FC236}">
                  <a16:creationId xmlns:a16="http://schemas.microsoft.com/office/drawing/2014/main" id="{5EB674B7-DEA3-4EA1-A7DE-95AC26C3B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4202"/>
              <a:ext cx="4" cy="9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4 h 4"/>
                <a:gd name="T6" fmla="*/ 0 w 2"/>
                <a:gd name="T7" fmla="*/ 2 h 4"/>
                <a:gd name="T8" fmla="*/ 2 w 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3">
              <a:extLst>
                <a:ext uri="{FF2B5EF4-FFF2-40B4-BE49-F238E27FC236}">
                  <a16:creationId xmlns:a16="http://schemas.microsoft.com/office/drawing/2014/main" id="{21A45C91-F04A-461F-8284-DE237EA76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4195"/>
              <a:ext cx="2" cy="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0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74">
              <a:extLst>
                <a:ext uri="{FF2B5EF4-FFF2-40B4-BE49-F238E27FC236}">
                  <a16:creationId xmlns:a16="http://schemas.microsoft.com/office/drawing/2014/main" id="{C299C9C0-28E4-410F-A230-B4B34E99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4178"/>
              <a:ext cx="1" cy="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5">
              <a:extLst>
                <a:ext uri="{FF2B5EF4-FFF2-40B4-BE49-F238E27FC236}">
                  <a16:creationId xmlns:a16="http://schemas.microsoft.com/office/drawing/2014/main" id="{826B7505-3423-48D6-9297-39390FAA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41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6">
              <a:extLst>
                <a:ext uri="{FF2B5EF4-FFF2-40B4-BE49-F238E27FC236}">
                  <a16:creationId xmlns:a16="http://schemas.microsoft.com/office/drawing/2014/main" id="{8A4D3A88-D7FC-430C-BA27-BCDA44BD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4178"/>
              <a:ext cx="17" cy="14"/>
            </a:xfrm>
            <a:custGeom>
              <a:avLst/>
              <a:gdLst>
                <a:gd name="T0" fmla="*/ 5 w 7"/>
                <a:gd name="T1" fmla="*/ 0 h 6"/>
                <a:gd name="T2" fmla="*/ 0 w 7"/>
                <a:gd name="T3" fmla="*/ 3 h 6"/>
                <a:gd name="T4" fmla="*/ 2 w 7"/>
                <a:gd name="T5" fmla="*/ 6 h 6"/>
                <a:gd name="T6" fmla="*/ 7 w 7"/>
                <a:gd name="T7" fmla="*/ 3 h 6"/>
                <a:gd name="T8" fmla="*/ 5 w 7"/>
                <a:gd name="T9" fmla="*/ 0 h 6"/>
                <a:gd name="T10" fmla="*/ 5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7">
              <a:extLst>
                <a:ext uri="{FF2B5EF4-FFF2-40B4-BE49-F238E27FC236}">
                  <a16:creationId xmlns:a16="http://schemas.microsoft.com/office/drawing/2014/main" id="{79F6D1A1-6CCB-463E-A6CA-42D57839D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4259"/>
              <a:ext cx="9" cy="12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8">
              <a:extLst>
                <a:ext uri="{FF2B5EF4-FFF2-40B4-BE49-F238E27FC236}">
                  <a16:creationId xmlns:a16="http://schemas.microsoft.com/office/drawing/2014/main" id="{22051B64-BD0E-425D-A327-6F346778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4185"/>
              <a:ext cx="111" cy="86"/>
            </a:xfrm>
            <a:custGeom>
              <a:avLst/>
              <a:gdLst>
                <a:gd name="T0" fmla="*/ 44 w 47"/>
                <a:gd name="T1" fmla="*/ 0 h 36"/>
                <a:gd name="T2" fmla="*/ 0 w 47"/>
                <a:gd name="T3" fmla="*/ 30 h 36"/>
                <a:gd name="T4" fmla="*/ 0 w 47"/>
                <a:gd name="T5" fmla="*/ 31 h 36"/>
                <a:gd name="T6" fmla="*/ 4 w 47"/>
                <a:gd name="T7" fmla="*/ 36 h 36"/>
                <a:gd name="T8" fmla="*/ 7 w 47"/>
                <a:gd name="T9" fmla="*/ 34 h 36"/>
                <a:gd name="T10" fmla="*/ 10 w 47"/>
                <a:gd name="T11" fmla="*/ 31 h 36"/>
                <a:gd name="T12" fmla="*/ 10 w 47"/>
                <a:gd name="T13" fmla="*/ 31 h 36"/>
                <a:gd name="T14" fmla="*/ 9 w 47"/>
                <a:gd name="T15" fmla="*/ 32 h 36"/>
                <a:gd name="T16" fmla="*/ 47 w 47"/>
                <a:gd name="T17" fmla="*/ 3 h 36"/>
                <a:gd name="T18" fmla="*/ 44 w 47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6">
                  <a:moveTo>
                    <a:pt x="44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6" y="35"/>
                    <a:pt x="7" y="34"/>
                  </a:cubicBezTo>
                  <a:cubicBezTo>
                    <a:pt x="8" y="32"/>
                    <a:pt x="9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2"/>
                    <a:pt x="9" y="32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5" y="2"/>
                    <a:pt x="4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9">
              <a:extLst>
                <a:ext uri="{FF2B5EF4-FFF2-40B4-BE49-F238E27FC236}">
                  <a16:creationId xmlns:a16="http://schemas.microsoft.com/office/drawing/2014/main" id="{C5890B7B-E875-42C4-B793-DD4488E1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4259"/>
              <a:ext cx="14" cy="12"/>
            </a:xfrm>
            <a:custGeom>
              <a:avLst/>
              <a:gdLst>
                <a:gd name="T0" fmla="*/ 6 w 6"/>
                <a:gd name="T1" fmla="*/ 0 h 5"/>
                <a:gd name="T2" fmla="*/ 3 w 6"/>
                <a:gd name="T3" fmla="*/ 3 h 5"/>
                <a:gd name="T4" fmla="*/ 0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5 w 6"/>
                <a:gd name="T11" fmla="*/ 1 h 5"/>
                <a:gd name="T12" fmla="*/ 6 w 6"/>
                <a:gd name="T13" fmla="*/ 0 h 5"/>
                <a:gd name="T14" fmla="*/ 6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0"/>
                    <a:pt x="4" y="1"/>
                    <a:pt x="3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0">
              <a:extLst>
                <a:ext uri="{FF2B5EF4-FFF2-40B4-BE49-F238E27FC236}">
                  <a16:creationId xmlns:a16="http://schemas.microsoft.com/office/drawing/2014/main" id="{D3016FB1-C032-42B9-8A21-5D8567B9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4185"/>
              <a:ext cx="7" cy="7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1">
              <a:extLst>
                <a:ext uri="{FF2B5EF4-FFF2-40B4-BE49-F238E27FC236}">
                  <a16:creationId xmlns:a16="http://schemas.microsoft.com/office/drawing/2014/main" id="{1039D0B6-0D2B-4B38-857E-429B3047D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4264"/>
              <a:ext cx="264" cy="121"/>
            </a:xfrm>
            <a:custGeom>
              <a:avLst/>
              <a:gdLst>
                <a:gd name="T0" fmla="*/ 51 w 111"/>
                <a:gd name="T1" fmla="*/ 32 h 51"/>
                <a:gd name="T2" fmla="*/ 51 w 111"/>
                <a:gd name="T3" fmla="*/ 1 h 51"/>
                <a:gd name="T4" fmla="*/ 111 w 111"/>
                <a:gd name="T5" fmla="*/ 0 h 51"/>
                <a:gd name="T6" fmla="*/ 111 w 111"/>
                <a:gd name="T7" fmla="*/ 47 h 51"/>
                <a:gd name="T8" fmla="*/ 107 w 111"/>
                <a:gd name="T9" fmla="*/ 47 h 51"/>
                <a:gd name="T10" fmla="*/ 13 w 111"/>
                <a:gd name="T11" fmla="*/ 48 h 51"/>
                <a:gd name="T12" fmla="*/ 51 w 111"/>
                <a:gd name="T1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1">
                  <a:moveTo>
                    <a:pt x="51" y="32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91" y="48"/>
                    <a:pt x="24" y="51"/>
                    <a:pt x="13" y="48"/>
                  </a:cubicBezTo>
                  <a:cubicBezTo>
                    <a:pt x="0" y="44"/>
                    <a:pt x="51" y="32"/>
                    <a:pt x="51" y="3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2">
              <a:extLst>
                <a:ext uri="{FF2B5EF4-FFF2-40B4-BE49-F238E27FC236}">
                  <a16:creationId xmlns:a16="http://schemas.microsoft.com/office/drawing/2014/main" id="{345388AD-DC72-43B9-AC1F-F30E55D72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" y="4356"/>
              <a:ext cx="38" cy="19"/>
            </a:xfrm>
            <a:custGeom>
              <a:avLst/>
              <a:gdLst>
                <a:gd name="T0" fmla="*/ 1 w 16"/>
                <a:gd name="T1" fmla="*/ 7 h 8"/>
                <a:gd name="T2" fmla="*/ 1 w 16"/>
                <a:gd name="T3" fmla="*/ 8 h 8"/>
                <a:gd name="T4" fmla="*/ 1 w 16"/>
                <a:gd name="T5" fmla="*/ 8 h 8"/>
                <a:gd name="T6" fmla="*/ 1 w 16"/>
                <a:gd name="T7" fmla="*/ 8 h 8"/>
                <a:gd name="T8" fmla="*/ 1 w 16"/>
                <a:gd name="T9" fmla="*/ 7 h 8"/>
                <a:gd name="T10" fmla="*/ 16 w 16"/>
                <a:gd name="T11" fmla="*/ 0 h 8"/>
                <a:gd name="T12" fmla="*/ 12 w 16"/>
                <a:gd name="T13" fmla="*/ 1 h 8"/>
                <a:gd name="T14" fmla="*/ 16 w 16"/>
                <a:gd name="T15" fmla="*/ 0 h 8"/>
                <a:gd name="T16" fmla="*/ 16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" y="7"/>
                  </a:moveTo>
                  <a:cubicBezTo>
                    <a:pt x="0" y="7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7"/>
                    <a:pt x="1" y="7"/>
                  </a:cubicBezTo>
                  <a:moveTo>
                    <a:pt x="16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3">
              <a:extLst>
                <a:ext uri="{FF2B5EF4-FFF2-40B4-BE49-F238E27FC236}">
                  <a16:creationId xmlns:a16="http://schemas.microsoft.com/office/drawing/2014/main" id="{824B1B6B-30D1-4009-B269-9F71BE22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4375"/>
              <a:ext cx="4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4">
              <a:extLst>
                <a:ext uri="{FF2B5EF4-FFF2-40B4-BE49-F238E27FC236}">
                  <a16:creationId xmlns:a16="http://schemas.microsoft.com/office/drawing/2014/main" id="{040B79D4-5E6E-4D40-847D-5BA3DC1D4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4375"/>
              <a:ext cx="12" cy="0"/>
            </a:xfrm>
            <a:custGeom>
              <a:avLst/>
              <a:gdLst>
                <a:gd name="T0" fmla="*/ 5 w 5"/>
                <a:gd name="T1" fmla="*/ 1 w 5"/>
                <a:gd name="T2" fmla="*/ 0 w 5"/>
                <a:gd name="T3" fmla="*/ 1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4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5">
              <a:extLst>
                <a:ext uri="{FF2B5EF4-FFF2-40B4-BE49-F238E27FC236}">
                  <a16:creationId xmlns:a16="http://schemas.microsoft.com/office/drawing/2014/main" id="{8DCF8CAB-4289-4A93-BCBB-05E292A20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4375"/>
              <a:ext cx="125" cy="5"/>
            </a:xfrm>
            <a:custGeom>
              <a:avLst/>
              <a:gdLst>
                <a:gd name="T0" fmla="*/ 52 w 53"/>
                <a:gd name="T1" fmla="*/ 0 h 2"/>
                <a:gd name="T2" fmla="*/ 0 w 53"/>
                <a:gd name="T3" fmla="*/ 2 h 2"/>
                <a:gd name="T4" fmla="*/ 53 w 53"/>
                <a:gd name="T5" fmla="*/ 0 h 2"/>
                <a:gd name="T6" fmla="*/ 52 w 5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52" y="0"/>
                  </a:moveTo>
                  <a:cubicBezTo>
                    <a:pt x="42" y="1"/>
                    <a:pt x="20" y="2"/>
                    <a:pt x="0" y="2"/>
                  </a:cubicBezTo>
                  <a:cubicBezTo>
                    <a:pt x="18" y="2"/>
                    <a:pt x="39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6">
              <a:extLst>
                <a:ext uri="{FF2B5EF4-FFF2-40B4-BE49-F238E27FC236}">
                  <a16:creationId xmlns:a16="http://schemas.microsoft.com/office/drawing/2014/main" id="{197E2F04-04CF-4FC6-B0D8-276A4AE55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4356"/>
              <a:ext cx="240" cy="24"/>
            </a:xfrm>
            <a:custGeom>
              <a:avLst/>
              <a:gdLst>
                <a:gd name="T0" fmla="*/ 16 w 101"/>
                <a:gd name="T1" fmla="*/ 0 h 10"/>
                <a:gd name="T2" fmla="*/ 12 w 101"/>
                <a:gd name="T3" fmla="*/ 1 h 10"/>
                <a:gd name="T4" fmla="*/ 1 w 101"/>
                <a:gd name="T5" fmla="*/ 7 h 10"/>
                <a:gd name="T6" fmla="*/ 1 w 101"/>
                <a:gd name="T7" fmla="*/ 8 h 10"/>
                <a:gd name="T8" fmla="*/ 3 w 101"/>
                <a:gd name="T9" fmla="*/ 9 h 10"/>
                <a:gd name="T10" fmla="*/ 3 w 101"/>
                <a:gd name="T11" fmla="*/ 9 h 10"/>
                <a:gd name="T12" fmla="*/ 38 w 101"/>
                <a:gd name="T13" fmla="*/ 10 h 10"/>
                <a:gd name="T14" fmla="*/ 44 w 101"/>
                <a:gd name="T15" fmla="*/ 10 h 10"/>
                <a:gd name="T16" fmla="*/ 96 w 101"/>
                <a:gd name="T17" fmla="*/ 8 h 10"/>
                <a:gd name="T18" fmla="*/ 97 w 101"/>
                <a:gd name="T19" fmla="*/ 8 h 10"/>
                <a:gd name="T20" fmla="*/ 101 w 101"/>
                <a:gd name="T21" fmla="*/ 8 h 10"/>
                <a:gd name="T22" fmla="*/ 101 w 101"/>
                <a:gd name="T23" fmla="*/ 8 h 10"/>
                <a:gd name="T24" fmla="*/ 101 w 101"/>
                <a:gd name="T25" fmla="*/ 7 h 10"/>
                <a:gd name="T26" fmla="*/ 79 w 101"/>
                <a:gd name="T27" fmla="*/ 7 h 10"/>
                <a:gd name="T28" fmla="*/ 79 w 101"/>
                <a:gd name="T29" fmla="*/ 7 h 10"/>
                <a:gd name="T30" fmla="*/ 79 w 101"/>
                <a:gd name="T31" fmla="*/ 7 h 10"/>
                <a:gd name="T32" fmla="*/ 79 w 101"/>
                <a:gd name="T33" fmla="*/ 7 h 10"/>
                <a:gd name="T34" fmla="*/ 21 w 101"/>
                <a:gd name="T35" fmla="*/ 8 h 10"/>
                <a:gd name="T36" fmla="*/ 16 w 101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0">
                  <a:moveTo>
                    <a:pt x="16" y="0"/>
                  </a:moveTo>
                  <a:cubicBezTo>
                    <a:pt x="15" y="0"/>
                    <a:pt x="13" y="1"/>
                    <a:pt x="12" y="1"/>
                  </a:cubicBezTo>
                  <a:cubicBezTo>
                    <a:pt x="8" y="3"/>
                    <a:pt x="2" y="5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8" y="10"/>
                    <a:pt x="22" y="10"/>
                    <a:pt x="38" y="10"/>
                  </a:cubicBezTo>
                  <a:cubicBezTo>
                    <a:pt x="40" y="10"/>
                    <a:pt x="42" y="10"/>
                    <a:pt x="44" y="10"/>
                  </a:cubicBezTo>
                  <a:cubicBezTo>
                    <a:pt x="64" y="10"/>
                    <a:pt x="86" y="9"/>
                    <a:pt x="96" y="8"/>
                  </a:cubicBezTo>
                  <a:cubicBezTo>
                    <a:pt x="96" y="8"/>
                    <a:pt x="97" y="8"/>
                    <a:pt x="97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0" y="0"/>
                    <a:pt x="16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7">
              <a:extLst>
                <a:ext uri="{FF2B5EF4-FFF2-40B4-BE49-F238E27FC236}">
                  <a16:creationId xmlns:a16="http://schemas.microsoft.com/office/drawing/2014/main" id="{76C61E78-F309-4513-A7CB-57BCE082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4373"/>
              <a:ext cx="239" cy="2"/>
            </a:xfrm>
            <a:custGeom>
              <a:avLst/>
              <a:gdLst>
                <a:gd name="T0" fmla="*/ 101 w 101"/>
                <a:gd name="T1" fmla="*/ 0 h 1"/>
                <a:gd name="T2" fmla="*/ 100 w 101"/>
                <a:gd name="T3" fmla="*/ 0 h 1"/>
                <a:gd name="T4" fmla="*/ 97 w 101"/>
                <a:gd name="T5" fmla="*/ 0 h 1"/>
                <a:gd name="T6" fmla="*/ 86 w 101"/>
                <a:gd name="T7" fmla="*/ 0 h 1"/>
                <a:gd name="T8" fmla="*/ 50 w 101"/>
                <a:gd name="T9" fmla="*/ 1 h 1"/>
                <a:gd name="T10" fmla="*/ 14 w 101"/>
                <a:gd name="T11" fmla="*/ 1 h 1"/>
                <a:gd name="T12" fmla="*/ 4 w 101"/>
                <a:gd name="T13" fmla="*/ 0 h 1"/>
                <a:gd name="T14" fmla="*/ 1 w 101"/>
                <a:gd name="T15" fmla="*/ 0 h 1"/>
                <a:gd name="T16" fmla="*/ 0 w 101"/>
                <a:gd name="T17" fmla="*/ 0 h 1"/>
                <a:gd name="T18" fmla="*/ 1 w 101"/>
                <a:gd name="T19" fmla="*/ 0 h 1"/>
                <a:gd name="T20" fmla="*/ 4 w 101"/>
                <a:gd name="T21" fmla="*/ 0 h 1"/>
                <a:gd name="T22" fmla="*/ 14 w 101"/>
                <a:gd name="T23" fmla="*/ 0 h 1"/>
                <a:gd name="T24" fmla="*/ 50 w 101"/>
                <a:gd name="T25" fmla="*/ 0 h 1"/>
                <a:gd name="T26" fmla="*/ 86 w 101"/>
                <a:gd name="T27" fmla="*/ 0 h 1"/>
                <a:gd name="T28" fmla="*/ 97 w 101"/>
                <a:gd name="T29" fmla="*/ 0 h 1"/>
                <a:gd name="T30" fmla="*/ 100 w 101"/>
                <a:gd name="T31" fmla="*/ 0 h 1"/>
                <a:gd name="T32" fmla="*/ 101 w 10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"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4" y="0"/>
                    <a:pt x="90" y="0"/>
                    <a:pt x="86" y="0"/>
                  </a:cubicBezTo>
                  <a:cubicBezTo>
                    <a:pt x="77" y="1"/>
                    <a:pt x="64" y="1"/>
                    <a:pt x="50" y="1"/>
                  </a:cubicBezTo>
                  <a:cubicBezTo>
                    <a:pt x="36" y="1"/>
                    <a:pt x="24" y="1"/>
                    <a:pt x="14" y="1"/>
                  </a:cubicBezTo>
                  <a:cubicBezTo>
                    <a:pt x="10" y="1"/>
                    <a:pt x="6" y="0"/>
                    <a:pt x="4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10" y="0"/>
                    <a:pt x="14" y="0"/>
                  </a:cubicBezTo>
                  <a:cubicBezTo>
                    <a:pt x="24" y="0"/>
                    <a:pt x="36" y="1"/>
                    <a:pt x="50" y="0"/>
                  </a:cubicBezTo>
                  <a:cubicBezTo>
                    <a:pt x="64" y="0"/>
                    <a:pt x="77" y="0"/>
                    <a:pt x="86" y="0"/>
                  </a:cubicBezTo>
                  <a:cubicBezTo>
                    <a:pt x="90" y="0"/>
                    <a:pt x="94" y="0"/>
                    <a:pt x="97" y="0"/>
                  </a:cubicBezTo>
                  <a:cubicBezTo>
                    <a:pt x="98" y="0"/>
                    <a:pt x="99" y="0"/>
                    <a:pt x="100" y="0"/>
                  </a:cubicBezTo>
                  <a:cubicBezTo>
                    <a:pt x="100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8">
              <a:extLst>
                <a:ext uri="{FF2B5EF4-FFF2-40B4-BE49-F238E27FC236}">
                  <a16:creationId xmlns:a16="http://schemas.microsoft.com/office/drawing/2014/main" id="{F1A7CCC8-4BD1-4908-B93C-A80C1121D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4354"/>
              <a:ext cx="14" cy="24"/>
            </a:xfrm>
            <a:custGeom>
              <a:avLst/>
              <a:gdLst>
                <a:gd name="T0" fmla="*/ 5 w 6"/>
                <a:gd name="T1" fmla="*/ 10 h 10"/>
                <a:gd name="T2" fmla="*/ 3 w 6"/>
                <a:gd name="T3" fmla="*/ 4 h 10"/>
                <a:gd name="T4" fmla="*/ 0 w 6"/>
                <a:gd name="T5" fmla="*/ 0 h 10"/>
                <a:gd name="T6" fmla="*/ 4 w 6"/>
                <a:gd name="T7" fmla="*/ 4 h 10"/>
                <a:gd name="T8" fmla="*/ 5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10"/>
                  </a:moveTo>
                  <a:cubicBezTo>
                    <a:pt x="5" y="10"/>
                    <a:pt x="5" y="7"/>
                    <a:pt x="3" y="4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2" y="1"/>
                    <a:pt x="4" y="4"/>
                  </a:cubicBezTo>
                  <a:cubicBezTo>
                    <a:pt x="6" y="7"/>
                    <a:pt x="6" y="10"/>
                    <a:pt x="5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9">
              <a:extLst>
                <a:ext uri="{FF2B5EF4-FFF2-40B4-BE49-F238E27FC236}">
                  <a16:creationId xmlns:a16="http://schemas.microsoft.com/office/drawing/2014/main" id="{36986649-32FD-41D4-ABF1-B0B6DDE4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4344"/>
              <a:ext cx="7" cy="12"/>
            </a:xfrm>
            <a:custGeom>
              <a:avLst/>
              <a:gdLst>
                <a:gd name="T0" fmla="*/ 3 w 3"/>
                <a:gd name="T1" fmla="*/ 5 h 5"/>
                <a:gd name="T2" fmla="*/ 1 w 3"/>
                <a:gd name="T3" fmla="*/ 2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2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0">
              <a:extLst>
                <a:ext uri="{FF2B5EF4-FFF2-40B4-BE49-F238E27FC236}">
                  <a16:creationId xmlns:a16="http://schemas.microsoft.com/office/drawing/2014/main" id="{C16A9510-C166-4E40-B36D-BBD59235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4342"/>
              <a:ext cx="10" cy="7"/>
            </a:xfrm>
            <a:custGeom>
              <a:avLst/>
              <a:gdLst>
                <a:gd name="T0" fmla="*/ 4 w 4"/>
                <a:gd name="T1" fmla="*/ 3 h 3"/>
                <a:gd name="T2" fmla="*/ 2 w 4"/>
                <a:gd name="T3" fmla="*/ 2 h 3"/>
                <a:gd name="T4" fmla="*/ 0 w 4"/>
                <a:gd name="T5" fmla="*/ 0 h 3"/>
                <a:gd name="T6" fmla="*/ 2 w 4"/>
                <a:gd name="T7" fmla="*/ 1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3" y="3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2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91">
              <a:extLst>
                <a:ext uri="{FF2B5EF4-FFF2-40B4-BE49-F238E27FC236}">
                  <a16:creationId xmlns:a16="http://schemas.microsoft.com/office/drawing/2014/main" id="{A6817AE9-D776-4017-A41C-2DEE5A48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4335"/>
              <a:ext cx="15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2">
              <a:extLst>
                <a:ext uri="{FF2B5EF4-FFF2-40B4-BE49-F238E27FC236}">
                  <a16:creationId xmlns:a16="http://schemas.microsoft.com/office/drawing/2014/main" id="{F1ECA96D-96D5-45D1-8457-D967AC954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25"/>
              <a:ext cx="17" cy="5"/>
            </a:xfrm>
            <a:custGeom>
              <a:avLst/>
              <a:gdLst>
                <a:gd name="T0" fmla="*/ 7 w 7"/>
                <a:gd name="T1" fmla="*/ 0 h 2"/>
                <a:gd name="T2" fmla="*/ 3 w 7"/>
                <a:gd name="T3" fmla="*/ 1 h 2"/>
                <a:gd name="T4" fmla="*/ 0 w 7"/>
                <a:gd name="T5" fmla="*/ 1 h 2"/>
                <a:gd name="T6" fmla="*/ 3 w 7"/>
                <a:gd name="T7" fmla="*/ 1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1"/>
                    <a:pt x="5" y="1"/>
                    <a:pt x="3" y="1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0"/>
                    <a:pt x="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3">
              <a:extLst>
                <a:ext uri="{FF2B5EF4-FFF2-40B4-BE49-F238E27FC236}">
                  <a16:creationId xmlns:a16="http://schemas.microsoft.com/office/drawing/2014/main" id="{96ADD1BB-FBAB-4731-A906-9F52DD812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4328"/>
              <a:ext cx="26" cy="16"/>
            </a:xfrm>
            <a:custGeom>
              <a:avLst/>
              <a:gdLst>
                <a:gd name="T0" fmla="*/ 11 w 11"/>
                <a:gd name="T1" fmla="*/ 6 h 7"/>
                <a:gd name="T2" fmla="*/ 7 w 11"/>
                <a:gd name="T3" fmla="*/ 6 h 7"/>
                <a:gd name="T4" fmla="*/ 3 w 11"/>
                <a:gd name="T5" fmla="*/ 6 h 7"/>
                <a:gd name="T6" fmla="*/ 1 w 11"/>
                <a:gd name="T7" fmla="*/ 5 h 7"/>
                <a:gd name="T8" fmla="*/ 0 w 11"/>
                <a:gd name="T9" fmla="*/ 3 h 7"/>
                <a:gd name="T10" fmla="*/ 0 w 11"/>
                <a:gd name="T11" fmla="*/ 2 h 7"/>
                <a:gd name="T12" fmla="*/ 9 w 11"/>
                <a:gd name="T13" fmla="*/ 4 h 7"/>
                <a:gd name="T14" fmla="*/ 10 w 11"/>
                <a:gd name="T15" fmla="*/ 6 h 7"/>
                <a:gd name="T16" fmla="*/ 10 w 11"/>
                <a:gd name="T17" fmla="*/ 7 h 7"/>
                <a:gd name="T18" fmla="*/ 9 w 11"/>
                <a:gd name="T19" fmla="*/ 4 h 7"/>
                <a:gd name="T20" fmla="*/ 5 w 11"/>
                <a:gd name="T21" fmla="*/ 2 h 7"/>
                <a:gd name="T22" fmla="*/ 1 w 11"/>
                <a:gd name="T23" fmla="*/ 2 h 7"/>
                <a:gd name="T24" fmla="*/ 1 w 11"/>
                <a:gd name="T25" fmla="*/ 4 h 7"/>
                <a:gd name="T26" fmla="*/ 3 w 11"/>
                <a:gd name="T27" fmla="*/ 5 h 7"/>
                <a:gd name="T28" fmla="*/ 7 w 11"/>
                <a:gd name="T29" fmla="*/ 6 h 7"/>
                <a:gd name="T30" fmla="*/ 11 w 11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7">
                  <a:moveTo>
                    <a:pt x="11" y="6"/>
                  </a:moveTo>
                  <a:cubicBezTo>
                    <a:pt x="11" y="6"/>
                    <a:pt x="9" y="7"/>
                    <a:pt x="7" y="6"/>
                  </a:cubicBezTo>
                  <a:cubicBezTo>
                    <a:pt x="6" y="6"/>
                    <a:pt x="5" y="6"/>
                    <a:pt x="3" y="6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8" y="2"/>
                    <a:pt x="9" y="4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6"/>
                    <a:pt x="9" y="4"/>
                  </a:cubicBezTo>
                  <a:cubicBezTo>
                    <a:pt x="8" y="3"/>
                    <a:pt x="7" y="2"/>
                    <a:pt x="5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5" y="5"/>
                    <a:pt x="6" y="6"/>
                    <a:pt x="7" y="6"/>
                  </a:cubicBezTo>
                  <a:cubicBezTo>
                    <a:pt x="9" y="6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4">
              <a:extLst>
                <a:ext uri="{FF2B5EF4-FFF2-40B4-BE49-F238E27FC236}">
                  <a16:creationId xmlns:a16="http://schemas.microsoft.com/office/drawing/2014/main" id="{476279A5-FC8D-42F0-ADFD-C9FF8C0BD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4325"/>
              <a:ext cx="14" cy="19"/>
            </a:xfrm>
            <a:custGeom>
              <a:avLst/>
              <a:gdLst>
                <a:gd name="T0" fmla="*/ 1 w 6"/>
                <a:gd name="T1" fmla="*/ 8 h 8"/>
                <a:gd name="T2" fmla="*/ 0 w 6"/>
                <a:gd name="T3" fmla="*/ 5 h 8"/>
                <a:gd name="T4" fmla="*/ 2 w 6"/>
                <a:gd name="T5" fmla="*/ 2 h 8"/>
                <a:gd name="T6" fmla="*/ 5 w 6"/>
                <a:gd name="T7" fmla="*/ 0 h 8"/>
                <a:gd name="T8" fmla="*/ 6 w 6"/>
                <a:gd name="T9" fmla="*/ 2 h 8"/>
                <a:gd name="T10" fmla="*/ 5 w 6"/>
                <a:gd name="T11" fmla="*/ 4 h 8"/>
                <a:gd name="T12" fmla="*/ 3 w 6"/>
                <a:gd name="T13" fmla="*/ 6 h 8"/>
                <a:gd name="T14" fmla="*/ 1 w 6"/>
                <a:gd name="T15" fmla="*/ 8 h 8"/>
                <a:gd name="T16" fmla="*/ 3 w 6"/>
                <a:gd name="T17" fmla="*/ 6 h 8"/>
                <a:gd name="T18" fmla="*/ 5 w 6"/>
                <a:gd name="T19" fmla="*/ 3 h 8"/>
                <a:gd name="T20" fmla="*/ 5 w 6"/>
                <a:gd name="T21" fmla="*/ 1 h 8"/>
                <a:gd name="T22" fmla="*/ 2 w 6"/>
                <a:gd name="T23" fmla="*/ 3 h 8"/>
                <a:gd name="T24" fmla="*/ 1 w 6"/>
                <a:gd name="T25" fmla="*/ 5 h 8"/>
                <a:gd name="T26" fmla="*/ 1 w 6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8">
                  <a:moveTo>
                    <a:pt x="1" y="8"/>
                  </a:moveTo>
                  <a:cubicBezTo>
                    <a:pt x="1" y="8"/>
                    <a:pt x="0" y="7"/>
                    <a:pt x="0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5"/>
                    <a:pt x="4" y="5"/>
                    <a:pt x="3" y="6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5"/>
                    <a:pt x="4" y="4"/>
                    <a:pt x="5" y="3"/>
                  </a:cubicBezTo>
                  <a:cubicBezTo>
                    <a:pt x="5" y="3"/>
                    <a:pt x="6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7"/>
                    <a:pt x="1" y="8"/>
                    <a:pt x="1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5">
              <a:extLst>
                <a:ext uri="{FF2B5EF4-FFF2-40B4-BE49-F238E27FC236}">
                  <a16:creationId xmlns:a16="http://schemas.microsoft.com/office/drawing/2014/main" id="{70BCE18E-4F59-4B02-8B84-4D2AEA02C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4333"/>
              <a:ext cx="49" cy="40"/>
            </a:xfrm>
            <a:custGeom>
              <a:avLst/>
              <a:gdLst>
                <a:gd name="T0" fmla="*/ 21 w 21"/>
                <a:gd name="T1" fmla="*/ 0 h 17"/>
                <a:gd name="T2" fmla="*/ 21 w 21"/>
                <a:gd name="T3" fmla="*/ 0 h 17"/>
                <a:gd name="T4" fmla="*/ 17 w 21"/>
                <a:gd name="T5" fmla="*/ 0 h 17"/>
                <a:gd name="T6" fmla="*/ 7 w 21"/>
                <a:gd name="T7" fmla="*/ 4 h 17"/>
                <a:gd name="T8" fmla="*/ 1 w 21"/>
                <a:gd name="T9" fmla="*/ 13 h 17"/>
                <a:gd name="T10" fmla="*/ 0 w 21"/>
                <a:gd name="T11" fmla="*/ 17 h 17"/>
                <a:gd name="T12" fmla="*/ 0 w 21"/>
                <a:gd name="T13" fmla="*/ 16 h 17"/>
                <a:gd name="T14" fmla="*/ 1 w 21"/>
                <a:gd name="T15" fmla="*/ 13 h 17"/>
                <a:gd name="T16" fmla="*/ 7 w 21"/>
                <a:gd name="T17" fmla="*/ 4 h 17"/>
                <a:gd name="T18" fmla="*/ 17 w 21"/>
                <a:gd name="T19" fmla="*/ 0 h 17"/>
                <a:gd name="T20" fmla="*/ 20 w 21"/>
                <a:gd name="T21" fmla="*/ 0 h 17"/>
                <a:gd name="T22" fmla="*/ 21 w 21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4" y="1"/>
                    <a:pt x="11" y="2"/>
                    <a:pt x="7" y="4"/>
                  </a:cubicBezTo>
                  <a:cubicBezTo>
                    <a:pt x="4" y="7"/>
                    <a:pt x="2" y="10"/>
                    <a:pt x="1" y="13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2" y="10"/>
                    <a:pt x="4" y="7"/>
                    <a:pt x="7" y="4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6">
              <a:extLst>
                <a:ext uri="{FF2B5EF4-FFF2-40B4-BE49-F238E27FC236}">
                  <a16:creationId xmlns:a16="http://schemas.microsoft.com/office/drawing/2014/main" id="{A3A1D867-86A6-4FE0-996C-C4E7FCB71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4276"/>
              <a:ext cx="3" cy="57"/>
            </a:xfrm>
            <a:custGeom>
              <a:avLst/>
              <a:gdLst>
                <a:gd name="T0" fmla="*/ 0 w 1"/>
                <a:gd name="T1" fmla="*/ 0 h 24"/>
                <a:gd name="T2" fmla="*/ 1 w 1"/>
                <a:gd name="T3" fmla="*/ 12 h 24"/>
                <a:gd name="T4" fmla="*/ 1 w 1"/>
                <a:gd name="T5" fmla="*/ 24 h 24"/>
                <a:gd name="T6" fmla="*/ 0 w 1"/>
                <a:gd name="T7" fmla="*/ 12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1" y="5"/>
                    <a:pt x="1" y="12"/>
                  </a:cubicBezTo>
                  <a:cubicBezTo>
                    <a:pt x="1" y="19"/>
                    <a:pt x="1" y="24"/>
                    <a:pt x="1" y="24"/>
                  </a:cubicBezTo>
                  <a:cubicBezTo>
                    <a:pt x="0" y="24"/>
                    <a:pt x="0" y="19"/>
                    <a:pt x="0" y="12"/>
                  </a:cubicBezTo>
                  <a:cubicBezTo>
                    <a:pt x="0" y="5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7">
              <a:extLst>
                <a:ext uri="{FF2B5EF4-FFF2-40B4-BE49-F238E27FC236}">
                  <a16:creationId xmlns:a16="http://schemas.microsoft.com/office/drawing/2014/main" id="{0B1307C3-B055-4E60-AC49-8CF320BC6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4361"/>
              <a:ext cx="43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8">
              <a:extLst>
                <a:ext uri="{FF2B5EF4-FFF2-40B4-BE49-F238E27FC236}">
                  <a16:creationId xmlns:a16="http://schemas.microsoft.com/office/drawing/2014/main" id="{C9CA1FAC-BFA1-4492-821F-39E445DD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4361"/>
              <a:ext cx="4" cy="7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1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9">
              <a:extLst>
                <a:ext uri="{FF2B5EF4-FFF2-40B4-BE49-F238E27FC236}">
                  <a16:creationId xmlns:a16="http://schemas.microsoft.com/office/drawing/2014/main" id="{CD4A3775-52E5-43F4-8DB6-126D20B1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47"/>
              <a:ext cx="7" cy="7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2 h 3"/>
                <a:gd name="T4" fmla="*/ 1 w 3"/>
                <a:gd name="T5" fmla="*/ 3 h 3"/>
                <a:gd name="T6" fmla="*/ 1 w 3"/>
                <a:gd name="T7" fmla="*/ 1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0">
              <a:extLst>
                <a:ext uri="{FF2B5EF4-FFF2-40B4-BE49-F238E27FC236}">
                  <a16:creationId xmlns:a16="http://schemas.microsoft.com/office/drawing/2014/main" id="{6B58C67F-AFC6-448A-A37D-3A5809357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4340"/>
              <a:ext cx="7" cy="4"/>
            </a:xfrm>
            <a:custGeom>
              <a:avLst/>
              <a:gdLst>
                <a:gd name="T0" fmla="*/ 3 w 3"/>
                <a:gd name="T1" fmla="*/ 1 h 2"/>
                <a:gd name="T2" fmla="*/ 1 w 3"/>
                <a:gd name="T3" fmla="*/ 1 h 2"/>
                <a:gd name="T4" fmla="*/ 0 w 3"/>
                <a:gd name="T5" fmla="*/ 2 h 2"/>
                <a:gd name="T6" fmla="*/ 1 w 3"/>
                <a:gd name="T7" fmla="*/ 1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1">
              <a:extLst>
                <a:ext uri="{FF2B5EF4-FFF2-40B4-BE49-F238E27FC236}">
                  <a16:creationId xmlns:a16="http://schemas.microsoft.com/office/drawing/2014/main" id="{97D7535A-24FC-4A9E-8A65-1FDE3D673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4337"/>
              <a:ext cx="5" cy="3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02">
              <a:extLst>
                <a:ext uri="{FF2B5EF4-FFF2-40B4-BE49-F238E27FC236}">
                  <a16:creationId xmlns:a16="http://schemas.microsoft.com/office/drawing/2014/main" id="{27E7FDD6-B906-42E1-995A-540A628D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4309"/>
              <a:ext cx="1" cy="1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3">
              <a:extLst>
                <a:ext uri="{FF2B5EF4-FFF2-40B4-BE49-F238E27FC236}">
                  <a16:creationId xmlns:a16="http://schemas.microsoft.com/office/drawing/2014/main" id="{C424994D-45F3-4FA2-926F-ACA2AB83C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4309"/>
              <a:ext cx="0" cy="19"/>
            </a:xfrm>
            <a:custGeom>
              <a:avLst/>
              <a:gdLst>
                <a:gd name="T0" fmla="*/ 0 h 19"/>
                <a:gd name="T1" fmla="*/ 19 h 19"/>
                <a:gd name="T2" fmla="*/ 19 h 19"/>
                <a:gd name="T3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4">
              <a:extLst>
                <a:ext uri="{FF2B5EF4-FFF2-40B4-BE49-F238E27FC236}">
                  <a16:creationId xmlns:a16="http://schemas.microsoft.com/office/drawing/2014/main" id="{D0C22672-C6D5-44B4-B6FA-4FBCFCC29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4309"/>
              <a:ext cx="14" cy="19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0 h 8"/>
                <a:gd name="T4" fmla="*/ 0 w 6"/>
                <a:gd name="T5" fmla="*/ 8 h 8"/>
                <a:gd name="T6" fmla="*/ 6 w 6"/>
                <a:gd name="T7" fmla="*/ 8 h 8"/>
                <a:gd name="T8" fmla="*/ 6 w 6"/>
                <a:gd name="T9" fmla="*/ 0 h 8"/>
                <a:gd name="T10" fmla="*/ 6 w 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5">
              <a:extLst>
                <a:ext uri="{FF2B5EF4-FFF2-40B4-BE49-F238E27FC236}">
                  <a16:creationId xmlns:a16="http://schemas.microsoft.com/office/drawing/2014/main" id="{FA0FA06B-85F8-47AA-9FE4-FF0C6465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11"/>
              <a:ext cx="0" cy="17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06">
              <a:extLst>
                <a:ext uri="{FF2B5EF4-FFF2-40B4-BE49-F238E27FC236}">
                  <a16:creationId xmlns:a16="http://schemas.microsoft.com/office/drawing/2014/main" id="{669EC1E9-A471-45DB-B835-3FAAD3E5F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09"/>
              <a:ext cx="126" cy="19"/>
            </a:xfrm>
            <a:custGeom>
              <a:avLst/>
              <a:gdLst>
                <a:gd name="T0" fmla="*/ 53 w 53"/>
                <a:gd name="T1" fmla="*/ 0 h 8"/>
                <a:gd name="T2" fmla="*/ 0 w 53"/>
                <a:gd name="T3" fmla="*/ 1 h 8"/>
                <a:gd name="T4" fmla="*/ 0 w 53"/>
                <a:gd name="T5" fmla="*/ 1 h 8"/>
                <a:gd name="T6" fmla="*/ 0 w 53"/>
                <a:gd name="T7" fmla="*/ 8 h 8"/>
                <a:gd name="T8" fmla="*/ 3 w 53"/>
                <a:gd name="T9" fmla="*/ 8 h 8"/>
                <a:gd name="T10" fmla="*/ 7 w 53"/>
                <a:gd name="T11" fmla="*/ 7 h 8"/>
                <a:gd name="T12" fmla="*/ 7 w 53"/>
                <a:gd name="T13" fmla="*/ 7 h 8"/>
                <a:gd name="T14" fmla="*/ 6 w 53"/>
                <a:gd name="T15" fmla="*/ 8 h 8"/>
                <a:gd name="T16" fmla="*/ 53 w 53"/>
                <a:gd name="T17" fmla="*/ 8 h 8"/>
                <a:gd name="T18" fmla="*/ 53 w 53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6"/>
                    <a:pt x="53" y="4"/>
                    <a:pt x="5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07">
              <a:extLst>
                <a:ext uri="{FF2B5EF4-FFF2-40B4-BE49-F238E27FC236}">
                  <a16:creationId xmlns:a16="http://schemas.microsoft.com/office/drawing/2014/main" id="{E9D2B12E-8331-4345-B9C6-C4CD7BAD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" y="4325"/>
              <a:ext cx="17" cy="3"/>
            </a:xfrm>
            <a:custGeom>
              <a:avLst/>
              <a:gdLst>
                <a:gd name="T0" fmla="*/ 7 w 7"/>
                <a:gd name="T1" fmla="*/ 0 h 1"/>
                <a:gd name="T2" fmla="*/ 3 w 7"/>
                <a:gd name="T3" fmla="*/ 1 h 1"/>
                <a:gd name="T4" fmla="*/ 0 w 7"/>
                <a:gd name="T5" fmla="*/ 1 h 1"/>
                <a:gd name="T6" fmla="*/ 0 w 7"/>
                <a:gd name="T7" fmla="*/ 1 h 1"/>
                <a:gd name="T8" fmla="*/ 6 w 7"/>
                <a:gd name="T9" fmla="*/ 1 h 1"/>
                <a:gd name="T10" fmla="*/ 7 w 7"/>
                <a:gd name="T11" fmla="*/ 0 h 1"/>
                <a:gd name="T12" fmla="*/ 7 w 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6" y="0"/>
                    <a:pt x="5" y="1"/>
                    <a:pt x="3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8">
              <a:extLst>
                <a:ext uri="{FF2B5EF4-FFF2-40B4-BE49-F238E27FC236}">
                  <a16:creationId xmlns:a16="http://schemas.microsoft.com/office/drawing/2014/main" id="{5AFAEA4E-7105-453E-890A-51597246D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4309"/>
              <a:ext cx="3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8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1" y="4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9">
              <a:extLst>
                <a:ext uri="{FF2B5EF4-FFF2-40B4-BE49-F238E27FC236}">
                  <a16:creationId xmlns:a16="http://schemas.microsoft.com/office/drawing/2014/main" id="{C0B64F42-6203-4C11-B096-04FF028A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974"/>
              <a:ext cx="477" cy="287"/>
            </a:xfrm>
            <a:custGeom>
              <a:avLst/>
              <a:gdLst>
                <a:gd name="T0" fmla="*/ 201 w 201"/>
                <a:gd name="T1" fmla="*/ 26 h 121"/>
                <a:gd name="T2" fmla="*/ 177 w 201"/>
                <a:gd name="T3" fmla="*/ 98 h 121"/>
                <a:gd name="T4" fmla="*/ 133 w 201"/>
                <a:gd name="T5" fmla="*/ 121 h 121"/>
                <a:gd name="T6" fmla="*/ 0 w 201"/>
                <a:gd name="T7" fmla="*/ 121 h 121"/>
                <a:gd name="T8" fmla="*/ 0 w 201"/>
                <a:gd name="T9" fmla="*/ 91 h 121"/>
                <a:gd name="T10" fmla="*/ 122 w 201"/>
                <a:gd name="T11" fmla="*/ 74 h 121"/>
                <a:gd name="T12" fmla="*/ 151 w 201"/>
                <a:gd name="T13" fmla="*/ 0 h 121"/>
                <a:gd name="T14" fmla="*/ 201 w 201"/>
                <a:gd name="T15" fmla="*/ 2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21">
                  <a:moveTo>
                    <a:pt x="201" y="26"/>
                  </a:moveTo>
                  <a:cubicBezTo>
                    <a:pt x="177" y="98"/>
                    <a:pt x="177" y="98"/>
                    <a:pt x="177" y="98"/>
                  </a:cubicBezTo>
                  <a:cubicBezTo>
                    <a:pt x="171" y="118"/>
                    <a:pt x="154" y="121"/>
                    <a:pt x="133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22" y="74"/>
                    <a:pt x="122" y="74"/>
                    <a:pt x="122" y="7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201" y="26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0">
              <a:extLst>
                <a:ext uri="{FF2B5EF4-FFF2-40B4-BE49-F238E27FC236}">
                  <a16:creationId xmlns:a16="http://schemas.microsoft.com/office/drawing/2014/main" id="{A7463089-5EF4-4DE3-86A5-492B71CB4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112"/>
              <a:ext cx="194" cy="149"/>
            </a:xfrm>
            <a:custGeom>
              <a:avLst/>
              <a:gdLst>
                <a:gd name="T0" fmla="*/ 68 w 82"/>
                <a:gd name="T1" fmla="*/ 27 h 63"/>
                <a:gd name="T2" fmla="*/ 57 w 82"/>
                <a:gd name="T3" fmla="*/ 22 h 63"/>
                <a:gd name="T4" fmla="*/ 43 w 82"/>
                <a:gd name="T5" fmla="*/ 1 h 63"/>
                <a:gd name="T6" fmla="*/ 45 w 82"/>
                <a:gd name="T7" fmla="*/ 18 h 63"/>
                <a:gd name="T8" fmla="*/ 31 w 82"/>
                <a:gd name="T9" fmla="*/ 14 h 63"/>
                <a:gd name="T10" fmla="*/ 2 w 82"/>
                <a:gd name="T11" fmla="*/ 30 h 63"/>
                <a:gd name="T12" fmla="*/ 12 w 82"/>
                <a:gd name="T13" fmla="*/ 33 h 63"/>
                <a:gd name="T14" fmla="*/ 27 w 82"/>
                <a:gd name="T15" fmla="*/ 26 h 63"/>
                <a:gd name="T16" fmla="*/ 44 w 82"/>
                <a:gd name="T17" fmla="*/ 31 h 63"/>
                <a:gd name="T18" fmla="*/ 23 w 82"/>
                <a:gd name="T19" fmla="*/ 33 h 63"/>
                <a:gd name="T20" fmla="*/ 3 w 82"/>
                <a:gd name="T21" fmla="*/ 51 h 63"/>
                <a:gd name="T22" fmla="*/ 15 w 82"/>
                <a:gd name="T23" fmla="*/ 51 h 63"/>
                <a:gd name="T24" fmla="*/ 66 w 82"/>
                <a:gd name="T25" fmla="*/ 62 h 63"/>
                <a:gd name="T26" fmla="*/ 82 w 82"/>
                <a:gd name="T27" fmla="*/ 63 h 63"/>
                <a:gd name="T28" fmla="*/ 82 w 82"/>
                <a:gd name="T29" fmla="*/ 33 h 63"/>
                <a:gd name="T30" fmla="*/ 68 w 82"/>
                <a:gd name="T31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3">
                  <a:moveTo>
                    <a:pt x="68" y="27"/>
                  </a:moveTo>
                  <a:cubicBezTo>
                    <a:pt x="57" y="22"/>
                    <a:pt x="57" y="22"/>
                    <a:pt x="57" y="22"/>
                  </a:cubicBezTo>
                  <a:cubicBezTo>
                    <a:pt x="57" y="22"/>
                    <a:pt x="46" y="0"/>
                    <a:pt x="43" y="1"/>
                  </a:cubicBezTo>
                  <a:cubicBezTo>
                    <a:pt x="41" y="2"/>
                    <a:pt x="40" y="8"/>
                    <a:pt x="45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0" y="28"/>
                    <a:pt x="2" y="30"/>
                  </a:cubicBezTo>
                  <a:cubicBezTo>
                    <a:pt x="3" y="32"/>
                    <a:pt x="5" y="37"/>
                    <a:pt x="12" y="33"/>
                  </a:cubicBezTo>
                  <a:cubicBezTo>
                    <a:pt x="19" y="30"/>
                    <a:pt x="27" y="26"/>
                    <a:pt x="27" y="26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9" y="56"/>
                    <a:pt x="15" y="51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1">
              <a:extLst>
                <a:ext uri="{FF2B5EF4-FFF2-40B4-BE49-F238E27FC236}">
                  <a16:creationId xmlns:a16="http://schemas.microsoft.com/office/drawing/2014/main" id="{2B6246B2-E046-470F-9283-4A7A974CF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207"/>
              <a:ext cx="67" cy="26"/>
            </a:xfrm>
            <a:custGeom>
              <a:avLst/>
              <a:gdLst>
                <a:gd name="T0" fmla="*/ 0 w 28"/>
                <a:gd name="T1" fmla="*/ 11 h 11"/>
                <a:gd name="T2" fmla="*/ 3 w 28"/>
                <a:gd name="T3" fmla="*/ 8 h 11"/>
                <a:gd name="T4" fmla="*/ 7 w 28"/>
                <a:gd name="T5" fmla="*/ 5 h 11"/>
                <a:gd name="T6" fmla="*/ 12 w 28"/>
                <a:gd name="T7" fmla="*/ 3 h 11"/>
                <a:gd name="T8" fmla="*/ 28 w 28"/>
                <a:gd name="T9" fmla="*/ 1 h 11"/>
                <a:gd name="T10" fmla="*/ 12 w 28"/>
                <a:gd name="T11" fmla="*/ 2 h 11"/>
                <a:gd name="T12" fmla="*/ 6 w 28"/>
                <a:gd name="T13" fmla="*/ 3 h 11"/>
                <a:gd name="T14" fmla="*/ 2 w 28"/>
                <a:gd name="T15" fmla="*/ 7 h 11"/>
                <a:gd name="T16" fmla="*/ 0 w 28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">
                  <a:moveTo>
                    <a:pt x="0" y="11"/>
                  </a:moveTo>
                  <a:cubicBezTo>
                    <a:pt x="0" y="11"/>
                    <a:pt x="1" y="10"/>
                    <a:pt x="3" y="8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3"/>
                    <a:pt x="12" y="3"/>
                  </a:cubicBezTo>
                  <a:cubicBezTo>
                    <a:pt x="21" y="2"/>
                    <a:pt x="28" y="1"/>
                    <a:pt x="28" y="1"/>
                  </a:cubicBezTo>
                  <a:cubicBezTo>
                    <a:pt x="28" y="0"/>
                    <a:pt x="21" y="1"/>
                    <a:pt x="12" y="2"/>
                  </a:cubicBezTo>
                  <a:cubicBezTo>
                    <a:pt x="10" y="2"/>
                    <a:pt x="8" y="2"/>
                    <a:pt x="6" y="3"/>
                  </a:cubicBezTo>
                  <a:cubicBezTo>
                    <a:pt x="4" y="4"/>
                    <a:pt x="3" y="6"/>
                    <a:pt x="2" y="7"/>
                  </a:cubicBezTo>
                  <a:cubicBezTo>
                    <a:pt x="0" y="9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2">
              <a:extLst>
                <a:ext uri="{FF2B5EF4-FFF2-40B4-BE49-F238E27FC236}">
                  <a16:creationId xmlns:a16="http://schemas.microsoft.com/office/drawing/2014/main" id="{DFDBB6F9-2841-4D8D-B30C-3BF035D5D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" y="3228"/>
              <a:ext cx="41" cy="10"/>
            </a:xfrm>
            <a:custGeom>
              <a:avLst/>
              <a:gdLst>
                <a:gd name="T0" fmla="*/ 0 w 17"/>
                <a:gd name="T1" fmla="*/ 4 h 4"/>
                <a:gd name="T2" fmla="*/ 2 w 17"/>
                <a:gd name="T3" fmla="*/ 3 h 4"/>
                <a:gd name="T4" fmla="*/ 8 w 17"/>
                <a:gd name="T5" fmla="*/ 2 h 4"/>
                <a:gd name="T6" fmla="*/ 17 w 17"/>
                <a:gd name="T7" fmla="*/ 1 h 4"/>
                <a:gd name="T8" fmla="*/ 8 w 17"/>
                <a:gd name="T9" fmla="*/ 0 h 4"/>
                <a:gd name="T10" fmla="*/ 1 w 17"/>
                <a:gd name="T11" fmla="*/ 2 h 4"/>
                <a:gd name="T12" fmla="*/ 0 w 17"/>
                <a:gd name="T13" fmla="*/ 3 h 4"/>
                <a:gd name="T14" fmla="*/ 0 w 1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0" y="4"/>
                  </a:moveTo>
                  <a:cubicBezTo>
                    <a:pt x="0" y="4"/>
                    <a:pt x="0" y="3"/>
                    <a:pt x="2" y="3"/>
                  </a:cubicBezTo>
                  <a:cubicBezTo>
                    <a:pt x="3" y="2"/>
                    <a:pt x="6" y="2"/>
                    <a:pt x="8" y="2"/>
                  </a:cubicBezTo>
                  <a:cubicBezTo>
                    <a:pt x="13" y="1"/>
                    <a:pt x="17" y="1"/>
                    <a:pt x="17" y="1"/>
                  </a:cubicBezTo>
                  <a:cubicBezTo>
                    <a:pt x="17" y="0"/>
                    <a:pt x="13" y="0"/>
                    <a:pt x="8" y="0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3">
              <a:extLst>
                <a:ext uri="{FF2B5EF4-FFF2-40B4-BE49-F238E27FC236}">
                  <a16:creationId xmlns:a16="http://schemas.microsoft.com/office/drawing/2014/main" id="{DA7DD4F0-37D4-4B19-A337-011758C2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653"/>
              <a:ext cx="629" cy="737"/>
            </a:xfrm>
            <a:custGeom>
              <a:avLst/>
              <a:gdLst>
                <a:gd name="T0" fmla="*/ 75 w 265"/>
                <a:gd name="T1" fmla="*/ 146 h 310"/>
                <a:gd name="T2" fmla="*/ 65 w 265"/>
                <a:gd name="T3" fmla="*/ 180 h 310"/>
                <a:gd name="T4" fmla="*/ 0 w 265"/>
                <a:gd name="T5" fmla="*/ 151 h 310"/>
                <a:gd name="T6" fmla="*/ 34 w 265"/>
                <a:gd name="T7" fmla="*/ 60 h 310"/>
                <a:gd name="T8" fmla="*/ 101 w 265"/>
                <a:gd name="T9" fmla="*/ 6 h 310"/>
                <a:gd name="T10" fmla="*/ 163 w 265"/>
                <a:gd name="T11" fmla="*/ 0 h 310"/>
                <a:gd name="T12" fmla="*/ 260 w 265"/>
                <a:gd name="T13" fmla="*/ 59 h 310"/>
                <a:gd name="T14" fmla="*/ 260 w 265"/>
                <a:gd name="T15" fmla="*/ 192 h 310"/>
                <a:gd name="T16" fmla="*/ 255 w 265"/>
                <a:gd name="T17" fmla="*/ 304 h 310"/>
                <a:gd name="T18" fmla="*/ 69 w 265"/>
                <a:gd name="T19" fmla="*/ 310 h 310"/>
                <a:gd name="T20" fmla="*/ 75 w 265"/>
                <a:gd name="T21" fmla="*/ 1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310">
                  <a:moveTo>
                    <a:pt x="75" y="146"/>
                  </a:moveTo>
                  <a:cubicBezTo>
                    <a:pt x="65" y="180"/>
                    <a:pt x="65" y="180"/>
                    <a:pt x="65" y="18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3" y="144"/>
                    <a:pt x="13" y="111"/>
                    <a:pt x="34" y="60"/>
                  </a:cubicBezTo>
                  <a:cubicBezTo>
                    <a:pt x="45" y="32"/>
                    <a:pt x="71" y="11"/>
                    <a:pt x="101" y="6"/>
                  </a:cubicBezTo>
                  <a:cubicBezTo>
                    <a:pt x="122" y="3"/>
                    <a:pt x="145" y="0"/>
                    <a:pt x="163" y="0"/>
                  </a:cubicBezTo>
                  <a:cubicBezTo>
                    <a:pt x="199" y="0"/>
                    <a:pt x="253" y="23"/>
                    <a:pt x="260" y="59"/>
                  </a:cubicBezTo>
                  <a:cubicBezTo>
                    <a:pt x="265" y="86"/>
                    <a:pt x="260" y="134"/>
                    <a:pt x="260" y="192"/>
                  </a:cubicBezTo>
                  <a:cubicBezTo>
                    <a:pt x="255" y="304"/>
                    <a:pt x="255" y="304"/>
                    <a:pt x="255" y="304"/>
                  </a:cubicBezTo>
                  <a:cubicBezTo>
                    <a:pt x="69" y="310"/>
                    <a:pt x="69" y="310"/>
                    <a:pt x="69" y="310"/>
                  </a:cubicBezTo>
                  <a:cubicBezTo>
                    <a:pt x="75" y="146"/>
                    <a:pt x="75" y="146"/>
                    <a:pt x="75" y="14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4">
              <a:extLst>
                <a:ext uri="{FF2B5EF4-FFF2-40B4-BE49-F238E27FC236}">
                  <a16:creationId xmlns:a16="http://schemas.microsoft.com/office/drawing/2014/main" id="{2D8EB298-07D7-497E-B25B-8E59E33B8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375"/>
              <a:ext cx="270" cy="34"/>
            </a:xfrm>
            <a:custGeom>
              <a:avLst/>
              <a:gdLst>
                <a:gd name="T0" fmla="*/ 114 w 114"/>
                <a:gd name="T1" fmla="*/ 0 h 14"/>
                <a:gd name="T2" fmla="*/ 0 w 114"/>
                <a:gd name="T3" fmla="*/ 4 h 14"/>
                <a:gd name="T4" fmla="*/ 0 w 114"/>
                <a:gd name="T5" fmla="*/ 8 h 14"/>
                <a:gd name="T6" fmla="*/ 112 w 114"/>
                <a:gd name="T7" fmla="*/ 14 h 14"/>
                <a:gd name="T8" fmla="*/ 114 w 1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">
                  <a:moveTo>
                    <a:pt x="11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5">
              <a:extLst>
                <a:ext uri="{FF2B5EF4-FFF2-40B4-BE49-F238E27FC236}">
                  <a16:creationId xmlns:a16="http://schemas.microsoft.com/office/drawing/2014/main" id="{10659DCC-8A1B-4261-A061-B9DA49E0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43"/>
              <a:ext cx="327" cy="342"/>
            </a:xfrm>
            <a:custGeom>
              <a:avLst/>
              <a:gdLst>
                <a:gd name="T0" fmla="*/ 54 w 138"/>
                <a:gd name="T1" fmla="*/ 0 h 144"/>
                <a:gd name="T2" fmla="*/ 28 w 138"/>
                <a:gd name="T3" fmla="*/ 7 h 144"/>
                <a:gd name="T4" fmla="*/ 13 w 138"/>
                <a:gd name="T5" fmla="*/ 36 h 144"/>
                <a:gd name="T6" fmla="*/ 0 w 138"/>
                <a:gd name="T7" fmla="*/ 144 h 144"/>
                <a:gd name="T8" fmla="*/ 114 w 138"/>
                <a:gd name="T9" fmla="*/ 140 h 144"/>
                <a:gd name="T10" fmla="*/ 138 w 138"/>
                <a:gd name="T11" fmla="*/ 2 h 144"/>
                <a:gd name="T12" fmla="*/ 116 w 138"/>
                <a:gd name="T13" fmla="*/ 4 h 144"/>
                <a:gd name="T14" fmla="*/ 69 w 138"/>
                <a:gd name="T15" fmla="*/ 1 h 144"/>
                <a:gd name="T16" fmla="*/ 54 w 138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44">
                  <a:moveTo>
                    <a:pt x="54" y="0"/>
                  </a:moveTo>
                  <a:cubicBezTo>
                    <a:pt x="45" y="0"/>
                    <a:pt x="36" y="2"/>
                    <a:pt x="28" y="7"/>
                  </a:cubicBezTo>
                  <a:cubicBezTo>
                    <a:pt x="20" y="14"/>
                    <a:pt x="16" y="26"/>
                    <a:pt x="13" y="36"/>
                  </a:cubicBezTo>
                  <a:cubicBezTo>
                    <a:pt x="4" y="77"/>
                    <a:pt x="2" y="104"/>
                    <a:pt x="0" y="144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1" y="4"/>
                    <a:pt x="124" y="4"/>
                    <a:pt x="116" y="4"/>
                  </a:cubicBezTo>
                  <a:cubicBezTo>
                    <a:pt x="101" y="4"/>
                    <a:pt x="85" y="2"/>
                    <a:pt x="69" y="1"/>
                  </a:cubicBezTo>
                  <a:cubicBezTo>
                    <a:pt x="64" y="1"/>
                    <a:pt x="59" y="0"/>
                    <a:pt x="5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16">
              <a:extLst>
                <a:ext uri="{FF2B5EF4-FFF2-40B4-BE49-F238E27FC236}">
                  <a16:creationId xmlns:a16="http://schemas.microsoft.com/office/drawing/2014/main" id="{8DEB4870-4A91-4D00-B805-CD6F2877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2713"/>
              <a:ext cx="60" cy="282"/>
            </a:xfrm>
            <a:custGeom>
              <a:avLst/>
              <a:gdLst>
                <a:gd name="T0" fmla="*/ 0 w 25"/>
                <a:gd name="T1" fmla="*/ 0 h 119"/>
                <a:gd name="T2" fmla="*/ 5 w 25"/>
                <a:gd name="T3" fmla="*/ 1 h 119"/>
                <a:gd name="T4" fmla="*/ 16 w 25"/>
                <a:gd name="T5" fmla="*/ 10 h 119"/>
                <a:gd name="T6" fmla="*/ 22 w 25"/>
                <a:gd name="T7" fmla="*/ 29 h 119"/>
                <a:gd name="T8" fmla="*/ 21 w 25"/>
                <a:gd name="T9" fmla="*/ 55 h 119"/>
                <a:gd name="T10" fmla="*/ 10 w 25"/>
                <a:gd name="T11" fmla="*/ 100 h 119"/>
                <a:gd name="T12" fmla="*/ 6 w 25"/>
                <a:gd name="T13" fmla="*/ 114 h 119"/>
                <a:gd name="T14" fmla="*/ 5 w 25"/>
                <a:gd name="T15" fmla="*/ 119 h 119"/>
                <a:gd name="T16" fmla="*/ 7 w 25"/>
                <a:gd name="T17" fmla="*/ 114 h 119"/>
                <a:gd name="T18" fmla="*/ 11 w 25"/>
                <a:gd name="T19" fmla="*/ 101 h 119"/>
                <a:gd name="T20" fmla="*/ 22 w 25"/>
                <a:gd name="T21" fmla="*/ 55 h 119"/>
                <a:gd name="T22" fmla="*/ 24 w 25"/>
                <a:gd name="T23" fmla="*/ 29 h 119"/>
                <a:gd name="T24" fmla="*/ 17 w 25"/>
                <a:gd name="T25" fmla="*/ 9 h 119"/>
                <a:gd name="T26" fmla="*/ 6 w 25"/>
                <a:gd name="T27" fmla="*/ 1 h 119"/>
                <a:gd name="T28" fmla="*/ 2 w 25"/>
                <a:gd name="T29" fmla="*/ 0 h 119"/>
                <a:gd name="T30" fmla="*/ 0 w 25"/>
                <a:gd name="T3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19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5"/>
                    <a:pt x="16" y="10"/>
                  </a:cubicBezTo>
                  <a:cubicBezTo>
                    <a:pt x="20" y="15"/>
                    <a:pt x="22" y="21"/>
                    <a:pt x="22" y="29"/>
                  </a:cubicBezTo>
                  <a:cubicBezTo>
                    <a:pt x="23" y="37"/>
                    <a:pt x="22" y="46"/>
                    <a:pt x="21" y="55"/>
                  </a:cubicBezTo>
                  <a:cubicBezTo>
                    <a:pt x="18" y="73"/>
                    <a:pt x="13" y="89"/>
                    <a:pt x="10" y="100"/>
                  </a:cubicBezTo>
                  <a:cubicBezTo>
                    <a:pt x="9" y="106"/>
                    <a:pt x="7" y="111"/>
                    <a:pt x="6" y="114"/>
                  </a:cubicBezTo>
                  <a:cubicBezTo>
                    <a:pt x="5" y="117"/>
                    <a:pt x="5" y="119"/>
                    <a:pt x="5" y="119"/>
                  </a:cubicBezTo>
                  <a:cubicBezTo>
                    <a:pt x="5" y="119"/>
                    <a:pt x="6" y="118"/>
                    <a:pt x="7" y="114"/>
                  </a:cubicBezTo>
                  <a:cubicBezTo>
                    <a:pt x="8" y="111"/>
                    <a:pt x="9" y="107"/>
                    <a:pt x="11" y="101"/>
                  </a:cubicBezTo>
                  <a:cubicBezTo>
                    <a:pt x="15" y="89"/>
                    <a:pt x="19" y="73"/>
                    <a:pt x="22" y="55"/>
                  </a:cubicBezTo>
                  <a:cubicBezTo>
                    <a:pt x="23" y="46"/>
                    <a:pt x="25" y="37"/>
                    <a:pt x="24" y="29"/>
                  </a:cubicBezTo>
                  <a:cubicBezTo>
                    <a:pt x="23" y="21"/>
                    <a:pt x="21" y="14"/>
                    <a:pt x="17" y="9"/>
                  </a:cubicBezTo>
                  <a:cubicBezTo>
                    <a:pt x="13" y="4"/>
                    <a:pt x="9" y="2"/>
                    <a:pt x="6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17">
              <a:extLst>
                <a:ext uri="{FF2B5EF4-FFF2-40B4-BE49-F238E27FC236}">
                  <a16:creationId xmlns:a16="http://schemas.microsoft.com/office/drawing/2014/main" id="{EA82FF65-CA30-4CD8-8331-E043C8762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2991"/>
              <a:ext cx="157" cy="71"/>
            </a:xfrm>
            <a:custGeom>
              <a:avLst/>
              <a:gdLst>
                <a:gd name="T0" fmla="*/ 0 w 66"/>
                <a:gd name="T1" fmla="*/ 0 h 30"/>
                <a:gd name="T2" fmla="*/ 9 w 66"/>
                <a:gd name="T3" fmla="*/ 5 h 30"/>
                <a:gd name="T4" fmla="*/ 32 w 66"/>
                <a:gd name="T5" fmla="*/ 16 h 30"/>
                <a:gd name="T6" fmla="*/ 56 w 66"/>
                <a:gd name="T7" fmla="*/ 26 h 30"/>
                <a:gd name="T8" fmla="*/ 66 w 66"/>
                <a:gd name="T9" fmla="*/ 30 h 30"/>
                <a:gd name="T10" fmla="*/ 56 w 66"/>
                <a:gd name="T11" fmla="*/ 25 h 30"/>
                <a:gd name="T12" fmla="*/ 33 w 66"/>
                <a:gd name="T13" fmla="*/ 15 h 30"/>
                <a:gd name="T14" fmla="*/ 10 w 66"/>
                <a:gd name="T15" fmla="*/ 4 h 30"/>
                <a:gd name="T16" fmla="*/ 0 w 66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0">
                  <a:moveTo>
                    <a:pt x="0" y="0"/>
                  </a:moveTo>
                  <a:cubicBezTo>
                    <a:pt x="0" y="0"/>
                    <a:pt x="4" y="2"/>
                    <a:pt x="9" y="5"/>
                  </a:cubicBezTo>
                  <a:cubicBezTo>
                    <a:pt x="15" y="8"/>
                    <a:pt x="23" y="12"/>
                    <a:pt x="32" y="16"/>
                  </a:cubicBezTo>
                  <a:cubicBezTo>
                    <a:pt x="41" y="20"/>
                    <a:pt x="50" y="24"/>
                    <a:pt x="56" y="26"/>
                  </a:cubicBezTo>
                  <a:cubicBezTo>
                    <a:pt x="62" y="29"/>
                    <a:pt x="65" y="30"/>
                    <a:pt x="66" y="30"/>
                  </a:cubicBezTo>
                  <a:cubicBezTo>
                    <a:pt x="66" y="29"/>
                    <a:pt x="62" y="28"/>
                    <a:pt x="56" y="25"/>
                  </a:cubicBezTo>
                  <a:cubicBezTo>
                    <a:pt x="50" y="23"/>
                    <a:pt x="42" y="19"/>
                    <a:pt x="33" y="15"/>
                  </a:cubicBezTo>
                  <a:cubicBezTo>
                    <a:pt x="24" y="11"/>
                    <a:pt x="16" y="7"/>
                    <a:pt x="10" y="4"/>
                  </a:cubicBezTo>
                  <a:cubicBezTo>
                    <a:pt x="4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8">
              <a:extLst>
                <a:ext uri="{FF2B5EF4-FFF2-40B4-BE49-F238E27FC236}">
                  <a16:creationId xmlns:a16="http://schemas.microsoft.com/office/drawing/2014/main" id="{4EB626AB-A56E-4616-B639-972667505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" y="3409"/>
              <a:ext cx="600" cy="874"/>
            </a:xfrm>
            <a:custGeom>
              <a:avLst/>
              <a:gdLst>
                <a:gd name="T0" fmla="*/ 44 w 253"/>
                <a:gd name="T1" fmla="*/ 0 h 368"/>
                <a:gd name="T2" fmla="*/ 16 w 253"/>
                <a:gd name="T3" fmla="*/ 89 h 368"/>
                <a:gd name="T4" fmla="*/ 178 w 253"/>
                <a:gd name="T5" fmla="*/ 368 h 368"/>
                <a:gd name="T6" fmla="*/ 253 w 253"/>
                <a:gd name="T7" fmla="*/ 322 h 368"/>
                <a:gd name="T8" fmla="*/ 127 w 253"/>
                <a:gd name="T9" fmla="*/ 71 h 368"/>
                <a:gd name="T10" fmla="*/ 219 w 253"/>
                <a:gd name="T11" fmla="*/ 1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68">
                  <a:moveTo>
                    <a:pt x="44" y="0"/>
                  </a:moveTo>
                  <a:cubicBezTo>
                    <a:pt x="12" y="18"/>
                    <a:pt x="0" y="57"/>
                    <a:pt x="16" y="89"/>
                  </a:cubicBezTo>
                  <a:cubicBezTo>
                    <a:pt x="178" y="368"/>
                    <a:pt x="178" y="368"/>
                    <a:pt x="178" y="368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219" y="12"/>
                    <a:pt x="219" y="12"/>
                    <a:pt x="219" y="1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9">
              <a:extLst>
                <a:ext uri="{FF2B5EF4-FFF2-40B4-BE49-F238E27FC236}">
                  <a16:creationId xmlns:a16="http://schemas.microsoft.com/office/drawing/2014/main" id="{E0887022-D620-4CF4-8D51-F1C9DB14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3378"/>
              <a:ext cx="681" cy="933"/>
            </a:xfrm>
            <a:custGeom>
              <a:avLst/>
              <a:gdLst>
                <a:gd name="T0" fmla="*/ 287 w 287"/>
                <a:gd name="T1" fmla="*/ 0 h 393"/>
                <a:gd name="T2" fmla="*/ 64 w 287"/>
                <a:gd name="T3" fmla="*/ 8 h 393"/>
                <a:gd name="T4" fmla="*/ 0 w 287"/>
                <a:gd name="T5" fmla="*/ 75 h 393"/>
                <a:gd name="T6" fmla="*/ 10 w 287"/>
                <a:gd name="T7" fmla="*/ 393 h 393"/>
                <a:gd name="T8" fmla="*/ 103 w 287"/>
                <a:gd name="T9" fmla="*/ 392 h 393"/>
                <a:gd name="T10" fmla="*/ 100 w 287"/>
                <a:gd name="T11" fmla="*/ 92 h 393"/>
                <a:gd name="T12" fmla="*/ 287 w 287"/>
                <a:gd name="T13" fmla="*/ 87 h 393"/>
                <a:gd name="T14" fmla="*/ 287 w 287"/>
                <a:gd name="T15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393">
                  <a:moveTo>
                    <a:pt x="287" y="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28" y="9"/>
                    <a:pt x="0" y="39"/>
                    <a:pt x="0" y="75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103" y="392"/>
                    <a:pt x="103" y="392"/>
                    <a:pt x="103" y="3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287" y="87"/>
                    <a:pt x="287" y="87"/>
                    <a:pt x="287" y="8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0">
              <a:extLst>
                <a:ext uri="{FF2B5EF4-FFF2-40B4-BE49-F238E27FC236}">
                  <a16:creationId xmlns:a16="http://schemas.microsoft.com/office/drawing/2014/main" id="{DEA60FDE-68E8-4405-ACFD-A740B278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622"/>
              <a:ext cx="7" cy="687"/>
            </a:xfrm>
            <a:custGeom>
              <a:avLst/>
              <a:gdLst>
                <a:gd name="T0" fmla="*/ 0 w 3"/>
                <a:gd name="T1" fmla="*/ 0 h 289"/>
                <a:gd name="T2" fmla="*/ 0 w 3"/>
                <a:gd name="T3" fmla="*/ 3 h 289"/>
                <a:gd name="T4" fmla="*/ 1 w 3"/>
                <a:gd name="T5" fmla="*/ 11 h 289"/>
                <a:gd name="T6" fmla="*/ 2 w 3"/>
                <a:gd name="T7" fmla="*/ 42 h 289"/>
                <a:gd name="T8" fmla="*/ 3 w 3"/>
                <a:gd name="T9" fmla="*/ 145 h 289"/>
                <a:gd name="T10" fmla="*/ 3 w 3"/>
                <a:gd name="T11" fmla="*/ 247 h 289"/>
                <a:gd name="T12" fmla="*/ 3 w 3"/>
                <a:gd name="T13" fmla="*/ 278 h 289"/>
                <a:gd name="T14" fmla="*/ 3 w 3"/>
                <a:gd name="T15" fmla="*/ 286 h 289"/>
                <a:gd name="T16" fmla="*/ 3 w 3"/>
                <a:gd name="T17" fmla="*/ 289 h 289"/>
                <a:gd name="T18" fmla="*/ 3 w 3"/>
                <a:gd name="T19" fmla="*/ 286 h 289"/>
                <a:gd name="T20" fmla="*/ 3 w 3"/>
                <a:gd name="T21" fmla="*/ 278 h 289"/>
                <a:gd name="T22" fmla="*/ 2 w 3"/>
                <a:gd name="T23" fmla="*/ 247 h 289"/>
                <a:gd name="T24" fmla="*/ 1 w 3"/>
                <a:gd name="T25" fmla="*/ 145 h 289"/>
                <a:gd name="T26" fmla="*/ 0 w 3"/>
                <a:gd name="T27" fmla="*/ 42 h 289"/>
                <a:gd name="T28" fmla="*/ 0 w 3"/>
                <a:gd name="T29" fmla="*/ 11 h 289"/>
                <a:gd name="T30" fmla="*/ 0 w 3"/>
                <a:gd name="T31" fmla="*/ 3 h 289"/>
                <a:gd name="T32" fmla="*/ 0 w 3"/>
                <a:gd name="T3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289">
                  <a:moveTo>
                    <a:pt x="0" y="0"/>
                  </a:moveTo>
                  <a:cubicBezTo>
                    <a:pt x="0" y="0"/>
                    <a:pt x="0" y="1"/>
                    <a:pt x="0" y="3"/>
                  </a:cubicBezTo>
                  <a:cubicBezTo>
                    <a:pt x="0" y="5"/>
                    <a:pt x="1" y="8"/>
                    <a:pt x="1" y="11"/>
                  </a:cubicBezTo>
                  <a:cubicBezTo>
                    <a:pt x="1" y="19"/>
                    <a:pt x="1" y="29"/>
                    <a:pt x="2" y="42"/>
                  </a:cubicBezTo>
                  <a:cubicBezTo>
                    <a:pt x="2" y="68"/>
                    <a:pt x="2" y="105"/>
                    <a:pt x="3" y="145"/>
                  </a:cubicBezTo>
                  <a:cubicBezTo>
                    <a:pt x="3" y="185"/>
                    <a:pt x="3" y="221"/>
                    <a:pt x="3" y="247"/>
                  </a:cubicBezTo>
                  <a:cubicBezTo>
                    <a:pt x="3" y="260"/>
                    <a:pt x="3" y="270"/>
                    <a:pt x="3" y="278"/>
                  </a:cubicBezTo>
                  <a:cubicBezTo>
                    <a:pt x="3" y="282"/>
                    <a:pt x="3" y="284"/>
                    <a:pt x="3" y="286"/>
                  </a:cubicBezTo>
                  <a:cubicBezTo>
                    <a:pt x="3" y="288"/>
                    <a:pt x="3" y="289"/>
                    <a:pt x="3" y="289"/>
                  </a:cubicBezTo>
                  <a:cubicBezTo>
                    <a:pt x="3" y="289"/>
                    <a:pt x="3" y="288"/>
                    <a:pt x="3" y="286"/>
                  </a:cubicBezTo>
                  <a:cubicBezTo>
                    <a:pt x="3" y="284"/>
                    <a:pt x="3" y="282"/>
                    <a:pt x="3" y="278"/>
                  </a:cubicBezTo>
                  <a:cubicBezTo>
                    <a:pt x="2" y="271"/>
                    <a:pt x="2" y="260"/>
                    <a:pt x="2" y="247"/>
                  </a:cubicBezTo>
                  <a:cubicBezTo>
                    <a:pt x="1" y="221"/>
                    <a:pt x="1" y="185"/>
                    <a:pt x="1" y="145"/>
                  </a:cubicBezTo>
                  <a:cubicBezTo>
                    <a:pt x="0" y="105"/>
                    <a:pt x="0" y="69"/>
                    <a:pt x="0" y="42"/>
                  </a:cubicBezTo>
                  <a:cubicBezTo>
                    <a:pt x="0" y="29"/>
                    <a:pt x="0" y="19"/>
                    <a:pt x="0" y="11"/>
                  </a:cubicBezTo>
                  <a:cubicBezTo>
                    <a:pt x="0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1">
              <a:extLst>
                <a:ext uri="{FF2B5EF4-FFF2-40B4-BE49-F238E27FC236}">
                  <a16:creationId xmlns:a16="http://schemas.microsoft.com/office/drawing/2014/main" id="{359A222F-845F-4B2F-8954-E1F2BFBE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2898"/>
              <a:ext cx="793" cy="755"/>
            </a:xfrm>
            <a:custGeom>
              <a:avLst/>
              <a:gdLst>
                <a:gd name="T0" fmla="*/ 285 w 334"/>
                <a:gd name="T1" fmla="*/ 0 h 318"/>
                <a:gd name="T2" fmla="*/ 218 w 334"/>
                <a:gd name="T3" fmla="*/ 0 h 318"/>
                <a:gd name="T4" fmla="*/ 169 w 334"/>
                <a:gd name="T5" fmla="*/ 49 h 318"/>
                <a:gd name="T6" fmla="*/ 169 w 334"/>
                <a:gd name="T7" fmla="*/ 284 h 318"/>
                <a:gd name="T8" fmla="*/ 34 w 334"/>
                <a:gd name="T9" fmla="*/ 284 h 318"/>
                <a:gd name="T10" fmla="*/ 0 w 334"/>
                <a:gd name="T11" fmla="*/ 318 h 318"/>
                <a:gd name="T12" fmla="*/ 307 w 334"/>
                <a:gd name="T13" fmla="*/ 318 h 318"/>
                <a:gd name="T14" fmla="*/ 307 w 334"/>
                <a:gd name="T15" fmla="*/ 318 h 318"/>
                <a:gd name="T16" fmla="*/ 334 w 334"/>
                <a:gd name="T17" fmla="*/ 290 h 318"/>
                <a:gd name="T18" fmla="*/ 334 w 334"/>
                <a:gd name="T19" fmla="*/ 49 h 318"/>
                <a:gd name="T20" fmla="*/ 285 w 334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18">
                  <a:moveTo>
                    <a:pt x="285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91" y="0"/>
                    <a:pt x="169" y="22"/>
                    <a:pt x="169" y="49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34" y="284"/>
                    <a:pt x="34" y="284"/>
                    <a:pt x="34" y="284"/>
                  </a:cubicBezTo>
                  <a:cubicBezTo>
                    <a:pt x="16" y="284"/>
                    <a:pt x="0" y="299"/>
                    <a:pt x="0" y="318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22" y="317"/>
                    <a:pt x="334" y="305"/>
                    <a:pt x="334" y="290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22"/>
                    <a:pt x="312" y="0"/>
                    <a:pt x="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322">
              <a:extLst>
                <a:ext uri="{FF2B5EF4-FFF2-40B4-BE49-F238E27FC236}">
                  <a16:creationId xmlns:a16="http://schemas.microsoft.com/office/drawing/2014/main" id="{043E20BF-AFF8-4096-B8FA-14F352E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917"/>
              <a:ext cx="5" cy="73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3">
              <a:extLst>
                <a:ext uri="{FF2B5EF4-FFF2-40B4-BE49-F238E27FC236}">
                  <a16:creationId xmlns:a16="http://schemas.microsoft.com/office/drawing/2014/main" id="{E753206D-EBDA-4B47-8B0C-BA0BCC9D2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3653"/>
              <a:ext cx="463" cy="725"/>
            </a:xfrm>
            <a:custGeom>
              <a:avLst/>
              <a:gdLst>
                <a:gd name="T0" fmla="*/ 105 w 195"/>
                <a:gd name="T1" fmla="*/ 246 h 305"/>
                <a:gd name="T2" fmla="*/ 105 w 195"/>
                <a:gd name="T3" fmla="*/ 0 h 305"/>
                <a:gd name="T4" fmla="*/ 83 w 195"/>
                <a:gd name="T5" fmla="*/ 0 h 305"/>
                <a:gd name="T6" fmla="*/ 83 w 195"/>
                <a:gd name="T7" fmla="*/ 246 h 305"/>
                <a:gd name="T8" fmla="*/ 0 w 195"/>
                <a:gd name="T9" fmla="*/ 305 h 305"/>
                <a:gd name="T10" fmla="*/ 195 w 195"/>
                <a:gd name="T11" fmla="*/ 305 h 305"/>
                <a:gd name="T12" fmla="*/ 105 w 195"/>
                <a:gd name="T13" fmla="*/ 24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305">
                  <a:moveTo>
                    <a:pt x="105" y="246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246"/>
                    <a:pt x="83" y="246"/>
                    <a:pt x="83" y="246"/>
                  </a:cubicBezTo>
                  <a:cubicBezTo>
                    <a:pt x="70" y="273"/>
                    <a:pt x="38" y="290"/>
                    <a:pt x="0" y="30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155" y="289"/>
                    <a:pt x="120" y="277"/>
                    <a:pt x="105" y="24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4">
              <a:extLst>
                <a:ext uri="{FF2B5EF4-FFF2-40B4-BE49-F238E27FC236}">
                  <a16:creationId xmlns:a16="http://schemas.microsoft.com/office/drawing/2014/main" id="{71A31751-D7A3-42EB-B2DF-CBC82337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2775"/>
              <a:ext cx="178" cy="1387"/>
            </a:xfrm>
            <a:custGeom>
              <a:avLst/>
              <a:gdLst>
                <a:gd name="T0" fmla="*/ 61 w 75"/>
                <a:gd name="T1" fmla="*/ 584 h 584"/>
                <a:gd name="T2" fmla="*/ 61 w 75"/>
                <a:gd name="T3" fmla="*/ 583 h 584"/>
                <a:gd name="T4" fmla="*/ 63 w 75"/>
                <a:gd name="T5" fmla="*/ 579 h 584"/>
                <a:gd name="T6" fmla="*/ 69 w 75"/>
                <a:gd name="T7" fmla="*/ 562 h 584"/>
                <a:gd name="T8" fmla="*/ 68 w 75"/>
                <a:gd name="T9" fmla="*/ 497 h 584"/>
                <a:gd name="T10" fmla="*/ 57 w 75"/>
                <a:gd name="T11" fmla="*/ 454 h 584"/>
                <a:gd name="T12" fmla="*/ 41 w 75"/>
                <a:gd name="T13" fmla="*/ 405 h 584"/>
                <a:gd name="T14" fmla="*/ 33 w 75"/>
                <a:gd name="T15" fmla="*/ 348 h 584"/>
                <a:gd name="T16" fmla="*/ 46 w 75"/>
                <a:gd name="T17" fmla="*/ 288 h 584"/>
                <a:gd name="T18" fmla="*/ 61 w 75"/>
                <a:gd name="T19" fmla="*/ 229 h 584"/>
                <a:gd name="T20" fmla="*/ 51 w 75"/>
                <a:gd name="T21" fmla="*/ 174 h 584"/>
                <a:gd name="T22" fmla="*/ 23 w 75"/>
                <a:gd name="T23" fmla="*/ 130 h 584"/>
                <a:gd name="T24" fmla="*/ 6 w 75"/>
                <a:gd name="T25" fmla="*/ 88 h 584"/>
                <a:gd name="T26" fmla="*/ 5 w 75"/>
                <a:gd name="T27" fmla="*/ 23 h 584"/>
                <a:gd name="T28" fmla="*/ 12 w 75"/>
                <a:gd name="T29" fmla="*/ 0 h 584"/>
                <a:gd name="T30" fmla="*/ 12 w 75"/>
                <a:gd name="T31" fmla="*/ 1 h 584"/>
                <a:gd name="T32" fmla="*/ 10 w 75"/>
                <a:gd name="T33" fmla="*/ 6 h 584"/>
                <a:gd name="T34" fmla="*/ 6 w 75"/>
                <a:gd name="T35" fmla="*/ 23 h 584"/>
                <a:gd name="T36" fmla="*/ 8 w 75"/>
                <a:gd name="T37" fmla="*/ 88 h 584"/>
                <a:gd name="T38" fmla="*/ 24 w 75"/>
                <a:gd name="T39" fmla="*/ 129 h 584"/>
                <a:gd name="T40" fmla="*/ 52 w 75"/>
                <a:gd name="T41" fmla="*/ 173 h 584"/>
                <a:gd name="T42" fmla="*/ 63 w 75"/>
                <a:gd name="T43" fmla="*/ 229 h 584"/>
                <a:gd name="T44" fmla="*/ 48 w 75"/>
                <a:gd name="T45" fmla="*/ 288 h 584"/>
                <a:gd name="T46" fmla="*/ 35 w 75"/>
                <a:gd name="T47" fmla="*/ 348 h 584"/>
                <a:gd name="T48" fmla="*/ 43 w 75"/>
                <a:gd name="T49" fmla="*/ 404 h 584"/>
                <a:gd name="T50" fmla="*/ 58 w 75"/>
                <a:gd name="T51" fmla="*/ 454 h 584"/>
                <a:gd name="T52" fmla="*/ 70 w 75"/>
                <a:gd name="T53" fmla="*/ 497 h 584"/>
                <a:gd name="T54" fmla="*/ 70 w 75"/>
                <a:gd name="T55" fmla="*/ 562 h 584"/>
                <a:gd name="T56" fmla="*/ 64 w 75"/>
                <a:gd name="T57" fmla="*/ 579 h 584"/>
                <a:gd name="T58" fmla="*/ 61 w 75"/>
                <a:gd name="T59" fmla="*/ 583 h 584"/>
                <a:gd name="T60" fmla="*/ 61 w 75"/>
                <a:gd name="T61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584">
                  <a:moveTo>
                    <a:pt x="61" y="584"/>
                  </a:moveTo>
                  <a:cubicBezTo>
                    <a:pt x="61" y="584"/>
                    <a:pt x="61" y="584"/>
                    <a:pt x="61" y="583"/>
                  </a:cubicBezTo>
                  <a:cubicBezTo>
                    <a:pt x="62" y="582"/>
                    <a:pt x="62" y="581"/>
                    <a:pt x="63" y="579"/>
                  </a:cubicBezTo>
                  <a:cubicBezTo>
                    <a:pt x="65" y="575"/>
                    <a:pt x="67" y="570"/>
                    <a:pt x="69" y="562"/>
                  </a:cubicBezTo>
                  <a:cubicBezTo>
                    <a:pt x="73" y="547"/>
                    <a:pt x="74" y="524"/>
                    <a:pt x="68" y="497"/>
                  </a:cubicBezTo>
                  <a:cubicBezTo>
                    <a:pt x="66" y="484"/>
                    <a:pt x="62" y="469"/>
                    <a:pt x="57" y="454"/>
                  </a:cubicBezTo>
                  <a:cubicBezTo>
                    <a:pt x="51" y="439"/>
                    <a:pt x="46" y="422"/>
                    <a:pt x="41" y="405"/>
                  </a:cubicBezTo>
                  <a:cubicBezTo>
                    <a:pt x="36" y="387"/>
                    <a:pt x="32" y="368"/>
                    <a:pt x="33" y="348"/>
                  </a:cubicBezTo>
                  <a:cubicBezTo>
                    <a:pt x="34" y="328"/>
                    <a:pt x="40" y="308"/>
                    <a:pt x="46" y="288"/>
                  </a:cubicBezTo>
                  <a:cubicBezTo>
                    <a:pt x="53" y="268"/>
                    <a:pt x="59" y="248"/>
                    <a:pt x="61" y="229"/>
                  </a:cubicBezTo>
                  <a:cubicBezTo>
                    <a:pt x="64" y="209"/>
                    <a:pt x="60" y="190"/>
                    <a:pt x="51" y="174"/>
                  </a:cubicBezTo>
                  <a:cubicBezTo>
                    <a:pt x="42" y="158"/>
                    <a:pt x="31" y="144"/>
                    <a:pt x="23" y="130"/>
                  </a:cubicBezTo>
                  <a:cubicBezTo>
                    <a:pt x="15" y="116"/>
                    <a:pt x="9" y="102"/>
                    <a:pt x="6" y="88"/>
                  </a:cubicBezTo>
                  <a:cubicBezTo>
                    <a:pt x="0" y="61"/>
                    <a:pt x="2" y="38"/>
                    <a:pt x="5" y="23"/>
                  </a:cubicBezTo>
                  <a:cubicBezTo>
                    <a:pt x="8" y="8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1" y="3"/>
                    <a:pt x="11" y="4"/>
                    <a:pt x="10" y="6"/>
                  </a:cubicBezTo>
                  <a:cubicBezTo>
                    <a:pt x="9" y="10"/>
                    <a:pt x="7" y="16"/>
                    <a:pt x="6" y="23"/>
                  </a:cubicBezTo>
                  <a:cubicBezTo>
                    <a:pt x="3" y="38"/>
                    <a:pt x="1" y="61"/>
                    <a:pt x="8" y="88"/>
                  </a:cubicBezTo>
                  <a:cubicBezTo>
                    <a:pt x="11" y="101"/>
                    <a:pt x="16" y="115"/>
                    <a:pt x="24" y="129"/>
                  </a:cubicBezTo>
                  <a:cubicBezTo>
                    <a:pt x="33" y="143"/>
                    <a:pt x="43" y="157"/>
                    <a:pt x="52" y="173"/>
                  </a:cubicBezTo>
                  <a:cubicBezTo>
                    <a:pt x="61" y="189"/>
                    <a:pt x="66" y="209"/>
                    <a:pt x="63" y="229"/>
                  </a:cubicBezTo>
                  <a:cubicBezTo>
                    <a:pt x="61" y="249"/>
                    <a:pt x="55" y="268"/>
                    <a:pt x="48" y="288"/>
                  </a:cubicBezTo>
                  <a:cubicBezTo>
                    <a:pt x="42" y="308"/>
                    <a:pt x="36" y="328"/>
                    <a:pt x="35" y="348"/>
                  </a:cubicBezTo>
                  <a:cubicBezTo>
                    <a:pt x="34" y="368"/>
                    <a:pt x="38" y="387"/>
                    <a:pt x="43" y="404"/>
                  </a:cubicBezTo>
                  <a:cubicBezTo>
                    <a:pt x="47" y="422"/>
                    <a:pt x="53" y="438"/>
                    <a:pt x="58" y="454"/>
                  </a:cubicBezTo>
                  <a:cubicBezTo>
                    <a:pt x="63" y="469"/>
                    <a:pt x="67" y="484"/>
                    <a:pt x="70" y="497"/>
                  </a:cubicBezTo>
                  <a:cubicBezTo>
                    <a:pt x="75" y="524"/>
                    <a:pt x="74" y="547"/>
                    <a:pt x="70" y="562"/>
                  </a:cubicBezTo>
                  <a:cubicBezTo>
                    <a:pt x="68" y="570"/>
                    <a:pt x="65" y="575"/>
                    <a:pt x="64" y="579"/>
                  </a:cubicBezTo>
                  <a:cubicBezTo>
                    <a:pt x="63" y="581"/>
                    <a:pt x="62" y="582"/>
                    <a:pt x="61" y="583"/>
                  </a:cubicBezTo>
                  <a:cubicBezTo>
                    <a:pt x="61" y="584"/>
                    <a:pt x="61" y="584"/>
                    <a:pt x="61" y="58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5">
              <a:extLst>
                <a:ext uri="{FF2B5EF4-FFF2-40B4-BE49-F238E27FC236}">
                  <a16:creationId xmlns:a16="http://schemas.microsoft.com/office/drawing/2014/main" id="{B5EFACD1-134D-4FD4-ACE6-9D93C1035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" y="2915"/>
              <a:ext cx="87" cy="202"/>
            </a:xfrm>
            <a:custGeom>
              <a:avLst/>
              <a:gdLst>
                <a:gd name="T0" fmla="*/ 17 w 37"/>
                <a:gd name="T1" fmla="*/ 85 h 85"/>
                <a:gd name="T2" fmla="*/ 30 w 37"/>
                <a:gd name="T3" fmla="*/ 1 h 85"/>
                <a:gd name="T4" fmla="*/ 33 w 37"/>
                <a:gd name="T5" fmla="*/ 2 h 85"/>
                <a:gd name="T6" fmla="*/ 17 w 37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5">
                  <a:moveTo>
                    <a:pt x="17" y="85"/>
                  </a:moveTo>
                  <a:cubicBezTo>
                    <a:pt x="17" y="85"/>
                    <a:pt x="0" y="32"/>
                    <a:pt x="30" y="1"/>
                  </a:cubicBezTo>
                  <a:cubicBezTo>
                    <a:pt x="31" y="0"/>
                    <a:pt x="33" y="1"/>
                    <a:pt x="33" y="2"/>
                  </a:cubicBezTo>
                  <a:cubicBezTo>
                    <a:pt x="35" y="11"/>
                    <a:pt x="37" y="37"/>
                    <a:pt x="17" y="8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6">
              <a:extLst>
                <a:ext uri="{FF2B5EF4-FFF2-40B4-BE49-F238E27FC236}">
                  <a16:creationId xmlns:a16="http://schemas.microsoft.com/office/drawing/2014/main" id="{76E13AE6-AEEB-4654-8DB1-00DCEA4A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" y="2960"/>
              <a:ext cx="26" cy="157"/>
            </a:xfrm>
            <a:custGeom>
              <a:avLst/>
              <a:gdLst>
                <a:gd name="T0" fmla="*/ 11 w 11"/>
                <a:gd name="T1" fmla="*/ 0 h 66"/>
                <a:gd name="T2" fmla="*/ 10 w 11"/>
                <a:gd name="T3" fmla="*/ 10 h 66"/>
                <a:gd name="T4" fmla="*/ 6 w 11"/>
                <a:gd name="T5" fmla="*/ 33 h 66"/>
                <a:gd name="T6" fmla="*/ 2 w 11"/>
                <a:gd name="T7" fmla="*/ 56 h 66"/>
                <a:gd name="T8" fmla="*/ 1 w 11"/>
                <a:gd name="T9" fmla="*/ 66 h 66"/>
                <a:gd name="T10" fmla="*/ 1 w 11"/>
                <a:gd name="T11" fmla="*/ 56 h 66"/>
                <a:gd name="T12" fmla="*/ 4 w 11"/>
                <a:gd name="T13" fmla="*/ 33 h 66"/>
                <a:gd name="T14" fmla="*/ 8 w 11"/>
                <a:gd name="T15" fmla="*/ 9 h 66"/>
                <a:gd name="T16" fmla="*/ 11 w 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6">
                  <a:moveTo>
                    <a:pt x="11" y="0"/>
                  </a:moveTo>
                  <a:cubicBezTo>
                    <a:pt x="11" y="0"/>
                    <a:pt x="11" y="4"/>
                    <a:pt x="10" y="10"/>
                  </a:cubicBezTo>
                  <a:cubicBezTo>
                    <a:pt x="9" y="16"/>
                    <a:pt x="7" y="24"/>
                    <a:pt x="6" y="33"/>
                  </a:cubicBezTo>
                  <a:cubicBezTo>
                    <a:pt x="5" y="42"/>
                    <a:pt x="3" y="50"/>
                    <a:pt x="2" y="56"/>
                  </a:cubicBezTo>
                  <a:cubicBezTo>
                    <a:pt x="1" y="62"/>
                    <a:pt x="1" y="66"/>
                    <a:pt x="1" y="66"/>
                  </a:cubicBezTo>
                  <a:cubicBezTo>
                    <a:pt x="0" y="66"/>
                    <a:pt x="0" y="62"/>
                    <a:pt x="1" y="56"/>
                  </a:cubicBezTo>
                  <a:cubicBezTo>
                    <a:pt x="1" y="50"/>
                    <a:pt x="2" y="42"/>
                    <a:pt x="4" y="33"/>
                  </a:cubicBezTo>
                  <a:cubicBezTo>
                    <a:pt x="5" y="23"/>
                    <a:pt x="7" y="15"/>
                    <a:pt x="8" y="9"/>
                  </a:cubicBezTo>
                  <a:cubicBezTo>
                    <a:pt x="10" y="3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7">
              <a:extLst>
                <a:ext uri="{FF2B5EF4-FFF2-40B4-BE49-F238E27FC236}">
                  <a16:creationId xmlns:a16="http://schemas.microsoft.com/office/drawing/2014/main" id="{3516F127-BA1D-47E0-BA1A-FD9AFFF68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250"/>
              <a:ext cx="128" cy="163"/>
            </a:xfrm>
            <a:custGeom>
              <a:avLst/>
              <a:gdLst>
                <a:gd name="T0" fmla="*/ 0 w 54"/>
                <a:gd name="T1" fmla="*/ 69 h 69"/>
                <a:gd name="T2" fmla="*/ 51 w 54"/>
                <a:gd name="T3" fmla="*/ 1 h 69"/>
                <a:gd name="T4" fmla="*/ 54 w 54"/>
                <a:gd name="T5" fmla="*/ 3 h 69"/>
                <a:gd name="T6" fmla="*/ 0 w 54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9">
                  <a:moveTo>
                    <a:pt x="0" y="69"/>
                  </a:moveTo>
                  <a:cubicBezTo>
                    <a:pt x="0" y="69"/>
                    <a:pt x="11" y="14"/>
                    <a:pt x="51" y="1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1" y="12"/>
                    <a:pt x="40" y="36"/>
                    <a:pt x="0" y="6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8">
              <a:extLst>
                <a:ext uri="{FF2B5EF4-FFF2-40B4-BE49-F238E27FC236}">
                  <a16:creationId xmlns:a16="http://schemas.microsoft.com/office/drawing/2014/main" id="{DED7ED2B-87E5-48AD-877E-C0485B76E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285"/>
              <a:ext cx="95" cy="128"/>
            </a:xfrm>
            <a:custGeom>
              <a:avLst/>
              <a:gdLst>
                <a:gd name="T0" fmla="*/ 40 w 40"/>
                <a:gd name="T1" fmla="*/ 0 h 54"/>
                <a:gd name="T2" fmla="*/ 35 w 40"/>
                <a:gd name="T3" fmla="*/ 8 h 54"/>
                <a:gd name="T4" fmla="*/ 20 w 40"/>
                <a:gd name="T5" fmla="*/ 27 h 54"/>
                <a:gd name="T6" fmla="*/ 6 w 40"/>
                <a:gd name="T7" fmla="*/ 46 h 54"/>
                <a:gd name="T8" fmla="*/ 0 w 40"/>
                <a:gd name="T9" fmla="*/ 54 h 54"/>
                <a:gd name="T10" fmla="*/ 5 w 40"/>
                <a:gd name="T11" fmla="*/ 45 h 54"/>
                <a:gd name="T12" fmla="*/ 19 w 40"/>
                <a:gd name="T13" fmla="*/ 26 h 54"/>
                <a:gd name="T14" fmla="*/ 33 w 40"/>
                <a:gd name="T15" fmla="*/ 7 h 54"/>
                <a:gd name="T16" fmla="*/ 40 w 40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4">
                  <a:moveTo>
                    <a:pt x="40" y="0"/>
                  </a:moveTo>
                  <a:cubicBezTo>
                    <a:pt x="40" y="0"/>
                    <a:pt x="38" y="3"/>
                    <a:pt x="35" y="8"/>
                  </a:cubicBezTo>
                  <a:cubicBezTo>
                    <a:pt x="31" y="14"/>
                    <a:pt x="26" y="20"/>
                    <a:pt x="20" y="27"/>
                  </a:cubicBezTo>
                  <a:cubicBezTo>
                    <a:pt x="15" y="34"/>
                    <a:pt x="10" y="40"/>
                    <a:pt x="6" y="46"/>
                  </a:cubicBezTo>
                  <a:cubicBezTo>
                    <a:pt x="3" y="51"/>
                    <a:pt x="0" y="54"/>
                    <a:pt x="0" y="54"/>
                  </a:cubicBezTo>
                  <a:cubicBezTo>
                    <a:pt x="0" y="53"/>
                    <a:pt x="2" y="50"/>
                    <a:pt x="5" y="45"/>
                  </a:cubicBezTo>
                  <a:cubicBezTo>
                    <a:pt x="8" y="40"/>
                    <a:pt x="13" y="33"/>
                    <a:pt x="19" y="26"/>
                  </a:cubicBezTo>
                  <a:cubicBezTo>
                    <a:pt x="24" y="18"/>
                    <a:pt x="30" y="12"/>
                    <a:pt x="33" y="7"/>
                  </a:cubicBezTo>
                  <a:cubicBezTo>
                    <a:pt x="37" y="3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9">
              <a:extLst>
                <a:ext uri="{FF2B5EF4-FFF2-40B4-BE49-F238E27FC236}">
                  <a16:creationId xmlns:a16="http://schemas.microsoft.com/office/drawing/2014/main" id="{4223E1DE-0E4D-4E0A-A71B-98FCC76D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3546"/>
              <a:ext cx="90" cy="193"/>
            </a:xfrm>
            <a:custGeom>
              <a:avLst/>
              <a:gdLst>
                <a:gd name="T0" fmla="*/ 6 w 38"/>
                <a:gd name="T1" fmla="*/ 81 h 81"/>
                <a:gd name="T2" fmla="*/ 35 w 38"/>
                <a:gd name="T3" fmla="*/ 1 h 81"/>
                <a:gd name="T4" fmla="*/ 38 w 38"/>
                <a:gd name="T5" fmla="*/ 2 h 81"/>
                <a:gd name="T6" fmla="*/ 6 w 38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81">
                  <a:moveTo>
                    <a:pt x="6" y="81"/>
                  </a:moveTo>
                  <a:cubicBezTo>
                    <a:pt x="6" y="81"/>
                    <a:pt x="0" y="26"/>
                    <a:pt x="35" y="1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11"/>
                    <a:pt x="35" y="38"/>
                    <a:pt x="6" y="8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0">
              <a:extLst>
                <a:ext uri="{FF2B5EF4-FFF2-40B4-BE49-F238E27FC236}">
                  <a16:creationId xmlns:a16="http://schemas.microsoft.com/office/drawing/2014/main" id="{D85B83CD-A35F-4CEF-B99C-333702F7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587"/>
              <a:ext cx="55" cy="152"/>
            </a:xfrm>
            <a:custGeom>
              <a:avLst/>
              <a:gdLst>
                <a:gd name="T0" fmla="*/ 23 w 23"/>
                <a:gd name="T1" fmla="*/ 1 h 64"/>
                <a:gd name="T2" fmla="*/ 20 w 23"/>
                <a:gd name="T3" fmla="*/ 10 h 64"/>
                <a:gd name="T4" fmla="*/ 12 w 23"/>
                <a:gd name="T5" fmla="*/ 32 h 64"/>
                <a:gd name="T6" fmla="*/ 4 w 23"/>
                <a:gd name="T7" fmla="*/ 54 h 64"/>
                <a:gd name="T8" fmla="*/ 0 w 23"/>
                <a:gd name="T9" fmla="*/ 64 h 64"/>
                <a:gd name="T10" fmla="*/ 2 w 23"/>
                <a:gd name="T11" fmla="*/ 54 h 64"/>
                <a:gd name="T12" fmla="*/ 10 w 23"/>
                <a:gd name="T13" fmla="*/ 31 h 64"/>
                <a:gd name="T14" fmla="*/ 18 w 23"/>
                <a:gd name="T15" fmla="*/ 9 h 64"/>
                <a:gd name="T16" fmla="*/ 23 w 23"/>
                <a:gd name="T17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4">
                  <a:moveTo>
                    <a:pt x="23" y="1"/>
                  </a:moveTo>
                  <a:cubicBezTo>
                    <a:pt x="23" y="1"/>
                    <a:pt x="22" y="4"/>
                    <a:pt x="20" y="10"/>
                  </a:cubicBezTo>
                  <a:cubicBezTo>
                    <a:pt x="17" y="16"/>
                    <a:pt x="15" y="24"/>
                    <a:pt x="12" y="32"/>
                  </a:cubicBezTo>
                  <a:cubicBezTo>
                    <a:pt x="9" y="40"/>
                    <a:pt x="6" y="48"/>
                    <a:pt x="4" y="54"/>
                  </a:cubicBezTo>
                  <a:cubicBezTo>
                    <a:pt x="2" y="60"/>
                    <a:pt x="0" y="64"/>
                    <a:pt x="0" y="64"/>
                  </a:cubicBezTo>
                  <a:cubicBezTo>
                    <a:pt x="0" y="63"/>
                    <a:pt x="1" y="60"/>
                    <a:pt x="2" y="54"/>
                  </a:cubicBezTo>
                  <a:cubicBezTo>
                    <a:pt x="4" y="48"/>
                    <a:pt x="7" y="40"/>
                    <a:pt x="10" y="31"/>
                  </a:cubicBezTo>
                  <a:cubicBezTo>
                    <a:pt x="13" y="23"/>
                    <a:pt x="16" y="15"/>
                    <a:pt x="18" y="9"/>
                  </a:cubicBezTo>
                  <a:cubicBezTo>
                    <a:pt x="21" y="4"/>
                    <a:pt x="23" y="0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1">
              <a:extLst>
                <a:ext uri="{FF2B5EF4-FFF2-40B4-BE49-F238E27FC236}">
                  <a16:creationId xmlns:a16="http://schemas.microsoft.com/office/drawing/2014/main" id="{F2B6942E-CD1A-4A7F-B83C-EC0139F59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877"/>
              <a:ext cx="93" cy="187"/>
            </a:xfrm>
            <a:custGeom>
              <a:avLst/>
              <a:gdLst>
                <a:gd name="T0" fmla="*/ 4 w 39"/>
                <a:gd name="T1" fmla="*/ 79 h 79"/>
                <a:gd name="T2" fmla="*/ 36 w 39"/>
                <a:gd name="T3" fmla="*/ 1 h 79"/>
                <a:gd name="T4" fmla="*/ 39 w 39"/>
                <a:gd name="T5" fmla="*/ 2 h 79"/>
                <a:gd name="T6" fmla="*/ 4 w 39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9">
                  <a:moveTo>
                    <a:pt x="4" y="79"/>
                  </a:moveTo>
                  <a:cubicBezTo>
                    <a:pt x="4" y="79"/>
                    <a:pt x="0" y="24"/>
                    <a:pt x="36" y="1"/>
                  </a:cubicBezTo>
                  <a:cubicBezTo>
                    <a:pt x="37" y="0"/>
                    <a:pt x="39" y="1"/>
                    <a:pt x="39" y="2"/>
                  </a:cubicBezTo>
                  <a:cubicBezTo>
                    <a:pt x="38" y="11"/>
                    <a:pt x="34" y="37"/>
                    <a:pt x="4" y="7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2">
              <a:extLst>
                <a:ext uri="{FF2B5EF4-FFF2-40B4-BE49-F238E27FC236}">
                  <a16:creationId xmlns:a16="http://schemas.microsoft.com/office/drawing/2014/main" id="{4016287D-1668-4495-A8C7-FD3DCD3E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917"/>
              <a:ext cx="62" cy="147"/>
            </a:xfrm>
            <a:custGeom>
              <a:avLst/>
              <a:gdLst>
                <a:gd name="T0" fmla="*/ 26 w 26"/>
                <a:gd name="T1" fmla="*/ 0 h 62"/>
                <a:gd name="T2" fmla="*/ 22 w 26"/>
                <a:gd name="T3" fmla="*/ 9 h 62"/>
                <a:gd name="T4" fmla="*/ 14 w 26"/>
                <a:gd name="T5" fmla="*/ 31 h 62"/>
                <a:gd name="T6" fmla="*/ 5 w 26"/>
                <a:gd name="T7" fmla="*/ 53 h 62"/>
                <a:gd name="T8" fmla="*/ 1 w 26"/>
                <a:gd name="T9" fmla="*/ 62 h 62"/>
                <a:gd name="T10" fmla="*/ 3 w 26"/>
                <a:gd name="T11" fmla="*/ 53 h 62"/>
                <a:gd name="T12" fmla="*/ 12 w 26"/>
                <a:gd name="T13" fmla="*/ 30 h 62"/>
                <a:gd name="T14" fmla="*/ 21 w 26"/>
                <a:gd name="T15" fmla="*/ 9 h 62"/>
                <a:gd name="T16" fmla="*/ 26 w 26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2">
                  <a:moveTo>
                    <a:pt x="26" y="0"/>
                  </a:moveTo>
                  <a:cubicBezTo>
                    <a:pt x="26" y="0"/>
                    <a:pt x="25" y="4"/>
                    <a:pt x="22" y="9"/>
                  </a:cubicBezTo>
                  <a:cubicBezTo>
                    <a:pt x="20" y="16"/>
                    <a:pt x="17" y="23"/>
                    <a:pt x="14" y="31"/>
                  </a:cubicBezTo>
                  <a:cubicBezTo>
                    <a:pt x="10" y="39"/>
                    <a:pt x="7" y="47"/>
                    <a:pt x="5" y="53"/>
                  </a:cubicBezTo>
                  <a:cubicBezTo>
                    <a:pt x="2" y="59"/>
                    <a:pt x="1" y="62"/>
                    <a:pt x="1" y="62"/>
                  </a:cubicBezTo>
                  <a:cubicBezTo>
                    <a:pt x="0" y="62"/>
                    <a:pt x="1" y="58"/>
                    <a:pt x="3" y="53"/>
                  </a:cubicBezTo>
                  <a:cubicBezTo>
                    <a:pt x="5" y="47"/>
                    <a:pt x="8" y="39"/>
                    <a:pt x="12" y="30"/>
                  </a:cubicBezTo>
                  <a:cubicBezTo>
                    <a:pt x="15" y="22"/>
                    <a:pt x="19" y="14"/>
                    <a:pt x="21" y="9"/>
                  </a:cubicBezTo>
                  <a:cubicBezTo>
                    <a:pt x="24" y="3"/>
                    <a:pt x="2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3">
              <a:extLst>
                <a:ext uri="{FF2B5EF4-FFF2-40B4-BE49-F238E27FC236}">
                  <a16:creationId xmlns:a16="http://schemas.microsoft.com/office/drawing/2014/main" id="{DED0D69E-D08C-4888-891A-3CCF6CABF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" y="2839"/>
              <a:ext cx="119" cy="168"/>
            </a:xfrm>
            <a:custGeom>
              <a:avLst/>
              <a:gdLst>
                <a:gd name="T0" fmla="*/ 50 w 50"/>
                <a:gd name="T1" fmla="*/ 71 h 71"/>
                <a:gd name="T2" fmla="*/ 0 w 50"/>
                <a:gd name="T3" fmla="*/ 2 h 71"/>
                <a:gd name="T4" fmla="*/ 3 w 50"/>
                <a:gd name="T5" fmla="*/ 0 h 71"/>
                <a:gd name="T6" fmla="*/ 50 w 50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1">
                  <a:moveTo>
                    <a:pt x="50" y="71"/>
                  </a:moveTo>
                  <a:cubicBezTo>
                    <a:pt x="50" y="71"/>
                    <a:pt x="1" y="45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10" y="5"/>
                    <a:pt x="30" y="23"/>
                    <a:pt x="50" y="7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4">
              <a:extLst>
                <a:ext uri="{FF2B5EF4-FFF2-40B4-BE49-F238E27FC236}">
                  <a16:creationId xmlns:a16="http://schemas.microsoft.com/office/drawing/2014/main" id="{79416250-BD8D-4AA4-B27C-4ABE761D1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2879"/>
              <a:ext cx="95" cy="128"/>
            </a:xfrm>
            <a:custGeom>
              <a:avLst/>
              <a:gdLst>
                <a:gd name="T0" fmla="*/ 0 w 40"/>
                <a:gd name="T1" fmla="*/ 0 h 54"/>
                <a:gd name="T2" fmla="*/ 6 w 40"/>
                <a:gd name="T3" fmla="*/ 7 h 54"/>
                <a:gd name="T4" fmla="*/ 20 w 40"/>
                <a:gd name="T5" fmla="*/ 27 h 54"/>
                <a:gd name="T6" fmla="*/ 34 w 40"/>
                <a:gd name="T7" fmla="*/ 46 h 54"/>
                <a:gd name="T8" fmla="*/ 40 w 40"/>
                <a:gd name="T9" fmla="*/ 54 h 54"/>
                <a:gd name="T10" fmla="*/ 33 w 40"/>
                <a:gd name="T11" fmla="*/ 47 h 54"/>
                <a:gd name="T12" fmla="*/ 19 w 40"/>
                <a:gd name="T13" fmla="*/ 28 h 54"/>
                <a:gd name="T14" fmla="*/ 5 w 40"/>
                <a:gd name="T15" fmla="*/ 8 h 54"/>
                <a:gd name="T16" fmla="*/ 0 w 40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4">
                  <a:moveTo>
                    <a:pt x="0" y="0"/>
                  </a:moveTo>
                  <a:cubicBezTo>
                    <a:pt x="1" y="0"/>
                    <a:pt x="3" y="3"/>
                    <a:pt x="6" y="7"/>
                  </a:cubicBezTo>
                  <a:cubicBezTo>
                    <a:pt x="10" y="13"/>
                    <a:pt x="15" y="19"/>
                    <a:pt x="20" y="27"/>
                  </a:cubicBezTo>
                  <a:cubicBezTo>
                    <a:pt x="25" y="34"/>
                    <a:pt x="30" y="40"/>
                    <a:pt x="34" y="46"/>
                  </a:cubicBezTo>
                  <a:cubicBezTo>
                    <a:pt x="38" y="51"/>
                    <a:pt x="40" y="54"/>
                    <a:pt x="40" y="54"/>
                  </a:cubicBezTo>
                  <a:cubicBezTo>
                    <a:pt x="40" y="54"/>
                    <a:pt x="37" y="51"/>
                    <a:pt x="33" y="47"/>
                  </a:cubicBezTo>
                  <a:cubicBezTo>
                    <a:pt x="29" y="42"/>
                    <a:pt x="24" y="35"/>
                    <a:pt x="19" y="28"/>
                  </a:cubicBezTo>
                  <a:cubicBezTo>
                    <a:pt x="13" y="20"/>
                    <a:pt x="8" y="13"/>
                    <a:pt x="5" y="8"/>
                  </a:cubicBezTo>
                  <a:cubicBezTo>
                    <a:pt x="2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5">
              <a:extLst>
                <a:ext uri="{FF2B5EF4-FFF2-40B4-BE49-F238E27FC236}">
                  <a16:creationId xmlns:a16="http://schemas.microsoft.com/office/drawing/2014/main" id="{2C1DF168-B19E-4F26-AA4A-A7AFE422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3114"/>
              <a:ext cx="128" cy="162"/>
            </a:xfrm>
            <a:custGeom>
              <a:avLst/>
              <a:gdLst>
                <a:gd name="T0" fmla="*/ 54 w 54"/>
                <a:gd name="T1" fmla="*/ 68 h 68"/>
                <a:gd name="T2" fmla="*/ 0 w 54"/>
                <a:gd name="T3" fmla="*/ 3 h 68"/>
                <a:gd name="T4" fmla="*/ 3 w 54"/>
                <a:gd name="T5" fmla="*/ 1 h 68"/>
                <a:gd name="T6" fmla="*/ 54 w 54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68">
                  <a:moveTo>
                    <a:pt x="54" y="68"/>
                  </a:moveTo>
                  <a:cubicBezTo>
                    <a:pt x="54" y="68"/>
                    <a:pt x="3" y="46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0" y="6"/>
                    <a:pt x="31" y="22"/>
                    <a:pt x="54" y="6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6">
              <a:extLst>
                <a:ext uri="{FF2B5EF4-FFF2-40B4-BE49-F238E27FC236}">
                  <a16:creationId xmlns:a16="http://schemas.microsoft.com/office/drawing/2014/main" id="{6609BBD9-C6C5-4748-AEDB-460E9F320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" y="3155"/>
              <a:ext cx="102" cy="123"/>
            </a:xfrm>
            <a:custGeom>
              <a:avLst/>
              <a:gdLst>
                <a:gd name="T0" fmla="*/ 0 w 43"/>
                <a:gd name="T1" fmla="*/ 0 h 52"/>
                <a:gd name="T2" fmla="*/ 6 w 43"/>
                <a:gd name="T3" fmla="*/ 7 h 52"/>
                <a:gd name="T4" fmla="*/ 21 w 43"/>
                <a:gd name="T5" fmla="*/ 26 h 52"/>
                <a:gd name="T6" fmla="*/ 36 w 43"/>
                <a:gd name="T7" fmla="*/ 44 h 52"/>
                <a:gd name="T8" fmla="*/ 43 w 43"/>
                <a:gd name="T9" fmla="*/ 51 h 52"/>
                <a:gd name="T10" fmla="*/ 35 w 43"/>
                <a:gd name="T11" fmla="*/ 45 h 52"/>
                <a:gd name="T12" fmla="*/ 20 w 43"/>
                <a:gd name="T13" fmla="*/ 27 h 52"/>
                <a:gd name="T14" fmla="*/ 5 w 43"/>
                <a:gd name="T15" fmla="*/ 8 h 52"/>
                <a:gd name="T16" fmla="*/ 0 w 43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2">
                  <a:moveTo>
                    <a:pt x="0" y="0"/>
                  </a:moveTo>
                  <a:cubicBezTo>
                    <a:pt x="0" y="0"/>
                    <a:pt x="3" y="3"/>
                    <a:pt x="6" y="7"/>
                  </a:cubicBezTo>
                  <a:cubicBezTo>
                    <a:pt x="11" y="13"/>
                    <a:pt x="16" y="19"/>
                    <a:pt x="21" y="26"/>
                  </a:cubicBezTo>
                  <a:cubicBezTo>
                    <a:pt x="27" y="32"/>
                    <a:pt x="32" y="39"/>
                    <a:pt x="36" y="44"/>
                  </a:cubicBezTo>
                  <a:cubicBezTo>
                    <a:pt x="40" y="48"/>
                    <a:pt x="43" y="51"/>
                    <a:pt x="43" y="51"/>
                  </a:cubicBezTo>
                  <a:cubicBezTo>
                    <a:pt x="42" y="52"/>
                    <a:pt x="40" y="49"/>
                    <a:pt x="35" y="45"/>
                  </a:cubicBezTo>
                  <a:cubicBezTo>
                    <a:pt x="31" y="40"/>
                    <a:pt x="26" y="34"/>
                    <a:pt x="20" y="27"/>
                  </a:cubicBezTo>
                  <a:cubicBezTo>
                    <a:pt x="14" y="20"/>
                    <a:pt x="9" y="13"/>
                    <a:pt x="5" y="8"/>
                  </a:cubicBezTo>
                  <a:cubicBezTo>
                    <a:pt x="2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7">
              <a:extLst>
                <a:ext uri="{FF2B5EF4-FFF2-40B4-BE49-F238E27FC236}">
                  <a16:creationId xmlns:a16="http://schemas.microsoft.com/office/drawing/2014/main" id="{8FCD4ED4-437E-4582-A3BD-6BB06B1C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3378"/>
              <a:ext cx="85" cy="199"/>
            </a:xfrm>
            <a:custGeom>
              <a:avLst/>
              <a:gdLst>
                <a:gd name="T0" fmla="*/ 35 w 36"/>
                <a:gd name="T1" fmla="*/ 84 h 84"/>
                <a:gd name="T2" fmla="*/ 16 w 36"/>
                <a:gd name="T3" fmla="*/ 1 h 84"/>
                <a:gd name="T4" fmla="*/ 20 w 36"/>
                <a:gd name="T5" fmla="*/ 1 h 84"/>
                <a:gd name="T6" fmla="*/ 35 w 36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84">
                  <a:moveTo>
                    <a:pt x="35" y="84"/>
                  </a:moveTo>
                  <a:cubicBezTo>
                    <a:pt x="35" y="84"/>
                    <a:pt x="0" y="4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4" y="8"/>
                    <a:pt x="36" y="32"/>
                    <a:pt x="35" y="8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8">
              <a:extLst>
                <a:ext uri="{FF2B5EF4-FFF2-40B4-BE49-F238E27FC236}">
                  <a16:creationId xmlns:a16="http://schemas.microsoft.com/office/drawing/2014/main" id="{7853CD12-8192-473E-BA76-4BD31998A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3423"/>
              <a:ext cx="36" cy="154"/>
            </a:xfrm>
            <a:custGeom>
              <a:avLst/>
              <a:gdLst>
                <a:gd name="T0" fmla="*/ 0 w 15"/>
                <a:gd name="T1" fmla="*/ 0 h 65"/>
                <a:gd name="T2" fmla="*/ 2 w 15"/>
                <a:gd name="T3" fmla="*/ 9 h 65"/>
                <a:gd name="T4" fmla="*/ 7 w 15"/>
                <a:gd name="T5" fmla="*/ 32 h 65"/>
                <a:gd name="T6" fmla="*/ 12 w 15"/>
                <a:gd name="T7" fmla="*/ 55 h 65"/>
                <a:gd name="T8" fmla="*/ 14 w 15"/>
                <a:gd name="T9" fmla="*/ 65 h 65"/>
                <a:gd name="T10" fmla="*/ 11 w 15"/>
                <a:gd name="T11" fmla="*/ 56 h 65"/>
                <a:gd name="T12" fmla="*/ 5 w 15"/>
                <a:gd name="T13" fmla="*/ 33 h 65"/>
                <a:gd name="T14" fmla="*/ 1 w 15"/>
                <a:gd name="T15" fmla="*/ 10 h 65"/>
                <a:gd name="T16" fmla="*/ 0 w 15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65">
                  <a:moveTo>
                    <a:pt x="0" y="0"/>
                  </a:moveTo>
                  <a:cubicBezTo>
                    <a:pt x="0" y="0"/>
                    <a:pt x="1" y="3"/>
                    <a:pt x="2" y="9"/>
                  </a:cubicBezTo>
                  <a:cubicBezTo>
                    <a:pt x="4" y="16"/>
                    <a:pt x="6" y="24"/>
                    <a:pt x="7" y="32"/>
                  </a:cubicBezTo>
                  <a:cubicBezTo>
                    <a:pt x="9" y="41"/>
                    <a:pt x="11" y="49"/>
                    <a:pt x="12" y="55"/>
                  </a:cubicBezTo>
                  <a:cubicBezTo>
                    <a:pt x="14" y="61"/>
                    <a:pt x="15" y="65"/>
                    <a:pt x="14" y="65"/>
                  </a:cubicBezTo>
                  <a:cubicBezTo>
                    <a:pt x="14" y="65"/>
                    <a:pt x="13" y="62"/>
                    <a:pt x="11" y="56"/>
                  </a:cubicBezTo>
                  <a:cubicBezTo>
                    <a:pt x="9" y="50"/>
                    <a:pt x="7" y="42"/>
                    <a:pt x="5" y="33"/>
                  </a:cubicBezTo>
                  <a:cubicBezTo>
                    <a:pt x="3" y="24"/>
                    <a:pt x="2" y="16"/>
                    <a:pt x="1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9">
              <a:extLst>
                <a:ext uri="{FF2B5EF4-FFF2-40B4-BE49-F238E27FC236}">
                  <a16:creationId xmlns:a16="http://schemas.microsoft.com/office/drawing/2014/main" id="{C3AACF58-78A1-4919-A7D4-7FB4DF6F2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3767"/>
              <a:ext cx="126" cy="164"/>
            </a:xfrm>
            <a:custGeom>
              <a:avLst/>
              <a:gdLst>
                <a:gd name="T0" fmla="*/ 53 w 53"/>
                <a:gd name="T1" fmla="*/ 69 h 69"/>
                <a:gd name="T2" fmla="*/ 0 w 53"/>
                <a:gd name="T3" fmla="*/ 3 h 69"/>
                <a:gd name="T4" fmla="*/ 3 w 53"/>
                <a:gd name="T5" fmla="*/ 1 h 69"/>
                <a:gd name="T6" fmla="*/ 53 w 53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9">
                  <a:moveTo>
                    <a:pt x="53" y="69"/>
                  </a:moveTo>
                  <a:cubicBezTo>
                    <a:pt x="53" y="69"/>
                    <a:pt x="3" y="46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1" y="6"/>
                    <a:pt x="32" y="23"/>
                    <a:pt x="53" y="6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0">
              <a:extLst>
                <a:ext uri="{FF2B5EF4-FFF2-40B4-BE49-F238E27FC236}">
                  <a16:creationId xmlns:a16="http://schemas.microsoft.com/office/drawing/2014/main" id="{DF6AE95C-BCF0-474B-8FFC-76574A7F0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3808"/>
              <a:ext cx="100" cy="126"/>
            </a:xfrm>
            <a:custGeom>
              <a:avLst/>
              <a:gdLst>
                <a:gd name="T0" fmla="*/ 0 w 42"/>
                <a:gd name="T1" fmla="*/ 0 h 53"/>
                <a:gd name="T2" fmla="*/ 6 w 42"/>
                <a:gd name="T3" fmla="*/ 8 h 53"/>
                <a:gd name="T4" fmla="*/ 21 w 42"/>
                <a:gd name="T5" fmla="*/ 26 h 53"/>
                <a:gd name="T6" fmla="*/ 36 w 42"/>
                <a:gd name="T7" fmla="*/ 45 h 53"/>
                <a:gd name="T8" fmla="*/ 42 w 42"/>
                <a:gd name="T9" fmla="*/ 53 h 53"/>
                <a:gd name="T10" fmla="*/ 35 w 42"/>
                <a:gd name="T11" fmla="*/ 46 h 53"/>
                <a:gd name="T12" fmla="*/ 20 w 42"/>
                <a:gd name="T13" fmla="*/ 28 h 53"/>
                <a:gd name="T14" fmla="*/ 5 w 42"/>
                <a:gd name="T15" fmla="*/ 9 h 53"/>
                <a:gd name="T16" fmla="*/ 0 w 4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3">
                  <a:moveTo>
                    <a:pt x="0" y="0"/>
                  </a:moveTo>
                  <a:cubicBezTo>
                    <a:pt x="0" y="0"/>
                    <a:pt x="3" y="3"/>
                    <a:pt x="6" y="8"/>
                  </a:cubicBezTo>
                  <a:cubicBezTo>
                    <a:pt x="11" y="13"/>
                    <a:pt x="16" y="19"/>
                    <a:pt x="21" y="26"/>
                  </a:cubicBezTo>
                  <a:cubicBezTo>
                    <a:pt x="27" y="33"/>
                    <a:pt x="32" y="39"/>
                    <a:pt x="36" y="45"/>
                  </a:cubicBezTo>
                  <a:cubicBezTo>
                    <a:pt x="40" y="49"/>
                    <a:pt x="42" y="52"/>
                    <a:pt x="42" y="53"/>
                  </a:cubicBezTo>
                  <a:cubicBezTo>
                    <a:pt x="42" y="53"/>
                    <a:pt x="39" y="50"/>
                    <a:pt x="35" y="46"/>
                  </a:cubicBezTo>
                  <a:cubicBezTo>
                    <a:pt x="31" y="41"/>
                    <a:pt x="25" y="35"/>
                    <a:pt x="20" y="28"/>
                  </a:cubicBezTo>
                  <a:cubicBezTo>
                    <a:pt x="14" y="20"/>
                    <a:pt x="9" y="14"/>
                    <a:pt x="5" y="9"/>
                  </a:cubicBezTo>
                  <a:cubicBezTo>
                    <a:pt x="2" y="4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1">
              <a:extLst>
                <a:ext uri="{FF2B5EF4-FFF2-40B4-BE49-F238E27FC236}">
                  <a16:creationId xmlns:a16="http://schemas.microsoft.com/office/drawing/2014/main" id="{0AE4A318-110C-4587-A703-941D2DC88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413"/>
              <a:ext cx="228" cy="592"/>
            </a:xfrm>
            <a:custGeom>
              <a:avLst/>
              <a:gdLst>
                <a:gd name="T0" fmla="*/ 96 w 96"/>
                <a:gd name="T1" fmla="*/ 0 h 249"/>
                <a:gd name="T2" fmla="*/ 96 w 96"/>
                <a:gd name="T3" fmla="*/ 1 h 249"/>
                <a:gd name="T4" fmla="*/ 96 w 96"/>
                <a:gd name="T5" fmla="*/ 5 h 249"/>
                <a:gd name="T6" fmla="*/ 96 w 96"/>
                <a:gd name="T7" fmla="*/ 18 h 249"/>
                <a:gd name="T8" fmla="*/ 93 w 96"/>
                <a:gd name="T9" fmla="*/ 66 h 249"/>
                <a:gd name="T10" fmla="*/ 93 w 96"/>
                <a:gd name="T11" fmla="*/ 67 h 249"/>
                <a:gd name="T12" fmla="*/ 93 w 96"/>
                <a:gd name="T13" fmla="*/ 67 h 249"/>
                <a:gd name="T14" fmla="*/ 66 w 96"/>
                <a:gd name="T15" fmla="*/ 131 h 249"/>
                <a:gd name="T16" fmla="*/ 36 w 96"/>
                <a:gd name="T17" fmla="*/ 174 h 249"/>
                <a:gd name="T18" fmla="*/ 14 w 96"/>
                <a:gd name="T19" fmla="*/ 211 h 249"/>
                <a:gd name="T20" fmla="*/ 3 w 96"/>
                <a:gd name="T21" fmla="*/ 238 h 249"/>
                <a:gd name="T22" fmla="*/ 1 w 96"/>
                <a:gd name="T23" fmla="*/ 246 h 249"/>
                <a:gd name="T24" fmla="*/ 0 w 96"/>
                <a:gd name="T25" fmla="*/ 249 h 249"/>
                <a:gd name="T26" fmla="*/ 1 w 96"/>
                <a:gd name="T27" fmla="*/ 246 h 249"/>
                <a:gd name="T28" fmla="*/ 2 w 96"/>
                <a:gd name="T29" fmla="*/ 238 h 249"/>
                <a:gd name="T30" fmla="*/ 12 w 96"/>
                <a:gd name="T31" fmla="*/ 211 h 249"/>
                <a:gd name="T32" fmla="*/ 34 w 96"/>
                <a:gd name="T33" fmla="*/ 173 h 249"/>
                <a:gd name="T34" fmla="*/ 64 w 96"/>
                <a:gd name="T35" fmla="*/ 129 h 249"/>
                <a:gd name="T36" fmla="*/ 91 w 96"/>
                <a:gd name="T37" fmla="*/ 66 h 249"/>
                <a:gd name="T38" fmla="*/ 91 w 96"/>
                <a:gd name="T39" fmla="*/ 66 h 249"/>
                <a:gd name="T40" fmla="*/ 95 w 96"/>
                <a:gd name="T41" fmla="*/ 18 h 249"/>
                <a:gd name="T42" fmla="*/ 96 w 96"/>
                <a:gd name="T43" fmla="*/ 5 h 249"/>
                <a:gd name="T44" fmla="*/ 96 w 96"/>
                <a:gd name="T45" fmla="*/ 1 h 249"/>
                <a:gd name="T46" fmla="*/ 96 w 96"/>
                <a:gd name="T4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249">
                  <a:moveTo>
                    <a:pt x="96" y="0"/>
                  </a:moveTo>
                  <a:cubicBezTo>
                    <a:pt x="96" y="0"/>
                    <a:pt x="96" y="1"/>
                    <a:pt x="96" y="1"/>
                  </a:cubicBezTo>
                  <a:cubicBezTo>
                    <a:pt x="96" y="2"/>
                    <a:pt x="96" y="4"/>
                    <a:pt x="96" y="5"/>
                  </a:cubicBezTo>
                  <a:cubicBezTo>
                    <a:pt x="96" y="8"/>
                    <a:pt x="96" y="13"/>
                    <a:pt x="96" y="18"/>
                  </a:cubicBezTo>
                  <a:cubicBezTo>
                    <a:pt x="95" y="30"/>
                    <a:pt x="94" y="47"/>
                    <a:pt x="93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0" y="87"/>
                    <a:pt x="79" y="109"/>
                    <a:pt x="66" y="131"/>
                  </a:cubicBezTo>
                  <a:cubicBezTo>
                    <a:pt x="55" y="146"/>
                    <a:pt x="45" y="161"/>
                    <a:pt x="36" y="174"/>
                  </a:cubicBezTo>
                  <a:cubicBezTo>
                    <a:pt x="27" y="188"/>
                    <a:pt x="19" y="200"/>
                    <a:pt x="14" y="211"/>
                  </a:cubicBezTo>
                  <a:cubicBezTo>
                    <a:pt x="8" y="222"/>
                    <a:pt x="5" y="232"/>
                    <a:pt x="3" y="238"/>
                  </a:cubicBezTo>
                  <a:cubicBezTo>
                    <a:pt x="2" y="242"/>
                    <a:pt x="2" y="244"/>
                    <a:pt x="1" y="246"/>
                  </a:cubicBezTo>
                  <a:cubicBezTo>
                    <a:pt x="1" y="248"/>
                    <a:pt x="1" y="249"/>
                    <a:pt x="0" y="249"/>
                  </a:cubicBezTo>
                  <a:cubicBezTo>
                    <a:pt x="0" y="249"/>
                    <a:pt x="0" y="248"/>
                    <a:pt x="1" y="246"/>
                  </a:cubicBezTo>
                  <a:cubicBezTo>
                    <a:pt x="1" y="244"/>
                    <a:pt x="2" y="241"/>
                    <a:pt x="2" y="238"/>
                  </a:cubicBezTo>
                  <a:cubicBezTo>
                    <a:pt x="4" y="231"/>
                    <a:pt x="7" y="222"/>
                    <a:pt x="12" y="211"/>
                  </a:cubicBezTo>
                  <a:cubicBezTo>
                    <a:pt x="17" y="199"/>
                    <a:pt x="25" y="187"/>
                    <a:pt x="34" y="173"/>
                  </a:cubicBezTo>
                  <a:cubicBezTo>
                    <a:pt x="43" y="160"/>
                    <a:pt x="54" y="145"/>
                    <a:pt x="64" y="129"/>
                  </a:cubicBezTo>
                  <a:cubicBezTo>
                    <a:pt x="77" y="108"/>
                    <a:pt x="88" y="8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3" y="47"/>
                    <a:pt x="94" y="30"/>
                    <a:pt x="95" y="18"/>
                  </a:cubicBezTo>
                  <a:cubicBezTo>
                    <a:pt x="95" y="13"/>
                    <a:pt x="96" y="8"/>
                    <a:pt x="96" y="5"/>
                  </a:cubicBezTo>
                  <a:cubicBezTo>
                    <a:pt x="96" y="4"/>
                    <a:pt x="96" y="2"/>
                    <a:pt x="96" y="1"/>
                  </a:cubicBezTo>
                  <a:cubicBezTo>
                    <a:pt x="96" y="1"/>
                    <a:pt x="96" y="0"/>
                    <a:pt x="9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2">
              <a:extLst>
                <a:ext uri="{FF2B5EF4-FFF2-40B4-BE49-F238E27FC236}">
                  <a16:creationId xmlns:a16="http://schemas.microsoft.com/office/drawing/2014/main" id="{97BB7B59-3323-438B-9E0B-784A3905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3508"/>
              <a:ext cx="88" cy="205"/>
            </a:xfrm>
            <a:custGeom>
              <a:avLst/>
              <a:gdLst>
                <a:gd name="T0" fmla="*/ 15 w 37"/>
                <a:gd name="T1" fmla="*/ 86 h 86"/>
                <a:gd name="T2" fmla="*/ 10 w 37"/>
                <a:gd name="T3" fmla="*/ 2 h 86"/>
                <a:gd name="T4" fmla="*/ 7 w 37"/>
                <a:gd name="T5" fmla="*/ 2 h 86"/>
                <a:gd name="T6" fmla="*/ 15 w 3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6">
                  <a:moveTo>
                    <a:pt x="15" y="86"/>
                  </a:moveTo>
                  <a:cubicBezTo>
                    <a:pt x="15" y="86"/>
                    <a:pt x="37" y="35"/>
                    <a:pt x="10" y="2"/>
                  </a:cubicBezTo>
                  <a:cubicBezTo>
                    <a:pt x="9" y="0"/>
                    <a:pt x="7" y="1"/>
                    <a:pt x="7" y="2"/>
                  </a:cubicBezTo>
                  <a:cubicBezTo>
                    <a:pt x="4" y="11"/>
                    <a:pt x="0" y="37"/>
                    <a:pt x="15" y="8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3">
              <a:extLst>
                <a:ext uri="{FF2B5EF4-FFF2-40B4-BE49-F238E27FC236}">
                  <a16:creationId xmlns:a16="http://schemas.microsoft.com/office/drawing/2014/main" id="{D4196075-53E1-4FD1-BE8A-14CCDF99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54"/>
              <a:ext cx="12" cy="159"/>
            </a:xfrm>
            <a:custGeom>
              <a:avLst/>
              <a:gdLst>
                <a:gd name="T0" fmla="*/ 1 w 5"/>
                <a:gd name="T1" fmla="*/ 0 h 67"/>
                <a:gd name="T2" fmla="*/ 2 w 5"/>
                <a:gd name="T3" fmla="*/ 10 h 67"/>
                <a:gd name="T4" fmla="*/ 5 w 5"/>
                <a:gd name="T5" fmla="*/ 34 h 67"/>
                <a:gd name="T6" fmla="*/ 5 w 5"/>
                <a:gd name="T7" fmla="*/ 57 h 67"/>
                <a:gd name="T8" fmla="*/ 5 w 5"/>
                <a:gd name="T9" fmla="*/ 67 h 67"/>
                <a:gd name="T10" fmla="*/ 4 w 5"/>
                <a:gd name="T11" fmla="*/ 57 h 67"/>
                <a:gd name="T12" fmla="*/ 2 w 5"/>
                <a:gd name="T13" fmla="*/ 34 h 67"/>
                <a:gd name="T14" fmla="*/ 1 w 5"/>
                <a:gd name="T15" fmla="*/ 10 h 67"/>
                <a:gd name="T16" fmla="*/ 1 w 5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7">
                  <a:moveTo>
                    <a:pt x="1" y="0"/>
                  </a:moveTo>
                  <a:cubicBezTo>
                    <a:pt x="1" y="0"/>
                    <a:pt x="2" y="4"/>
                    <a:pt x="2" y="10"/>
                  </a:cubicBezTo>
                  <a:cubicBezTo>
                    <a:pt x="3" y="16"/>
                    <a:pt x="4" y="25"/>
                    <a:pt x="5" y="34"/>
                  </a:cubicBezTo>
                  <a:cubicBezTo>
                    <a:pt x="5" y="43"/>
                    <a:pt x="5" y="51"/>
                    <a:pt x="5" y="57"/>
                  </a:cubicBezTo>
                  <a:cubicBezTo>
                    <a:pt x="5" y="64"/>
                    <a:pt x="5" y="67"/>
                    <a:pt x="5" y="67"/>
                  </a:cubicBezTo>
                  <a:cubicBezTo>
                    <a:pt x="5" y="67"/>
                    <a:pt x="4" y="64"/>
                    <a:pt x="4" y="57"/>
                  </a:cubicBezTo>
                  <a:cubicBezTo>
                    <a:pt x="4" y="51"/>
                    <a:pt x="3" y="43"/>
                    <a:pt x="2" y="34"/>
                  </a:cubicBezTo>
                  <a:cubicBezTo>
                    <a:pt x="2" y="25"/>
                    <a:pt x="1" y="17"/>
                    <a:pt x="1" y="10"/>
                  </a:cubicBezTo>
                  <a:cubicBezTo>
                    <a:pt x="0" y="4"/>
                    <a:pt x="0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4">
              <a:extLst>
                <a:ext uri="{FF2B5EF4-FFF2-40B4-BE49-F238E27FC236}">
                  <a16:creationId xmlns:a16="http://schemas.microsoft.com/office/drawing/2014/main" id="{5111A9D8-2CF2-497D-9425-644AB71A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" y="3511"/>
              <a:ext cx="45" cy="202"/>
            </a:xfrm>
            <a:custGeom>
              <a:avLst/>
              <a:gdLst>
                <a:gd name="T0" fmla="*/ 5 w 19"/>
                <a:gd name="T1" fmla="*/ 0 h 85"/>
                <a:gd name="T2" fmla="*/ 3 w 19"/>
                <a:gd name="T3" fmla="*/ 1 h 85"/>
                <a:gd name="T4" fmla="*/ 0 w 19"/>
                <a:gd name="T5" fmla="*/ 23 h 85"/>
                <a:gd name="T6" fmla="*/ 11 w 19"/>
                <a:gd name="T7" fmla="*/ 85 h 85"/>
                <a:gd name="T8" fmla="*/ 12 w 19"/>
                <a:gd name="T9" fmla="*/ 85 h 85"/>
                <a:gd name="T10" fmla="*/ 11 w 19"/>
                <a:gd name="T11" fmla="*/ 75 h 85"/>
                <a:gd name="T12" fmla="*/ 9 w 19"/>
                <a:gd name="T13" fmla="*/ 52 h 85"/>
                <a:gd name="T14" fmla="*/ 8 w 19"/>
                <a:gd name="T15" fmla="*/ 28 h 85"/>
                <a:gd name="T16" fmla="*/ 8 w 19"/>
                <a:gd name="T17" fmla="*/ 18 h 85"/>
                <a:gd name="T18" fmla="*/ 8 w 19"/>
                <a:gd name="T19" fmla="*/ 18 h 85"/>
                <a:gd name="T20" fmla="*/ 9 w 19"/>
                <a:gd name="T21" fmla="*/ 28 h 85"/>
                <a:gd name="T22" fmla="*/ 12 w 19"/>
                <a:gd name="T23" fmla="*/ 52 h 85"/>
                <a:gd name="T24" fmla="*/ 12 w 19"/>
                <a:gd name="T25" fmla="*/ 75 h 85"/>
                <a:gd name="T26" fmla="*/ 12 w 19"/>
                <a:gd name="T27" fmla="*/ 83 h 85"/>
                <a:gd name="T28" fmla="*/ 19 w 19"/>
                <a:gd name="T29" fmla="*/ 43 h 85"/>
                <a:gd name="T30" fmla="*/ 6 w 19"/>
                <a:gd name="T31" fmla="*/ 1 h 85"/>
                <a:gd name="T32" fmla="*/ 5 w 19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85">
                  <a:moveTo>
                    <a:pt x="5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2" y="5"/>
                    <a:pt x="0" y="12"/>
                    <a:pt x="0" y="23"/>
                  </a:cubicBezTo>
                  <a:cubicBezTo>
                    <a:pt x="0" y="37"/>
                    <a:pt x="3" y="57"/>
                    <a:pt x="11" y="85"/>
                  </a:cubicBezTo>
                  <a:cubicBezTo>
                    <a:pt x="11" y="85"/>
                    <a:pt x="12" y="85"/>
                    <a:pt x="12" y="85"/>
                  </a:cubicBezTo>
                  <a:cubicBezTo>
                    <a:pt x="12" y="84"/>
                    <a:pt x="11" y="80"/>
                    <a:pt x="11" y="75"/>
                  </a:cubicBezTo>
                  <a:cubicBezTo>
                    <a:pt x="11" y="69"/>
                    <a:pt x="10" y="61"/>
                    <a:pt x="9" y="52"/>
                  </a:cubicBezTo>
                  <a:cubicBezTo>
                    <a:pt x="9" y="43"/>
                    <a:pt x="8" y="35"/>
                    <a:pt x="8" y="28"/>
                  </a:cubicBezTo>
                  <a:cubicBezTo>
                    <a:pt x="7" y="22"/>
                    <a:pt x="7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9" y="22"/>
                    <a:pt x="9" y="28"/>
                  </a:cubicBezTo>
                  <a:cubicBezTo>
                    <a:pt x="10" y="34"/>
                    <a:pt x="11" y="43"/>
                    <a:pt x="12" y="52"/>
                  </a:cubicBezTo>
                  <a:cubicBezTo>
                    <a:pt x="12" y="61"/>
                    <a:pt x="12" y="69"/>
                    <a:pt x="12" y="75"/>
                  </a:cubicBezTo>
                  <a:cubicBezTo>
                    <a:pt x="12" y="79"/>
                    <a:pt x="12" y="82"/>
                    <a:pt x="12" y="83"/>
                  </a:cubicBezTo>
                  <a:cubicBezTo>
                    <a:pt x="14" y="78"/>
                    <a:pt x="19" y="62"/>
                    <a:pt x="19" y="43"/>
                  </a:cubicBezTo>
                  <a:cubicBezTo>
                    <a:pt x="19" y="29"/>
                    <a:pt x="16" y="14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5">
              <a:extLst>
                <a:ext uri="{FF2B5EF4-FFF2-40B4-BE49-F238E27FC236}">
                  <a16:creationId xmlns:a16="http://schemas.microsoft.com/office/drawing/2014/main" id="{98AA3E0E-8D58-4974-AD3E-94CA4D948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54"/>
              <a:ext cx="12" cy="159"/>
            </a:xfrm>
            <a:custGeom>
              <a:avLst/>
              <a:gdLst>
                <a:gd name="T0" fmla="*/ 1 w 5"/>
                <a:gd name="T1" fmla="*/ 0 h 67"/>
                <a:gd name="T2" fmla="*/ 1 w 5"/>
                <a:gd name="T3" fmla="*/ 0 h 67"/>
                <a:gd name="T4" fmla="*/ 1 w 5"/>
                <a:gd name="T5" fmla="*/ 10 h 67"/>
                <a:gd name="T6" fmla="*/ 2 w 5"/>
                <a:gd name="T7" fmla="*/ 34 h 67"/>
                <a:gd name="T8" fmla="*/ 4 w 5"/>
                <a:gd name="T9" fmla="*/ 57 h 67"/>
                <a:gd name="T10" fmla="*/ 5 w 5"/>
                <a:gd name="T11" fmla="*/ 67 h 67"/>
                <a:gd name="T12" fmla="*/ 5 w 5"/>
                <a:gd name="T13" fmla="*/ 65 h 67"/>
                <a:gd name="T14" fmla="*/ 5 w 5"/>
                <a:gd name="T15" fmla="*/ 57 h 67"/>
                <a:gd name="T16" fmla="*/ 5 w 5"/>
                <a:gd name="T17" fmla="*/ 34 h 67"/>
                <a:gd name="T18" fmla="*/ 2 w 5"/>
                <a:gd name="T19" fmla="*/ 10 h 67"/>
                <a:gd name="T20" fmla="*/ 1 w 5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6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4"/>
                    <a:pt x="1" y="10"/>
                  </a:cubicBezTo>
                  <a:cubicBezTo>
                    <a:pt x="1" y="17"/>
                    <a:pt x="2" y="25"/>
                    <a:pt x="2" y="34"/>
                  </a:cubicBezTo>
                  <a:cubicBezTo>
                    <a:pt x="3" y="43"/>
                    <a:pt x="4" y="51"/>
                    <a:pt x="4" y="57"/>
                  </a:cubicBezTo>
                  <a:cubicBezTo>
                    <a:pt x="4" y="62"/>
                    <a:pt x="5" y="66"/>
                    <a:pt x="5" y="67"/>
                  </a:cubicBezTo>
                  <a:cubicBezTo>
                    <a:pt x="5" y="66"/>
                    <a:pt x="5" y="66"/>
                    <a:pt x="5" y="65"/>
                  </a:cubicBezTo>
                  <a:cubicBezTo>
                    <a:pt x="5" y="64"/>
                    <a:pt x="5" y="61"/>
                    <a:pt x="5" y="57"/>
                  </a:cubicBezTo>
                  <a:cubicBezTo>
                    <a:pt x="5" y="51"/>
                    <a:pt x="5" y="43"/>
                    <a:pt x="5" y="34"/>
                  </a:cubicBezTo>
                  <a:cubicBezTo>
                    <a:pt x="4" y="25"/>
                    <a:pt x="3" y="16"/>
                    <a:pt x="2" y="10"/>
                  </a:cubicBezTo>
                  <a:cubicBezTo>
                    <a:pt x="2" y="4"/>
                    <a:pt x="1" y="0"/>
                    <a:pt x="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6">
              <a:extLst>
                <a:ext uri="{FF2B5EF4-FFF2-40B4-BE49-F238E27FC236}">
                  <a16:creationId xmlns:a16="http://schemas.microsoft.com/office/drawing/2014/main" id="{57415DBA-1B20-45CC-ADAB-97D5EE79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805"/>
              <a:ext cx="88" cy="202"/>
            </a:xfrm>
            <a:custGeom>
              <a:avLst/>
              <a:gdLst>
                <a:gd name="T0" fmla="*/ 20 w 37"/>
                <a:gd name="T1" fmla="*/ 85 h 85"/>
                <a:gd name="T2" fmla="*/ 7 w 37"/>
                <a:gd name="T3" fmla="*/ 1 h 85"/>
                <a:gd name="T4" fmla="*/ 4 w 37"/>
                <a:gd name="T5" fmla="*/ 2 h 85"/>
                <a:gd name="T6" fmla="*/ 20 w 37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5">
                  <a:moveTo>
                    <a:pt x="20" y="85"/>
                  </a:moveTo>
                  <a:cubicBezTo>
                    <a:pt x="20" y="85"/>
                    <a:pt x="37" y="32"/>
                    <a:pt x="7" y="1"/>
                  </a:cubicBezTo>
                  <a:cubicBezTo>
                    <a:pt x="6" y="0"/>
                    <a:pt x="4" y="0"/>
                    <a:pt x="4" y="2"/>
                  </a:cubicBezTo>
                  <a:cubicBezTo>
                    <a:pt x="2" y="10"/>
                    <a:pt x="0" y="37"/>
                    <a:pt x="20" y="8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7">
              <a:extLst>
                <a:ext uri="{FF2B5EF4-FFF2-40B4-BE49-F238E27FC236}">
                  <a16:creationId xmlns:a16="http://schemas.microsoft.com/office/drawing/2014/main" id="{BD865BBC-1F19-4BD1-977F-3B34FE35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848"/>
              <a:ext cx="24" cy="159"/>
            </a:xfrm>
            <a:custGeom>
              <a:avLst/>
              <a:gdLst>
                <a:gd name="T0" fmla="*/ 0 w 10"/>
                <a:gd name="T1" fmla="*/ 0 h 67"/>
                <a:gd name="T2" fmla="*/ 3 w 10"/>
                <a:gd name="T3" fmla="*/ 10 h 67"/>
                <a:gd name="T4" fmla="*/ 7 w 10"/>
                <a:gd name="T5" fmla="*/ 33 h 67"/>
                <a:gd name="T6" fmla="*/ 10 w 10"/>
                <a:gd name="T7" fmla="*/ 57 h 67"/>
                <a:gd name="T8" fmla="*/ 10 w 10"/>
                <a:gd name="T9" fmla="*/ 67 h 67"/>
                <a:gd name="T10" fmla="*/ 8 w 10"/>
                <a:gd name="T11" fmla="*/ 57 h 67"/>
                <a:gd name="T12" fmla="*/ 5 w 10"/>
                <a:gd name="T13" fmla="*/ 34 h 67"/>
                <a:gd name="T14" fmla="*/ 1 w 10"/>
                <a:gd name="T15" fmla="*/ 10 h 67"/>
                <a:gd name="T16" fmla="*/ 0 w 10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0" y="0"/>
                  </a:moveTo>
                  <a:cubicBezTo>
                    <a:pt x="1" y="0"/>
                    <a:pt x="1" y="4"/>
                    <a:pt x="3" y="10"/>
                  </a:cubicBezTo>
                  <a:cubicBezTo>
                    <a:pt x="4" y="16"/>
                    <a:pt x="5" y="24"/>
                    <a:pt x="7" y="33"/>
                  </a:cubicBezTo>
                  <a:cubicBezTo>
                    <a:pt x="8" y="42"/>
                    <a:pt x="9" y="51"/>
                    <a:pt x="10" y="57"/>
                  </a:cubicBezTo>
                  <a:cubicBezTo>
                    <a:pt x="10" y="63"/>
                    <a:pt x="10" y="67"/>
                    <a:pt x="10" y="67"/>
                  </a:cubicBezTo>
                  <a:cubicBezTo>
                    <a:pt x="10" y="67"/>
                    <a:pt x="9" y="63"/>
                    <a:pt x="8" y="57"/>
                  </a:cubicBezTo>
                  <a:cubicBezTo>
                    <a:pt x="7" y="50"/>
                    <a:pt x="6" y="42"/>
                    <a:pt x="5" y="34"/>
                  </a:cubicBezTo>
                  <a:cubicBezTo>
                    <a:pt x="4" y="25"/>
                    <a:pt x="2" y="17"/>
                    <a:pt x="1" y="10"/>
                  </a:cubicBezTo>
                  <a:cubicBezTo>
                    <a:pt x="0" y="4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8">
              <a:extLst>
                <a:ext uri="{FF2B5EF4-FFF2-40B4-BE49-F238E27FC236}">
                  <a16:creationId xmlns:a16="http://schemas.microsoft.com/office/drawing/2014/main" id="{CC978D46-EEAF-4401-888B-0BBDFC828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805"/>
              <a:ext cx="50" cy="202"/>
            </a:xfrm>
            <a:custGeom>
              <a:avLst/>
              <a:gdLst>
                <a:gd name="T0" fmla="*/ 3 w 21"/>
                <a:gd name="T1" fmla="*/ 0 h 85"/>
                <a:gd name="T2" fmla="*/ 1 w 21"/>
                <a:gd name="T3" fmla="*/ 2 h 85"/>
                <a:gd name="T4" fmla="*/ 0 w 21"/>
                <a:gd name="T5" fmla="*/ 13 h 85"/>
                <a:gd name="T6" fmla="*/ 0 w 21"/>
                <a:gd name="T7" fmla="*/ 14 h 85"/>
                <a:gd name="T8" fmla="*/ 17 w 21"/>
                <a:gd name="T9" fmla="*/ 85 h 85"/>
                <a:gd name="T10" fmla="*/ 17 w 21"/>
                <a:gd name="T11" fmla="*/ 84 h 85"/>
                <a:gd name="T12" fmla="*/ 15 w 21"/>
                <a:gd name="T13" fmla="*/ 75 h 85"/>
                <a:gd name="T14" fmla="*/ 12 w 21"/>
                <a:gd name="T15" fmla="*/ 52 h 85"/>
                <a:gd name="T16" fmla="*/ 8 w 21"/>
                <a:gd name="T17" fmla="*/ 28 h 85"/>
                <a:gd name="T18" fmla="*/ 7 w 21"/>
                <a:gd name="T19" fmla="*/ 18 h 85"/>
                <a:gd name="T20" fmla="*/ 7 w 21"/>
                <a:gd name="T21" fmla="*/ 18 h 85"/>
                <a:gd name="T22" fmla="*/ 10 w 21"/>
                <a:gd name="T23" fmla="*/ 28 h 85"/>
                <a:gd name="T24" fmla="*/ 14 w 21"/>
                <a:gd name="T25" fmla="*/ 51 h 85"/>
                <a:gd name="T26" fmla="*/ 17 w 21"/>
                <a:gd name="T27" fmla="*/ 75 h 85"/>
                <a:gd name="T28" fmla="*/ 17 w 21"/>
                <a:gd name="T29" fmla="*/ 83 h 85"/>
                <a:gd name="T30" fmla="*/ 21 w 21"/>
                <a:gd name="T31" fmla="*/ 51 h 85"/>
                <a:gd name="T32" fmla="*/ 4 w 21"/>
                <a:gd name="T33" fmla="*/ 1 h 85"/>
                <a:gd name="T34" fmla="*/ 3 w 21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85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28"/>
                    <a:pt x="3" y="51"/>
                    <a:pt x="17" y="85"/>
                  </a:cubicBezTo>
                  <a:cubicBezTo>
                    <a:pt x="17" y="85"/>
                    <a:pt x="17" y="85"/>
                    <a:pt x="17" y="84"/>
                  </a:cubicBezTo>
                  <a:cubicBezTo>
                    <a:pt x="16" y="83"/>
                    <a:pt x="16" y="80"/>
                    <a:pt x="15" y="75"/>
                  </a:cubicBezTo>
                  <a:cubicBezTo>
                    <a:pt x="14" y="68"/>
                    <a:pt x="13" y="60"/>
                    <a:pt x="12" y="52"/>
                  </a:cubicBezTo>
                  <a:cubicBezTo>
                    <a:pt x="11" y="43"/>
                    <a:pt x="9" y="35"/>
                    <a:pt x="8" y="28"/>
                  </a:cubicBezTo>
                  <a:cubicBezTo>
                    <a:pt x="7" y="22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22"/>
                    <a:pt x="10" y="28"/>
                  </a:cubicBezTo>
                  <a:cubicBezTo>
                    <a:pt x="11" y="34"/>
                    <a:pt x="12" y="42"/>
                    <a:pt x="14" y="51"/>
                  </a:cubicBezTo>
                  <a:cubicBezTo>
                    <a:pt x="15" y="60"/>
                    <a:pt x="16" y="69"/>
                    <a:pt x="17" y="75"/>
                  </a:cubicBezTo>
                  <a:cubicBezTo>
                    <a:pt x="17" y="78"/>
                    <a:pt x="17" y="81"/>
                    <a:pt x="17" y="83"/>
                  </a:cubicBezTo>
                  <a:cubicBezTo>
                    <a:pt x="18" y="78"/>
                    <a:pt x="21" y="65"/>
                    <a:pt x="21" y="51"/>
                  </a:cubicBezTo>
                  <a:cubicBezTo>
                    <a:pt x="21" y="34"/>
                    <a:pt x="18" y="15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9">
              <a:extLst>
                <a:ext uri="{FF2B5EF4-FFF2-40B4-BE49-F238E27FC236}">
                  <a16:creationId xmlns:a16="http://schemas.microsoft.com/office/drawing/2014/main" id="{7CB71AD7-699C-42C9-BD7F-E8A6A7686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848"/>
              <a:ext cx="24" cy="157"/>
            </a:xfrm>
            <a:custGeom>
              <a:avLst/>
              <a:gdLst>
                <a:gd name="T0" fmla="*/ 0 w 10"/>
                <a:gd name="T1" fmla="*/ 0 h 66"/>
                <a:gd name="T2" fmla="*/ 0 w 10"/>
                <a:gd name="T3" fmla="*/ 0 h 66"/>
                <a:gd name="T4" fmla="*/ 1 w 10"/>
                <a:gd name="T5" fmla="*/ 10 h 66"/>
                <a:gd name="T6" fmla="*/ 5 w 10"/>
                <a:gd name="T7" fmla="*/ 34 h 66"/>
                <a:gd name="T8" fmla="*/ 8 w 10"/>
                <a:gd name="T9" fmla="*/ 57 h 66"/>
                <a:gd name="T10" fmla="*/ 10 w 10"/>
                <a:gd name="T11" fmla="*/ 66 h 66"/>
                <a:gd name="T12" fmla="*/ 10 w 10"/>
                <a:gd name="T13" fmla="*/ 65 h 66"/>
                <a:gd name="T14" fmla="*/ 10 w 10"/>
                <a:gd name="T15" fmla="*/ 57 h 66"/>
                <a:gd name="T16" fmla="*/ 7 w 10"/>
                <a:gd name="T17" fmla="*/ 33 h 66"/>
                <a:gd name="T18" fmla="*/ 3 w 10"/>
                <a:gd name="T19" fmla="*/ 10 h 66"/>
                <a:gd name="T20" fmla="*/ 0 w 10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"/>
                    <a:pt x="1" y="10"/>
                  </a:cubicBezTo>
                  <a:cubicBezTo>
                    <a:pt x="2" y="17"/>
                    <a:pt x="4" y="25"/>
                    <a:pt x="5" y="34"/>
                  </a:cubicBezTo>
                  <a:cubicBezTo>
                    <a:pt x="6" y="42"/>
                    <a:pt x="7" y="50"/>
                    <a:pt x="8" y="57"/>
                  </a:cubicBezTo>
                  <a:cubicBezTo>
                    <a:pt x="9" y="62"/>
                    <a:pt x="9" y="65"/>
                    <a:pt x="10" y="66"/>
                  </a:cubicBezTo>
                  <a:cubicBezTo>
                    <a:pt x="10" y="66"/>
                    <a:pt x="10" y="65"/>
                    <a:pt x="10" y="65"/>
                  </a:cubicBezTo>
                  <a:cubicBezTo>
                    <a:pt x="10" y="63"/>
                    <a:pt x="10" y="60"/>
                    <a:pt x="10" y="57"/>
                  </a:cubicBezTo>
                  <a:cubicBezTo>
                    <a:pt x="9" y="51"/>
                    <a:pt x="8" y="42"/>
                    <a:pt x="7" y="33"/>
                  </a:cubicBezTo>
                  <a:cubicBezTo>
                    <a:pt x="5" y="24"/>
                    <a:pt x="4" y="16"/>
                    <a:pt x="3" y="10"/>
                  </a:cubicBezTo>
                  <a:cubicBezTo>
                    <a:pt x="1" y="4"/>
                    <a:pt x="1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0">
              <a:extLst>
                <a:ext uri="{FF2B5EF4-FFF2-40B4-BE49-F238E27FC236}">
                  <a16:creationId xmlns:a16="http://schemas.microsoft.com/office/drawing/2014/main" id="{82CB33BA-67B1-43AA-B578-907E86FDA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383"/>
              <a:ext cx="107" cy="182"/>
            </a:xfrm>
            <a:custGeom>
              <a:avLst/>
              <a:gdLst>
                <a:gd name="T0" fmla="*/ 0 w 45"/>
                <a:gd name="T1" fmla="*/ 77 h 77"/>
                <a:gd name="T2" fmla="*/ 40 w 45"/>
                <a:gd name="T3" fmla="*/ 2 h 77"/>
                <a:gd name="T4" fmla="*/ 37 w 45"/>
                <a:gd name="T5" fmla="*/ 1 h 77"/>
                <a:gd name="T6" fmla="*/ 0 w 4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7">
                  <a:moveTo>
                    <a:pt x="0" y="77"/>
                  </a:moveTo>
                  <a:cubicBezTo>
                    <a:pt x="0" y="77"/>
                    <a:pt x="45" y="45"/>
                    <a:pt x="40" y="2"/>
                  </a:cubicBezTo>
                  <a:cubicBezTo>
                    <a:pt x="40" y="1"/>
                    <a:pt x="38" y="0"/>
                    <a:pt x="37" y="1"/>
                  </a:cubicBezTo>
                  <a:cubicBezTo>
                    <a:pt x="31" y="7"/>
                    <a:pt x="13" y="27"/>
                    <a:pt x="0" y="77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1">
              <a:extLst>
                <a:ext uri="{FF2B5EF4-FFF2-40B4-BE49-F238E27FC236}">
                  <a16:creationId xmlns:a16="http://schemas.microsoft.com/office/drawing/2014/main" id="{B8C15DDF-3654-434E-8CEF-4FB65E358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385"/>
              <a:ext cx="98" cy="180"/>
            </a:xfrm>
            <a:custGeom>
              <a:avLst/>
              <a:gdLst>
                <a:gd name="T0" fmla="*/ 39 w 41"/>
                <a:gd name="T1" fmla="*/ 0 h 76"/>
                <a:gd name="T2" fmla="*/ 37 w 41"/>
                <a:gd name="T3" fmla="*/ 0 h 76"/>
                <a:gd name="T4" fmla="*/ 0 w 41"/>
                <a:gd name="T5" fmla="*/ 76 h 76"/>
                <a:gd name="T6" fmla="*/ 41 w 41"/>
                <a:gd name="T7" fmla="*/ 7 h 76"/>
                <a:gd name="T8" fmla="*/ 40 w 41"/>
                <a:gd name="T9" fmla="*/ 1 h 76"/>
                <a:gd name="T10" fmla="*/ 39 w 41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76">
                  <a:moveTo>
                    <a:pt x="39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1" y="6"/>
                    <a:pt x="13" y="26"/>
                    <a:pt x="0" y="76"/>
                  </a:cubicBezTo>
                  <a:cubicBezTo>
                    <a:pt x="0" y="76"/>
                    <a:pt x="41" y="47"/>
                    <a:pt x="41" y="7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40" y="0"/>
                    <a:pt x="39" y="0"/>
                    <a:pt x="39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2">
              <a:extLst>
                <a:ext uri="{FF2B5EF4-FFF2-40B4-BE49-F238E27FC236}">
                  <a16:creationId xmlns:a16="http://schemas.microsoft.com/office/drawing/2014/main" id="{A2CCB872-106E-4DFC-8021-2FC253106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3425"/>
              <a:ext cx="76" cy="140"/>
            </a:xfrm>
            <a:custGeom>
              <a:avLst/>
              <a:gdLst>
                <a:gd name="T0" fmla="*/ 32 w 32"/>
                <a:gd name="T1" fmla="*/ 0 h 59"/>
                <a:gd name="T2" fmla="*/ 28 w 32"/>
                <a:gd name="T3" fmla="*/ 9 h 59"/>
                <a:gd name="T4" fmla="*/ 18 w 32"/>
                <a:gd name="T5" fmla="*/ 30 h 59"/>
                <a:gd name="T6" fmla="*/ 6 w 32"/>
                <a:gd name="T7" fmla="*/ 51 h 59"/>
                <a:gd name="T8" fmla="*/ 0 w 32"/>
                <a:gd name="T9" fmla="*/ 59 h 59"/>
                <a:gd name="T10" fmla="*/ 5 w 32"/>
                <a:gd name="T11" fmla="*/ 50 h 59"/>
                <a:gd name="T12" fmla="*/ 16 w 32"/>
                <a:gd name="T13" fmla="*/ 29 h 59"/>
                <a:gd name="T14" fmla="*/ 27 w 32"/>
                <a:gd name="T15" fmla="*/ 9 h 59"/>
                <a:gd name="T16" fmla="*/ 32 w 32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9">
                  <a:moveTo>
                    <a:pt x="32" y="0"/>
                  </a:moveTo>
                  <a:cubicBezTo>
                    <a:pt x="32" y="0"/>
                    <a:pt x="31" y="4"/>
                    <a:pt x="28" y="9"/>
                  </a:cubicBezTo>
                  <a:cubicBezTo>
                    <a:pt x="26" y="15"/>
                    <a:pt x="22" y="22"/>
                    <a:pt x="18" y="30"/>
                  </a:cubicBezTo>
                  <a:cubicBezTo>
                    <a:pt x="13" y="39"/>
                    <a:pt x="9" y="46"/>
                    <a:pt x="6" y="51"/>
                  </a:cubicBezTo>
                  <a:cubicBezTo>
                    <a:pt x="3" y="56"/>
                    <a:pt x="0" y="59"/>
                    <a:pt x="0" y="59"/>
                  </a:cubicBezTo>
                  <a:cubicBezTo>
                    <a:pt x="0" y="59"/>
                    <a:pt x="2" y="55"/>
                    <a:pt x="5" y="50"/>
                  </a:cubicBezTo>
                  <a:cubicBezTo>
                    <a:pt x="8" y="44"/>
                    <a:pt x="12" y="37"/>
                    <a:pt x="16" y="29"/>
                  </a:cubicBezTo>
                  <a:cubicBezTo>
                    <a:pt x="20" y="22"/>
                    <a:pt x="24" y="15"/>
                    <a:pt x="27" y="9"/>
                  </a:cubicBezTo>
                  <a:cubicBezTo>
                    <a:pt x="30" y="3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3">
              <a:extLst>
                <a:ext uri="{FF2B5EF4-FFF2-40B4-BE49-F238E27FC236}">
                  <a16:creationId xmlns:a16="http://schemas.microsoft.com/office/drawing/2014/main" id="{239E074B-D869-4BB1-8159-84CD723D1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60"/>
              <a:ext cx="166" cy="124"/>
            </a:xfrm>
            <a:custGeom>
              <a:avLst/>
              <a:gdLst>
                <a:gd name="T0" fmla="*/ 0 w 70"/>
                <a:gd name="T1" fmla="*/ 52 h 52"/>
                <a:gd name="T2" fmla="*/ 69 w 70"/>
                <a:gd name="T3" fmla="*/ 3 h 52"/>
                <a:gd name="T4" fmla="*/ 67 w 70"/>
                <a:gd name="T5" fmla="*/ 0 h 52"/>
                <a:gd name="T6" fmla="*/ 0 w 7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2">
                  <a:moveTo>
                    <a:pt x="0" y="52"/>
                  </a:moveTo>
                  <a:cubicBezTo>
                    <a:pt x="0" y="52"/>
                    <a:pt x="55" y="43"/>
                    <a:pt x="69" y="3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59" y="3"/>
                    <a:pt x="34" y="13"/>
                    <a:pt x="0" y="5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4">
              <a:extLst>
                <a:ext uri="{FF2B5EF4-FFF2-40B4-BE49-F238E27FC236}">
                  <a16:creationId xmlns:a16="http://schemas.microsoft.com/office/drawing/2014/main" id="{637E9A65-33AB-4082-86F2-5D77CD7A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60"/>
              <a:ext cx="164" cy="124"/>
            </a:xfrm>
            <a:custGeom>
              <a:avLst/>
              <a:gdLst>
                <a:gd name="T0" fmla="*/ 68 w 69"/>
                <a:gd name="T1" fmla="*/ 0 h 52"/>
                <a:gd name="T2" fmla="*/ 67 w 69"/>
                <a:gd name="T3" fmla="*/ 0 h 52"/>
                <a:gd name="T4" fmla="*/ 6 w 69"/>
                <a:gd name="T5" fmla="*/ 44 h 52"/>
                <a:gd name="T6" fmla="*/ 0 w 69"/>
                <a:gd name="T7" fmla="*/ 51 h 52"/>
                <a:gd name="T8" fmla="*/ 0 w 69"/>
                <a:gd name="T9" fmla="*/ 52 h 52"/>
                <a:gd name="T10" fmla="*/ 69 w 69"/>
                <a:gd name="T11" fmla="*/ 3 h 52"/>
                <a:gd name="T12" fmla="*/ 69 w 69"/>
                <a:gd name="T13" fmla="*/ 2 h 52"/>
                <a:gd name="T14" fmla="*/ 68 w 6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2">
                  <a:moveTo>
                    <a:pt x="6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59" y="2"/>
                    <a:pt x="37" y="11"/>
                    <a:pt x="6" y="44"/>
                  </a:cubicBezTo>
                  <a:cubicBezTo>
                    <a:pt x="4" y="46"/>
                    <a:pt x="2" y="49"/>
                    <a:pt x="0" y="51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2"/>
                    <a:pt x="55" y="43"/>
                    <a:pt x="69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0"/>
                    <a:pt x="6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5">
              <a:extLst>
                <a:ext uri="{FF2B5EF4-FFF2-40B4-BE49-F238E27FC236}">
                  <a16:creationId xmlns:a16="http://schemas.microsoft.com/office/drawing/2014/main" id="{ACD87E4E-2568-4EBD-98FF-26C5F8E7C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791"/>
              <a:ext cx="131" cy="93"/>
            </a:xfrm>
            <a:custGeom>
              <a:avLst/>
              <a:gdLst>
                <a:gd name="T0" fmla="*/ 55 w 55"/>
                <a:gd name="T1" fmla="*/ 0 h 39"/>
                <a:gd name="T2" fmla="*/ 48 w 55"/>
                <a:gd name="T3" fmla="*/ 7 h 39"/>
                <a:gd name="T4" fmla="*/ 29 w 55"/>
                <a:gd name="T5" fmla="*/ 21 h 39"/>
                <a:gd name="T6" fmla="*/ 9 w 55"/>
                <a:gd name="T7" fmla="*/ 34 h 39"/>
                <a:gd name="T8" fmla="*/ 0 w 55"/>
                <a:gd name="T9" fmla="*/ 39 h 39"/>
                <a:gd name="T10" fmla="*/ 8 w 55"/>
                <a:gd name="T11" fmla="*/ 33 h 39"/>
                <a:gd name="T12" fmla="*/ 27 w 55"/>
                <a:gd name="T13" fmla="*/ 19 h 39"/>
                <a:gd name="T14" fmla="*/ 47 w 55"/>
                <a:gd name="T15" fmla="*/ 6 h 39"/>
                <a:gd name="T16" fmla="*/ 55 w 5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9">
                  <a:moveTo>
                    <a:pt x="55" y="0"/>
                  </a:moveTo>
                  <a:cubicBezTo>
                    <a:pt x="55" y="1"/>
                    <a:pt x="52" y="3"/>
                    <a:pt x="48" y="7"/>
                  </a:cubicBezTo>
                  <a:cubicBezTo>
                    <a:pt x="43" y="11"/>
                    <a:pt x="36" y="16"/>
                    <a:pt x="29" y="21"/>
                  </a:cubicBezTo>
                  <a:cubicBezTo>
                    <a:pt x="21" y="26"/>
                    <a:pt x="14" y="31"/>
                    <a:pt x="9" y="34"/>
                  </a:cubicBezTo>
                  <a:cubicBezTo>
                    <a:pt x="4" y="37"/>
                    <a:pt x="0" y="39"/>
                    <a:pt x="0" y="39"/>
                  </a:cubicBezTo>
                  <a:cubicBezTo>
                    <a:pt x="0" y="39"/>
                    <a:pt x="3" y="36"/>
                    <a:pt x="8" y="33"/>
                  </a:cubicBezTo>
                  <a:cubicBezTo>
                    <a:pt x="14" y="29"/>
                    <a:pt x="20" y="24"/>
                    <a:pt x="27" y="19"/>
                  </a:cubicBezTo>
                  <a:cubicBezTo>
                    <a:pt x="35" y="14"/>
                    <a:pt x="41" y="10"/>
                    <a:pt x="47" y="6"/>
                  </a:cubicBezTo>
                  <a:cubicBezTo>
                    <a:pt x="52" y="2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6">
              <a:extLst>
                <a:ext uri="{FF2B5EF4-FFF2-40B4-BE49-F238E27FC236}">
                  <a16:creationId xmlns:a16="http://schemas.microsoft.com/office/drawing/2014/main" id="{2B2EEA99-9959-4D22-A815-783B7EEE6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4121"/>
              <a:ext cx="235" cy="257"/>
            </a:xfrm>
            <a:custGeom>
              <a:avLst/>
              <a:gdLst>
                <a:gd name="T0" fmla="*/ 38 w 235"/>
                <a:gd name="T1" fmla="*/ 0 h 257"/>
                <a:gd name="T2" fmla="*/ 0 w 235"/>
                <a:gd name="T3" fmla="*/ 257 h 257"/>
                <a:gd name="T4" fmla="*/ 235 w 235"/>
                <a:gd name="T5" fmla="*/ 257 h 257"/>
                <a:gd name="T6" fmla="*/ 204 w 235"/>
                <a:gd name="T7" fmla="*/ 0 h 257"/>
                <a:gd name="T8" fmla="*/ 38 w 235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57">
                  <a:moveTo>
                    <a:pt x="38" y="0"/>
                  </a:moveTo>
                  <a:lnTo>
                    <a:pt x="0" y="257"/>
                  </a:lnTo>
                  <a:lnTo>
                    <a:pt x="235" y="257"/>
                  </a:lnTo>
                  <a:lnTo>
                    <a:pt x="20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57">
              <a:extLst>
                <a:ext uri="{FF2B5EF4-FFF2-40B4-BE49-F238E27FC236}">
                  <a16:creationId xmlns:a16="http://schemas.microsoft.com/office/drawing/2014/main" id="{35C6D071-9FED-49E6-87A5-9D26E437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" y="4200"/>
              <a:ext cx="18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58">
              <a:extLst>
                <a:ext uri="{FF2B5EF4-FFF2-40B4-BE49-F238E27FC236}">
                  <a16:creationId xmlns:a16="http://schemas.microsoft.com/office/drawing/2014/main" id="{4075BA29-46B4-48D5-82E6-7F24951F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4219"/>
              <a:ext cx="197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0C76EF-4A77-419C-A57A-199364B186CD}"/>
              </a:ext>
            </a:extLst>
          </p:cNvPr>
          <p:cNvSpPr/>
          <p:nvPr/>
        </p:nvSpPr>
        <p:spPr>
          <a:xfrm>
            <a:off x="0" y="1687946"/>
            <a:ext cx="473724" cy="4294909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271B30-64D9-4877-95FB-F32400550D64}"/>
              </a:ext>
            </a:extLst>
          </p:cNvPr>
          <p:cNvGrpSpPr/>
          <p:nvPr/>
        </p:nvGrpSpPr>
        <p:grpSpPr>
          <a:xfrm>
            <a:off x="7623073" y="2035410"/>
            <a:ext cx="3870979" cy="631574"/>
            <a:chOff x="7623073" y="2198386"/>
            <a:chExt cx="3870979" cy="631574"/>
          </a:xfrm>
        </p:grpSpPr>
        <p:sp>
          <p:nvSpPr>
            <p:cNvPr id="365" name="Text Placeholder 2">
              <a:extLst>
                <a:ext uri="{FF2B5EF4-FFF2-40B4-BE49-F238E27FC236}">
                  <a16:creationId xmlns:a16="http://schemas.microsoft.com/office/drawing/2014/main" id="{20FC73C3-B3FE-44F7-8D33-57095A57BD65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2552961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ipsum@gmail.com</a:t>
              </a:r>
            </a:p>
          </p:txBody>
        </p:sp>
        <p:sp>
          <p:nvSpPr>
            <p:cNvPr id="366" name="Text Placeholder 2">
              <a:extLst>
                <a:ext uri="{FF2B5EF4-FFF2-40B4-BE49-F238E27FC236}">
                  <a16:creationId xmlns:a16="http://schemas.microsoft.com/office/drawing/2014/main" id="{513013D9-FDA5-4033-94F5-8DB3CD8ADA67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2198386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4D4E105-B705-40AB-AEDB-BB5A6F8588BF}"/>
              </a:ext>
            </a:extLst>
          </p:cNvPr>
          <p:cNvGrpSpPr/>
          <p:nvPr/>
        </p:nvGrpSpPr>
        <p:grpSpPr>
          <a:xfrm>
            <a:off x="7623073" y="2932546"/>
            <a:ext cx="3870979" cy="631574"/>
            <a:chOff x="7623073" y="3169428"/>
            <a:chExt cx="3870979" cy="631574"/>
          </a:xfrm>
        </p:grpSpPr>
        <p:sp>
          <p:nvSpPr>
            <p:cNvPr id="367" name="Text Placeholder 2">
              <a:extLst>
                <a:ext uri="{FF2B5EF4-FFF2-40B4-BE49-F238E27FC236}">
                  <a16:creationId xmlns:a16="http://schemas.microsoft.com/office/drawing/2014/main" id="{D91D4FD1-31D9-4AB2-B454-6A3ABE9B12A7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3524003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+00 0000 0000</a:t>
              </a:r>
            </a:p>
          </p:txBody>
        </p:sp>
        <p:sp>
          <p:nvSpPr>
            <p:cNvPr id="368" name="Text Placeholder 2">
              <a:extLst>
                <a:ext uri="{FF2B5EF4-FFF2-40B4-BE49-F238E27FC236}">
                  <a16:creationId xmlns:a16="http://schemas.microsoft.com/office/drawing/2014/main" id="{C034482F-AD28-4A53-952C-0A8F0E40C5A0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3169428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Phone</a:t>
              </a: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5F4C3CA-330B-470C-A04B-208AC2A05B9B}"/>
              </a:ext>
            </a:extLst>
          </p:cNvPr>
          <p:cNvGrpSpPr/>
          <p:nvPr/>
        </p:nvGrpSpPr>
        <p:grpSpPr>
          <a:xfrm>
            <a:off x="7623073" y="3829682"/>
            <a:ext cx="3870979" cy="908573"/>
            <a:chOff x="7623073" y="4145273"/>
            <a:chExt cx="3870979" cy="908573"/>
          </a:xfrm>
        </p:grpSpPr>
        <p:sp>
          <p:nvSpPr>
            <p:cNvPr id="369" name="Text Placeholder 2">
              <a:extLst>
                <a:ext uri="{FF2B5EF4-FFF2-40B4-BE49-F238E27FC236}">
                  <a16:creationId xmlns:a16="http://schemas.microsoft.com/office/drawing/2014/main" id="{1186C4CA-4DBA-4FFD-8C7E-E5D6F6229717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4499848"/>
              <a:ext cx="3870979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</a:t>
              </a:r>
              <a:r>
                <a:rPr lang="en-US" sz="18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18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370" name="Text Placeholder 2">
              <a:extLst>
                <a:ext uri="{FF2B5EF4-FFF2-40B4-BE49-F238E27FC236}">
                  <a16:creationId xmlns:a16="http://schemas.microsoft.com/office/drawing/2014/main" id="{92CF2E03-BEC0-40FE-B4F4-E461BAD9A5E8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4145273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Adress</a:t>
              </a:r>
              <a:endPara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806852-C59D-490C-91A4-AAF716C34944}"/>
              </a:ext>
            </a:extLst>
          </p:cNvPr>
          <p:cNvGrpSpPr/>
          <p:nvPr/>
        </p:nvGrpSpPr>
        <p:grpSpPr>
          <a:xfrm>
            <a:off x="7623073" y="5003816"/>
            <a:ext cx="3870979" cy="631574"/>
            <a:chOff x="7623073" y="5166792"/>
            <a:chExt cx="3870979" cy="631574"/>
          </a:xfrm>
        </p:grpSpPr>
        <p:sp>
          <p:nvSpPr>
            <p:cNvPr id="371" name="Text Placeholder 2">
              <a:extLst>
                <a:ext uri="{FF2B5EF4-FFF2-40B4-BE49-F238E27FC236}">
                  <a16:creationId xmlns:a16="http://schemas.microsoft.com/office/drawing/2014/main" id="{CFBD7818-DEAC-4672-BAD5-3EF5C8088B93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5521367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www.loremipsum.com</a:t>
              </a:r>
            </a:p>
          </p:txBody>
        </p:sp>
        <p:sp>
          <p:nvSpPr>
            <p:cNvPr id="372" name="Text Placeholder 2">
              <a:extLst>
                <a:ext uri="{FF2B5EF4-FFF2-40B4-BE49-F238E27FC236}">
                  <a16:creationId xmlns:a16="http://schemas.microsoft.com/office/drawing/2014/main" id="{9198A4EC-B4F5-4A20-9CDD-1CDEB5D451B4}"/>
                </a:ext>
              </a:extLst>
            </p:cNvPr>
            <p:cNvSpPr txBox="1">
              <a:spLocks/>
            </p:cNvSpPr>
            <p:nvPr/>
          </p:nvSpPr>
          <p:spPr>
            <a:xfrm>
              <a:off x="7623073" y="5166792"/>
              <a:ext cx="3870979" cy="27699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78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165E8D8D-C8A9-41BA-972D-316B535598A2}"/>
              </a:ext>
            </a:extLst>
          </p:cNvPr>
          <p:cNvSpPr/>
          <p:nvPr/>
        </p:nvSpPr>
        <p:spPr>
          <a:xfrm rot="5400000">
            <a:off x="4213967" y="88066"/>
            <a:ext cx="1862148" cy="1686017"/>
          </a:xfrm>
          <a:prstGeom prst="triangle">
            <a:avLst>
              <a:gd name="adj" fmla="val 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1A6CB-337A-4424-AF83-9E5A0DFF9F2C}"/>
              </a:ext>
            </a:extLst>
          </p:cNvPr>
          <p:cNvSpPr/>
          <p:nvPr/>
        </p:nvSpPr>
        <p:spPr>
          <a:xfrm>
            <a:off x="0" y="0"/>
            <a:ext cx="4305300" cy="6858000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B2CDC741-8BB6-4C80-8DC1-12BCCA3D133C}"/>
              </a:ext>
            </a:extLst>
          </p:cNvPr>
          <p:cNvSpPr/>
          <p:nvPr/>
        </p:nvSpPr>
        <p:spPr>
          <a:xfrm>
            <a:off x="-7849" y="1845732"/>
            <a:ext cx="4313149" cy="5008741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73DAB-D5E5-45FF-BD53-C0ECE691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81759"/>
            <a:ext cx="3352250" cy="1480608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93C5CC-321B-43AA-8AF0-F51AB68F2C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9275" y="2759488"/>
            <a:ext cx="3398822" cy="3184756"/>
            <a:chOff x="346" y="222"/>
            <a:chExt cx="4144" cy="388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ECF8F76-3037-4745-AD65-A32B09BF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" y="3834"/>
              <a:ext cx="119" cy="240"/>
            </a:xfrm>
            <a:custGeom>
              <a:avLst/>
              <a:gdLst>
                <a:gd name="T0" fmla="*/ 0 w 50"/>
                <a:gd name="T1" fmla="*/ 0 h 101"/>
                <a:gd name="T2" fmla="*/ 0 w 50"/>
                <a:gd name="T3" fmla="*/ 101 h 101"/>
                <a:gd name="T4" fmla="*/ 23 w 50"/>
                <a:gd name="T5" fmla="*/ 101 h 101"/>
                <a:gd name="T6" fmla="*/ 23 w 50"/>
                <a:gd name="T7" fmla="*/ 69 h 101"/>
                <a:gd name="T8" fmla="*/ 50 w 50"/>
                <a:gd name="T9" fmla="*/ 0 h 101"/>
                <a:gd name="T10" fmla="*/ 0 w 50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5" y="57"/>
                    <a:pt x="50" y="27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E1E160D-FE4A-42DF-A851-84933005F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3834"/>
              <a:ext cx="121" cy="240"/>
            </a:xfrm>
            <a:custGeom>
              <a:avLst/>
              <a:gdLst>
                <a:gd name="T0" fmla="*/ 0 w 51"/>
                <a:gd name="T1" fmla="*/ 0 h 101"/>
                <a:gd name="T2" fmla="*/ 0 w 51"/>
                <a:gd name="T3" fmla="*/ 101 h 101"/>
                <a:gd name="T4" fmla="*/ 23 w 51"/>
                <a:gd name="T5" fmla="*/ 101 h 101"/>
                <a:gd name="T6" fmla="*/ 23 w 51"/>
                <a:gd name="T7" fmla="*/ 69 h 101"/>
                <a:gd name="T8" fmla="*/ 50 w 51"/>
                <a:gd name="T9" fmla="*/ 0 h 101"/>
                <a:gd name="T10" fmla="*/ 0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3" y="101"/>
                    <a:pt x="21" y="81"/>
                    <a:pt x="23" y="69"/>
                  </a:cubicBezTo>
                  <a:cubicBezTo>
                    <a:pt x="26" y="57"/>
                    <a:pt x="51" y="27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F238DA6-B694-4BA8-A724-367ED2FE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34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7 w 51"/>
                <a:gd name="T5" fmla="*/ 101 h 101"/>
                <a:gd name="T6" fmla="*/ 27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30" y="81"/>
                    <a:pt x="27" y="69"/>
                  </a:cubicBezTo>
                  <a:cubicBezTo>
                    <a:pt x="25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A85292-6E0E-49BB-8112-56C33A5EA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3834"/>
              <a:ext cx="121" cy="240"/>
            </a:xfrm>
            <a:custGeom>
              <a:avLst/>
              <a:gdLst>
                <a:gd name="T0" fmla="*/ 51 w 51"/>
                <a:gd name="T1" fmla="*/ 0 h 101"/>
                <a:gd name="T2" fmla="*/ 51 w 51"/>
                <a:gd name="T3" fmla="*/ 101 h 101"/>
                <a:gd name="T4" fmla="*/ 28 w 51"/>
                <a:gd name="T5" fmla="*/ 101 h 101"/>
                <a:gd name="T6" fmla="*/ 28 w 51"/>
                <a:gd name="T7" fmla="*/ 69 h 101"/>
                <a:gd name="T8" fmla="*/ 1 w 51"/>
                <a:gd name="T9" fmla="*/ 0 h 101"/>
                <a:gd name="T10" fmla="*/ 51 w 5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01">
                  <a:moveTo>
                    <a:pt x="51" y="0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30" y="81"/>
                    <a:pt x="28" y="69"/>
                  </a:cubicBezTo>
                  <a:cubicBezTo>
                    <a:pt x="26" y="57"/>
                    <a:pt x="0" y="27"/>
                    <a:pt x="1" y="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97E795A0-D273-4ED6-AB69-3B68E7C3A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2659"/>
              <a:ext cx="1318" cy="118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9495FAB-B11C-4DAF-88B6-274586D3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" y="2659"/>
              <a:ext cx="353" cy="1185"/>
            </a:xfrm>
            <a:custGeom>
              <a:avLst/>
              <a:gdLst>
                <a:gd name="T0" fmla="*/ 0 w 353"/>
                <a:gd name="T1" fmla="*/ 0 h 1185"/>
                <a:gd name="T2" fmla="*/ 9 w 353"/>
                <a:gd name="T3" fmla="*/ 1185 h 1185"/>
                <a:gd name="T4" fmla="*/ 353 w 353"/>
                <a:gd name="T5" fmla="*/ 1185 h 1185"/>
                <a:gd name="T6" fmla="*/ 353 w 353"/>
                <a:gd name="T7" fmla="*/ 0 h 1185"/>
                <a:gd name="T8" fmla="*/ 0 w 353"/>
                <a:gd name="T9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185">
                  <a:moveTo>
                    <a:pt x="0" y="0"/>
                  </a:moveTo>
                  <a:lnTo>
                    <a:pt x="9" y="1185"/>
                  </a:lnTo>
                  <a:lnTo>
                    <a:pt x="353" y="1185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C0863698-1D90-40D4-939E-EC169FBD0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2747"/>
              <a:ext cx="845" cy="30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8F737439-C2FC-4779-9C16-D5737E4E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3108"/>
              <a:ext cx="845" cy="30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40D80F15-2B4A-4811-BB3A-9DA65A84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3469"/>
              <a:ext cx="845" cy="30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6D68868-2F5A-48B5-AF37-636811AD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" y="2319"/>
              <a:ext cx="508" cy="340"/>
            </a:xfrm>
            <a:custGeom>
              <a:avLst/>
              <a:gdLst>
                <a:gd name="T0" fmla="*/ 38 w 508"/>
                <a:gd name="T1" fmla="*/ 0 h 340"/>
                <a:gd name="T2" fmla="*/ 0 w 508"/>
                <a:gd name="T3" fmla="*/ 340 h 340"/>
                <a:gd name="T4" fmla="*/ 468 w 508"/>
                <a:gd name="T5" fmla="*/ 340 h 340"/>
                <a:gd name="T6" fmla="*/ 508 w 508"/>
                <a:gd name="T7" fmla="*/ 0 h 340"/>
                <a:gd name="T8" fmla="*/ 38 w 50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40">
                  <a:moveTo>
                    <a:pt x="38" y="0"/>
                  </a:moveTo>
                  <a:lnTo>
                    <a:pt x="0" y="340"/>
                  </a:lnTo>
                  <a:lnTo>
                    <a:pt x="468" y="340"/>
                  </a:lnTo>
                  <a:lnTo>
                    <a:pt x="50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A052EEB-07D7-4DB7-A08F-580C9ED56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" y="2319"/>
              <a:ext cx="508" cy="340"/>
            </a:xfrm>
            <a:custGeom>
              <a:avLst/>
              <a:gdLst>
                <a:gd name="T0" fmla="*/ 38 w 508"/>
                <a:gd name="T1" fmla="*/ 0 h 340"/>
                <a:gd name="T2" fmla="*/ 0 w 508"/>
                <a:gd name="T3" fmla="*/ 340 h 340"/>
                <a:gd name="T4" fmla="*/ 468 w 508"/>
                <a:gd name="T5" fmla="*/ 340 h 340"/>
                <a:gd name="T6" fmla="*/ 508 w 508"/>
                <a:gd name="T7" fmla="*/ 0 h 340"/>
                <a:gd name="T8" fmla="*/ 38 w 50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40">
                  <a:moveTo>
                    <a:pt x="38" y="0"/>
                  </a:moveTo>
                  <a:lnTo>
                    <a:pt x="0" y="340"/>
                  </a:lnTo>
                  <a:lnTo>
                    <a:pt x="468" y="340"/>
                  </a:lnTo>
                  <a:lnTo>
                    <a:pt x="508" y="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1DD2B11-473A-4E9D-9E5B-C0FEDB9F9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2343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498CA821-CD0B-4F41-8E4D-0CC72036A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2343"/>
              <a:ext cx="455" cy="297"/>
            </a:xfrm>
            <a:custGeom>
              <a:avLst/>
              <a:gdLst>
                <a:gd name="T0" fmla="*/ 35 w 455"/>
                <a:gd name="T1" fmla="*/ 0 h 297"/>
                <a:gd name="T2" fmla="*/ 0 w 455"/>
                <a:gd name="T3" fmla="*/ 297 h 297"/>
                <a:gd name="T4" fmla="*/ 422 w 455"/>
                <a:gd name="T5" fmla="*/ 297 h 297"/>
                <a:gd name="T6" fmla="*/ 455 w 455"/>
                <a:gd name="T7" fmla="*/ 0 h 297"/>
                <a:gd name="T8" fmla="*/ 35 w 455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97">
                  <a:moveTo>
                    <a:pt x="35" y="0"/>
                  </a:moveTo>
                  <a:lnTo>
                    <a:pt x="0" y="297"/>
                  </a:lnTo>
                  <a:lnTo>
                    <a:pt x="422" y="297"/>
                  </a:lnTo>
                  <a:lnTo>
                    <a:pt x="45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5847377-A580-44B4-9A27-DED352C4E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393"/>
              <a:ext cx="280" cy="197"/>
            </a:xfrm>
            <a:custGeom>
              <a:avLst/>
              <a:gdLst>
                <a:gd name="T0" fmla="*/ 23 w 280"/>
                <a:gd name="T1" fmla="*/ 0 h 197"/>
                <a:gd name="T2" fmla="*/ 0 w 280"/>
                <a:gd name="T3" fmla="*/ 197 h 197"/>
                <a:gd name="T4" fmla="*/ 268 w 280"/>
                <a:gd name="T5" fmla="*/ 197 h 197"/>
                <a:gd name="T6" fmla="*/ 280 w 280"/>
                <a:gd name="T7" fmla="*/ 0 h 197"/>
                <a:gd name="T8" fmla="*/ 23 w 280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7">
                  <a:moveTo>
                    <a:pt x="23" y="0"/>
                  </a:moveTo>
                  <a:lnTo>
                    <a:pt x="0" y="197"/>
                  </a:lnTo>
                  <a:lnTo>
                    <a:pt x="268" y="197"/>
                  </a:lnTo>
                  <a:lnTo>
                    <a:pt x="28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A8849D8-3726-4944-83D7-55D1B98C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2466"/>
              <a:ext cx="119" cy="193"/>
            </a:xfrm>
            <a:custGeom>
              <a:avLst/>
              <a:gdLst>
                <a:gd name="T0" fmla="*/ 21 w 119"/>
                <a:gd name="T1" fmla="*/ 0 h 193"/>
                <a:gd name="T2" fmla="*/ 119 w 119"/>
                <a:gd name="T3" fmla="*/ 193 h 193"/>
                <a:gd name="T4" fmla="*/ 0 w 119"/>
                <a:gd name="T5" fmla="*/ 193 h 193"/>
                <a:gd name="T6" fmla="*/ 21 w 11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3">
                  <a:moveTo>
                    <a:pt x="21" y="0"/>
                  </a:moveTo>
                  <a:lnTo>
                    <a:pt x="119" y="193"/>
                  </a:lnTo>
                  <a:lnTo>
                    <a:pt x="0" y="19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12484F0E-8F7B-412C-B042-A5F151149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2466"/>
              <a:ext cx="119" cy="193"/>
            </a:xfrm>
            <a:custGeom>
              <a:avLst/>
              <a:gdLst>
                <a:gd name="T0" fmla="*/ 21 w 119"/>
                <a:gd name="T1" fmla="*/ 0 h 193"/>
                <a:gd name="T2" fmla="*/ 119 w 119"/>
                <a:gd name="T3" fmla="*/ 193 h 193"/>
                <a:gd name="T4" fmla="*/ 0 w 119"/>
                <a:gd name="T5" fmla="*/ 193 h 193"/>
                <a:gd name="T6" fmla="*/ 21 w 11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3">
                  <a:moveTo>
                    <a:pt x="21" y="0"/>
                  </a:moveTo>
                  <a:lnTo>
                    <a:pt x="119" y="193"/>
                  </a:lnTo>
                  <a:lnTo>
                    <a:pt x="0" y="19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340D80E4-3D8F-4722-B85B-F63A19C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2882"/>
              <a:ext cx="61" cy="6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A183511E-E999-496A-88A0-60F79A381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248"/>
              <a:ext cx="61" cy="61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44DD451F-C810-46D2-84DC-E99530B4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3611"/>
              <a:ext cx="61" cy="6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8343C92-BFCE-4E58-BA83-4FD038F3C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" y="728"/>
              <a:ext cx="770" cy="976"/>
            </a:xfrm>
            <a:custGeom>
              <a:avLst/>
              <a:gdLst>
                <a:gd name="T0" fmla="*/ 748 w 770"/>
                <a:gd name="T1" fmla="*/ 7 h 976"/>
                <a:gd name="T2" fmla="*/ 0 w 770"/>
                <a:gd name="T3" fmla="*/ 0 h 976"/>
                <a:gd name="T4" fmla="*/ 22 w 770"/>
                <a:gd name="T5" fmla="*/ 974 h 976"/>
                <a:gd name="T6" fmla="*/ 770 w 770"/>
                <a:gd name="T7" fmla="*/ 976 h 976"/>
                <a:gd name="T8" fmla="*/ 748 w 770"/>
                <a:gd name="T9" fmla="*/ 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976">
                  <a:moveTo>
                    <a:pt x="748" y="7"/>
                  </a:moveTo>
                  <a:lnTo>
                    <a:pt x="0" y="0"/>
                  </a:lnTo>
                  <a:lnTo>
                    <a:pt x="22" y="974"/>
                  </a:lnTo>
                  <a:lnTo>
                    <a:pt x="770" y="976"/>
                  </a:lnTo>
                  <a:lnTo>
                    <a:pt x="748" y="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3ACA7200-58F1-46A1-AC3A-5E6564C5E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" y="761"/>
              <a:ext cx="672" cy="893"/>
            </a:xfrm>
            <a:custGeom>
              <a:avLst/>
              <a:gdLst>
                <a:gd name="T0" fmla="*/ 656 w 672"/>
                <a:gd name="T1" fmla="*/ 19 h 893"/>
                <a:gd name="T2" fmla="*/ 0 w 672"/>
                <a:gd name="T3" fmla="*/ 0 h 893"/>
                <a:gd name="T4" fmla="*/ 19 w 672"/>
                <a:gd name="T5" fmla="*/ 884 h 893"/>
                <a:gd name="T6" fmla="*/ 672 w 672"/>
                <a:gd name="T7" fmla="*/ 893 h 893"/>
                <a:gd name="T8" fmla="*/ 656 w 672"/>
                <a:gd name="T9" fmla="*/ 19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93">
                  <a:moveTo>
                    <a:pt x="656" y="19"/>
                  </a:moveTo>
                  <a:lnTo>
                    <a:pt x="0" y="0"/>
                  </a:lnTo>
                  <a:lnTo>
                    <a:pt x="19" y="884"/>
                  </a:lnTo>
                  <a:lnTo>
                    <a:pt x="672" y="893"/>
                  </a:lnTo>
                  <a:lnTo>
                    <a:pt x="656" y="1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6A4C974F-0605-4E45-B1D1-D60521E2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" y="904"/>
              <a:ext cx="446" cy="617"/>
            </a:xfrm>
            <a:custGeom>
              <a:avLst/>
              <a:gdLst>
                <a:gd name="T0" fmla="*/ 434 w 446"/>
                <a:gd name="T1" fmla="*/ 7 h 617"/>
                <a:gd name="T2" fmla="*/ 0 w 446"/>
                <a:gd name="T3" fmla="*/ 0 h 617"/>
                <a:gd name="T4" fmla="*/ 11 w 446"/>
                <a:gd name="T5" fmla="*/ 617 h 617"/>
                <a:gd name="T6" fmla="*/ 446 w 446"/>
                <a:gd name="T7" fmla="*/ 608 h 617"/>
                <a:gd name="T8" fmla="*/ 434 w 446"/>
                <a:gd name="T9" fmla="*/ 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617">
                  <a:moveTo>
                    <a:pt x="434" y="7"/>
                  </a:moveTo>
                  <a:lnTo>
                    <a:pt x="0" y="0"/>
                  </a:lnTo>
                  <a:lnTo>
                    <a:pt x="11" y="617"/>
                  </a:lnTo>
                  <a:lnTo>
                    <a:pt x="446" y="608"/>
                  </a:lnTo>
                  <a:lnTo>
                    <a:pt x="434" y="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F85F7B19-F7B0-4AC8-A073-85FB87DB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" y="904"/>
              <a:ext cx="439" cy="617"/>
            </a:xfrm>
            <a:custGeom>
              <a:avLst/>
              <a:gdLst>
                <a:gd name="T0" fmla="*/ 11 w 439"/>
                <a:gd name="T1" fmla="*/ 617 h 617"/>
                <a:gd name="T2" fmla="*/ 439 w 439"/>
                <a:gd name="T3" fmla="*/ 292 h 617"/>
                <a:gd name="T4" fmla="*/ 0 w 439"/>
                <a:gd name="T5" fmla="*/ 0 h 617"/>
                <a:gd name="T6" fmla="*/ 11 w 439"/>
                <a:gd name="T7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617">
                  <a:moveTo>
                    <a:pt x="11" y="617"/>
                  </a:moveTo>
                  <a:lnTo>
                    <a:pt x="439" y="292"/>
                  </a:lnTo>
                  <a:lnTo>
                    <a:pt x="0" y="0"/>
                  </a:lnTo>
                  <a:lnTo>
                    <a:pt x="11" y="61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94AEDD60-A129-44D4-BA86-DCD73A6F1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22"/>
              <a:ext cx="672" cy="857"/>
            </a:xfrm>
            <a:custGeom>
              <a:avLst/>
              <a:gdLst>
                <a:gd name="T0" fmla="*/ 655 w 672"/>
                <a:gd name="T1" fmla="*/ 7 h 857"/>
                <a:gd name="T2" fmla="*/ 0 w 672"/>
                <a:gd name="T3" fmla="*/ 0 h 857"/>
                <a:gd name="T4" fmla="*/ 17 w 672"/>
                <a:gd name="T5" fmla="*/ 855 h 857"/>
                <a:gd name="T6" fmla="*/ 672 w 672"/>
                <a:gd name="T7" fmla="*/ 857 h 857"/>
                <a:gd name="T8" fmla="*/ 655 w 672"/>
                <a:gd name="T9" fmla="*/ 7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857">
                  <a:moveTo>
                    <a:pt x="655" y="7"/>
                  </a:moveTo>
                  <a:lnTo>
                    <a:pt x="0" y="0"/>
                  </a:lnTo>
                  <a:lnTo>
                    <a:pt x="17" y="855"/>
                  </a:lnTo>
                  <a:lnTo>
                    <a:pt x="672" y="857"/>
                  </a:lnTo>
                  <a:lnTo>
                    <a:pt x="655" y="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F549C95B-5D48-4BBC-93C4-00753A2EC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50"/>
              <a:ext cx="591" cy="784"/>
            </a:xfrm>
            <a:custGeom>
              <a:avLst/>
              <a:gdLst>
                <a:gd name="T0" fmla="*/ 575 w 591"/>
                <a:gd name="T1" fmla="*/ 17 h 784"/>
                <a:gd name="T2" fmla="*/ 0 w 591"/>
                <a:gd name="T3" fmla="*/ 0 h 784"/>
                <a:gd name="T4" fmla="*/ 17 w 591"/>
                <a:gd name="T5" fmla="*/ 777 h 784"/>
                <a:gd name="T6" fmla="*/ 591 w 591"/>
                <a:gd name="T7" fmla="*/ 784 h 784"/>
                <a:gd name="T8" fmla="*/ 575 w 591"/>
                <a:gd name="T9" fmla="*/ 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784">
                  <a:moveTo>
                    <a:pt x="575" y="17"/>
                  </a:moveTo>
                  <a:lnTo>
                    <a:pt x="0" y="0"/>
                  </a:lnTo>
                  <a:lnTo>
                    <a:pt x="17" y="777"/>
                  </a:lnTo>
                  <a:lnTo>
                    <a:pt x="591" y="784"/>
                  </a:lnTo>
                  <a:lnTo>
                    <a:pt x="575" y="1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43C4EF2-73AC-4E9D-A148-712A5567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376"/>
              <a:ext cx="392" cy="542"/>
            </a:xfrm>
            <a:custGeom>
              <a:avLst/>
              <a:gdLst>
                <a:gd name="T0" fmla="*/ 382 w 392"/>
                <a:gd name="T1" fmla="*/ 5 h 542"/>
                <a:gd name="T2" fmla="*/ 0 w 392"/>
                <a:gd name="T3" fmla="*/ 0 h 542"/>
                <a:gd name="T4" fmla="*/ 12 w 392"/>
                <a:gd name="T5" fmla="*/ 542 h 542"/>
                <a:gd name="T6" fmla="*/ 392 w 392"/>
                <a:gd name="T7" fmla="*/ 532 h 542"/>
                <a:gd name="T8" fmla="*/ 382 w 392"/>
                <a:gd name="T9" fmla="*/ 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542">
                  <a:moveTo>
                    <a:pt x="382" y="5"/>
                  </a:moveTo>
                  <a:lnTo>
                    <a:pt x="0" y="0"/>
                  </a:lnTo>
                  <a:lnTo>
                    <a:pt x="12" y="542"/>
                  </a:lnTo>
                  <a:lnTo>
                    <a:pt x="392" y="532"/>
                  </a:lnTo>
                  <a:lnTo>
                    <a:pt x="382" y="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FACDCCF9-C838-473A-941D-CD40BEEFA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376"/>
              <a:ext cx="387" cy="542"/>
            </a:xfrm>
            <a:custGeom>
              <a:avLst/>
              <a:gdLst>
                <a:gd name="T0" fmla="*/ 12 w 387"/>
                <a:gd name="T1" fmla="*/ 542 h 542"/>
                <a:gd name="T2" fmla="*/ 387 w 387"/>
                <a:gd name="T3" fmla="*/ 254 h 542"/>
                <a:gd name="T4" fmla="*/ 0 w 387"/>
                <a:gd name="T5" fmla="*/ 0 h 542"/>
                <a:gd name="T6" fmla="*/ 12 w 387"/>
                <a:gd name="T7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7" h="542">
                  <a:moveTo>
                    <a:pt x="12" y="542"/>
                  </a:moveTo>
                  <a:lnTo>
                    <a:pt x="387" y="254"/>
                  </a:lnTo>
                  <a:lnTo>
                    <a:pt x="0" y="0"/>
                  </a:lnTo>
                  <a:lnTo>
                    <a:pt x="12" y="54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4AB60EE-3D56-412E-AF12-ED906D42B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3440"/>
              <a:ext cx="166" cy="380"/>
            </a:xfrm>
            <a:custGeom>
              <a:avLst/>
              <a:gdLst>
                <a:gd name="T0" fmla="*/ 1 w 70"/>
                <a:gd name="T1" fmla="*/ 0 h 160"/>
                <a:gd name="T2" fmla="*/ 41 w 70"/>
                <a:gd name="T3" fmla="*/ 160 h 160"/>
                <a:gd name="T4" fmla="*/ 70 w 70"/>
                <a:gd name="T5" fmla="*/ 154 h 160"/>
                <a:gd name="T6" fmla="*/ 31 w 70"/>
                <a:gd name="T7" fmla="*/ 0 h 160"/>
                <a:gd name="T8" fmla="*/ 1 w 7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60">
                  <a:moveTo>
                    <a:pt x="1" y="0"/>
                  </a:moveTo>
                  <a:cubicBezTo>
                    <a:pt x="0" y="4"/>
                    <a:pt x="41" y="160"/>
                    <a:pt x="41" y="160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E83D2C2-2E49-46F8-8A5E-0BE7A498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388"/>
              <a:ext cx="207" cy="432"/>
            </a:xfrm>
            <a:custGeom>
              <a:avLst/>
              <a:gdLst>
                <a:gd name="T0" fmla="*/ 133 w 207"/>
                <a:gd name="T1" fmla="*/ 0 h 432"/>
                <a:gd name="T2" fmla="*/ 0 w 207"/>
                <a:gd name="T3" fmla="*/ 432 h 432"/>
                <a:gd name="T4" fmla="*/ 79 w 207"/>
                <a:gd name="T5" fmla="*/ 432 h 432"/>
                <a:gd name="T6" fmla="*/ 207 w 207"/>
                <a:gd name="T7" fmla="*/ 31 h 432"/>
                <a:gd name="T8" fmla="*/ 133 w 207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32">
                  <a:moveTo>
                    <a:pt x="133" y="0"/>
                  </a:moveTo>
                  <a:lnTo>
                    <a:pt x="0" y="432"/>
                  </a:lnTo>
                  <a:lnTo>
                    <a:pt x="79" y="432"/>
                  </a:lnTo>
                  <a:lnTo>
                    <a:pt x="207" y="3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284DFEE-E4EE-4841-B082-03D1FBB3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3319"/>
              <a:ext cx="228" cy="501"/>
            </a:xfrm>
            <a:custGeom>
              <a:avLst/>
              <a:gdLst>
                <a:gd name="T0" fmla="*/ 155 w 228"/>
                <a:gd name="T1" fmla="*/ 0 h 501"/>
                <a:gd name="T2" fmla="*/ 0 w 228"/>
                <a:gd name="T3" fmla="*/ 501 h 501"/>
                <a:gd name="T4" fmla="*/ 79 w 228"/>
                <a:gd name="T5" fmla="*/ 501 h 501"/>
                <a:gd name="T6" fmla="*/ 228 w 228"/>
                <a:gd name="T7" fmla="*/ 31 h 501"/>
                <a:gd name="T8" fmla="*/ 155 w 228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501">
                  <a:moveTo>
                    <a:pt x="155" y="0"/>
                  </a:moveTo>
                  <a:lnTo>
                    <a:pt x="0" y="501"/>
                  </a:lnTo>
                  <a:lnTo>
                    <a:pt x="79" y="501"/>
                  </a:lnTo>
                  <a:lnTo>
                    <a:pt x="228" y="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6685287C-CDDB-40C3-A0CB-F03A87F3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3789"/>
              <a:ext cx="546" cy="271"/>
            </a:xfrm>
            <a:custGeom>
              <a:avLst/>
              <a:gdLst>
                <a:gd name="T0" fmla="*/ 0 w 546"/>
                <a:gd name="T1" fmla="*/ 0 h 271"/>
                <a:gd name="T2" fmla="*/ 78 w 546"/>
                <a:gd name="T3" fmla="*/ 271 h 271"/>
                <a:gd name="T4" fmla="*/ 472 w 546"/>
                <a:gd name="T5" fmla="*/ 271 h 271"/>
                <a:gd name="T6" fmla="*/ 546 w 546"/>
                <a:gd name="T7" fmla="*/ 0 h 271"/>
                <a:gd name="T8" fmla="*/ 0 w 546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71">
                  <a:moveTo>
                    <a:pt x="0" y="0"/>
                  </a:moveTo>
                  <a:lnTo>
                    <a:pt x="78" y="271"/>
                  </a:lnTo>
                  <a:lnTo>
                    <a:pt x="472" y="271"/>
                  </a:lnTo>
                  <a:lnTo>
                    <a:pt x="5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4A1E26C-9200-4C28-A494-71074E94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3231"/>
              <a:ext cx="195" cy="558"/>
            </a:xfrm>
            <a:custGeom>
              <a:avLst/>
              <a:gdLst>
                <a:gd name="T0" fmla="*/ 82 w 82"/>
                <a:gd name="T1" fmla="*/ 235 h 235"/>
                <a:gd name="T2" fmla="*/ 82 w 82"/>
                <a:gd name="T3" fmla="*/ 234 h 235"/>
                <a:gd name="T4" fmla="*/ 81 w 82"/>
                <a:gd name="T5" fmla="*/ 230 h 235"/>
                <a:gd name="T6" fmla="*/ 78 w 82"/>
                <a:gd name="T7" fmla="*/ 217 h 235"/>
                <a:gd name="T8" fmla="*/ 66 w 82"/>
                <a:gd name="T9" fmla="*/ 167 h 235"/>
                <a:gd name="T10" fmla="*/ 29 w 82"/>
                <a:gd name="T11" fmla="*/ 1 h 235"/>
                <a:gd name="T12" fmla="*/ 30 w 82"/>
                <a:gd name="T13" fmla="*/ 2 h 235"/>
                <a:gd name="T14" fmla="*/ 15 w 82"/>
                <a:gd name="T15" fmla="*/ 2 h 235"/>
                <a:gd name="T16" fmla="*/ 1 w 82"/>
                <a:gd name="T17" fmla="*/ 2 h 235"/>
                <a:gd name="T18" fmla="*/ 2 w 82"/>
                <a:gd name="T19" fmla="*/ 0 h 235"/>
                <a:gd name="T20" fmla="*/ 39 w 82"/>
                <a:gd name="T21" fmla="*/ 167 h 235"/>
                <a:gd name="T22" fmla="*/ 50 w 82"/>
                <a:gd name="T23" fmla="*/ 217 h 235"/>
                <a:gd name="T24" fmla="*/ 53 w 82"/>
                <a:gd name="T25" fmla="*/ 230 h 235"/>
                <a:gd name="T26" fmla="*/ 54 w 82"/>
                <a:gd name="T27" fmla="*/ 234 h 235"/>
                <a:gd name="T28" fmla="*/ 54 w 82"/>
                <a:gd name="T29" fmla="*/ 235 h 235"/>
                <a:gd name="T30" fmla="*/ 54 w 82"/>
                <a:gd name="T31" fmla="*/ 234 h 235"/>
                <a:gd name="T32" fmla="*/ 53 w 82"/>
                <a:gd name="T33" fmla="*/ 230 h 235"/>
                <a:gd name="T34" fmla="*/ 50 w 82"/>
                <a:gd name="T35" fmla="*/ 217 h 235"/>
                <a:gd name="T36" fmla="*/ 38 w 82"/>
                <a:gd name="T37" fmla="*/ 167 h 235"/>
                <a:gd name="T38" fmla="*/ 0 w 82"/>
                <a:gd name="T39" fmla="*/ 1 h 235"/>
                <a:gd name="T40" fmla="*/ 0 w 82"/>
                <a:gd name="T41" fmla="*/ 0 h 235"/>
                <a:gd name="T42" fmla="*/ 1 w 82"/>
                <a:gd name="T43" fmla="*/ 0 h 235"/>
                <a:gd name="T44" fmla="*/ 15 w 82"/>
                <a:gd name="T45" fmla="*/ 0 h 235"/>
                <a:gd name="T46" fmla="*/ 30 w 82"/>
                <a:gd name="T47" fmla="*/ 0 h 235"/>
                <a:gd name="T48" fmla="*/ 31 w 82"/>
                <a:gd name="T49" fmla="*/ 0 h 235"/>
                <a:gd name="T50" fmla="*/ 31 w 82"/>
                <a:gd name="T51" fmla="*/ 0 h 235"/>
                <a:gd name="T52" fmla="*/ 68 w 82"/>
                <a:gd name="T53" fmla="*/ 167 h 235"/>
                <a:gd name="T54" fmla="*/ 78 w 82"/>
                <a:gd name="T55" fmla="*/ 217 h 235"/>
                <a:gd name="T56" fmla="*/ 81 w 82"/>
                <a:gd name="T57" fmla="*/ 230 h 235"/>
                <a:gd name="T58" fmla="*/ 82 w 82"/>
                <a:gd name="T59" fmla="*/ 234 h 235"/>
                <a:gd name="T60" fmla="*/ 82 w 82"/>
                <a:gd name="T6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" h="235">
                  <a:moveTo>
                    <a:pt x="82" y="235"/>
                  </a:moveTo>
                  <a:cubicBezTo>
                    <a:pt x="82" y="235"/>
                    <a:pt x="82" y="235"/>
                    <a:pt x="82" y="234"/>
                  </a:cubicBezTo>
                  <a:cubicBezTo>
                    <a:pt x="81" y="233"/>
                    <a:pt x="81" y="232"/>
                    <a:pt x="81" y="230"/>
                  </a:cubicBezTo>
                  <a:cubicBezTo>
                    <a:pt x="80" y="227"/>
                    <a:pt x="79" y="223"/>
                    <a:pt x="78" y="217"/>
                  </a:cubicBezTo>
                  <a:cubicBezTo>
                    <a:pt x="75" y="205"/>
                    <a:pt x="71" y="188"/>
                    <a:pt x="66" y="167"/>
                  </a:cubicBezTo>
                  <a:cubicBezTo>
                    <a:pt x="57" y="125"/>
                    <a:pt x="44" y="66"/>
                    <a:pt x="29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5" y="2"/>
                    <a:pt x="20" y="2"/>
                    <a:pt x="15" y="2"/>
                  </a:cubicBezTo>
                  <a:cubicBezTo>
                    <a:pt x="10" y="2"/>
                    <a:pt x="5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7" y="66"/>
                    <a:pt x="30" y="124"/>
                    <a:pt x="39" y="167"/>
                  </a:cubicBezTo>
                  <a:cubicBezTo>
                    <a:pt x="44" y="188"/>
                    <a:pt x="48" y="205"/>
                    <a:pt x="50" y="217"/>
                  </a:cubicBezTo>
                  <a:cubicBezTo>
                    <a:pt x="52" y="223"/>
                    <a:pt x="53" y="227"/>
                    <a:pt x="53" y="230"/>
                  </a:cubicBezTo>
                  <a:cubicBezTo>
                    <a:pt x="54" y="232"/>
                    <a:pt x="54" y="233"/>
                    <a:pt x="54" y="234"/>
                  </a:cubicBezTo>
                  <a:cubicBezTo>
                    <a:pt x="54" y="235"/>
                    <a:pt x="54" y="235"/>
                    <a:pt x="54" y="235"/>
                  </a:cubicBezTo>
                  <a:cubicBezTo>
                    <a:pt x="54" y="235"/>
                    <a:pt x="54" y="235"/>
                    <a:pt x="54" y="234"/>
                  </a:cubicBezTo>
                  <a:cubicBezTo>
                    <a:pt x="54" y="233"/>
                    <a:pt x="53" y="232"/>
                    <a:pt x="53" y="230"/>
                  </a:cubicBezTo>
                  <a:cubicBezTo>
                    <a:pt x="52" y="227"/>
                    <a:pt x="51" y="223"/>
                    <a:pt x="50" y="217"/>
                  </a:cubicBezTo>
                  <a:cubicBezTo>
                    <a:pt x="47" y="205"/>
                    <a:pt x="43" y="188"/>
                    <a:pt x="38" y="167"/>
                  </a:cubicBezTo>
                  <a:cubicBezTo>
                    <a:pt x="28" y="125"/>
                    <a:pt x="15" y="6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10" y="0"/>
                    <a:pt x="15" y="0"/>
                  </a:cubicBezTo>
                  <a:cubicBezTo>
                    <a:pt x="20" y="0"/>
                    <a:pt x="25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66"/>
                    <a:pt x="58" y="124"/>
                    <a:pt x="68" y="167"/>
                  </a:cubicBezTo>
                  <a:cubicBezTo>
                    <a:pt x="72" y="188"/>
                    <a:pt x="76" y="205"/>
                    <a:pt x="78" y="217"/>
                  </a:cubicBezTo>
                  <a:cubicBezTo>
                    <a:pt x="80" y="223"/>
                    <a:pt x="80" y="227"/>
                    <a:pt x="81" y="230"/>
                  </a:cubicBezTo>
                  <a:cubicBezTo>
                    <a:pt x="81" y="232"/>
                    <a:pt x="82" y="233"/>
                    <a:pt x="82" y="234"/>
                  </a:cubicBezTo>
                  <a:cubicBezTo>
                    <a:pt x="82" y="235"/>
                    <a:pt x="82" y="235"/>
                    <a:pt x="82" y="23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37">
              <a:extLst>
                <a:ext uri="{FF2B5EF4-FFF2-40B4-BE49-F238E27FC236}">
                  <a16:creationId xmlns:a16="http://schemas.microsoft.com/office/drawing/2014/main" id="{FFC3EDF5-0993-4C85-A3A0-F168743B9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4069"/>
              <a:ext cx="4028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8D2EDAD2-0665-4DF5-A927-4942F5897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474"/>
              <a:ext cx="676" cy="1154"/>
            </a:xfrm>
            <a:custGeom>
              <a:avLst/>
              <a:gdLst>
                <a:gd name="T0" fmla="*/ 243 w 285"/>
                <a:gd name="T1" fmla="*/ 8 h 486"/>
                <a:gd name="T2" fmla="*/ 185 w 285"/>
                <a:gd name="T3" fmla="*/ 144 h 486"/>
                <a:gd name="T4" fmla="*/ 167 w 285"/>
                <a:gd name="T5" fmla="*/ 148 h 486"/>
                <a:gd name="T6" fmla="*/ 123 w 285"/>
                <a:gd name="T7" fmla="*/ 134 h 486"/>
                <a:gd name="T8" fmla="*/ 134 w 285"/>
                <a:gd name="T9" fmla="*/ 241 h 486"/>
                <a:gd name="T10" fmla="*/ 124 w 285"/>
                <a:gd name="T11" fmla="*/ 260 h 486"/>
                <a:gd name="T12" fmla="*/ 70 w 285"/>
                <a:gd name="T13" fmla="*/ 235 h 486"/>
                <a:gd name="T14" fmla="*/ 71 w 285"/>
                <a:gd name="T15" fmla="*/ 325 h 486"/>
                <a:gd name="T16" fmla="*/ 70 w 285"/>
                <a:gd name="T17" fmla="*/ 345 h 486"/>
                <a:gd name="T18" fmla="*/ 31 w 285"/>
                <a:gd name="T19" fmla="*/ 314 h 486"/>
                <a:gd name="T20" fmla="*/ 2 w 285"/>
                <a:gd name="T21" fmla="*/ 331 h 486"/>
                <a:gd name="T22" fmla="*/ 64 w 285"/>
                <a:gd name="T23" fmla="*/ 464 h 486"/>
                <a:gd name="T24" fmla="*/ 105 w 285"/>
                <a:gd name="T25" fmla="*/ 481 h 486"/>
                <a:gd name="T26" fmla="*/ 240 w 285"/>
                <a:gd name="T27" fmla="*/ 424 h 486"/>
                <a:gd name="T28" fmla="*/ 231 w 285"/>
                <a:gd name="T29" fmla="*/ 392 h 486"/>
                <a:gd name="T30" fmla="*/ 181 w 285"/>
                <a:gd name="T31" fmla="*/ 388 h 486"/>
                <a:gd name="T32" fmla="*/ 193 w 285"/>
                <a:gd name="T33" fmla="*/ 373 h 486"/>
                <a:gd name="T34" fmla="*/ 255 w 285"/>
                <a:gd name="T35" fmla="*/ 306 h 486"/>
                <a:gd name="T36" fmla="*/ 197 w 285"/>
                <a:gd name="T37" fmla="*/ 289 h 486"/>
                <a:gd name="T38" fmla="*/ 203 w 285"/>
                <a:gd name="T39" fmla="*/ 268 h 486"/>
                <a:gd name="T40" fmla="*/ 283 w 285"/>
                <a:gd name="T41" fmla="*/ 196 h 486"/>
                <a:gd name="T42" fmla="*/ 250 w 285"/>
                <a:gd name="T43" fmla="*/ 177 h 486"/>
                <a:gd name="T44" fmla="*/ 231 w 285"/>
                <a:gd name="T45" fmla="*/ 162 h 486"/>
                <a:gd name="T46" fmla="*/ 279 w 285"/>
                <a:gd name="T47" fmla="*/ 42 h 486"/>
                <a:gd name="T48" fmla="*/ 266 w 285"/>
                <a:gd name="T49" fmla="*/ 2 h 486"/>
                <a:gd name="T50" fmla="*/ 280 w 285"/>
                <a:gd name="T51" fmla="*/ 42 h 486"/>
                <a:gd name="T52" fmla="*/ 232 w 285"/>
                <a:gd name="T53" fmla="*/ 169 h 486"/>
                <a:gd name="T54" fmla="*/ 265 w 285"/>
                <a:gd name="T55" fmla="*/ 175 h 486"/>
                <a:gd name="T56" fmla="*/ 277 w 285"/>
                <a:gd name="T57" fmla="*/ 212 h 486"/>
                <a:gd name="T58" fmla="*/ 197 w 285"/>
                <a:gd name="T59" fmla="*/ 276 h 486"/>
                <a:gd name="T60" fmla="*/ 198 w 285"/>
                <a:gd name="T61" fmla="*/ 287 h 486"/>
                <a:gd name="T62" fmla="*/ 256 w 285"/>
                <a:gd name="T63" fmla="*/ 305 h 486"/>
                <a:gd name="T64" fmla="*/ 194 w 285"/>
                <a:gd name="T65" fmla="*/ 375 h 486"/>
                <a:gd name="T66" fmla="*/ 183 w 285"/>
                <a:gd name="T67" fmla="*/ 387 h 486"/>
                <a:gd name="T68" fmla="*/ 231 w 285"/>
                <a:gd name="T69" fmla="*/ 390 h 486"/>
                <a:gd name="T70" fmla="*/ 242 w 285"/>
                <a:gd name="T71" fmla="*/ 425 h 486"/>
                <a:gd name="T72" fmla="*/ 105 w 285"/>
                <a:gd name="T73" fmla="*/ 483 h 486"/>
                <a:gd name="T74" fmla="*/ 79 w 285"/>
                <a:gd name="T75" fmla="*/ 486 h 486"/>
                <a:gd name="T76" fmla="*/ 3 w 285"/>
                <a:gd name="T77" fmla="*/ 356 h 486"/>
                <a:gd name="T78" fmla="*/ 21 w 285"/>
                <a:gd name="T79" fmla="*/ 307 h 486"/>
                <a:gd name="T80" fmla="*/ 68 w 285"/>
                <a:gd name="T81" fmla="*/ 342 h 486"/>
                <a:gd name="T82" fmla="*/ 72 w 285"/>
                <a:gd name="T83" fmla="*/ 337 h 486"/>
                <a:gd name="T84" fmla="*/ 61 w 285"/>
                <a:gd name="T85" fmla="*/ 239 h 486"/>
                <a:gd name="T86" fmla="*/ 117 w 285"/>
                <a:gd name="T87" fmla="*/ 253 h 486"/>
                <a:gd name="T88" fmla="*/ 134 w 285"/>
                <a:gd name="T89" fmla="*/ 256 h 486"/>
                <a:gd name="T90" fmla="*/ 122 w 285"/>
                <a:gd name="T91" fmla="*/ 186 h 486"/>
                <a:gd name="T92" fmla="*/ 144 w 285"/>
                <a:gd name="T93" fmla="*/ 126 h 486"/>
                <a:gd name="T94" fmla="*/ 173 w 285"/>
                <a:gd name="T95" fmla="*/ 150 h 486"/>
                <a:gd name="T96" fmla="*/ 207 w 285"/>
                <a:gd name="T97" fmla="*/ 73 h 486"/>
                <a:gd name="T98" fmla="*/ 264 w 285"/>
                <a:gd name="T99" fmla="*/ 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5" h="486">
                  <a:moveTo>
                    <a:pt x="267" y="2"/>
                  </a:moveTo>
                  <a:cubicBezTo>
                    <a:pt x="267" y="2"/>
                    <a:pt x="266" y="2"/>
                    <a:pt x="264" y="1"/>
                  </a:cubicBezTo>
                  <a:cubicBezTo>
                    <a:pt x="262" y="1"/>
                    <a:pt x="259" y="1"/>
                    <a:pt x="255" y="1"/>
                  </a:cubicBezTo>
                  <a:cubicBezTo>
                    <a:pt x="252" y="2"/>
                    <a:pt x="247" y="4"/>
                    <a:pt x="243" y="8"/>
                  </a:cubicBezTo>
                  <a:cubicBezTo>
                    <a:pt x="238" y="11"/>
                    <a:pt x="234" y="17"/>
                    <a:pt x="230" y="23"/>
                  </a:cubicBezTo>
                  <a:cubicBezTo>
                    <a:pt x="222" y="35"/>
                    <a:pt x="215" y="53"/>
                    <a:pt x="208" y="73"/>
                  </a:cubicBezTo>
                  <a:cubicBezTo>
                    <a:pt x="200" y="93"/>
                    <a:pt x="192" y="117"/>
                    <a:pt x="185" y="143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84" y="146"/>
                    <a:pt x="182" y="148"/>
                    <a:pt x="181" y="149"/>
                  </a:cubicBezTo>
                  <a:cubicBezTo>
                    <a:pt x="179" y="151"/>
                    <a:pt x="176" y="152"/>
                    <a:pt x="173" y="152"/>
                  </a:cubicBezTo>
                  <a:cubicBezTo>
                    <a:pt x="171" y="151"/>
                    <a:pt x="168" y="150"/>
                    <a:pt x="167" y="148"/>
                  </a:cubicBezTo>
                  <a:cubicBezTo>
                    <a:pt x="165" y="146"/>
                    <a:pt x="163" y="144"/>
                    <a:pt x="161" y="142"/>
                  </a:cubicBezTo>
                  <a:cubicBezTo>
                    <a:pt x="158" y="139"/>
                    <a:pt x="154" y="135"/>
                    <a:pt x="150" y="132"/>
                  </a:cubicBezTo>
                  <a:cubicBezTo>
                    <a:pt x="146" y="128"/>
                    <a:pt x="141" y="125"/>
                    <a:pt x="136" y="126"/>
                  </a:cubicBezTo>
                  <a:cubicBezTo>
                    <a:pt x="131" y="127"/>
                    <a:pt x="126" y="130"/>
                    <a:pt x="123" y="134"/>
                  </a:cubicBezTo>
                  <a:cubicBezTo>
                    <a:pt x="120" y="139"/>
                    <a:pt x="119" y="145"/>
                    <a:pt x="119" y="150"/>
                  </a:cubicBezTo>
                  <a:cubicBezTo>
                    <a:pt x="118" y="162"/>
                    <a:pt x="121" y="173"/>
                    <a:pt x="123" y="185"/>
                  </a:cubicBezTo>
                  <a:cubicBezTo>
                    <a:pt x="126" y="197"/>
                    <a:pt x="128" y="210"/>
                    <a:pt x="130" y="222"/>
                  </a:cubicBezTo>
                  <a:cubicBezTo>
                    <a:pt x="131" y="228"/>
                    <a:pt x="133" y="235"/>
                    <a:pt x="134" y="241"/>
                  </a:cubicBezTo>
                  <a:cubicBezTo>
                    <a:pt x="134" y="244"/>
                    <a:pt x="135" y="247"/>
                    <a:pt x="136" y="251"/>
                  </a:cubicBezTo>
                  <a:cubicBezTo>
                    <a:pt x="136" y="254"/>
                    <a:pt x="137" y="258"/>
                    <a:pt x="134" y="261"/>
                  </a:cubicBezTo>
                  <a:cubicBezTo>
                    <a:pt x="133" y="263"/>
                    <a:pt x="131" y="263"/>
                    <a:pt x="129" y="263"/>
                  </a:cubicBezTo>
                  <a:cubicBezTo>
                    <a:pt x="127" y="262"/>
                    <a:pt x="126" y="261"/>
                    <a:pt x="124" y="260"/>
                  </a:cubicBezTo>
                  <a:cubicBezTo>
                    <a:pt x="122" y="258"/>
                    <a:pt x="119" y="256"/>
                    <a:pt x="116" y="254"/>
                  </a:cubicBezTo>
                  <a:cubicBezTo>
                    <a:pt x="111" y="250"/>
                    <a:pt x="105" y="246"/>
                    <a:pt x="99" y="243"/>
                  </a:cubicBezTo>
                  <a:cubicBezTo>
                    <a:pt x="93" y="239"/>
                    <a:pt x="87" y="236"/>
                    <a:pt x="80" y="235"/>
                  </a:cubicBezTo>
                  <a:cubicBezTo>
                    <a:pt x="77" y="234"/>
                    <a:pt x="74" y="234"/>
                    <a:pt x="70" y="235"/>
                  </a:cubicBezTo>
                  <a:cubicBezTo>
                    <a:pt x="67" y="236"/>
                    <a:pt x="64" y="238"/>
                    <a:pt x="62" y="241"/>
                  </a:cubicBezTo>
                  <a:cubicBezTo>
                    <a:pt x="58" y="246"/>
                    <a:pt x="57" y="253"/>
                    <a:pt x="57" y="261"/>
                  </a:cubicBezTo>
                  <a:cubicBezTo>
                    <a:pt x="57" y="268"/>
                    <a:pt x="57" y="275"/>
                    <a:pt x="59" y="282"/>
                  </a:cubicBezTo>
                  <a:cubicBezTo>
                    <a:pt x="61" y="297"/>
                    <a:pt x="66" y="311"/>
                    <a:pt x="71" y="325"/>
                  </a:cubicBezTo>
                  <a:cubicBezTo>
                    <a:pt x="72" y="329"/>
                    <a:pt x="74" y="332"/>
                    <a:pt x="74" y="336"/>
                  </a:cubicBezTo>
                  <a:cubicBezTo>
                    <a:pt x="75" y="338"/>
                    <a:pt x="74" y="341"/>
                    <a:pt x="73" y="343"/>
                  </a:cubicBezTo>
                  <a:cubicBezTo>
                    <a:pt x="73" y="343"/>
                    <a:pt x="72" y="343"/>
                    <a:pt x="72" y="344"/>
                  </a:cubicBezTo>
                  <a:cubicBezTo>
                    <a:pt x="71" y="344"/>
                    <a:pt x="71" y="344"/>
                    <a:pt x="70" y="345"/>
                  </a:cubicBezTo>
                  <a:cubicBezTo>
                    <a:pt x="69" y="345"/>
                    <a:pt x="68" y="344"/>
                    <a:pt x="67" y="344"/>
                  </a:cubicBezTo>
                  <a:cubicBezTo>
                    <a:pt x="63" y="342"/>
                    <a:pt x="60" y="339"/>
                    <a:pt x="58" y="337"/>
                  </a:cubicBezTo>
                  <a:cubicBezTo>
                    <a:pt x="55" y="334"/>
                    <a:pt x="52" y="331"/>
                    <a:pt x="49" y="329"/>
                  </a:cubicBezTo>
                  <a:cubicBezTo>
                    <a:pt x="43" y="323"/>
                    <a:pt x="37" y="318"/>
                    <a:pt x="31" y="314"/>
                  </a:cubicBezTo>
                  <a:cubicBezTo>
                    <a:pt x="27" y="312"/>
                    <a:pt x="24" y="310"/>
                    <a:pt x="20" y="309"/>
                  </a:cubicBezTo>
                  <a:cubicBezTo>
                    <a:pt x="17" y="308"/>
                    <a:pt x="13" y="308"/>
                    <a:pt x="10" y="311"/>
                  </a:cubicBezTo>
                  <a:cubicBezTo>
                    <a:pt x="6" y="313"/>
                    <a:pt x="4" y="316"/>
                    <a:pt x="4" y="320"/>
                  </a:cubicBezTo>
                  <a:cubicBezTo>
                    <a:pt x="3" y="324"/>
                    <a:pt x="2" y="327"/>
                    <a:pt x="2" y="331"/>
                  </a:cubicBezTo>
                  <a:cubicBezTo>
                    <a:pt x="2" y="339"/>
                    <a:pt x="3" y="347"/>
                    <a:pt x="5" y="355"/>
                  </a:cubicBezTo>
                  <a:cubicBezTo>
                    <a:pt x="9" y="371"/>
                    <a:pt x="15" y="387"/>
                    <a:pt x="22" y="401"/>
                  </a:cubicBezTo>
                  <a:cubicBezTo>
                    <a:pt x="30" y="416"/>
                    <a:pt x="39" y="431"/>
                    <a:pt x="48" y="444"/>
                  </a:cubicBezTo>
                  <a:cubicBezTo>
                    <a:pt x="53" y="451"/>
                    <a:pt x="59" y="458"/>
                    <a:pt x="64" y="464"/>
                  </a:cubicBezTo>
                  <a:cubicBezTo>
                    <a:pt x="69" y="471"/>
                    <a:pt x="75" y="478"/>
                    <a:pt x="80" y="484"/>
                  </a:cubicBezTo>
                  <a:cubicBezTo>
                    <a:pt x="80" y="485"/>
                    <a:pt x="80" y="485"/>
                    <a:pt x="80" y="485"/>
                  </a:cubicBezTo>
                  <a:cubicBezTo>
                    <a:pt x="79" y="484"/>
                    <a:pt x="79" y="484"/>
                    <a:pt x="79" y="484"/>
                  </a:cubicBezTo>
                  <a:cubicBezTo>
                    <a:pt x="88" y="483"/>
                    <a:pt x="96" y="482"/>
                    <a:pt x="105" y="481"/>
                  </a:cubicBezTo>
                  <a:cubicBezTo>
                    <a:pt x="113" y="479"/>
                    <a:pt x="122" y="478"/>
                    <a:pt x="130" y="476"/>
                  </a:cubicBezTo>
                  <a:cubicBezTo>
                    <a:pt x="146" y="472"/>
                    <a:pt x="163" y="468"/>
                    <a:pt x="178" y="462"/>
                  </a:cubicBezTo>
                  <a:cubicBezTo>
                    <a:pt x="193" y="456"/>
                    <a:pt x="208" y="449"/>
                    <a:pt x="222" y="439"/>
                  </a:cubicBezTo>
                  <a:cubicBezTo>
                    <a:pt x="229" y="435"/>
                    <a:pt x="235" y="430"/>
                    <a:pt x="240" y="424"/>
                  </a:cubicBezTo>
                  <a:cubicBezTo>
                    <a:pt x="243" y="421"/>
                    <a:pt x="245" y="418"/>
                    <a:pt x="247" y="414"/>
                  </a:cubicBezTo>
                  <a:cubicBezTo>
                    <a:pt x="249" y="411"/>
                    <a:pt x="250" y="407"/>
                    <a:pt x="249" y="403"/>
                  </a:cubicBezTo>
                  <a:cubicBezTo>
                    <a:pt x="248" y="400"/>
                    <a:pt x="245" y="397"/>
                    <a:pt x="242" y="395"/>
                  </a:cubicBezTo>
                  <a:cubicBezTo>
                    <a:pt x="238" y="393"/>
                    <a:pt x="235" y="392"/>
                    <a:pt x="231" y="392"/>
                  </a:cubicBezTo>
                  <a:cubicBezTo>
                    <a:pt x="223" y="390"/>
                    <a:pt x="215" y="390"/>
                    <a:pt x="207" y="390"/>
                  </a:cubicBezTo>
                  <a:cubicBezTo>
                    <a:pt x="203" y="390"/>
                    <a:pt x="200" y="390"/>
                    <a:pt x="196" y="390"/>
                  </a:cubicBezTo>
                  <a:cubicBezTo>
                    <a:pt x="192" y="390"/>
                    <a:pt x="188" y="390"/>
                    <a:pt x="184" y="389"/>
                  </a:cubicBezTo>
                  <a:cubicBezTo>
                    <a:pt x="183" y="389"/>
                    <a:pt x="182" y="389"/>
                    <a:pt x="181" y="388"/>
                  </a:cubicBezTo>
                  <a:cubicBezTo>
                    <a:pt x="180" y="387"/>
                    <a:pt x="180" y="387"/>
                    <a:pt x="180" y="386"/>
                  </a:cubicBezTo>
                  <a:cubicBezTo>
                    <a:pt x="180" y="385"/>
                    <a:pt x="180" y="385"/>
                    <a:pt x="180" y="384"/>
                  </a:cubicBezTo>
                  <a:cubicBezTo>
                    <a:pt x="180" y="382"/>
                    <a:pt x="182" y="380"/>
                    <a:pt x="183" y="379"/>
                  </a:cubicBezTo>
                  <a:cubicBezTo>
                    <a:pt x="186" y="376"/>
                    <a:pt x="190" y="375"/>
                    <a:pt x="193" y="373"/>
                  </a:cubicBezTo>
                  <a:cubicBezTo>
                    <a:pt x="207" y="366"/>
                    <a:pt x="220" y="358"/>
                    <a:pt x="231" y="349"/>
                  </a:cubicBezTo>
                  <a:cubicBezTo>
                    <a:pt x="237" y="345"/>
                    <a:pt x="243" y="340"/>
                    <a:pt x="247" y="335"/>
                  </a:cubicBezTo>
                  <a:cubicBezTo>
                    <a:pt x="252" y="329"/>
                    <a:pt x="256" y="323"/>
                    <a:pt x="257" y="316"/>
                  </a:cubicBezTo>
                  <a:cubicBezTo>
                    <a:pt x="257" y="313"/>
                    <a:pt x="256" y="309"/>
                    <a:pt x="255" y="306"/>
                  </a:cubicBezTo>
                  <a:cubicBezTo>
                    <a:pt x="253" y="304"/>
                    <a:pt x="250" y="301"/>
                    <a:pt x="247" y="300"/>
                  </a:cubicBezTo>
                  <a:cubicBezTo>
                    <a:pt x="241" y="296"/>
                    <a:pt x="234" y="294"/>
                    <a:pt x="228" y="293"/>
                  </a:cubicBezTo>
                  <a:cubicBezTo>
                    <a:pt x="221" y="291"/>
                    <a:pt x="214" y="290"/>
                    <a:pt x="208" y="290"/>
                  </a:cubicBezTo>
                  <a:cubicBezTo>
                    <a:pt x="204" y="289"/>
                    <a:pt x="201" y="289"/>
                    <a:pt x="197" y="289"/>
                  </a:cubicBezTo>
                  <a:cubicBezTo>
                    <a:pt x="196" y="289"/>
                    <a:pt x="194" y="288"/>
                    <a:pt x="192" y="287"/>
                  </a:cubicBezTo>
                  <a:cubicBezTo>
                    <a:pt x="191" y="287"/>
                    <a:pt x="189" y="284"/>
                    <a:pt x="190" y="283"/>
                  </a:cubicBezTo>
                  <a:cubicBezTo>
                    <a:pt x="190" y="279"/>
                    <a:pt x="193" y="276"/>
                    <a:pt x="196" y="274"/>
                  </a:cubicBezTo>
                  <a:cubicBezTo>
                    <a:pt x="198" y="272"/>
                    <a:pt x="201" y="270"/>
                    <a:pt x="203" y="268"/>
                  </a:cubicBezTo>
                  <a:cubicBezTo>
                    <a:pt x="209" y="264"/>
                    <a:pt x="214" y="260"/>
                    <a:pt x="219" y="257"/>
                  </a:cubicBezTo>
                  <a:cubicBezTo>
                    <a:pt x="229" y="249"/>
                    <a:pt x="239" y="241"/>
                    <a:pt x="249" y="234"/>
                  </a:cubicBezTo>
                  <a:cubicBezTo>
                    <a:pt x="258" y="226"/>
                    <a:pt x="268" y="220"/>
                    <a:pt x="276" y="211"/>
                  </a:cubicBezTo>
                  <a:cubicBezTo>
                    <a:pt x="279" y="207"/>
                    <a:pt x="282" y="202"/>
                    <a:pt x="283" y="196"/>
                  </a:cubicBezTo>
                  <a:cubicBezTo>
                    <a:pt x="284" y="191"/>
                    <a:pt x="283" y="185"/>
                    <a:pt x="279" y="181"/>
                  </a:cubicBezTo>
                  <a:cubicBezTo>
                    <a:pt x="278" y="180"/>
                    <a:pt x="275" y="178"/>
                    <a:pt x="273" y="178"/>
                  </a:cubicBezTo>
                  <a:cubicBezTo>
                    <a:pt x="270" y="177"/>
                    <a:pt x="268" y="177"/>
                    <a:pt x="265" y="176"/>
                  </a:cubicBezTo>
                  <a:cubicBezTo>
                    <a:pt x="260" y="176"/>
                    <a:pt x="255" y="176"/>
                    <a:pt x="250" y="177"/>
                  </a:cubicBezTo>
                  <a:cubicBezTo>
                    <a:pt x="247" y="177"/>
                    <a:pt x="244" y="177"/>
                    <a:pt x="242" y="177"/>
                  </a:cubicBezTo>
                  <a:cubicBezTo>
                    <a:pt x="239" y="177"/>
                    <a:pt x="237" y="177"/>
                    <a:pt x="234" y="176"/>
                  </a:cubicBezTo>
                  <a:cubicBezTo>
                    <a:pt x="232" y="174"/>
                    <a:pt x="231" y="171"/>
                    <a:pt x="231" y="169"/>
                  </a:cubicBezTo>
                  <a:cubicBezTo>
                    <a:pt x="230" y="166"/>
                    <a:pt x="230" y="164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44" y="137"/>
                    <a:pt x="254" y="114"/>
                    <a:pt x="262" y="94"/>
                  </a:cubicBezTo>
                  <a:cubicBezTo>
                    <a:pt x="270" y="74"/>
                    <a:pt x="277" y="57"/>
                    <a:pt x="279" y="42"/>
                  </a:cubicBezTo>
                  <a:cubicBezTo>
                    <a:pt x="280" y="35"/>
                    <a:pt x="281" y="28"/>
                    <a:pt x="280" y="23"/>
                  </a:cubicBezTo>
                  <a:cubicBezTo>
                    <a:pt x="279" y="17"/>
                    <a:pt x="277" y="13"/>
                    <a:pt x="275" y="9"/>
                  </a:cubicBezTo>
                  <a:cubicBezTo>
                    <a:pt x="273" y="6"/>
                    <a:pt x="271" y="4"/>
                    <a:pt x="269" y="3"/>
                  </a:cubicBezTo>
                  <a:cubicBezTo>
                    <a:pt x="267" y="2"/>
                    <a:pt x="266" y="2"/>
                    <a:pt x="266" y="2"/>
                  </a:cubicBezTo>
                  <a:cubicBezTo>
                    <a:pt x="266" y="2"/>
                    <a:pt x="267" y="2"/>
                    <a:pt x="269" y="3"/>
                  </a:cubicBezTo>
                  <a:cubicBezTo>
                    <a:pt x="271" y="4"/>
                    <a:pt x="273" y="6"/>
                    <a:pt x="275" y="9"/>
                  </a:cubicBezTo>
                  <a:cubicBezTo>
                    <a:pt x="278" y="12"/>
                    <a:pt x="280" y="17"/>
                    <a:pt x="280" y="23"/>
                  </a:cubicBezTo>
                  <a:cubicBezTo>
                    <a:pt x="281" y="28"/>
                    <a:pt x="281" y="35"/>
                    <a:pt x="280" y="42"/>
                  </a:cubicBezTo>
                  <a:cubicBezTo>
                    <a:pt x="277" y="57"/>
                    <a:pt x="271" y="75"/>
                    <a:pt x="263" y="95"/>
                  </a:cubicBezTo>
                  <a:cubicBezTo>
                    <a:pt x="254" y="115"/>
                    <a:pt x="245" y="137"/>
                    <a:pt x="232" y="162"/>
                  </a:cubicBezTo>
                  <a:cubicBezTo>
                    <a:pt x="232" y="162"/>
                    <a:pt x="232" y="162"/>
                    <a:pt x="232" y="162"/>
                  </a:cubicBezTo>
                  <a:cubicBezTo>
                    <a:pt x="232" y="164"/>
                    <a:pt x="231" y="167"/>
                    <a:pt x="232" y="169"/>
                  </a:cubicBezTo>
                  <a:cubicBezTo>
                    <a:pt x="232" y="171"/>
                    <a:pt x="233" y="173"/>
                    <a:pt x="235" y="175"/>
                  </a:cubicBezTo>
                  <a:cubicBezTo>
                    <a:pt x="237" y="176"/>
                    <a:pt x="239" y="176"/>
                    <a:pt x="242" y="176"/>
                  </a:cubicBezTo>
                  <a:cubicBezTo>
                    <a:pt x="244" y="176"/>
                    <a:pt x="247" y="176"/>
                    <a:pt x="249" y="176"/>
                  </a:cubicBezTo>
                  <a:cubicBezTo>
                    <a:pt x="254" y="175"/>
                    <a:pt x="260" y="175"/>
                    <a:pt x="265" y="175"/>
                  </a:cubicBezTo>
                  <a:cubicBezTo>
                    <a:pt x="268" y="175"/>
                    <a:pt x="270" y="175"/>
                    <a:pt x="273" y="176"/>
                  </a:cubicBezTo>
                  <a:cubicBezTo>
                    <a:pt x="276" y="177"/>
                    <a:pt x="278" y="178"/>
                    <a:pt x="280" y="181"/>
                  </a:cubicBezTo>
                  <a:cubicBezTo>
                    <a:pt x="284" y="185"/>
                    <a:pt x="285" y="191"/>
                    <a:pt x="284" y="197"/>
                  </a:cubicBezTo>
                  <a:cubicBezTo>
                    <a:pt x="283" y="202"/>
                    <a:pt x="280" y="208"/>
                    <a:pt x="277" y="212"/>
                  </a:cubicBezTo>
                  <a:cubicBezTo>
                    <a:pt x="269" y="221"/>
                    <a:pt x="259" y="228"/>
                    <a:pt x="250" y="235"/>
                  </a:cubicBezTo>
                  <a:cubicBezTo>
                    <a:pt x="240" y="243"/>
                    <a:pt x="230" y="250"/>
                    <a:pt x="220" y="258"/>
                  </a:cubicBezTo>
                  <a:cubicBezTo>
                    <a:pt x="215" y="262"/>
                    <a:pt x="210" y="266"/>
                    <a:pt x="205" y="270"/>
                  </a:cubicBezTo>
                  <a:cubicBezTo>
                    <a:pt x="202" y="272"/>
                    <a:pt x="199" y="274"/>
                    <a:pt x="197" y="276"/>
                  </a:cubicBezTo>
                  <a:cubicBezTo>
                    <a:pt x="195" y="277"/>
                    <a:pt x="194" y="277"/>
                    <a:pt x="193" y="279"/>
                  </a:cubicBezTo>
                  <a:cubicBezTo>
                    <a:pt x="192" y="280"/>
                    <a:pt x="191" y="281"/>
                    <a:pt x="191" y="283"/>
                  </a:cubicBezTo>
                  <a:cubicBezTo>
                    <a:pt x="191" y="284"/>
                    <a:pt x="192" y="285"/>
                    <a:pt x="193" y="286"/>
                  </a:cubicBezTo>
                  <a:cubicBezTo>
                    <a:pt x="194" y="287"/>
                    <a:pt x="196" y="287"/>
                    <a:pt x="198" y="287"/>
                  </a:cubicBezTo>
                  <a:cubicBezTo>
                    <a:pt x="201" y="287"/>
                    <a:pt x="204" y="288"/>
                    <a:pt x="208" y="288"/>
                  </a:cubicBezTo>
                  <a:cubicBezTo>
                    <a:pt x="214" y="289"/>
                    <a:pt x="221" y="290"/>
                    <a:pt x="228" y="291"/>
                  </a:cubicBezTo>
                  <a:cubicBezTo>
                    <a:pt x="235" y="292"/>
                    <a:pt x="242" y="294"/>
                    <a:pt x="248" y="298"/>
                  </a:cubicBezTo>
                  <a:cubicBezTo>
                    <a:pt x="251" y="300"/>
                    <a:pt x="254" y="302"/>
                    <a:pt x="256" y="305"/>
                  </a:cubicBezTo>
                  <a:cubicBezTo>
                    <a:pt x="258" y="309"/>
                    <a:pt x="259" y="312"/>
                    <a:pt x="259" y="316"/>
                  </a:cubicBezTo>
                  <a:cubicBezTo>
                    <a:pt x="258" y="324"/>
                    <a:pt x="254" y="330"/>
                    <a:pt x="249" y="336"/>
                  </a:cubicBezTo>
                  <a:cubicBezTo>
                    <a:pt x="244" y="341"/>
                    <a:pt x="238" y="346"/>
                    <a:pt x="233" y="351"/>
                  </a:cubicBezTo>
                  <a:cubicBezTo>
                    <a:pt x="221" y="360"/>
                    <a:pt x="208" y="367"/>
                    <a:pt x="194" y="375"/>
                  </a:cubicBezTo>
                  <a:cubicBezTo>
                    <a:pt x="191" y="376"/>
                    <a:pt x="187" y="378"/>
                    <a:pt x="185" y="380"/>
                  </a:cubicBezTo>
                  <a:cubicBezTo>
                    <a:pt x="183" y="381"/>
                    <a:pt x="182" y="383"/>
                    <a:pt x="182" y="384"/>
                  </a:cubicBezTo>
                  <a:cubicBezTo>
                    <a:pt x="182" y="385"/>
                    <a:pt x="182" y="385"/>
                    <a:pt x="182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3" y="387"/>
                    <a:pt x="184" y="387"/>
                    <a:pt x="184" y="388"/>
                  </a:cubicBezTo>
                  <a:cubicBezTo>
                    <a:pt x="188" y="388"/>
                    <a:pt x="192" y="388"/>
                    <a:pt x="196" y="388"/>
                  </a:cubicBezTo>
                  <a:cubicBezTo>
                    <a:pt x="200" y="388"/>
                    <a:pt x="203" y="388"/>
                    <a:pt x="207" y="388"/>
                  </a:cubicBezTo>
                  <a:cubicBezTo>
                    <a:pt x="215" y="388"/>
                    <a:pt x="223" y="388"/>
                    <a:pt x="231" y="390"/>
                  </a:cubicBezTo>
                  <a:cubicBezTo>
                    <a:pt x="235" y="390"/>
                    <a:pt x="239" y="391"/>
                    <a:pt x="243" y="393"/>
                  </a:cubicBezTo>
                  <a:cubicBezTo>
                    <a:pt x="246" y="395"/>
                    <a:pt x="250" y="398"/>
                    <a:pt x="251" y="403"/>
                  </a:cubicBezTo>
                  <a:cubicBezTo>
                    <a:pt x="252" y="407"/>
                    <a:pt x="251" y="411"/>
                    <a:pt x="249" y="415"/>
                  </a:cubicBezTo>
                  <a:cubicBezTo>
                    <a:pt x="247" y="419"/>
                    <a:pt x="244" y="422"/>
                    <a:pt x="242" y="425"/>
                  </a:cubicBezTo>
                  <a:cubicBezTo>
                    <a:pt x="236" y="431"/>
                    <a:pt x="230" y="437"/>
                    <a:pt x="223" y="441"/>
                  </a:cubicBezTo>
                  <a:cubicBezTo>
                    <a:pt x="209" y="451"/>
                    <a:pt x="194" y="458"/>
                    <a:pt x="179" y="464"/>
                  </a:cubicBezTo>
                  <a:cubicBezTo>
                    <a:pt x="163" y="470"/>
                    <a:pt x="147" y="474"/>
                    <a:pt x="130" y="478"/>
                  </a:cubicBezTo>
                  <a:cubicBezTo>
                    <a:pt x="122" y="480"/>
                    <a:pt x="114" y="481"/>
                    <a:pt x="105" y="483"/>
                  </a:cubicBezTo>
                  <a:cubicBezTo>
                    <a:pt x="97" y="484"/>
                    <a:pt x="88" y="485"/>
                    <a:pt x="80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9" y="486"/>
                    <a:pt x="79" y="486"/>
                    <a:pt x="79" y="486"/>
                  </a:cubicBezTo>
                  <a:cubicBezTo>
                    <a:pt x="73" y="479"/>
                    <a:pt x="68" y="472"/>
                    <a:pt x="62" y="466"/>
                  </a:cubicBezTo>
                  <a:cubicBezTo>
                    <a:pt x="57" y="459"/>
                    <a:pt x="51" y="453"/>
                    <a:pt x="47" y="446"/>
                  </a:cubicBezTo>
                  <a:cubicBezTo>
                    <a:pt x="37" y="432"/>
                    <a:pt x="28" y="417"/>
                    <a:pt x="21" y="402"/>
                  </a:cubicBezTo>
                  <a:cubicBezTo>
                    <a:pt x="13" y="387"/>
                    <a:pt x="7" y="372"/>
                    <a:pt x="3" y="356"/>
                  </a:cubicBezTo>
                  <a:cubicBezTo>
                    <a:pt x="1" y="348"/>
                    <a:pt x="0" y="340"/>
                    <a:pt x="0" y="331"/>
                  </a:cubicBezTo>
                  <a:cubicBezTo>
                    <a:pt x="0" y="327"/>
                    <a:pt x="1" y="323"/>
                    <a:pt x="2" y="319"/>
                  </a:cubicBezTo>
                  <a:cubicBezTo>
                    <a:pt x="3" y="315"/>
                    <a:pt x="5" y="311"/>
                    <a:pt x="8" y="309"/>
                  </a:cubicBezTo>
                  <a:cubicBezTo>
                    <a:pt x="12" y="306"/>
                    <a:pt x="17" y="306"/>
                    <a:pt x="21" y="307"/>
                  </a:cubicBezTo>
                  <a:cubicBezTo>
                    <a:pt x="25" y="308"/>
                    <a:pt x="28" y="310"/>
                    <a:pt x="32" y="312"/>
                  </a:cubicBezTo>
                  <a:cubicBezTo>
                    <a:pt x="39" y="317"/>
                    <a:pt x="45" y="322"/>
                    <a:pt x="50" y="327"/>
                  </a:cubicBezTo>
                  <a:cubicBezTo>
                    <a:pt x="53" y="330"/>
                    <a:pt x="56" y="332"/>
                    <a:pt x="59" y="335"/>
                  </a:cubicBezTo>
                  <a:cubicBezTo>
                    <a:pt x="62" y="338"/>
                    <a:pt x="65" y="340"/>
                    <a:pt x="68" y="342"/>
                  </a:cubicBezTo>
                  <a:cubicBezTo>
                    <a:pt x="68" y="343"/>
                    <a:pt x="69" y="343"/>
                    <a:pt x="70" y="343"/>
                  </a:cubicBezTo>
                  <a:cubicBezTo>
                    <a:pt x="71" y="342"/>
                    <a:pt x="71" y="342"/>
                    <a:pt x="71" y="342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2" y="340"/>
                    <a:pt x="73" y="338"/>
                    <a:pt x="72" y="337"/>
                  </a:cubicBezTo>
                  <a:cubicBezTo>
                    <a:pt x="72" y="333"/>
                    <a:pt x="70" y="330"/>
                    <a:pt x="69" y="326"/>
                  </a:cubicBezTo>
                  <a:cubicBezTo>
                    <a:pt x="64" y="312"/>
                    <a:pt x="60" y="297"/>
                    <a:pt x="57" y="283"/>
                  </a:cubicBezTo>
                  <a:cubicBezTo>
                    <a:pt x="56" y="275"/>
                    <a:pt x="55" y="268"/>
                    <a:pt x="55" y="260"/>
                  </a:cubicBezTo>
                  <a:cubicBezTo>
                    <a:pt x="55" y="253"/>
                    <a:pt x="56" y="245"/>
                    <a:pt x="61" y="239"/>
                  </a:cubicBezTo>
                  <a:cubicBezTo>
                    <a:pt x="63" y="236"/>
                    <a:pt x="66" y="234"/>
                    <a:pt x="70" y="233"/>
                  </a:cubicBezTo>
                  <a:cubicBezTo>
                    <a:pt x="73" y="232"/>
                    <a:pt x="77" y="232"/>
                    <a:pt x="81" y="233"/>
                  </a:cubicBezTo>
                  <a:cubicBezTo>
                    <a:pt x="88" y="235"/>
                    <a:pt x="94" y="238"/>
                    <a:pt x="100" y="241"/>
                  </a:cubicBezTo>
                  <a:cubicBezTo>
                    <a:pt x="106" y="245"/>
                    <a:pt x="112" y="249"/>
                    <a:pt x="117" y="253"/>
                  </a:cubicBezTo>
                  <a:cubicBezTo>
                    <a:pt x="120" y="255"/>
                    <a:pt x="123" y="257"/>
                    <a:pt x="125" y="259"/>
                  </a:cubicBezTo>
                  <a:cubicBezTo>
                    <a:pt x="127" y="260"/>
                    <a:pt x="128" y="261"/>
                    <a:pt x="130" y="261"/>
                  </a:cubicBezTo>
                  <a:cubicBezTo>
                    <a:pt x="131" y="261"/>
                    <a:pt x="132" y="261"/>
                    <a:pt x="133" y="260"/>
                  </a:cubicBezTo>
                  <a:cubicBezTo>
                    <a:pt x="134" y="259"/>
                    <a:pt x="134" y="257"/>
                    <a:pt x="134" y="256"/>
                  </a:cubicBezTo>
                  <a:cubicBezTo>
                    <a:pt x="135" y="254"/>
                    <a:pt x="134" y="253"/>
                    <a:pt x="134" y="251"/>
                  </a:cubicBezTo>
                  <a:cubicBezTo>
                    <a:pt x="133" y="248"/>
                    <a:pt x="133" y="245"/>
                    <a:pt x="132" y="241"/>
                  </a:cubicBezTo>
                  <a:cubicBezTo>
                    <a:pt x="131" y="235"/>
                    <a:pt x="130" y="229"/>
                    <a:pt x="129" y="222"/>
                  </a:cubicBezTo>
                  <a:cubicBezTo>
                    <a:pt x="126" y="210"/>
                    <a:pt x="124" y="198"/>
                    <a:pt x="122" y="186"/>
                  </a:cubicBezTo>
                  <a:cubicBezTo>
                    <a:pt x="120" y="174"/>
                    <a:pt x="117" y="162"/>
                    <a:pt x="117" y="150"/>
                  </a:cubicBezTo>
                  <a:cubicBezTo>
                    <a:pt x="118" y="144"/>
                    <a:pt x="119" y="139"/>
                    <a:pt x="122" y="134"/>
                  </a:cubicBezTo>
                  <a:cubicBezTo>
                    <a:pt x="125" y="129"/>
                    <a:pt x="130" y="125"/>
                    <a:pt x="136" y="124"/>
                  </a:cubicBezTo>
                  <a:cubicBezTo>
                    <a:pt x="139" y="124"/>
                    <a:pt x="142" y="125"/>
                    <a:pt x="144" y="126"/>
                  </a:cubicBezTo>
                  <a:cubicBezTo>
                    <a:pt x="147" y="127"/>
                    <a:pt x="149" y="129"/>
                    <a:pt x="151" y="131"/>
                  </a:cubicBezTo>
                  <a:cubicBezTo>
                    <a:pt x="155" y="134"/>
                    <a:pt x="159" y="138"/>
                    <a:pt x="162" y="142"/>
                  </a:cubicBezTo>
                  <a:cubicBezTo>
                    <a:pt x="164" y="143"/>
                    <a:pt x="166" y="145"/>
                    <a:pt x="167" y="147"/>
                  </a:cubicBezTo>
                  <a:cubicBezTo>
                    <a:pt x="169" y="149"/>
                    <a:pt x="171" y="150"/>
                    <a:pt x="173" y="150"/>
                  </a:cubicBezTo>
                  <a:cubicBezTo>
                    <a:pt x="176" y="151"/>
                    <a:pt x="178" y="150"/>
                    <a:pt x="180" y="148"/>
                  </a:cubicBezTo>
                  <a:cubicBezTo>
                    <a:pt x="181" y="147"/>
                    <a:pt x="183" y="145"/>
                    <a:pt x="184" y="143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91" y="116"/>
                    <a:pt x="199" y="93"/>
                    <a:pt x="207" y="73"/>
                  </a:cubicBezTo>
                  <a:cubicBezTo>
                    <a:pt x="214" y="52"/>
                    <a:pt x="221" y="35"/>
                    <a:pt x="229" y="22"/>
                  </a:cubicBezTo>
                  <a:cubicBezTo>
                    <a:pt x="234" y="16"/>
                    <a:pt x="238" y="11"/>
                    <a:pt x="242" y="8"/>
                  </a:cubicBezTo>
                  <a:cubicBezTo>
                    <a:pt x="247" y="4"/>
                    <a:pt x="251" y="2"/>
                    <a:pt x="255" y="1"/>
                  </a:cubicBezTo>
                  <a:cubicBezTo>
                    <a:pt x="259" y="0"/>
                    <a:pt x="262" y="1"/>
                    <a:pt x="264" y="1"/>
                  </a:cubicBezTo>
                  <a:cubicBezTo>
                    <a:pt x="266" y="2"/>
                    <a:pt x="267" y="2"/>
                    <a:pt x="267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9312FEB-A183-4550-AFDE-BD064F88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1609"/>
              <a:ext cx="451" cy="1171"/>
            </a:xfrm>
            <a:custGeom>
              <a:avLst/>
              <a:gdLst>
                <a:gd name="T0" fmla="*/ 190 w 190"/>
                <a:gd name="T1" fmla="*/ 0 h 493"/>
                <a:gd name="T2" fmla="*/ 189 w 190"/>
                <a:gd name="T3" fmla="*/ 1 h 493"/>
                <a:gd name="T4" fmla="*/ 188 w 190"/>
                <a:gd name="T5" fmla="*/ 5 h 493"/>
                <a:gd name="T6" fmla="*/ 183 w 190"/>
                <a:gd name="T7" fmla="*/ 19 h 493"/>
                <a:gd name="T8" fmla="*/ 162 w 190"/>
                <a:gd name="T9" fmla="*/ 72 h 493"/>
                <a:gd name="T10" fmla="*/ 96 w 190"/>
                <a:gd name="T11" fmla="*/ 246 h 493"/>
                <a:gd name="T12" fmla="*/ 29 w 190"/>
                <a:gd name="T13" fmla="*/ 421 h 493"/>
                <a:gd name="T14" fmla="*/ 8 w 190"/>
                <a:gd name="T15" fmla="*/ 473 h 493"/>
                <a:gd name="T16" fmla="*/ 2 w 190"/>
                <a:gd name="T17" fmla="*/ 488 h 493"/>
                <a:gd name="T18" fmla="*/ 0 w 190"/>
                <a:gd name="T19" fmla="*/ 491 h 493"/>
                <a:gd name="T20" fmla="*/ 0 w 190"/>
                <a:gd name="T21" fmla="*/ 493 h 493"/>
                <a:gd name="T22" fmla="*/ 0 w 190"/>
                <a:gd name="T23" fmla="*/ 491 h 493"/>
                <a:gd name="T24" fmla="*/ 2 w 190"/>
                <a:gd name="T25" fmla="*/ 487 h 493"/>
                <a:gd name="T26" fmla="*/ 7 w 190"/>
                <a:gd name="T27" fmla="*/ 473 h 493"/>
                <a:gd name="T28" fmla="*/ 27 w 190"/>
                <a:gd name="T29" fmla="*/ 420 h 493"/>
                <a:gd name="T30" fmla="*/ 94 w 190"/>
                <a:gd name="T31" fmla="*/ 246 h 493"/>
                <a:gd name="T32" fmla="*/ 161 w 190"/>
                <a:gd name="T33" fmla="*/ 71 h 493"/>
                <a:gd name="T34" fmla="*/ 182 w 190"/>
                <a:gd name="T35" fmla="*/ 19 h 493"/>
                <a:gd name="T36" fmla="*/ 188 w 190"/>
                <a:gd name="T37" fmla="*/ 4 h 493"/>
                <a:gd name="T38" fmla="*/ 189 w 190"/>
                <a:gd name="T39" fmla="*/ 1 h 493"/>
                <a:gd name="T40" fmla="*/ 190 w 190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493">
                  <a:moveTo>
                    <a:pt x="190" y="0"/>
                  </a:moveTo>
                  <a:cubicBezTo>
                    <a:pt x="190" y="0"/>
                    <a:pt x="190" y="0"/>
                    <a:pt x="189" y="1"/>
                  </a:cubicBezTo>
                  <a:cubicBezTo>
                    <a:pt x="189" y="2"/>
                    <a:pt x="189" y="3"/>
                    <a:pt x="188" y="5"/>
                  </a:cubicBezTo>
                  <a:cubicBezTo>
                    <a:pt x="187" y="8"/>
                    <a:pt x="185" y="13"/>
                    <a:pt x="183" y="19"/>
                  </a:cubicBezTo>
                  <a:cubicBezTo>
                    <a:pt x="178" y="32"/>
                    <a:pt x="171" y="50"/>
                    <a:pt x="162" y="72"/>
                  </a:cubicBezTo>
                  <a:cubicBezTo>
                    <a:pt x="145" y="117"/>
                    <a:pt x="122" y="178"/>
                    <a:pt x="96" y="246"/>
                  </a:cubicBezTo>
                  <a:cubicBezTo>
                    <a:pt x="70" y="315"/>
                    <a:pt x="46" y="376"/>
                    <a:pt x="29" y="421"/>
                  </a:cubicBezTo>
                  <a:cubicBezTo>
                    <a:pt x="20" y="443"/>
                    <a:pt x="13" y="461"/>
                    <a:pt x="8" y="473"/>
                  </a:cubicBezTo>
                  <a:cubicBezTo>
                    <a:pt x="5" y="479"/>
                    <a:pt x="3" y="484"/>
                    <a:pt x="2" y="488"/>
                  </a:cubicBezTo>
                  <a:cubicBezTo>
                    <a:pt x="1" y="489"/>
                    <a:pt x="1" y="490"/>
                    <a:pt x="0" y="491"/>
                  </a:cubicBezTo>
                  <a:cubicBezTo>
                    <a:pt x="0" y="492"/>
                    <a:pt x="0" y="493"/>
                    <a:pt x="0" y="493"/>
                  </a:cubicBezTo>
                  <a:cubicBezTo>
                    <a:pt x="0" y="492"/>
                    <a:pt x="0" y="492"/>
                    <a:pt x="0" y="491"/>
                  </a:cubicBezTo>
                  <a:cubicBezTo>
                    <a:pt x="1" y="490"/>
                    <a:pt x="1" y="489"/>
                    <a:pt x="2" y="487"/>
                  </a:cubicBezTo>
                  <a:cubicBezTo>
                    <a:pt x="3" y="484"/>
                    <a:pt x="5" y="479"/>
                    <a:pt x="7" y="473"/>
                  </a:cubicBezTo>
                  <a:cubicBezTo>
                    <a:pt x="12" y="460"/>
                    <a:pt x="19" y="442"/>
                    <a:pt x="27" y="420"/>
                  </a:cubicBezTo>
                  <a:cubicBezTo>
                    <a:pt x="44" y="375"/>
                    <a:pt x="68" y="314"/>
                    <a:pt x="94" y="246"/>
                  </a:cubicBezTo>
                  <a:cubicBezTo>
                    <a:pt x="120" y="177"/>
                    <a:pt x="143" y="116"/>
                    <a:pt x="161" y="71"/>
                  </a:cubicBezTo>
                  <a:cubicBezTo>
                    <a:pt x="170" y="49"/>
                    <a:pt x="177" y="31"/>
                    <a:pt x="182" y="19"/>
                  </a:cubicBezTo>
                  <a:cubicBezTo>
                    <a:pt x="184" y="13"/>
                    <a:pt x="186" y="8"/>
                    <a:pt x="188" y="4"/>
                  </a:cubicBezTo>
                  <a:cubicBezTo>
                    <a:pt x="188" y="3"/>
                    <a:pt x="189" y="2"/>
                    <a:pt x="189" y="1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F6A347C6-43A6-4407-A902-C9AF7FD89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" y="1934"/>
              <a:ext cx="167" cy="91"/>
            </a:xfrm>
            <a:custGeom>
              <a:avLst/>
              <a:gdLst>
                <a:gd name="T0" fmla="*/ 70 w 70"/>
                <a:gd name="T1" fmla="*/ 1 h 38"/>
                <a:gd name="T2" fmla="*/ 60 w 70"/>
                <a:gd name="T3" fmla="*/ 7 h 38"/>
                <a:gd name="T4" fmla="*/ 36 w 70"/>
                <a:gd name="T5" fmla="*/ 20 h 38"/>
                <a:gd name="T6" fmla="*/ 11 w 70"/>
                <a:gd name="T7" fmla="*/ 33 h 38"/>
                <a:gd name="T8" fmla="*/ 0 w 70"/>
                <a:gd name="T9" fmla="*/ 38 h 38"/>
                <a:gd name="T10" fmla="*/ 10 w 70"/>
                <a:gd name="T11" fmla="*/ 32 h 38"/>
                <a:gd name="T12" fmla="*/ 35 w 70"/>
                <a:gd name="T13" fmla="*/ 18 h 38"/>
                <a:gd name="T14" fmla="*/ 59 w 70"/>
                <a:gd name="T15" fmla="*/ 5 h 38"/>
                <a:gd name="T16" fmla="*/ 70 w 70"/>
                <a:gd name="T1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8">
                  <a:moveTo>
                    <a:pt x="70" y="1"/>
                  </a:moveTo>
                  <a:cubicBezTo>
                    <a:pt x="70" y="1"/>
                    <a:pt x="66" y="3"/>
                    <a:pt x="60" y="7"/>
                  </a:cubicBezTo>
                  <a:cubicBezTo>
                    <a:pt x="53" y="10"/>
                    <a:pt x="45" y="15"/>
                    <a:pt x="36" y="20"/>
                  </a:cubicBezTo>
                  <a:cubicBezTo>
                    <a:pt x="26" y="26"/>
                    <a:pt x="17" y="30"/>
                    <a:pt x="11" y="33"/>
                  </a:cubicBezTo>
                  <a:cubicBezTo>
                    <a:pt x="4" y="37"/>
                    <a:pt x="0" y="38"/>
                    <a:pt x="0" y="38"/>
                  </a:cubicBezTo>
                  <a:cubicBezTo>
                    <a:pt x="0" y="38"/>
                    <a:pt x="4" y="36"/>
                    <a:pt x="10" y="32"/>
                  </a:cubicBezTo>
                  <a:cubicBezTo>
                    <a:pt x="17" y="28"/>
                    <a:pt x="25" y="24"/>
                    <a:pt x="35" y="18"/>
                  </a:cubicBezTo>
                  <a:cubicBezTo>
                    <a:pt x="44" y="13"/>
                    <a:pt x="53" y="8"/>
                    <a:pt x="59" y="5"/>
                  </a:cubicBezTo>
                  <a:cubicBezTo>
                    <a:pt x="66" y="2"/>
                    <a:pt x="70" y="0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D836F37-670F-4700-982C-56E52BBC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823"/>
              <a:ext cx="97" cy="197"/>
            </a:xfrm>
            <a:custGeom>
              <a:avLst/>
              <a:gdLst>
                <a:gd name="T0" fmla="*/ 41 w 41"/>
                <a:gd name="T1" fmla="*/ 83 h 83"/>
                <a:gd name="T2" fmla="*/ 20 w 41"/>
                <a:gd name="T3" fmla="*/ 42 h 83"/>
                <a:gd name="T4" fmla="*/ 0 w 41"/>
                <a:gd name="T5" fmla="*/ 1 h 83"/>
                <a:gd name="T6" fmla="*/ 22 w 41"/>
                <a:gd name="T7" fmla="*/ 41 h 83"/>
                <a:gd name="T8" fmla="*/ 41 w 4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41" y="83"/>
                  </a:moveTo>
                  <a:cubicBezTo>
                    <a:pt x="40" y="83"/>
                    <a:pt x="31" y="65"/>
                    <a:pt x="20" y="42"/>
                  </a:cubicBezTo>
                  <a:cubicBezTo>
                    <a:pt x="8" y="20"/>
                    <a:pt x="0" y="1"/>
                    <a:pt x="0" y="1"/>
                  </a:cubicBezTo>
                  <a:cubicBezTo>
                    <a:pt x="1" y="0"/>
                    <a:pt x="10" y="19"/>
                    <a:pt x="22" y="41"/>
                  </a:cubicBezTo>
                  <a:cubicBezTo>
                    <a:pt x="33" y="64"/>
                    <a:pt x="41" y="82"/>
                    <a:pt x="41" y="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EF751B03-8C9C-4E29-B899-1CF70221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2124"/>
              <a:ext cx="126" cy="148"/>
            </a:xfrm>
            <a:custGeom>
              <a:avLst/>
              <a:gdLst>
                <a:gd name="T0" fmla="*/ 53 w 53"/>
                <a:gd name="T1" fmla="*/ 62 h 62"/>
                <a:gd name="T2" fmla="*/ 44 w 53"/>
                <a:gd name="T3" fmla="*/ 54 h 62"/>
                <a:gd name="T4" fmla="*/ 25 w 53"/>
                <a:gd name="T5" fmla="*/ 33 h 62"/>
                <a:gd name="T6" fmla="*/ 7 w 53"/>
                <a:gd name="T7" fmla="*/ 10 h 62"/>
                <a:gd name="T8" fmla="*/ 1 w 53"/>
                <a:gd name="T9" fmla="*/ 0 h 62"/>
                <a:gd name="T10" fmla="*/ 8 w 53"/>
                <a:gd name="T11" fmla="*/ 10 h 62"/>
                <a:gd name="T12" fmla="*/ 26 w 53"/>
                <a:gd name="T13" fmla="*/ 32 h 62"/>
                <a:gd name="T14" fmla="*/ 45 w 53"/>
                <a:gd name="T15" fmla="*/ 53 h 62"/>
                <a:gd name="T16" fmla="*/ 53 w 53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62">
                  <a:moveTo>
                    <a:pt x="53" y="62"/>
                  </a:moveTo>
                  <a:cubicBezTo>
                    <a:pt x="53" y="62"/>
                    <a:pt x="49" y="59"/>
                    <a:pt x="44" y="54"/>
                  </a:cubicBezTo>
                  <a:cubicBezTo>
                    <a:pt x="39" y="49"/>
                    <a:pt x="32" y="42"/>
                    <a:pt x="25" y="33"/>
                  </a:cubicBezTo>
                  <a:cubicBezTo>
                    <a:pt x="17" y="25"/>
                    <a:pt x="11" y="16"/>
                    <a:pt x="7" y="10"/>
                  </a:cubicBezTo>
                  <a:cubicBezTo>
                    <a:pt x="3" y="4"/>
                    <a:pt x="0" y="1"/>
                    <a:pt x="1" y="0"/>
                  </a:cubicBezTo>
                  <a:cubicBezTo>
                    <a:pt x="1" y="0"/>
                    <a:pt x="4" y="4"/>
                    <a:pt x="8" y="10"/>
                  </a:cubicBezTo>
                  <a:cubicBezTo>
                    <a:pt x="13" y="15"/>
                    <a:pt x="19" y="23"/>
                    <a:pt x="26" y="32"/>
                  </a:cubicBezTo>
                  <a:cubicBezTo>
                    <a:pt x="34" y="40"/>
                    <a:pt x="40" y="48"/>
                    <a:pt x="45" y="53"/>
                  </a:cubicBezTo>
                  <a:cubicBezTo>
                    <a:pt x="50" y="59"/>
                    <a:pt x="53" y="62"/>
                    <a:pt x="53" y="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E23B04CD-CF90-4D64-9D53-CDD731884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" y="2231"/>
              <a:ext cx="173" cy="41"/>
            </a:xfrm>
            <a:custGeom>
              <a:avLst/>
              <a:gdLst>
                <a:gd name="T0" fmla="*/ 73 w 73"/>
                <a:gd name="T1" fmla="*/ 0 h 17"/>
                <a:gd name="T2" fmla="*/ 63 w 73"/>
                <a:gd name="T3" fmla="*/ 3 h 17"/>
                <a:gd name="T4" fmla="*/ 37 w 73"/>
                <a:gd name="T5" fmla="*/ 9 h 17"/>
                <a:gd name="T6" fmla="*/ 11 w 73"/>
                <a:gd name="T7" fmla="*/ 15 h 17"/>
                <a:gd name="T8" fmla="*/ 0 w 73"/>
                <a:gd name="T9" fmla="*/ 16 h 17"/>
                <a:gd name="T10" fmla="*/ 11 w 73"/>
                <a:gd name="T11" fmla="*/ 13 h 17"/>
                <a:gd name="T12" fmla="*/ 36 w 73"/>
                <a:gd name="T13" fmla="*/ 7 h 17"/>
                <a:gd name="T14" fmla="*/ 62 w 73"/>
                <a:gd name="T15" fmla="*/ 2 h 17"/>
                <a:gd name="T16" fmla="*/ 73 w 7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7">
                  <a:moveTo>
                    <a:pt x="73" y="0"/>
                  </a:moveTo>
                  <a:cubicBezTo>
                    <a:pt x="73" y="0"/>
                    <a:pt x="69" y="2"/>
                    <a:pt x="63" y="3"/>
                  </a:cubicBezTo>
                  <a:cubicBezTo>
                    <a:pt x="56" y="5"/>
                    <a:pt x="47" y="7"/>
                    <a:pt x="37" y="9"/>
                  </a:cubicBezTo>
                  <a:cubicBezTo>
                    <a:pt x="27" y="11"/>
                    <a:pt x="17" y="13"/>
                    <a:pt x="11" y="15"/>
                  </a:cubicBezTo>
                  <a:cubicBezTo>
                    <a:pt x="4" y="16"/>
                    <a:pt x="0" y="17"/>
                    <a:pt x="0" y="16"/>
                  </a:cubicBezTo>
                  <a:cubicBezTo>
                    <a:pt x="0" y="16"/>
                    <a:pt x="4" y="15"/>
                    <a:pt x="11" y="13"/>
                  </a:cubicBezTo>
                  <a:cubicBezTo>
                    <a:pt x="17" y="12"/>
                    <a:pt x="26" y="9"/>
                    <a:pt x="36" y="7"/>
                  </a:cubicBezTo>
                  <a:cubicBezTo>
                    <a:pt x="46" y="5"/>
                    <a:pt x="56" y="3"/>
                    <a:pt x="62" y="2"/>
                  </a:cubicBezTo>
                  <a:cubicBezTo>
                    <a:pt x="69" y="0"/>
                    <a:pt x="73" y="0"/>
                    <a:pt x="7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2EEF4010-F6EF-4F51-8CCE-930424FAF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464"/>
              <a:ext cx="223" cy="47"/>
            </a:xfrm>
            <a:custGeom>
              <a:avLst/>
              <a:gdLst>
                <a:gd name="T0" fmla="*/ 94 w 94"/>
                <a:gd name="T1" fmla="*/ 0 h 20"/>
                <a:gd name="T2" fmla="*/ 81 w 94"/>
                <a:gd name="T3" fmla="*/ 4 h 20"/>
                <a:gd name="T4" fmla="*/ 47 w 94"/>
                <a:gd name="T5" fmla="*/ 11 h 20"/>
                <a:gd name="T6" fmla="*/ 14 w 94"/>
                <a:gd name="T7" fmla="*/ 18 h 20"/>
                <a:gd name="T8" fmla="*/ 0 w 94"/>
                <a:gd name="T9" fmla="*/ 20 h 20"/>
                <a:gd name="T10" fmla="*/ 14 w 94"/>
                <a:gd name="T11" fmla="*/ 16 h 20"/>
                <a:gd name="T12" fmla="*/ 47 w 94"/>
                <a:gd name="T13" fmla="*/ 9 h 20"/>
                <a:gd name="T14" fmla="*/ 80 w 94"/>
                <a:gd name="T15" fmla="*/ 2 h 20"/>
                <a:gd name="T16" fmla="*/ 94 w 9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0">
                  <a:moveTo>
                    <a:pt x="94" y="0"/>
                  </a:moveTo>
                  <a:cubicBezTo>
                    <a:pt x="94" y="0"/>
                    <a:pt x="89" y="2"/>
                    <a:pt x="81" y="4"/>
                  </a:cubicBezTo>
                  <a:cubicBezTo>
                    <a:pt x="72" y="6"/>
                    <a:pt x="60" y="8"/>
                    <a:pt x="47" y="11"/>
                  </a:cubicBezTo>
                  <a:cubicBezTo>
                    <a:pt x="34" y="14"/>
                    <a:pt x="23" y="16"/>
                    <a:pt x="14" y="18"/>
                  </a:cubicBezTo>
                  <a:cubicBezTo>
                    <a:pt x="6" y="19"/>
                    <a:pt x="0" y="20"/>
                    <a:pt x="0" y="20"/>
                  </a:cubicBezTo>
                  <a:cubicBezTo>
                    <a:pt x="0" y="20"/>
                    <a:pt x="5" y="18"/>
                    <a:pt x="14" y="16"/>
                  </a:cubicBezTo>
                  <a:cubicBezTo>
                    <a:pt x="22" y="14"/>
                    <a:pt x="34" y="12"/>
                    <a:pt x="47" y="9"/>
                  </a:cubicBezTo>
                  <a:cubicBezTo>
                    <a:pt x="60" y="6"/>
                    <a:pt x="72" y="4"/>
                    <a:pt x="80" y="2"/>
                  </a:cubicBezTo>
                  <a:cubicBezTo>
                    <a:pt x="89" y="1"/>
                    <a:pt x="94" y="0"/>
                    <a:pt x="9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82F3CF97-5B5B-4F73-AE82-BE115170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2319"/>
              <a:ext cx="154" cy="190"/>
            </a:xfrm>
            <a:custGeom>
              <a:avLst/>
              <a:gdLst>
                <a:gd name="T0" fmla="*/ 64 w 65"/>
                <a:gd name="T1" fmla="*/ 80 h 80"/>
                <a:gd name="T2" fmla="*/ 61 w 65"/>
                <a:gd name="T3" fmla="*/ 77 h 80"/>
                <a:gd name="T4" fmla="*/ 54 w 65"/>
                <a:gd name="T5" fmla="*/ 69 h 80"/>
                <a:gd name="T6" fmla="*/ 30 w 65"/>
                <a:gd name="T7" fmla="*/ 41 h 80"/>
                <a:gd name="T8" fmla="*/ 8 w 65"/>
                <a:gd name="T9" fmla="*/ 12 h 80"/>
                <a:gd name="T10" fmla="*/ 2 w 65"/>
                <a:gd name="T11" fmla="*/ 3 h 80"/>
                <a:gd name="T12" fmla="*/ 0 w 65"/>
                <a:gd name="T13" fmla="*/ 0 h 80"/>
                <a:gd name="T14" fmla="*/ 3 w 65"/>
                <a:gd name="T15" fmla="*/ 3 h 80"/>
                <a:gd name="T16" fmla="*/ 10 w 65"/>
                <a:gd name="T17" fmla="*/ 11 h 80"/>
                <a:gd name="T18" fmla="*/ 32 w 65"/>
                <a:gd name="T19" fmla="*/ 40 h 80"/>
                <a:gd name="T20" fmla="*/ 55 w 65"/>
                <a:gd name="T21" fmla="*/ 68 h 80"/>
                <a:gd name="T22" fmla="*/ 64 w 65"/>
                <a:gd name="T2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80">
                  <a:moveTo>
                    <a:pt x="64" y="80"/>
                  </a:moveTo>
                  <a:cubicBezTo>
                    <a:pt x="64" y="80"/>
                    <a:pt x="63" y="79"/>
                    <a:pt x="61" y="77"/>
                  </a:cubicBezTo>
                  <a:cubicBezTo>
                    <a:pt x="60" y="75"/>
                    <a:pt x="57" y="72"/>
                    <a:pt x="54" y="69"/>
                  </a:cubicBezTo>
                  <a:cubicBezTo>
                    <a:pt x="48" y="62"/>
                    <a:pt x="39" y="52"/>
                    <a:pt x="30" y="41"/>
                  </a:cubicBezTo>
                  <a:cubicBezTo>
                    <a:pt x="21" y="30"/>
                    <a:pt x="14" y="20"/>
                    <a:pt x="8" y="12"/>
                  </a:cubicBezTo>
                  <a:cubicBezTo>
                    <a:pt x="6" y="8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3" y="3"/>
                  </a:cubicBezTo>
                  <a:cubicBezTo>
                    <a:pt x="5" y="5"/>
                    <a:pt x="7" y="8"/>
                    <a:pt x="10" y="11"/>
                  </a:cubicBezTo>
                  <a:cubicBezTo>
                    <a:pt x="15" y="19"/>
                    <a:pt x="23" y="29"/>
                    <a:pt x="32" y="40"/>
                  </a:cubicBezTo>
                  <a:cubicBezTo>
                    <a:pt x="41" y="51"/>
                    <a:pt x="49" y="61"/>
                    <a:pt x="55" y="68"/>
                  </a:cubicBezTo>
                  <a:cubicBezTo>
                    <a:pt x="61" y="75"/>
                    <a:pt x="65" y="80"/>
                    <a:pt x="64" y="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D11416AE-38F2-4884-8A33-E8AC09C6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1991"/>
              <a:ext cx="995" cy="1200"/>
            </a:xfrm>
            <a:custGeom>
              <a:avLst/>
              <a:gdLst>
                <a:gd name="T0" fmla="*/ 79 w 419"/>
                <a:gd name="T1" fmla="*/ 486 h 505"/>
                <a:gd name="T2" fmla="*/ 9 w 419"/>
                <a:gd name="T3" fmla="*/ 249 h 505"/>
                <a:gd name="T4" fmla="*/ 17 w 419"/>
                <a:gd name="T5" fmla="*/ 208 h 505"/>
                <a:gd name="T6" fmla="*/ 53 w 419"/>
                <a:gd name="T7" fmla="*/ 195 h 505"/>
                <a:gd name="T8" fmla="*/ 72 w 419"/>
                <a:gd name="T9" fmla="*/ 224 h 505"/>
                <a:gd name="T10" fmla="*/ 104 w 419"/>
                <a:gd name="T11" fmla="*/ 258 h 505"/>
                <a:gd name="T12" fmla="*/ 133 w 419"/>
                <a:gd name="T13" fmla="*/ 263 h 505"/>
                <a:gd name="T14" fmla="*/ 149 w 419"/>
                <a:gd name="T15" fmla="*/ 226 h 505"/>
                <a:gd name="T16" fmla="*/ 154 w 419"/>
                <a:gd name="T17" fmla="*/ 147 h 505"/>
                <a:gd name="T18" fmla="*/ 161 w 419"/>
                <a:gd name="T19" fmla="*/ 105 h 505"/>
                <a:gd name="T20" fmla="*/ 190 w 419"/>
                <a:gd name="T21" fmla="*/ 78 h 505"/>
                <a:gd name="T22" fmla="*/ 222 w 419"/>
                <a:gd name="T23" fmla="*/ 98 h 505"/>
                <a:gd name="T24" fmla="*/ 221 w 419"/>
                <a:gd name="T25" fmla="*/ 115 h 505"/>
                <a:gd name="T26" fmla="*/ 229 w 419"/>
                <a:gd name="T27" fmla="*/ 130 h 505"/>
                <a:gd name="T28" fmla="*/ 245 w 419"/>
                <a:gd name="T29" fmla="*/ 125 h 505"/>
                <a:gd name="T30" fmla="*/ 282 w 419"/>
                <a:gd name="T31" fmla="*/ 76 h 505"/>
                <a:gd name="T32" fmla="*/ 317 w 419"/>
                <a:gd name="T33" fmla="*/ 26 h 505"/>
                <a:gd name="T34" fmla="*/ 371 w 419"/>
                <a:gd name="T35" fmla="*/ 0 h 505"/>
                <a:gd name="T36" fmla="*/ 416 w 419"/>
                <a:gd name="T37" fmla="*/ 35 h 505"/>
                <a:gd name="T38" fmla="*/ 393 w 419"/>
                <a:gd name="T39" fmla="*/ 89 h 505"/>
                <a:gd name="T40" fmla="*/ 323 w 419"/>
                <a:gd name="T41" fmla="*/ 148 h 505"/>
                <a:gd name="T42" fmla="*/ 311 w 419"/>
                <a:gd name="T43" fmla="*/ 159 h 505"/>
                <a:gd name="T44" fmla="*/ 325 w 419"/>
                <a:gd name="T45" fmla="*/ 181 h 505"/>
                <a:gd name="T46" fmla="*/ 357 w 419"/>
                <a:gd name="T47" fmla="*/ 187 h 505"/>
                <a:gd name="T48" fmla="*/ 383 w 419"/>
                <a:gd name="T49" fmla="*/ 206 h 505"/>
                <a:gd name="T50" fmla="*/ 362 w 419"/>
                <a:gd name="T51" fmla="*/ 244 h 505"/>
                <a:gd name="T52" fmla="*/ 279 w 419"/>
                <a:gd name="T53" fmla="*/ 285 h 505"/>
                <a:gd name="T54" fmla="*/ 249 w 419"/>
                <a:gd name="T55" fmla="*/ 297 h 505"/>
                <a:gd name="T56" fmla="*/ 238 w 419"/>
                <a:gd name="T57" fmla="*/ 326 h 505"/>
                <a:gd name="T58" fmla="*/ 266 w 419"/>
                <a:gd name="T59" fmla="*/ 340 h 505"/>
                <a:gd name="T60" fmla="*/ 298 w 419"/>
                <a:gd name="T61" fmla="*/ 330 h 505"/>
                <a:gd name="T62" fmla="*/ 354 w 419"/>
                <a:gd name="T63" fmla="*/ 345 h 505"/>
                <a:gd name="T64" fmla="*/ 356 w 419"/>
                <a:gd name="T65" fmla="*/ 384 h 505"/>
                <a:gd name="T66" fmla="*/ 333 w 419"/>
                <a:gd name="T67" fmla="*/ 418 h 505"/>
                <a:gd name="T68" fmla="*/ 211 w 419"/>
                <a:gd name="T69" fmla="*/ 491 h 505"/>
                <a:gd name="T70" fmla="*/ 79 w 419"/>
                <a:gd name="T71" fmla="*/ 486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9" h="505">
                  <a:moveTo>
                    <a:pt x="79" y="486"/>
                  </a:moveTo>
                  <a:cubicBezTo>
                    <a:pt x="10" y="430"/>
                    <a:pt x="0" y="334"/>
                    <a:pt x="9" y="249"/>
                  </a:cubicBezTo>
                  <a:cubicBezTo>
                    <a:pt x="10" y="235"/>
                    <a:pt x="9" y="220"/>
                    <a:pt x="17" y="208"/>
                  </a:cubicBezTo>
                  <a:cubicBezTo>
                    <a:pt x="25" y="196"/>
                    <a:pt x="41" y="189"/>
                    <a:pt x="53" y="195"/>
                  </a:cubicBezTo>
                  <a:cubicBezTo>
                    <a:pt x="64" y="201"/>
                    <a:pt x="67" y="214"/>
                    <a:pt x="72" y="224"/>
                  </a:cubicBezTo>
                  <a:cubicBezTo>
                    <a:pt x="79" y="238"/>
                    <a:pt x="90" y="250"/>
                    <a:pt x="104" y="258"/>
                  </a:cubicBezTo>
                  <a:cubicBezTo>
                    <a:pt x="112" y="264"/>
                    <a:pt x="123" y="267"/>
                    <a:pt x="133" y="263"/>
                  </a:cubicBezTo>
                  <a:cubicBezTo>
                    <a:pt x="145" y="257"/>
                    <a:pt x="148" y="240"/>
                    <a:pt x="149" y="226"/>
                  </a:cubicBezTo>
                  <a:cubicBezTo>
                    <a:pt x="150" y="200"/>
                    <a:pt x="152" y="173"/>
                    <a:pt x="154" y="147"/>
                  </a:cubicBezTo>
                  <a:cubicBezTo>
                    <a:pt x="155" y="133"/>
                    <a:pt x="156" y="119"/>
                    <a:pt x="161" y="105"/>
                  </a:cubicBezTo>
                  <a:cubicBezTo>
                    <a:pt x="166" y="92"/>
                    <a:pt x="177" y="81"/>
                    <a:pt x="190" y="78"/>
                  </a:cubicBezTo>
                  <a:cubicBezTo>
                    <a:pt x="204" y="75"/>
                    <a:pt x="220" y="84"/>
                    <a:pt x="222" y="98"/>
                  </a:cubicBezTo>
                  <a:cubicBezTo>
                    <a:pt x="223" y="104"/>
                    <a:pt x="221" y="109"/>
                    <a:pt x="221" y="115"/>
                  </a:cubicBezTo>
                  <a:cubicBezTo>
                    <a:pt x="221" y="121"/>
                    <a:pt x="224" y="128"/>
                    <a:pt x="229" y="130"/>
                  </a:cubicBezTo>
                  <a:cubicBezTo>
                    <a:pt x="234" y="132"/>
                    <a:pt x="240" y="128"/>
                    <a:pt x="245" y="125"/>
                  </a:cubicBezTo>
                  <a:cubicBezTo>
                    <a:pt x="260" y="111"/>
                    <a:pt x="272" y="94"/>
                    <a:pt x="282" y="76"/>
                  </a:cubicBezTo>
                  <a:cubicBezTo>
                    <a:pt x="293" y="58"/>
                    <a:pt x="303" y="40"/>
                    <a:pt x="317" y="26"/>
                  </a:cubicBezTo>
                  <a:cubicBezTo>
                    <a:pt x="331" y="11"/>
                    <a:pt x="351" y="0"/>
                    <a:pt x="371" y="0"/>
                  </a:cubicBezTo>
                  <a:cubicBezTo>
                    <a:pt x="391" y="0"/>
                    <a:pt x="412" y="14"/>
                    <a:pt x="416" y="35"/>
                  </a:cubicBezTo>
                  <a:cubicBezTo>
                    <a:pt x="419" y="55"/>
                    <a:pt x="406" y="74"/>
                    <a:pt x="393" y="89"/>
                  </a:cubicBezTo>
                  <a:cubicBezTo>
                    <a:pt x="372" y="112"/>
                    <a:pt x="349" y="132"/>
                    <a:pt x="323" y="148"/>
                  </a:cubicBezTo>
                  <a:cubicBezTo>
                    <a:pt x="318" y="150"/>
                    <a:pt x="313" y="153"/>
                    <a:pt x="311" y="159"/>
                  </a:cubicBezTo>
                  <a:cubicBezTo>
                    <a:pt x="307" y="168"/>
                    <a:pt x="315" y="178"/>
                    <a:pt x="325" y="181"/>
                  </a:cubicBezTo>
                  <a:cubicBezTo>
                    <a:pt x="335" y="186"/>
                    <a:pt x="346" y="185"/>
                    <a:pt x="357" y="187"/>
                  </a:cubicBezTo>
                  <a:cubicBezTo>
                    <a:pt x="368" y="189"/>
                    <a:pt x="380" y="195"/>
                    <a:pt x="383" y="206"/>
                  </a:cubicBezTo>
                  <a:cubicBezTo>
                    <a:pt x="388" y="221"/>
                    <a:pt x="375" y="235"/>
                    <a:pt x="362" y="244"/>
                  </a:cubicBezTo>
                  <a:cubicBezTo>
                    <a:pt x="337" y="262"/>
                    <a:pt x="309" y="276"/>
                    <a:pt x="279" y="285"/>
                  </a:cubicBezTo>
                  <a:cubicBezTo>
                    <a:pt x="269" y="288"/>
                    <a:pt x="257" y="290"/>
                    <a:pt x="249" y="297"/>
                  </a:cubicBezTo>
                  <a:cubicBezTo>
                    <a:pt x="240" y="304"/>
                    <a:pt x="234" y="316"/>
                    <a:pt x="238" y="326"/>
                  </a:cubicBezTo>
                  <a:cubicBezTo>
                    <a:pt x="243" y="337"/>
                    <a:pt x="255" y="341"/>
                    <a:pt x="266" y="340"/>
                  </a:cubicBezTo>
                  <a:cubicBezTo>
                    <a:pt x="277" y="338"/>
                    <a:pt x="288" y="333"/>
                    <a:pt x="298" y="330"/>
                  </a:cubicBezTo>
                  <a:cubicBezTo>
                    <a:pt x="318" y="324"/>
                    <a:pt x="343" y="327"/>
                    <a:pt x="354" y="345"/>
                  </a:cubicBezTo>
                  <a:cubicBezTo>
                    <a:pt x="362" y="356"/>
                    <a:pt x="361" y="371"/>
                    <a:pt x="356" y="384"/>
                  </a:cubicBezTo>
                  <a:cubicBezTo>
                    <a:pt x="351" y="397"/>
                    <a:pt x="342" y="408"/>
                    <a:pt x="333" y="418"/>
                  </a:cubicBezTo>
                  <a:cubicBezTo>
                    <a:pt x="299" y="452"/>
                    <a:pt x="257" y="479"/>
                    <a:pt x="211" y="491"/>
                  </a:cubicBezTo>
                  <a:cubicBezTo>
                    <a:pt x="165" y="504"/>
                    <a:pt x="123" y="505"/>
                    <a:pt x="79" y="48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5E05F228-7F09-47CD-8B83-59ECA718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" y="1991"/>
              <a:ext cx="760" cy="1190"/>
            </a:xfrm>
            <a:custGeom>
              <a:avLst/>
              <a:gdLst>
                <a:gd name="T0" fmla="*/ 274 w 320"/>
                <a:gd name="T1" fmla="*/ 0 h 501"/>
                <a:gd name="T2" fmla="*/ 221 w 320"/>
                <a:gd name="T3" fmla="*/ 26 h 501"/>
                <a:gd name="T4" fmla="*/ 186 w 320"/>
                <a:gd name="T5" fmla="*/ 76 h 501"/>
                <a:gd name="T6" fmla="*/ 178 w 320"/>
                <a:gd name="T7" fmla="*/ 89 h 501"/>
                <a:gd name="T8" fmla="*/ 177 w 320"/>
                <a:gd name="T9" fmla="*/ 91 h 501"/>
                <a:gd name="T10" fmla="*/ 149 w 320"/>
                <a:gd name="T11" fmla="*/ 125 h 501"/>
                <a:gd name="T12" fmla="*/ 136 w 320"/>
                <a:gd name="T13" fmla="*/ 131 h 501"/>
                <a:gd name="T14" fmla="*/ 133 w 320"/>
                <a:gd name="T15" fmla="*/ 130 h 501"/>
                <a:gd name="T16" fmla="*/ 125 w 320"/>
                <a:gd name="T17" fmla="*/ 115 h 501"/>
                <a:gd name="T18" fmla="*/ 125 w 320"/>
                <a:gd name="T19" fmla="*/ 115 h 501"/>
                <a:gd name="T20" fmla="*/ 125 w 320"/>
                <a:gd name="T21" fmla="*/ 115 h 501"/>
                <a:gd name="T22" fmla="*/ 126 w 320"/>
                <a:gd name="T23" fmla="*/ 101 h 501"/>
                <a:gd name="T24" fmla="*/ 126 w 320"/>
                <a:gd name="T25" fmla="*/ 98 h 501"/>
                <a:gd name="T26" fmla="*/ 100 w 320"/>
                <a:gd name="T27" fmla="*/ 77 h 501"/>
                <a:gd name="T28" fmla="*/ 94 w 320"/>
                <a:gd name="T29" fmla="*/ 78 h 501"/>
                <a:gd name="T30" fmla="*/ 67 w 320"/>
                <a:gd name="T31" fmla="*/ 101 h 501"/>
                <a:gd name="T32" fmla="*/ 65 w 320"/>
                <a:gd name="T33" fmla="*/ 105 h 501"/>
                <a:gd name="T34" fmla="*/ 62 w 320"/>
                <a:gd name="T35" fmla="*/ 114 h 501"/>
                <a:gd name="T36" fmla="*/ 58 w 320"/>
                <a:gd name="T37" fmla="*/ 147 h 501"/>
                <a:gd name="T38" fmla="*/ 53 w 320"/>
                <a:gd name="T39" fmla="*/ 226 h 501"/>
                <a:gd name="T40" fmla="*/ 37 w 320"/>
                <a:gd name="T41" fmla="*/ 263 h 501"/>
                <a:gd name="T42" fmla="*/ 28 w 320"/>
                <a:gd name="T43" fmla="*/ 265 h 501"/>
                <a:gd name="T44" fmla="*/ 25 w 320"/>
                <a:gd name="T45" fmla="*/ 265 h 501"/>
                <a:gd name="T46" fmla="*/ 19 w 320"/>
                <a:gd name="T47" fmla="*/ 264 h 501"/>
                <a:gd name="T48" fmla="*/ 8 w 320"/>
                <a:gd name="T49" fmla="*/ 258 h 501"/>
                <a:gd name="T50" fmla="*/ 7 w 320"/>
                <a:gd name="T51" fmla="*/ 258 h 501"/>
                <a:gd name="T52" fmla="*/ 5 w 320"/>
                <a:gd name="T53" fmla="*/ 257 h 501"/>
                <a:gd name="T54" fmla="*/ 0 w 320"/>
                <a:gd name="T55" fmla="*/ 253 h 501"/>
                <a:gd name="T56" fmla="*/ 0 w 320"/>
                <a:gd name="T57" fmla="*/ 492 h 501"/>
                <a:gd name="T58" fmla="*/ 53 w 320"/>
                <a:gd name="T59" fmla="*/ 501 h 501"/>
                <a:gd name="T60" fmla="*/ 115 w 320"/>
                <a:gd name="T61" fmla="*/ 491 h 501"/>
                <a:gd name="T62" fmla="*/ 237 w 320"/>
                <a:gd name="T63" fmla="*/ 418 h 501"/>
                <a:gd name="T64" fmla="*/ 260 w 320"/>
                <a:gd name="T65" fmla="*/ 384 h 501"/>
                <a:gd name="T66" fmla="*/ 264 w 320"/>
                <a:gd name="T67" fmla="*/ 365 h 501"/>
                <a:gd name="T68" fmla="*/ 258 w 320"/>
                <a:gd name="T69" fmla="*/ 345 h 501"/>
                <a:gd name="T70" fmla="*/ 221 w 320"/>
                <a:gd name="T71" fmla="*/ 327 h 501"/>
                <a:gd name="T72" fmla="*/ 202 w 320"/>
                <a:gd name="T73" fmla="*/ 330 h 501"/>
                <a:gd name="T74" fmla="*/ 170 w 320"/>
                <a:gd name="T75" fmla="*/ 340 h 501"/>
                <a:gd name="T76" fmla="*/ 166 w 320"/>
                <a:gd name="T77" fmla="*/ 340 h 501"/>
                <a:gd name="T78" fmla="*/ 142 w 320"/>
                <a:gd name="T79" fmla="*/ 326 h 501"/>
                <a:gd name="T80" fmla="*/ 141 w 320"/>
                <a:gd name="T81" fmla="*/ 319 h 501"/>
                <a:gd name="T82" fmla="*/ 153 w 320"/>
                <a:gd name="T83" fmla="*/ 297 h 501"/>
                <a:gd name="T84" fmla="*/ 183 w 320"/>
                <a:gd name="T85" fmla="*/ 285 h 501"/>
                <a:gd name="T86" fmla="*/ 266 w 320"/>
                <a:gd name="T87" fmla="*/ 244 h 501"/>
                <a:gd name="T88" fmla="*/ 288 w 320"/>
                <a:gd name="T89" fmla="*/ 212 h 501"/>
                <a:gd name="T90" fmla="*/ 287 w 320"/>
                <a:gd name="T91" fmla="*/ 206 h 501"/>
                <a:gd name="T92" fmla="*/ 261 w 320"/>
                <a:gd name="T93" fmla="*/ 187 h 501"/>
                <a:gd name="T94" fmla="*/ 229 w 320"/>
                <a:gd name="T95" fmla="*/ 181 h 501"/>
                <a:gd name="T96" fmla="*/ 214 w 320"/>
                <a:gd name="T97" fmla="*/ 163 h 501"/>
                <a:gd name="T98" fmla="*/ 215 w 320"/>
                <a:gd name="T99" fmla="*/ 159 h 501"/>
                <a:gd name="T100" fmla="*/ 227 w 320"/>
                <a:gd name="T101" fmla="*/ 148 h 501"/>
                <a:gd name="T102" fmla="*/ 297 w 320"/>
                <a:gd name="T103" fmla="*/ 89 h 501"/>
                <a:gd name="T104" fmla="*/ 320 w 320"/>
                <a:gd name="T105" fmla="*/ 42 h 501"/>
                <a:gd name="T106" fmla="*/ 320 w 320"/>
                <a:gd name="T107" fmla="*/ 35 h 501"/>
                <a:gd name="T108" fmla="*/ 275 w 320"/>
                <a:gd name="T109" fmla="*/ 0 h 501"/>
                <a:gd name="T110" fmla="*/ 274 w 320"/>
                <a:gd name="T11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501">
                  <a:moveTo>
                    <a:pt x="274" y="0"/>
                  </a:moveTo>
                  <a:cubicBezTo>
                    <a:pt x="254" y="0"/>
                    <a:pt x="235" y="11"/>
                    <a:pt x="221" y="26"/>
                  </a:cubicBezTo>
                  <a:cubicBezTo>
                    <a:pt x="207" y="40"/>
                    <a:pt x="197" y="58"/>
                    <a:pt x="186" y="76"/>
                  </a:cubicBezTo>
                  <a:cubicBezTo>
                    <a:pt x="183" y="80"/>
                    <a:pt x="181" y="85"/>
                    <a:pt x="178" y="89"/>
                  </a:cubicBezTo>
                  <a:cubicBezTo>
                    <a:pt x="178" y="90"/>
                    <a:pt x="177" y="90"/>
                    <a:pt x="177" y="91"/>
                  </a:cubicBezTo>
                  <a:cubicBezTo>
                    <a:pt x="169" y="103"/>
                    <a:pt x="160" y="115"/>
                    <a:pt x="149" y="125"/>
                  </a:cubicBezTo>
                  <a:cubicBezTo>
                    <a:pt x="145" y="128"/>
                    <a:pt x="141" y="131"/>
                    <a:pt x="136" y="131"/>
                  </a:cubicBezTo>
                  <a:cubicBezTo>
                    <a:pt x="135" y="131"/>
                    <a:pt x="134" y="130"/>
                    <a:pt x="133" y="130"/>
                  </a:cubicBezTo>
                  <a:cubicBezTo>
                    <a:pt x="128" y="128"/>
                    <a:pt x="125" y="121"/>
                    <a:pt x="125" y="115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1"/>
                    <a:pt x="126" y="106"/>
                    <a:pt x="126" y="101"/>
                  </a:cubicBezTo>
                  <a:cubicBezTo>
                    <a:pt x="126" y="100"/>
                    <a:pt x="126" y="99"/>
                    <a:pt x="126" y="98"/>
                  </a:cubicBezTo>
                  <a:cubicBezTo>
                    <a:pt x="124" y="86"/>
                    <a:pt x="112" y="77"/>
                    <a:pt x="100" y="77"/>
                  </a:cubicBezTo>
                  <a:cubicBezTo>
                    <a:pt x="98" y="77"/>
                    <a:pt x="96" y="77"/>
                    <a:pt x="94" y="78"/>
                  </a:cubicBezTo>
                  <a:cubicBezTo>
                    <a:pt x="82" y="80"/>
                    <a:pt x="73" y="89"/>
                    <a:pt x="67" y="101"/>
                  </a:cubicBezTo>
                  <a:cubicBezTo>
                    <a:pt x="66" y="102"/>
                    <a:pt x="66" y="104"/>
                    <a:pt x="65" y="105"/>
                  </a:cubicBezTo>
                  <a:cubicBezTo>
                    <a:pt x="64" y="108"/>
                    <a:pt x="63" y="111"/>
                    <a:pt x="62" y="114"/>
                  </a:cubicBezTo>
                  <a:cubicBezTo>
                    <a:pt x="59" y="125"/>
                    <a:pt x="58" y="136"/>
                    <a:pt x="58" y="147"/>
                  </a:cubicBezTo>
                  <a:cubicBezTo>
                    <a:pt x="56" y="173"/>
                    <a:pt x="54" y="200"/>
                    <a:pt x="53" y="226"/>
                  </a:cubicBezTo>
                  <a:cubicBezTo>
                    <a:pt x="52" y="240"/>
                    <a:pt x="49" y="257"/>
                    <a:pt x="37" y="263"/>
                  </a:cubicBezTo>
                  <a:cubicBezTo>
                    <a:pt x="34" y="264"/>
                    <a:pt x="31" y="265"/>
                    <a:pt x="28" y="265"/>
                  </a:cubicBezTo>
                  <a:cubicBezTo>
                    <a:pt x="27" y="265"/>
                    <a:pt x="26" y="265"/>
                    <a:pt x="25" y="265"/>
                  </a:cubicBezTo>
                  <a:cubicBezTo>
                    <a:pt x="23" y="265"/>
                    <a:pt x="21" y="264"/>
                    <a:pt x="19" y="264"/>
                  </a:cubicBezTo>
                  <a:cubicBezTo>
                    <a:pt x="15" y="262"/>
                    <a:pt x="11" y="260"/>
                    <a:pt x="8" y="258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6" y="257"/>
                    <a:pt x="6" y="257"/>
                    <a:pt x="5" y="257"/>
                  </a:cubicBezTo>
                  <a:cubicBezTo>
                    <a:pt x="3" y="256"/>
                    <a:pt x="1" y="254"/>
                    <a:pt x="0" y="253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7" y="498"/>
                    <a:pt x="35" y="501"/>
                    <a:pt x="53" y="501"/>
                  </a:cubicBezTo>
                  <a:cubicBezTo>
                    <a:pt x="73" y="501"/>
                    <a:pt x="94" y="497"/>
                    <a:pt x="115" y="491"/>
                  </a:cubicBezTo>
                  <a:cubicBezTo>
                    <a:pt x="161" y="479"/>
                    <a:pt x="203" y="452"/>
                    <a:pt x="237" y="418"/>
                  </a:cubicBezTo>
                  <a:cubicBezTo>
                    <a:pt x="246" y="408"/>
                    <a:pt x="255" y="397"/>
                    <a:pt x="260" y="384"/>
                  </a:cubicBezTo>
                  <a:cubicBezTo>
                    <a:pt x="263" y="378"/>
                    <a:pt x="264" y="372"/>
                    <a:pt x="264" y="365"/>
                  </a:cubicBezTo>
                  <a:cubicBezTo>
                    <a:pt x="264" y="358"/>
                    <a:pt x="262" y="351"/>
                    <a:pt x="258" y="345"/>
                  </a:cubicBezTo>
                  <a:cubicBezTo>
                    <a:pt x="250" y="332"/>
                    <a:pt x="236" y="327"/>
                    <a:pt x="221" y="327"/>
                  </a:cubicBezTo>
                  <a:cubicBezTo>
                    <a:pt x="215" y="327"/>
                    <a:pt x="208" y="328"/>
                    <a:pt x="202" y="330"/>
                  </a:cubicBezTo>
                  <a:cubicBezTo>
                    <a:pt x="192" y="333"/>
                    <a:pt x="181" y="338"/>
                    <a:pt x="170" y="340"/>
                  </a:cubicBezTo>
                  <a:cubicBezTo>
                    <a:pt x="169" y="340"/>
                    <a:pt x="168" y="340"/>
                    <a:pt x="166" y="340"/>
                  </a:cubicBezTo>
                  <a:cubicBezTo>
                    <a:pt x="156" y="340"/>
                    <a:pt x="146" y="336"/>
                    <a:pt x="142" y="326"/>
                  </a:cubicBezTo>
                  <a:cubicBezTo>
                    <a:pt x="141" y="324"/>
                    <a:pt x="141" y="322"/>
                    <a:pt x="141" y="319"/>
                  </a:cubicBezTo>
                  <a:cubicBezTo>
                    <a:pt x="141" y="311"/>
                    <a:pt x="146" y="302"/>
                    <a:pt x="153" y="297"/>
                  </a:cubicBezTo>
                  <a:cubicBezTo>
                    <a:pt x="161" y="290"/>
                    <a:pt x="173" y="288"/>
                    <a:pt x="183" y="285"/>
                  </a:cubicBezTo>
                  <a:cubicBezTo>
                    <a:pt x="213" y="276"/>
                    <a:pt x="241" y="262"/>
                    <a:pt x="266" y="244"/>
                  </a:cubicBezTo>
                  <a:cubicBezTo>
                    <a:pt x="277" y="236"/>
                    <a:pt x="288" y="225"/>
                    <a:pt x="288" y="212"/>
                  </a:cubicBezTo>
                  <a:cubicBezTo>
                    <a:pt x="288" y="210"/>
                    <a:pt x="288" y="208"/>
                    <a:pt x="287" y="206"/>
                  </a:cubicBezTo>
                  <a:cubicBezTo>
                    <a:pt x="284" y="195"/>
                    <a:pt x="272" y="189"/>
                    <a:pt x="261" y="187"/>
                  </a:cubicBezTo>
                  <a:cubicBezTo>
                    <a:pt x="250" y="185"/>
                    <a:pt x="239" y="186"/>
                    <a:pt x="229" y="181"/>
                  </a:cubicBezTo>
                  <a:cubicBezTo>
                    <a:pt x="221" y="178"/>
                    <a:pt x="214" y="171"/>
                    <a:pt x="214" y="163"/>
                  </a:cubicBezTo>
                  <a:cubicBezTo>
                    <a:pt x="214" y="162"/>
                    <a:pt x="214" y="160"/>
                    <a:pt x="215" y="159"/>
                  </a:cubicBezTo>
                  <a:cubicBezTo>
                    <a:pt x="217" y="153"/>
                    <a:pt x="222" y="150"/>
                    <a:pt x="227" y="148"/>
                  </a:cubicBezTo>
                  <a:cubicBezTo>
                    <a:pt x="253" y="132"/>
                    <a:pt x="276" y="112"/>
                    <a:pt x="297" y="89"/>
                  </a:cubicBezTo>
                  <a:cubicBezTo>
                    <a:pt x="309" y="76"/>
                    <a:pt x="320" y="59"/>
                    <a:pt x="320" y="42"/>
                  </a:cubicBezTo>
                  <a:cubicBezTo>
                    <a:pt x="320" y="39"/>
                    <a:pt x="320" y="37"/>
                    <a:pt x="320" y="35"/>
                  </a:cubicBezTo>
                  <a:cubicBezTo>
                    <a:pt x="316" y="14"/>
                    <a:pt x="295" y="0"/>
                    <a:pt x="275" y="0"/>
                  </a:cubicBezTo>
                  <a:cubicBezTo>
                    <a:pt x="275" y="0"/>
                    <a:pt x="274" y="0"/>
                    <a:pt x="274" y="0"/>
                  </a:cubicBezTo>
                </a:path>
              </a:pathLst>
            </a:custGeom>
            <a:solidFill>
              <a:srgbClr val="D04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0ECC4AAE-B558-4773-9E48-6799D25C5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025"/>
              <a:ext cx="767" cy="1270"/>
            </a:xfrm>
            <a:custGeom>
              <a:avLst/>
              <a:gdLst>
                <a:gd name="T0" fmla="*/ 0 w 323"/>
                <a:gd name="T1" fmla="*/ 535 h 535"/>
                <a:gd name="T2" fmla="*/ 31 w 323"/>
                <a:gd name="T3" fmla="*/ 420 h 535"/>
                <a:gd name="T4" fmla="*/ 91 w 323"/>
                <a:gd name="T5" fmla="*/ 287 h 535"/>
                <a:gd name="T6" fmla="*/ 108 w 323"/>
                <a:gd name="T7" fmla="*/ 253 h 535"/>
                <a:gd name="T8" fmla="*/ 126 w 323"/>
                <a:gd name="T9" fmla="*/ 221 h 535"/>
                <a:gd name="T10" fmla="*/ 165 w 323"/>
                <a:gd name="T11" fmla="*/ 162 h 535"/>
                <a:gd name="T12" fmla="*/ 204 w 323"/>
                <a:gd name="T13" fmla="*/ 113 h 535"/>
                <a:gd name="T14" fmla="*/ 240 w 323"/>
                <a:gd name="T15" fmla="*/ 71 h 535"/>
                <a:gd name="T16" fmla="*/ 299 w 323"/>
                <a:gd name="T17" fmla="*/ 17 h 535"/>
                <a:gd name="T18" fmla="*/ 316 w 323"/>
                <a:gd name="T19" fmla="*/ 4 h 535"/>
                <a:gd name="T20" fmla="*/ 321 w 323"/>
                <a:gd name="T21" fmla="*/ 1 h 535"/>
                <a:gd name="T22" fmla="*/ 323 w 323"/>
                <a:gd name="T23" fmla="*/ 0 h 535"/>
                <a:gd name="T24" fmla="*/ 321 w 323"/>
                <a:gd name="T25" fmla="*/ 1 h 535"/>
                <a:gd name="T26" fmla="*/ 317 w 323"/>
                <a:gd name="T27" fmla="*/ 4 h 535"/>
                <a:gd name="T28" fmla="*/ 300 w 323"/>
                <a:gd name="T29" fmla="*/ 18 h 535"/>
                <a:gd name="T30" fmla="*/ 242 w 323"/>
                <a:gd name="T31" fmla="*/ 72 h 535"/>
                <a:gd name="T32" fmla="*/ 206 w 323"/>
                <a:gd name="T33" fmla="*/ 114 h 535"/>
                <a:gd name="T34" fmla="*/ 167 w 323"/>
                <a:gd name="T35" fmla="*/ 164 h 535"/>
                <a:gd name="T36" fmla="*/ 128 w 323"/>
                <a:gd name="T37" fmla="*/ 222 h 535"/>
                <a:gd name="T38" fmla="*/ 110 w 323"/>
                <a:gd name="T39" fmla="*/ 254 h 535"/>
                <a:gd name="T40" fmla="*/ 93 w 323"/>
                <a:gd name="T41" fmla="*/ 288 h 535"/>
                <a:gd name="T42" fmla="*/ 33 w 323"/>
                <a:gd name="T43" fmla="*/ 421 h 535"/>
                <a:gd name="T44" fmla="*/ 2 w 323"/>
                <a:gd name="T4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3" h="535">
                  <a:moveTo>
                    <a:pt x="0" y="535"/>
                  </a:moveTo>
                  <a:cubicBezTo>
                    <a:pt x="5" y="501"/>
                    <a:pt x="15" y="462"/>
                    <a:pt x="31" y="420"/>
                  </a:cubicBezTo>
                  <a:cubicBezTo>
                    <a:pt x="46" y="378"/>
                    <a:pt x="67" y="333"/>
                    <a:pt x="91" y="287"/>
                  </a:cubicBezTo>
                  <a:cubicBezTo>
                    <a:pt x="96" y="276"/>
                    <a:pt x="102" y="264"/>
                    <a:pt x="108" y="253"/>
                  </a:cubicBezTo>
                  <a:cubicBezTo>
                    <a:pt x="114" y="242"/>
                    <a:pt x="119" y="231"/>
                    <a:pt x="126" y="221"/>
                  </a:cubicBezTo>
                  <a:cubicBezTo>
                    <a:pt x="138" y="200"/>
                    <a:pt x="151" y="180"/>
                    <a:pt x="165" y="162"/>
                  </a:cubicBezTo>
                  <a:cubicBezTo>
                    <a:pt x="178" y="145"/>
                    <a:pt x="192" y="128"/>
                    <a:pt x="204" y="113"/>
                  </a:cubicBezTo>
                  <a:cubicBezTo>
                    <a:pt x="217" y="97"/>
                    <a:pt x="229" y="83"/>
                    <a:pt x="240" y="71"/>
                  </a:cubicBezTo>
                  <a:cubicBezTo>
                    <a:pt x="263" y="46"/>
                    <a:pt x="284" y="29"/>
                    <a:pt x="299" y="17"/>
                  </a:cubicBezTo>
                  <a:cubicBezTo>
                    <a:pt x="306" y="11"/>
                    <a:pt x="312" y="7"/>
                    <a:pt x="316" y="4"/>
                  </a:cubicBezTo>
                  <a:cubicBezTo>
                    <a:pt x="318" y="3"/>
                    <a:pt x="320" y="2"/>
                    <a:pt x="321" y="1"/>
                  </a:cubicBezTo>
                  <a:cubicBezTo>
                    <a:pt x="322" y="0"/>
                    <a:pt x="323" y="0"/>
                    <a:pt x="323" y="0"/>
                  </a:cubicBezTo>
                  <a:cubicBezTo>
                    <a:pt x="323" y="0"/>
                    <a:pt x="322" y="0"/>
                    <a:pt x="321" y="1"/>
                  </a:cubicBezTo>
                  <a:cubicBezTo>
                    <a:pt x="320" y="2"/>
                    <a:pt x="318" y="3"/>
                    <a:pt x="317" y="4"/>
                  </a:cubicBezTo>
                  <a:cubicBezTo>
                    <a:pt x="313" y="8"/>
                    <a:pt x="307" y="12"/>
                    <a:pt x="300" y="18"/>
                  </a:cubicBezTo>
                  <a:cubicBezTo>
                    <a:pt x="285" y="30"/>
                    <a:pt x="264" y="48"/>
                    <a:pt x="242" y="72"/>
                  </a:cubicBezTo>
                  <a:cubicBezTo>
                    <a:pt x="230" y="85"/>
                    <a:pt x="218" y="99"/>
                    <a:pt x="206" y="114"/>
                  </a:cubicBezTo>
                  <a:cubicBezTo>
                    <a:pt x="193" y="130"/>
                    <a:pt x="180" y="146"/>
                    <a:pt x="167" y="164"/>
                  </a:cubicBezTo>
                  <a:cubicBezTo>
                    <a:pt x="153" y="182"/>
                    <a:pt x="140" y="201"/>
                    <a:pt x="128" y="222"/>
                  </a:cubicBezTo>
                  <a:cubicBezTo>
                    <a:pt x="122" y="232"/>
                    <a:pt x="116" y="243"/>
                    <a:pt x="110" y="254"/>
                  </a:cubicBezTo>
                  <a:cubicBezTo>
                    <a:pt x="105" y="266"/>
                    <a:pt x="99" y="277"/>
                    <a:pt x="93" y="288"/>
                  </a:cubicBezTo>
                  <a:cubicBezTo>
                    <a:pt x="70" y="334"/>
                    <a:pt x="49" y="379"/>
                    <a:pt x="33" y="421"/>
                  </a:cubicBezTo>
                  <a:cubicBezTo>
                    <a:pt x="18" y="463"/>
                    <a:pt x="7" y="502"/>
                    <a:pt x="2" y="53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E9BA6B63-D45C-4F46-BE2F-114E224B3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2177"/>
              <a:ext cx="26" cy="370"/>
            </a:xfrm>
            <a:custGeom>
              <a:avLst/>
              <a:gdLst>
                <a:gd name="T0" fmla="*/ 10 w 11"/>
                <a:gd name="T1" fmla="*/ 156 h 156"/>
                <a:gd name="T2" fmla="*/ 9 w 11"/>
                <a:gd name="T3" fmla="*/ 150 h 156"/>
                <a:gd name="T4" fmla="*/ 8 w 11"/>
                <a:gd name="T5" fmla="*/ 134 h 156"/>
                <a:gd name="T6" fmla="*/ 5 w 11"/>
                <a:gd name="T7" fmla="*/ 78 h 156"/>
                <a:gd name="T8" fmla="*/ 2 w 11"/>
                <a:gd name="T9" fmla="*/ 23 h 156"/>
                <a:gd name="T10" fmla="*/ 1 w 11"/>
                <a:gd name="T11" fmla="*/ 6 h 156"/>
                <a:gd name="T12" fmla="*/ 0 w 11"/>
                <a:gd name="T13" fmla="*/ 0 h 156"/>
                <a:gd name="T14" fmla="*/ 2 w 11"/>
                <a:gd name="T15" fmla="*/ 6 h 156"/>
                <a:gd name="T16" fmla="*/ 4 w 11"/>
                <a:gd name="T17" fmla="*/ 22 h 156"/>
                <a:gd name="T18" fmla="*/ 8 w 11"/>
                <a:gd name="T19" fmla="*/ 78 h 156"/>
                <a:gd name="T20" fmla="*/ 10 w 11"/>
                <a:gd name="T21" fmla="*/ 133 h 156"/>
                <a:gd name="T22" fmla="*/ 10 w 11"/>
                <a:gd name="T23" fmla="*/ 150 h 156"/>
                <a:gd name="T24" fmla="*/ 10 w 11"/>
                <a:gd name="T2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6">
                  <a:moveTo>
                    <a:pt x="10" y="156"/>
                  </a:moveTo>
                  <a:cubicBezTo>
                    <a:pt x="10" y="156"/>
                    <a:pt x="10" y="154"/>
                    <a:pt x="9" y="150"/>
                  </a:cubicBezTo>
                  <a:cubicBezTo>
                    <a:pt x="9" y="146"/>
                    <a:pt x="8" y="141"/>
                    <a:pt x="8" y="134"/>
                  </a:cubicBezTo>
                  <a:cubicBezTo>
                    <a:pt x="7" y="119"/>
                    <a:pt x="6" y="100"/>
                    <a:pt x="5" y="78"/>
                  </a:cubicBezTo>
                  <a:cubicBezTo>
                    <a:pt x="5" y="56"/>
                    <a:pt x="4" y="37"/>
                    <a:pt x="2" y="23"/>
                  </a:cubicBezTo>
                  <a:cubicBezTo>
                    <a:pt x="2" y="16"/>
                    <a:pt x="1" y="10"/>
                    <a:pt x="1" y="6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2" y="10"/>
                    <a:pt x="3" y="15"/>
                    <a:pt x="4" y="22"/>
                  </a:cubicBezTo>
                  <a:cubicBezTo>
                    <a:pt x="6" y="37"/>
                    <a:pt x="7" y="56"/>
                    <a:pt x="8" y="78"/>
                  </a:cubicBezTo>
                  <a:cubicBezTo>
                    <a:pt x="9" y="99"/>
                    <a:pt x="9" y="119"/>
                    <a:pt x="10" y="133"/>
                  </a:cubicBezTo>
                  <a:cubicBezTo>
                    <a:pt x="10" y="140"/>
                    <a:pt x="10" y="146"/>
                    <a:pt x="10" y="150"/>
                  </a:cubicBezTo>
                  <a:cubicBezTo>
                    <a:pt x="11" y="154"/>
                    <a:pt x="11" y="156"/>
                    <a:pt x="10" y="1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FEBFE12B-48B4-4195-89C7-CFE0C8308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495"/>
              <a:ext cx="437" cy="54"/>
            </a:xfrm>
            <a:custGeom>
              <a:avLst/>
              <a:gdLst>
                <a:gd name="T0" fmla="*/ 184 w 184"/>
                <a:gd name="T1" fmla="*/ 1 h 23"/>
                <a:gd name="T2" fmla="*/ 177 w 184"/>
                <a:gd name="T3" fmla="*/ 1 h 23"/>
                <a:gd name="T4" fmla="*/ 157 w 184"/>
                <a:gd name="T5" fmla="*/ 2 h 23"/>
                <a:gd name="T6" fmla="*/ 92 w 184"/>
                <a:gd name="T7" fmla="*/ 7 h 23"/>
                <a:gd name="T8" fmla="*/ 27 w 184"/>
                <a:gd name="T9" fmla="*/ 17 h 23"/>
                <a:gd name="T10" fmla="*/ 8 w 184"/>
                <a:gd name="T11" fmla="*/ 21 h 23"/>
                <a:gd name="T12" fmla="*/ 0 w 184"/>
                <a:gd name="T13" fmla="*/ 22 h 23"/>
                <a:gd name="T14" fmla="*/ 7 w 184"/>
                <a:gd name="T15" fmla="*/ 20 h 23"/>
                <a:gd name="T16" fmla="*/ 27 w 184"/>
                <a:gd name="T17" fmla="*/ 15 h 23"/>
                <a:gd name="T18" fmla="*/ 91 w 184"/>
                <a:gd name="T19" fmla="*/ 5 h 23"/>
                <a:gd name="T20" fmla="*/ 157 w 184"/>
                <a:gd name="T21" fmla="*/ 0 h 23"/>
                <a:gd name="T22" fmla="*/ 177 w 184"/>
                <a:gd name="T23" fmla="*/ 0 h 23"/>
                <a:gd name="T24" fmla="*/ 184 w 184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3">
                  <a:moveTo>
                    <a:pt x="184" y="1"/>
                  </a:moveTo>
                  <a:cubicBezTo>
                    <a:pt x="184" y="1"/>
                    <a:pt x="182" y="1"/>
                    <a:pt x="177" y="1"/>
                  </a:cubicBezTo>
                  <a:cubicBezTo>
                    <a:pt x="172" y="1"/>
                    <a:pt x="165" y="2"/>
                    <a:pt x="157" y="2"/>
                  </a:cubicBezTo>
                  <a:cubicBezTo>
                    <a:pt x="140" y="3"/>
                    <a:pt x="117" y="4"/>
                    <a:pt x="92" y="7"/>
                  </a:cubicBezTo>
                  <a:cubicBezTo>
                    <a:pt x="66" y="10"/>
                    <a:pt x="44" y="14"/>
                    <a:pt x="27" y="17"/>
                  </a:cubicBezTo>
                  <a:cubicBezTo>
                    <a:pt x="19" y="19"/>
                    <a:pt x="12" y="20"/>
                    <a:pt x="8" y="21"/>
                  </a:cubicBezTo>
                  <a:cubicBezTo>
                    <a:pt x="3" y="22"/>
                    <a:pt x="0" y="23"/>
                    <a:pt x="0" y="22"/>
                  </a:cubicBezTo>
                  <a:cubicBezTo>
                    <a:pt x="0" y="22"/>
                    <a:pt x="3" y="21"/>
                    <a:pt x="7" y="20"/>
                  </a:cubicBezTo>
                  <a:cubicBezTo>
                    <a:pt x="12" y="19"/>
                    <a:pt x="18" y="17"/>
                    <a:pt x="27" y="15"/>
                  </a:cubicBezTo>
                  <a:cubicBezTo>
                    <a:pt x="43" y="12"/>
                    <a:pt x="66" y="8"/>
                    <a:pt x="91" y="5"/>
                  </a:cubicBezTo>
                  <a:cubicBezTo>
                    <a:pt x="117" y="2"/>
                    <a:pt x="140" y="0"/>
                    <a:pt x="157" y="0"/>
                  </a:cubicBezTo>
                  <a:cubicBezTo>
                    <a:pt x="165" y="0"/>
                    <a:pt x="172" y="0"/>
                    <a:pt x="177" y="0"/>
                  </a:cubicBezTo>
                  <a:cubicBezTo>
                    <a:pt x="182" y="1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EBCD8533-D7AD-4893-9987-2072938A6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2450"/>
              <a:ext cx="181" cy="565"/>
            </a:xfrm>
            <a:custGeom>
              <a:avLst/>
              <a:gdLst>
                <a:gd name="T0" fmla="*/ 75 w 76"/>
                <a:gd name="T1" fmla="*/ 238 h 238"/>
                <a:gd name="T2" fmla="*/ 74 w 76"/>
                <a:gd name="T3" fmla="*/ 235 h 238"/>
                <a:gd name="T4" fmla="*/ 72 w 76"/>
                <a:gd name="T5" fmla="*/ 229 h 238"/>
                <a:gd name="T6" fmla="*/ 63 w 76"/>
                <a:gd name="T7" fmla="*/ 203 h 238"/>
                <a:gd name="T8" fmla="*/ 36 w 76"/>
                <a:gd name="T9" fmla="*/ 119 h 238"/>
                <a:gd name="T10" fmla="*/ 11 w 76"/>
                <a:gd name="T11" fmla="*/ 35 h 238"/>
                <a:gd name="T12" fmla="*/ 3 w 76"/>
                <a:gd name="T13" fmla="*/ 9 h 238"/>
                <a:gd name="T14" fmla="*/ 1 w 76"/>
                <a:gd name="T15" fmla="*/ 2 h 238"/>
                <a:gd name="T16" fmla="*/ 0 w 76"/>
                <a:gd name="T17" fmla="*/ 0 h 238"/>
                <a:gd name="T18" fmla="*/ 1 w 76"/>
                <a:gd name="T19" fmla="*/ 2 h 238"/>
                <a:gd name="T20" fmla="*/ 4 w 76"/>
                <a:gd name="T21" fmla="*/ 9 h 238"/>
                <a:gd name="T22" fmla="*/ 13 w 76"/>
                <a:gd name="T23" fmla="*/ 34 h 238"/>
                <a:gd name="T24" fmla="*/ 39 w 76"/>
                <a:gd name="T25" fmla="*/ 118 h 238"/>
                <a:gd name="T26" fmla="*/ 64 w 76"/>
                <a:gd name="T27" fmla="*/ 203 h 238"/>
                <a:gd name="T28" fmla="*/ 73 w 76"/>
                <a:gd name="T29" fmla="*/ 228 h 238"/>
                <a:gd name="T30" fmla="*/ 75 w 76"/>
                <a:gd name="T31" fmla="*/ 235 h 238"/>
                <a:gd name="T32" fmla="*/ 75 w 76"/>
                <a:gd name="T3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38">
                  <a:moveTo>
                    <a:pt x="75" y="238"/>
                  </a:moveTo>
                  <a:cubicBezTo>
                    <a:pt x="75" y="238"/>
                    <a:pt x="75" y="237"/>
                    <a:pt x="74" y="235"/>
                  </a:cubicBezTo>
                  <a:cubicBezTo>
                    <a:pt x="74" y="234"/>
                    <a:pt x="73" y="231"/>
                    <a:pt x="72" y="229"/>
                  </a:cubicBezTo>
                  <a:cubicBezTo>
                    <a:pt x="69" y="223"/>
                    <a:pt x="66" y="214"/>
                    <a:pt x="63" y="203"/>
                  </a:cubicBezTo>
                  <a:cubicBezTo>
                    <a:pt x="55" y="182"/>
                    <a:pt x="46" y="152"/>
                    <a:pt x="36" y="119"/>
                  </a:cubicBezTo>
                  <a:cubicBezTo>
                    <a:pt x="27" y="86"/>
                    <a:pt x="18" y="56"/>
                    <a:pt x="11" y="35"/>
                  </a:cubicBezTo>
                  <a:cubicBezTo>
                    <a:pt x="8" y="24"/>
                    <a:pt x="5" y="15"/>
                    <a:pt x="3" y="9"/>
                  </a:cubicBezTo>
                  <a:cubicBezTo>
                    <a:pt x="2" y="6"/>
                    <a:pt x="1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2" y="4"/>
                    <a:pt x="3" y="6"/>
                    <a:pt x="4" y="9"/>
                  </a:cubicBezTo>
                  <a:cubicBezTo>
                    <a:pt x="6" y="15"/>
                    <a:pt x="9" y="23"/>
                    <a:pt x="13" y="34"/>
                  </a:cubicBezTo>
                  <a:cubicBezTo>
                    <a:pt x="20" y="55"/>
                    <a:pt x="29" y="85"/>
                    <a:pt x="39" y="118"/>
                  </a:cubicBezTo>
                  <a:cubicBezTo>
                    <a:pt x="49" y="151"/>
                    <a:pt x="58" y="181"/>
                    <a:pt x="64" y="203"/>
                  </a:cubicBezTo>
                  <a:cubicBezTo>
                    <a:pt x="68" y="213"/>
                    <a:pt x="71" y="222"/>
                    <a:pt x="73" y="228"/>
                  </a:cubicBezTo>
                  <a:cubicBezTo>
                    <a:pt x="74" y="231"/>
                    <a:pt x="74" y="233"/>
                    <a:pt x="75" y="235"/>
                  </a:cubicBezTo>
                  <a:cubicBezTo>
                    <a:pt x="75" y="237"/>
                    <a:pt x="76" y="238"/>
                    <a:pt x="75" y="2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59FEF08-BDD2-40C4-9361-BDB4C245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2868"/>
              <a:ext cx="587" cy="147"/>
            </a:xfrm>
            <a:custGeom>
              <a:avLst/>
              <a:gdLst>
                <a:gd name="T0" fmla="*/ 247 w 247"/>
                <a:gd name="T1" fmla="*/ 1 h 62"/>
                <a:gd name="T2" fmla="*/ 245 w 247"/>
                <a:gd name="T3" fmla="*/ 1 h 62"/>
                <a:gd name="T4" fmla="*/ 237 w 247"/>
                <a:gd name="T5" fmla="*/ 3 h 62"/>
                <a:gd name="T6" fmla="*/ 211 w 247"/>
                <a:gd name="T7" fmla="*/ 10 h 62"/>
                <a:gd name="T8" fmla="*/ 124 w 247"/>
                <a:gd name="T9" fmla="*/ 32 h 62"/>
                <a:gd name="T10" fmla="*/ 37 w 247"/>
                <a:gd name="T11" fmla="*/ 54 h 62"/>
                <a:gd name="T12" fmla="*/ 10 w 247"/>
                <a:gd name="T13" fmla="*/ 60 h 62"/>
                <a:gd name="T14" fmla="*/ 3 w 247"/>
                <a:gd name="T15" fmla="*/ 61 h 62"/>
                <a:gd name="T16" fmla="*/ 0 w 247"/>
                <a:gd name="T17" fmla="*/ 62 h 62"/>
                <a:gd name="T18" fmla="*/ 3 w 247"/>
                <a:gd name="T19" fmla="*/ 61 h 62"/>
                <a:gd name="T20" fmla="*/ 10 w 247"/>
                <a:gd name="T21" fmla="*/ 59 h 62"/>
                <a:gd name="T22" fmla="*/ 36 w 247"/>
                <a:gd name="T23" fmla="*/ 52 h 62"/>
                <a:gd name="T24" fmla="*/ 123 w 247"/>
                <a:gd name="T25" fmla="*/ 30 h 62"/>
                <a:gd name="T26" fmla="*/ 211 w 247"/>
                <a:gd name="T27" fmla="*/ 8 h 62"/>
                <a:gd name="T28" fmla="*/ 237 w 247"/>
                <a:gd name="T29" fmla="*/ 2 h 62"/>
                <a:gd name="T30" fmla="*/ 244 w 247"/>
                <a:gd name="T31" fmla="*/ 1 h 62"/>
                <a:gd name="T32" fmla="*/ 247 w 247"/>
                <a:gd name="T3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62">
                  <a:moveTo>
                    <a:pt x="247" y="1"/>
                  </a:moveTo>
                  <a:cubicBezTo>
                    <a:pt x="247" y="1"/>
                    <a:pt x="246" y="1"/>
                    <a:pt x="245" y="1"/>
                  </a:cubicBezTo>
                  <a:cubicBezTo>
                    <a:pt x="243" y="2"/>
                    <a:pt x="240" y="2"/>
                    <a:pt x="237" y="3"/>
                  </a:cubicBezTo>
                  <a:cubicBezTo>
                    <a:pt x="231" y="5"/>
                    <a:pt x="222" y="7"/>
                    <a:pt x="211" y="10"/>
                  </a:cubicBezTo>
                  <a:cubicBezTo>
                    <a:pt x="189" y="15"/>
                    <a:pt x="158" y="23"/>
                    <a:pt x="124" y="32"/>
                  </a:cubicBezTo>
                  <a:cubicBezTo>
                    <a:pt x="90" y="41"/>
                    <a:pt x="59" y="49"/>
                    <a:pt x="37" y="54"/>
                  </a:cubicBezTo>
                  <a:cubicBezTo>
                    <a:pt x="26" y="57"/>
                    <a:pt x="17" y="59"/>
                    <a:pt x="10" y="60"/>
                  </a:cubicBezTo>
                  <a:cubicBezTo>
                    <a:pt x="7" y="61"/>
                    <a:pt x="5" y="61"/>
                    <a:pt x="3" y="61"/>
                  </a:cubicBezTo>
                  <a:cubicBezTo>
                    <a:pt x="1" y="62"/>
                    <a:pt x="0" y="62"/>
                    <a:pt x="0" y="62"/>
                  </a:cubicBezTo>
                  <a:cubicBezTo>
                    <a:pt x="0" y="62"/>
                    <a:pt x="1" y="61"/>
                    <a:pt x="3" y="61"/>
                  </a:cubicBezTo>
                  <a:cubicBezTo>
                    <a:pt x="5" y="60"/>
                    <a:pt x="7" y="60"/>
                    <a:pt x="10" y="59"/>
                  </a:cubicBezTo>
                  <a:cubicBezTo>
                    <a:pt x="17" y="57"/>
                    <a:pt x="26" y="55"/>
                    <a:pt x="36" y="52"/>
                  </a:cubicBezTo>
                  <a:cubicBezTo>
                    <a:pt x="59" y="47"/>
                    <a:pt x="89" y="39"/>
                    <a:pt x="123" y="30"/>
                  </a:cubicBezTo>
                  <a:cubicBezTo>
                    <a:pt x="157" y="21"/>
                    <a:pt x="188" y="13"/>
                    <a:pt x="211" y="8"/>
                  </a:cubicBezTo>
                  <a:cubicBezTo>
                    <a:pt x="222" y="5"/>
                    <a:pt x="231" y="3"/>
                    <a:pt x="237" y="2"/>
                  </a:cubicBezTo>
                  <a:cubicBezTo>
                    <a:pt x="240" y="2"/>
                    <a:pt x="242" y="1"/>
                    <a:pt x="244" y="1"/>
                  </a:cubicBezTo>
                  <a:cubicBezTo>
                    <a:pt x="246" y="1"/>
                    <a:pt x="247" y="0"/>
                    <a:pt x="2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FFAC3331-8189-4820-9D9D-CA0C6959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524"/>
              <a:ext cx="2305" cy="3156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E4723B09-21E1-4CC0-9F3E-128B9F9B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524"/>
              <a:ext cx="2305" cy="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D6C5AE56-FE37-456A-9A7B-FEC3A43EB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649"/>
              <a:ext cx="2021" cy="2843"/>
            </a:xfrm>
            <a:custGeom>
              <a:avLst/>
              <a:gdLst>
                <a:gd name="T0" fmla="*/ 2021 w 2021"/>
                <a:gd name="T1" fmla="*/ 2843 h 2843"/>
                <a:gd name="T2" fmla="*/ 1596 w 2021"/>
                <a:gd name="T3" fmla="*/ 2843 h 2843"/>
                <a:gd name="T4" fmla="*/ 0 w 2021"/>
                <a:gd name="T5" fmla="*/ 2843 h 2843"/>
                <a:gd name="T6" fmla="*/ 0 w 2021"/>
                <a:gd name="T7" fmla="*/ 0 h 2843"/>
                <a:gd name="T8" fmla="*/ 2021 w 2021"/>
                <a:gd name="T9" fmla="*/ 0 h 2843"/>
                <a:gd name="T10" fmla="*/ 2021 w 2021"/>
                <a:gd name="T11" fmla="*/ 2489 h 2843"/>
                <a:gd name="T12" fmla="*/ 2021 w 2021"/>
                <a:gd name="T13" fmla="*/ 2843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3">
                  <a:moveTo>
                    <a:pt x="2021" y="2843"/>
                  </a:moveTo>
                  <a:lnTo>
                    <a:pt x="1596" y="2843"/>
                  </a:lnTo>
                  <a:lnTo>
                    <a:pt x="0" y="2843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37E462AD-0AD5-4068-A8E5-A6EDF6A5A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649"/>
              <a:ext cx="2021" cy="2843"/>
            </a:xfrm>
            <a:custGeom>
              <a:avLst/>
              <a:gdLst>
                <a:gd name="T0" fmla="*/ 2021 w 2021"/>
                <a:gd name="T1" fmla="*/ 2843 h 2843"/>
                <a:gd name="T2" fmla="*/ 1596 w 2021"/>
                <a:gd name="T3" fmla="*/ 2843 h 2843"/>
                <a:gd name="T4" fmla="*/ 0 w 2021"/>
                <a:gd name="T5" fmla="*/ 2843 h 2843"/>
                <a:gd name="T6" fmla="*/ 0 w 2021"/>
                <a:gd name="T7" fmla="*/ 0 h 2843"/>
                <a:gd name="T8" fmla="*/ 2021 w 2021"/>
                <a:gd name="T9" fmla="*/ 0 h 2843"/>
                <a:gd name="T10" fmla="*/ 2021 w 2021"/>
                <a:gd name="T11" fmla="*/ 2489 h 2843"/>
                <a:gd name="T12" fmla="*/ 2021 w 2021"/>
                <a:gd name="T13" fmla="*/ 2843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843">
                  <a:moveTo>
                    <a:pt x="2021" y="2843"/>
                  </a:moveTo>
                  <a:lnTo>
                    <a:pt x="1596" y="2843"/>
                  </a:lnTo>
                  <a:lnTo>
                    <a:pt x="0" y="2843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89"/>
                  </a:lnTo>
                  <a:lnTo>
                    <a:pt x="2021" y="28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A5BC028C-76EA-4D5E-92FF-6A7DAE3F9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" y="611"/>
              <a:ext cx="2004" cy="2829"/>
            </a:xfrm>
            <a:custGeom>
              <a:avLst/>
              <a:gdLst>
                <a:gd name="T0" fmla="*/ 2004 w 2004"/>
                <a:gd name="T1" fmla="*/ 2829 h 2829"/>
                <a:gd name="T2" fmla="*/ 1581 w 2004"/>
                <a:gd name="T3" fmla="*/ 2829 h 2829"/>
                <a:gd name="T4" fmla="*/ 0 w 2004"/>
                <a:gd name="T5" fmla="*/ 2829 h 2829"/>
                <a:gd name="T6" fmla="*/ 0 w 2004"/>
                <a:gd name="T7" fmla="*/ 0 h 2829"/>
                <a:gd name="T8" fmla="*/ 2004 w 2004"/>
                <a:gd name="T9" fmla="*/ 0 h 2829"/>
                <a:gd name="T10" fmla="*/ 2004 w 2004"/>
                <a:gd name="T11" fmla="*/ 2475 h 2829"/>
                <a:gd name="T12" fmla="*/ 2004 w 2004"/>
                <a:gd name="T13" fmla="*/ 2829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9">
                  <a:moveTo>
                    <a:pt x="2004" y="2829"/>
                  </a:moveTo>
                  <a:lnTo>
                    <a:pt x="1581" y="2829"/>
                  </a:lnTo>
                  <a:lnTo>
                    <a:pt x="0" y="2829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5"/>
                  </a:lnTo>
                  <a:lnTo>
                    <a:pt x="2004" y="28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DD394344-37D7-4232-8B48-37C5D532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" y="611"/>
              <a:ext cx="2004" cy="2829"/>
            </a:xfrm>
            <a:custGeom>
              <a:avLst/>
              <a:gdLst>
                <a:gd name="T0" fmla="*/ 2004 w 2004"/>
                <a:gd name="T1" fmla="*/ 2829 h 2829"/>
                <a:gd name="T2" fmla="*/ 1581 w 2004"/>
                <a:gd name="T3" fmla="*/ 2829 h 2829"/>
                <a:gd name="T4" fmla="*/ 0 w 2004"/>
                <a:gd name="T5" fmla="*/ 2829 h 2829"/>
                <a:gd name="T6" fmla="*/ 0 w 2004"/>
                <a:gd name="T7" fmla="*/ 0 h 2829"/>
                <a:gd name="T8" fmla="*/ 2004 w 2004"/>
                <a:gd name="T9" fmla="*/ 0 h 2829"/>
                <a:gd name="T10" fmla="*/ 2004 w 2004"/>
                <a:gd name="T11" fmla="*/ 2475 h 2829"/>
                <a:gd name="T12" fmla="*/ 2004 w 2004"/>
                <a:gd name="T13" fmla="*/ 2829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4" h="2829">
                  <a:moveTo>
                    <a:pt x="2004" y="2829"/>
                  </a:moveTo>
                  <a:lnTo>
                    <a:pt x="1581" y="2829"/>
                  </a:lnTo>
                  <a:lnTo>
                    <a:pt x="0" y="2829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2475"/>
                  </a:lnTo>
                  <a:lnTo>
                    <a:pt x="2004" y="28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9">
              <a:extLst>
                <a:ext uri="{FF2B5EF4-FFF2-40B4-BE49-F238E27FC236}">
                  <a16:creationId xmlns:a16="http://schemas.microsoft.com/office/drawing/2014/main" id="{9A26EF6C-79E1-4552-8239-F612170A9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619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0">
              <a:extLst>
                <a:ext uri="{FF2B5EF4-FFF2-40B4-BE49-F238E27FC236}">
                  <a16:creationId xmlns:a16="http://schemas.microsoft.com/office/drawing/2014/main" id="{D032AA27-387D-49E1-8F27-B232F4F5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619"/>
              <a:ext cx="2021" cy="2788"/>
            </a:xfrm>
            <a:custGeom>
              <a:avLst/>
              <a:gdLst>
                <a:gd name="T0" fmla="*/ 1824 w 2021"/>
                <a:gd name="T1" fmla="*/ 2600 h 2788"/>
                <a:gd name="T2" fmla="*/ 1593 w 2021"/>
                <a:gd name="T3" fmla="*/ 2788 h 2788"/>
                <a:gd name="T4" fmla="*/ 0 w 2021"/>
                <a:gd name="T5" fmla="*/ 2788 h 2788"/>
                <a:gd name="T6" fmla="*/ 0 w 2021"/>
                <a:gd name="T7" fmla="*/ 0 h 2788"/>
                <a:gd name="T8" fmla="*/ 2021 w 2021"/>
                <a:gd name="T9" fmla="*/ 0 h 2788"/>
                <a:gd name="T10" fmla="*/ 2021 w 2021"/>
                <a:gd name="T11" fmla="*/ 2441 h 2788"/>
                <a:gd name="T12" fmla="*/ 1824 w 2021"/>
                <a:gd name="T13" fmla="*/ 2600 h 2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" h="2788">
                  <a:moveTo>
                    <a:pt x="1824" y="2600"/>
                  </a:moveTo>
                  <a:lnTo>
                    <a:pt x="1593" y="2788"/>
                  </a:lnTo>
                  <a:lnTo>
                    <a:pt x="0" y="2788"/>
                  </a:lnTo>
                  <a:lnTo>
                    <a:pt x="0" y="0"/>
                  </a:lnTo>
                  <a:lnTo>
                    <a:pt x="2021" y="0"/>
                  </a:lnTo>
                  <a:lnTo>
                    <a:pt x="2021" y="2441"/>
                  </a:lnTo>
                  <a:lnTo>
                    <a:pt x="1824" y="26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1">
              <a:extLst>
                <a:ext uri="{FF2B5EF4-FFF2-40B4-BE49-F238E27FC236}">
                  <a16:creationId xmlns:a16="http://schemas.microsoft.com/office/drawing/2014/main" id="{BDDE25F5-0D78-4C14-A4F7-56983F12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616"/>
              <a:ext cx="2025" cy="2793"/>
            </a:xfrm>
            <a:custGeom>
              <a:avLst/>
              <a:gdLst>
                <a:gd name="T0" fmla="*/ 769 w 853"/>
                <a:gd name="T1" fmla="*/ 1096 h 1176"/>
                <a:gd name="T2" fmla="*/ 774 w 853"/>
                <a:gd name="T3" fmla="*/ 1092 h 1176"/>
                <a:gd name="T4" fmla="*/ 790 w 853"/>
                <a:gd name="T5" fmla="*/ 1079 h 1176"/>
                <a:gd name="T6" fmla="*/ 851 w 853"/>
                <a:gd name="T7" fmla="*/ 1029 h 1176"/>
                <a:gd name="T8" fmla="*/ 851 w 853"/>
                <a:gd name="T9" fmla="*/ 1029 h 1176"/>
                <a:gd name="T10" fmla="*/ 851 w 853"/>
                <a:gd name="T11" fmla="*/ 1 h 1176"/>
                <a:gd name="T12" fmla="*/ 852 w 853"/>
                <a:gd name="T13" fmla="*/ 2 h 1176"/>
                <a:gd name="T14" fmla="*/ 8 w 853"/>
                <a:gd name="T15" fmla="*/ 3 h 1176"/>
                <a:gd name="T16" fmla="*/ 1 w 853"/>
                <a:gd name="T17" fmla="*/ 3 h 1176"/>
                <a:gd name="T18" fmla="*/ 2 w 853"/>
                <a:gd name="T19" fmla="*/ 1 h 1176"/>
                <a:gd name="T20" fmla="*/ 2 w 853"/>
                <a:gd name="T21" fmla="*/ 1175 h 1176"/>
                <a:gd name="T22" fmla="*/ 1 w 853"/>
                <a:gd name="T23" fmla="*/ 1174 h 1176"/>
                <a:gd name="T24" fmla="*/ 672 w 853"/>
                <a:gd name="T25" fmla="*/ 1175 h 1176"/>
                <a:gd name="T26" fmla="*/ 672 w 853"/>
                <a:gd name="T27" fmla="*/ 1175 h 1176"/>
                <a:gd name="T28" fmla="*/ 745 w 853"/>
                <a:gd name="T29" fmla="*/ 1116 h 1176"/>
                <a:gd name="T30" fmla="*/ 763 w 853"/>
                <a:gd name="T31" fmla="*/ 1101 h 1176"/>
                <a:gd name="T32" fmla="*/ 769 w 853"/>
                <a:gd name="T33" fmla="*/ 1096 h 1176"/>
                <a:gd name="T34" fmla="*/ 763 w 853"/>
                <a:gd name="T35" fmla="*/ 1101 h 1176"/>
                <a:gd name="T36" fmla="*/ 745 w 853"/>
                <a:gd name="T37" fmla="*/ 1116 h 1176"/>
                <a:gd name="T38" fmla="*/ 672 w 853"/>
                <a:gd name="T39" fmla="*/ 1175 h 1176"/>
                <a:gd name="T40" fmla="*/ 672 w 853"/>
                <a:gd name="T41" fmla="*/ 1175 h 1176"/>
                <a:gd name="T42" fmla="*/ 672 w 853"/>
                <a:gd name="T43" fmla="*/ 1175 h 1176"/>
                <a:gd name="T44" fmla="*/ 1 w 853"/>
                <a:gd name="T45" fmla="*/ 1176 h 1176"/>
                <a:gd name="T46" fmla="*/ 0 w 853"/>
                <a:gd name="T47" fmla="*/ 1176 h 1176"/>
                <a:gd name="T48" fmla="*/ 0 w 853"/>
                <a:gd name="T49" fmla="*/ 1175 h 1176"/>
                <a:gd name="T50" fmla="*/ 0 w 853"/>
                <a:gd name="T51" fmla="*/ 1 h 1176"/>
                <a:gd name="T52" fmla="*/ 0 w 853"/>
                <a:gd name="T53" fmla="*/ 0 h 1176"/>
                <a:gd name="T54" fmla="*/ 1 w 853"/>
                <a:gd name="T55" fmla="*/ 0 h 1176"/>
                <a:gd name="T56" fmla="*/ 8 w 853"/>
                <a:gd name="T57" fmla="*/ 0 h 1176"/>
                <a:gd name="T58" fmla="*/ 852 w 853"/>
                <a:gd name="T59" fmla="*/ 1 h 1176"/>
                <a:gd name="T60" fmla="*/ 853 w 853"/>
                <a:gd name="T61" fmla="*/ 1 h 1176"/>
                <a:gd name="T62" fmla="*/ 853 w 853"/>
                <a:gd name="T63" fmla="*/ 1 h 1176"/>
                <a:gd name="T64" fmla="*/ 852 w 853"/>
                <a:gd name="T65" fmla="*/ 1029 h 1176"/>
                <a:gd name="T66" fmla="*/ 852 w 853"/>
                <a:gd name="T67" fmla="*/ 1029 h 1176"/>
                <a:gd name="T68" fmla="*/ 852 w 853"/>
                <a:gd name="T69" fmla="*/ 1029 h 1176"/>
                <a:gd name="T70" fmla="*/ 790 w 853"/>
                <a:gd name="T71" fmla="*/ 1079 h 1176"/>
                <a:gd name="T72" fmla="*/ 774 w 853"/>
                <a:gd name="T73" fmla="*/ 1092 h 1176"/>
                <a:gd name="T74" fmla="*/ 769 w 853"/>
                <a:gd name="T75" fmla="*/ 109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176">
                  <a:moveTo>
                    <a:pt x="769" y="1096"/>
                  </a:moveTo>
                  <a:cubicBezTo>
                    <a:pt x="769" y="1096"/>
                    <a:pt x="771" y="1094"/>
                    <a:pt x="774" y="1092"/>
                  </a:cubicBezTo>
                  <a:cubicBezTo>
                    <a:pt x="778" y="1089"/>
                    <a:pt x="783" y="1084"/>
                    <a:pt x="790" y="1079"/>
                  </a:cubicBezTo>
                  <a:cubicBezTo>
                    <a:pt x="804" y="1068"/>
                    <a:pt x="824" y="1051"/>
                    <a:pt x="851" y="1029"/>
                  </a:cubicBezTo>
                  <a:cubicBezTo>
                    <a:pt x="851" y="1029"/>
                    <a:pt x="851" y="1029"/>
                    <a:pt x="851" y="1029"/>
                  </a:cubicBezTo>
                  <a:cubicBezTo>
                    <a:pt x="851" y="860"/>
                    <a:pt x="851" y="485"/>
                    <a:pt x="851" y="1"/>
                  </a:cubicBezTo>
                  <a:cubicBezTo>
                    <a:pt x="852" y="2"/>
                    <a:pt x="852" y="2"/>
                    <a:pt x="852" y="2"/>
                  </a:cubicBezTo>
                  <a:cubicBezTo>
                    <a:pt x="598" y="2"/>
                    <a:pt x="311" y="2"/>
                    <a:pt x="8" y="3"/>
                  </a:cubicBezTo>
                  <a:cubicBezTo>
                    <a:pt x="6" y="3"/>
                    <a:pt x="3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43"/>
                    <a:pt x="2" y="850"/>
                    <a:pt x="2" y="1175"/>
                  </a:cubicBezTo>
                  <a:cubicBezTo>
                    <a:pt x="1" y="1174"/>
                    <a:pt x="1" y="1174"/>
                    <a:pt x="1" y="1174"/>
                  </a:cubicBezTo>
                  <a:cubicBezTo>
                    <a:pt x="307" y="1174"/>
                    <a:pt x="543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704" y="1148"/>
                    <a:pt x="728" y="1129"/>
                    <a:pt x="745" y="1116"/>
                  </a:cubicBezTo>
                  <a:cubicBezTo>
                    <a:pt x="753" y="1109"/>
                    <a:pt x="759" y="1104"/>
                    <a:pt x="763" y="1101"/>
                  </a:cubicBezTo>
                  <a:cubicBezTo>
                    <a:pt x="767" y="1097"/>
                    <a:pt x="769" y="1096"/>
                    <a:pt x="769" y="1096"/>
                  </a:cubicBezTo>
                  <a:cubicBezTo>
                    <a:pt x="769" y="1096"/>
                    <a:pt x="767" y="1098"/>
                    <a:pt x="763" y="1101"/>
                  </a:cubicBezTo>
                  <a:cubicBezTo>
                    <a:pt x="759" y="1104"/>
                    <a:pt x="753" y="1109"/>
                    <a:pt x="745" y="1116"/>
                  </a:cubicBezTo>
                  <a:cubicBezTo>
                    <a:pt x="729" y="1129"/>
                    <a:pt x="705" y="1149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672" y="1175"/>
                    <a:pt x="672" y="1175"/>
                    <a:pt x="672" y="1175"/>
                  </a:cubicBezTo>
                  <a:cubicBezTo>
                    <a:pt x="543" y="1175"/>
                    <a:pt x="307" y="1176"/>
                    <a:pt x="1" y="1176"/>
                  </a:cubicBezTo>
                  <a:cubicBezTo>
                    <a:pt x="0" y="1176"/>
                    <a:pt x="0" y="1176"/>
                    <a:pt x="0" y="1176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0" y="850"/>
                    <a:pt x="0" y="44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311" y="0"/>
                    <a:pt x="598" y="0"/>
                    <a:pt x="852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3" y="1"/>
                    <a:pt x="853" y="1"/>
                    <a:pt x="853" y="1"/>
                  </a:cubicBezTo>
                  <a:cubicBezTo>
                    <a:pt x="852" y="485"/>
                    <a:pt x="852" y="860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52" y="1029"/>
                    <a:pt x="852" y="1029"/>
                    <a:pt x="852" y="1029"/>
                  </a:cubicBezTo>
                  <a:cubicBezTo>
                    <a:pt x="825" y="1051"/>
                    <a:pt x="804" y="1068"/>
                    <a:pt x="790" y="1079"/>
                  </a:cubicBezTo>
                  <a:cubicBezTo>
                    <a:pt x="783" y="1085"/>
                    <a:pt x="778" y="1089"/>
                    <a:pt x="774" y="1092"/>
                  </a:cubicBezTo>
                  <a:cubicBezTo>
                    <a:pt x="771" y="1095"/>
                    <a:pt x="769" y="1096"/>
                    <a:pt x="769" y="109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2">
              <a:extLst>
                <a:ext uri="{FF2B5EF4-FFF2-40B4-BE49-F238E27FC236}">
                  <a16:creationId xmlns:a16="http://schemas.microsoft.com/office/drawing/2014/main" id="{80C8AD3F-5659-41DA-A8CF-C574B2E7C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" y="424"/>
              <a:ext cx="829" cy="285"/>
            </a:xfrm>
            <a:custGeom>
              <a:avLst/>
              <a:gdLst>
                <a:gd name="T0" fmla="*/ 349 w 349"/>
                <a:gd name="T1" fmla="*/ 120 h 120"/>
                <a:gd name="T2" fmla="*/ 0 w 349"/>
                <a:gd name="T3" fmla="*/ 120 h 120"/>
                <a:gd name="T4" fmla="*/ 0 w 349"/>
                <a:gd name="T5" fmla="*/ 59 h 120"/>
                <a:gd name="T6" fmla="*/ 59 w 349"/>
                <a:gd name="T7" fmla="*/ 0 h 120"/>
                <a:gd name="T8" fmla="*/ 292 w 349"/>
                <a:gd name="T9" fmla="*/ 0 h 120"/>
                <a:gd name="T10" fmla="*/ 349 w 349"/>
                <a:gd name="T11" fmla="*/ 57 h 120"/>
                <a:gd name="T12" fmla="*/ 349 w 349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20">
                  <a:moveTo>
                    <a:pt x="349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9" y="26"/>
                    <a:pt x="349" y="57"/>
                  </a:cubicBezTo>
                  <a:cubicBezTo>
                    <a:pt x="349" y="120"/>
                    <a:pt x="349" y="120"/>
                    <a:pt x="349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5F18178E-A553-41EA-98D9-A2069D598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27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4">
              <a:extLst>
                <a:ext uri="{FF2B5EF4-FFF2-40B4-BE49-F238E27FC236}">
                  <a16:creationId xmlns:a16="http://schemas.microsoft.com/office/drawing/2014/main" id="{70BC5F1E-2927-4EE7-BC1A-6303EAEA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272"/>
              <a:ext cx="475" cy="152"/>
            </a:xfrm>
            <a:custGeom>
              <a:avLst/>
              <a:gdLst>
                <a:gd name="T0" fmla="*/ 31 w 475"/>
                <a:gd name="T1" fmla="*/ 152 h 152"/>
                <a:gd name="T2" fmla="*/ 0 w 475"/>
                <a:gd name="T3" fmla="*/ 0 h 152"/>
                <a:gd name="T4" fmla="*/ 475 w 475"/>
                <a:gd name="T5" fmla="*/ 0 h 152"/>
                <a:gd name="T6" fmla="*/ 449 w 475"/>
                <a:gd name="T7" fmla="*/ 152 h 152"/>
                <a:gd name="T8" fmla="*/ 31 w 47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52">
                  <a:moveTo>
                    <a:pt x="31" y="152"/>
                  </a:moveTo>
                  <a:lnTo>
                    <a:pt x="0" y="0"/>
                  </a:lnTo>
                  <a:lnTo>
                    <a:pt x="475" y="0"/>
                  </a:lnTo>
                  <a:lnTo>
                    <a:pt x="449" y="152"/>
                  </a:lnTo>
                  <a:lnTo>
                    <a:pt x="3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5">
              <a:extLst>
                <a:ext uri="{FF2B5EF4-FFF2-40B4-BE49-F238E27FC236}">
                  <a16:creationId xmlns:a16="http://schemas.microsoft.com/office/drawing/2014/main" id="{F842A5CF-2834-4517-B49E-4A83449F5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1063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2 h 342"/>
                <a:gd name="T12" fmla="*/ 331 w 340"/>
                <a:gd name="T13" fmla="*/ 332 h 342"/>
                <a:gd name="T14" fmla="*/ 331 w 340"/>
                <a:gd name="T15" fmla="*/ 9 h 342"/>
                <a:gd name="T16" fmla="*/ 10 w 340"/>
                <a:gd name="T17" fmla="*/ 9 h 342"/>
                <a:gd name="T18" fmla="*/ 10 w 340"/>
                <a:gd name="T19" fmla="*/ 3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2"/>
                  </a:moveTo>
                  <a:lnTo>
                    <a:pt x="331" y="332"/>
                  </a:lnTo>
                  <a:lnTo>
                    <a:pt x="331" y="9"/>
                  </a:lnTo>
                  <a:lnTo>
                    <a:pt x="10" y="9"/>
                  </a:lnTo>
                  <a:lnTo>
                    <a:pt x="10" y="33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66">
              <a:extLst>
                <a:ext uri="{FF2B5EF4-FFF2-40B4-BE49-F238E27FC236}">
                  <a16:creationId xmlns:a16="http://schemas.microsoft.com/office/drawing/2014/main" id="{1633D18D-1B21-485D-B354-9A68B0E4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143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67">
              <a:extLst>
                <a:ext uri="{FF2B5EF4-FFF2-40B4-BE49-F238E27FC236}">
                  <a16:creationId xmlns:a16="http://schemas.microsoft.com/office/drawing/2014/main" id="{64E65DCB-D826-4218-8FAC-303CC956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215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68">
              <a:extLst>
                <a:ext uri="{FF2B5EF4-FFF2-40B4-BE49-F238E27FC236}">
                  <a16:creationId xmlns:a16="http://schemas.microsoft.com/office/drawing/2014/main" id="{13A237CF-9BC2-4FC2-9FC3-5D13978C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28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69">
              <a:extLst>
                <a:ext uri="{FF2B5EF4-FFF2-40B4-BE49-F238E27FC236}">
                  <a16:creationId xmlns:a16="http://schemas.microsoft.com/office/drawing/2014/main" id="{B26F3751-9D2A-42BA-B6EA-D63008D8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355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DE4F88A1-B82E-4F9C-89E4-9E32FC0BE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1588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2 h 342"/>
                <a:gd name="T12" fmla="*/ 331 w 340"/>
                <a:gd name="T13" fmla="*/ 332 h 342"/>
                <a:gd name="T14" fmla="*/ 331 w 340"/>
                <a:gd name="T15" fmla="*/ 9 h 342"/>
                <a:gd name="T16" fmla="*/ 10 w 340"/>
                <a:gd name="T17" fmla="*/ 9 h 342"/>
                <a:gd name="T18" fmla="*/ 10 w 340"/>
                <a:gd name="T19" fmla="*/ 3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2"/>
                  </a:moveTo>
                  <a:lnTo>
                    <a:pt x="331" y="332"/>
                  </a:lnTo>
                  <a:lnTo>
                    <a:pt x="331" y="9"/>
                  </a:lnTo>
                  <a:lnTo>
                    <a:pt x="10" y="9"/>
                  </a:lnTo>
                  <a:lnTo>
                    <a:pt x="10" y="33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3396284D-C74C-40ED-A4C1-820FA442D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1588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2 h 342"/>
                <a:gd name="T12" fmla="*/ 331 w 340"/>
                <a:gd name="T13" fmla="*/ 332 h 342"/>
                <a:gd name="T14" fmla="*/ 331 w 340"/>
                <a:gd name="T15" fmla="*/ 9 h 342"/>
                <a:gd name="T16" fmla="*/ 10 w 340"/>
                <a:gd name="T17" fmla="*/ 9 h 342"/>
                <a:gd name="T18" fmla="*/ 10 w 340"/>
                <a:gd name="T19" fmla="*/ 3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moveTo>
                    <a:pt x="10" y="332"/>
                  </a:moveTo>
                  <a:lnTo>
                    <a:pt x="331" y="332"/>
                  </a:lnTo>
                  <a:lnTo>
                    <a:pt x="331" y="9"/>
                  </a:lnTo>
                  <a:lnTo>
                    <a:pt x="10" y="9"/>
                  </a:lnTo>
                  <a:lnTo>
                    <a:pt x="10" y="3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2">
              <a:extLst>
                <a:ext uri="{FF2B5EF4-FFF2-40B4-BE49-F238E27FC236}">
                  <a16:creationId xmlns:a16="http://schemas.microsoft.com/office/drawing/2014/main" id="{C90D0828-AAD5-42B0-AF5E-12FDB0BE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609"/>
              <a:ext cx="335" cy="264"/>
            </a:xfrm>
            <a:custGeom>
              <a:avLst/>
              <a:gdLst>
                <a:gd name="T0" fmla="*/ 0 w 335"/>
                <a:gd name="T1" fmla="*/ 157 h 264"/>
                <a:gd name="T2" fmla="*/ 45 w 335"/>
                <a:gd name="T3" fmla="*/ 109 h 264"/>
                <a:gd name="T4" fmla="*/ 121 w 335"/>
                <a:gd name="T5" fmla="*/ 169 h 264"/>
                <a:gd name="T6" fmla="*/ 294 w 335"/>
                <a:gd name="T7" fmla="*/ 0 h 264"/>
                <a:gd name="T8" fmla="*/ 335 w 335"/>
                <a:gd name="T9" fmla="*/ 50 h 264"/>
                <a:gd name="T10" fmla="*/ 119 w 335"/>
                <a:gd name="T11" fmla="*/ 264 h 264"/>
                <a:gd name="T12" fmla="*/ 0 w 335"/>
                <a:gd name="T13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7"/>
                  </a:moveTo>
                  <a:lnTo>
                    <a:pt x="45" y="109"/>
                  </a:lnTo>
                  <a:lnTo>
                    <a:pt x="121" y="169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4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73">
              <a:extLst>
                <a:ext uri="{FF2B5EF4-FFF2-40B4-BE49-F238E27FC236}">
                  <a16:creationId xmlns:a16="http://schemas.microsoft.com/office/drawing/2014/main" id="{8901419C-1F2A-4829-A89E-E205A0513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66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74">
              <a:extLst>
                <a:ext uri="{FF2B5EF4-FFF2-40B4-BE49-F238E27FC236}">
                  <a16:creationId xmlns:a16="http://schemas.microsoft.com/office/drawing/2014/main" id="{B403E6F9-B652-4FA6-B5AC-ECF93112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740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75">
              <a:extLst>
                <a:ext uri="{FF2B5EF4-FFF2-40B4-BE49-F238E27FC236}">
                  <a16:creationId xmlns:a16="http://schemas.microsoft.com/office/drawing/2014/main" id="{5C91C845-B6B6-427C-84C8-1A3983C4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811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76">
              <a:extLst>
                <a:ext uri="{FF2B5EF4-FFF2-40B4-BE49-F238E27FC236}">
                  <a16:creationId xmlns:a16="http://schemas.microsoft.com/office/drawing/2014/main" id="{E6224993-DE3A-4283-B395-40BD094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880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63542D17-A1AF-48F8-ADD0-BD0CAB086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2096"/>
              <a:ext cx="340" cy="342"/>
            </a:xfrm>
            <a:custGeom>
              <a:avLst/>
              <a:gdLst>
                <a:gd name="T0" fmla="*/ 340 w 340"/>
                <a:gd name="T1" fmla="*/ 342 h 342"/>
                <a:gd name="T2" fmla="*/ 0 w 340"/>
                <a:gd name="T3" fmla="*/ 342 h 342"/>
                <a:gd name="T4" fmla="*/ 0 w 340"/>
                <a:gd name="T5" fmla="*/ 0 h 342"/>
                <a:gd name="T6" fmla="*/ 340 w 340"/>
                <a:gd name="T7" fmla="*/ 0 h 342"/>
                <a:gd name="T8" fmla="*/ 340 w 340"/>
                <a:gd name="T9" fmla="*/ 342 h 342"/>
                <a:gd name="T10" fmla="*/ 10 w 340"/>
                <a:gd name="T11" fmla="*/ 332 h 342"/>
                <a:gd name="T12" fmla="*/ 331 w 340"/>
                <a:gd name="T13" fmla="*/ 332 h 342"/>
                <a:gd name="T14" fmla="*/ 331 w 340"/>
                <a:gd name="T15" fmla="*/ 9 h 342"/>
                <a:gd name="T16" fmla="*/ 10 w 340"/>
                <a:gd name="T17" fmla="*/ 9 h 342"/>
                <a:gd name="T18" fmla="*/ 10 w 340"/>
                <a:gd name="T19" fmla="*/ 33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2">
                  <a:moveTo>
                    <a:pt x="340" y="342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2"/>
                  </a:lnTo>
                  <a:close/>
                  <a:moveTo>
                    <a:pt x="10" y="332"/>
                  </a:moveTo>
                  <a:lnTo>
                    <a:pt x="331" y="332"/>
                  </a:lnTo>
                  <a:lnTo>
                    <a:pt x="331" y="9"/>
                  </a:lnTo>
                  <a:lnTo>
                    <a:pt x="10" y="9"/>
                  </a:lnTo>
                  <a:lnTo>
                    <a:pt x="10" y="332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1C4774B7-63A2-415A-98D8-89B6C0F97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17"/>
              <a:ext cx="335" cy="264"/>
            </a:xfrm>
            <a:custGeom>
              <a:avLst/>
              <a:gdLst>
                <a:gd name="T0" fmla="*/ 0 w 335"/>
                <a:gd name="T1" fmla="*/ 157 h 264"/>
                <a:gd name="T2" fmla="*/ 45 w 335"/>
                <a:gd name="T3" fmla="*/ 107 h 264"/>
                <a:gd name="T4" fmla="*/ 121 w 335"/>
                <a:gd name="T5" fmla="*/ 169 h 264"/>
                <a:gd name="T6" fmla="*/ 294 w 335"/>
                <a:gd name="T7" fmla="*/ 0 h 264"/>
                <a:gd name="T8" fmla="*/ 335 w 335"/>
                <a:gd name="T9" fmla="*/ 50 h 264"/>
                <a:gd name="T10" fmla="*/ 119 w 335"/>
                <a:gd name="T11" fmla="*/ 264 h 264"/>
                <a:gd name="T12" fmla="*/ 0 w 335"/>
                <a:gd name="T13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7"/>
                  </a:moveTo>
                  <a:lnTo>
                    <a:pt x="45" y="107"/>
                  </a:lnTo>
                  <a:lnTo>
                    <a:pt x="121" y="169"/>
                  </a:lnTo>
                  <a:lnTo>
                    <a:pt x="294" y="0"/>
                  </a:lnTo>
                  <a:lnTo>
                    <a:pt x="335" y="50"/>
                  </a:lnTo>
                  <a:lnTo>
                    <a:pt x="119" y="264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79">
              <a:extLst>
                <a:ext uri="{FF2B5EF4-FFF2-40B4-BE49-F238E27FC236}">
                  <a16:creationId xmlns:a16="http://schemas.microsoft.com/office/drawing/2014/main" id="{28686FB6-4E98-4911-A53E-6BFA6FD4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177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0">
              <a:extLst>
                <a:ext uri="{FF2B5EF4-FFF2-40B4-BE49-F238E27FC236}">
                  <a16:creationId xmlns:a16="http://schemas.microsoft.com/office/drawing/2014/main" id="{45637004-4F88-42D1-962F-A396DC88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24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1">
              <a:extLst>
                <a:ext uri="{FF2B5EF4-FFF2-40B4-BE49-F238E27FC236}">
                  <a16:creationId xmlns:a16="http://schemas.microsoft.com/office/drawing/2014/main" id="{789AAF5B-4603-4BFF-8144-97825A88E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317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2">
              <a:extLst>
                <a:ext uri="{FF2B5EF4-FFF2-40B4-BE49-F238E27FC236}">
                  <a16:creationId xmlns:a16="http://schemas.microsoft.com/office/drawing/2014/main" id="{7B28985D-52B2-441C-B09E-F62EF111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38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97805605-B1D5-4752-8D96-D4B44C76B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2587"/>
              <a:ext cx="340" cy="340"/>
            </a:xfrm>
            <a:custGeom>
              <a:avLst/>
              <a:gdLst>
                <a:gd name="T0" fmla="*/ 340 w 340"/>
                <a:gd name="T1" fmla="*/ 340 h 340"/>
                <a:gd name="T2" fmla="*/ 0 w 340"/>
                <a:gd name="T3" fmla="*/ 340 h 340"/>
                <a:gd name="T4" fmla="*/ 0 w 340"/>
                <a:gd name="T5" fmla="*/ 0 h 340"/>
                <a:gd name="T6" fmla="*/ 340 w 340"/>
                <a:gd name="T7" fmla="*/ 0 h 340"/>
                <a:gd name="T8" fmla="*/ 340 w 340"/>
                <a:gd name="T9" fmla="*/ 340 h 340"/>
                <a:gd name="T10" fmla="*/ 10 w 340"/>
                <a:gd name="T11" fmla="*/ 331 h 340"/>
                <a:gd name="T12" fmla="*/ 331 w 340"/>
                <a:gd name="T13" fmla="*/ 331 h 340"/>
                <a:gd name="T14" fmla="*/ 331 w 340"/>
                <a:gd name="T15" fmla="*/ 10 h 340"/>
                <a:gd name="T16" fmla="*/ 10 w 340"/>
                <a:gd name="T17" fmla="*/ 10 h 340"/>
                <a:gd name="T18" fmla="*/ 10 w 340"/>
                <a:gd name="T19" fmla="*/ 33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340" y="340"/>
                  </a:moveTo>
                  <a:lnTo>
                    <a:pt x="0" y="340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40"/>
                  </a:lnTo>
                  <a:close/>
                  <a:moveTo>
                    <a:pt x="10" y="331"/>
                  </a:moveTo>
                  <a:lnTo>
                    <a:pt x="331" y="331"/>
                  </a:lnTo>
                  <a:lnTo>
                    <a:pt x="331" y="10"/>
                  </a:lnTo>
                  <a:lnTo>
                    <a:pt x="10" y="10"/>
                  </a:lnTo>
                  <a:lnTo>
                    <a:pt x="10" y="33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D569E50D-8EA2-486C-98FD-48A9ED3D2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609"/>
              <a:ext cx="335" cy="261"/>
            </a:xfrm>
            <a:custGeom>
              <a:avLst/>
              <a:gdLst>
                <a:gd name="T0" fmla="*/ 0 w 335"/>
                <a:gd name="T1" fmla="*/ 154 h 261"/>
                <a:gd name="T2" fmla="*/ 45 w 335"/>
                <a:gd name="T3" fmla="*/ 107 h 261"/>
                <a:gd name="T4" fmla="*/ 121 w 335"/>
                <a:gd name="T5" fmla="*/ 166 h 261"/>
                <a:gd name="T6" fmla="*/ 294 w 335"/>
                <a:gd name="T7" fmla="*/ 0 h 261"/>
                <a:gd name="T8" fmla="*/ 335 w 335"/>
                <a:gd name="T9" fmla="*/ 47 h 261"/>
                <a:gd name="T10" fmla="*/ 119 w 335"/>
                <a:gd name="T11" fmla="*/ 261 h 261"/>
                <a:gd name="T12" fmla="*/ 0 w 335"/>
                <a:gd name="T13" fmla="*/ 15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1">
                  <a:moveTo>
                    <a:pt x="0" y="154"/>
                  </a:moveTo>
                  <a:lnTo>
                    <a:pt x="45" y="107"/>
                  </a:lnTo>
                  <a:lnTo>
                    <a:pt x="121" y="166"/>
                  </a:lnTo>
                  <a:lnTo>
                    <a:pt x="294" y="0"/>
                  </a:lnTo>
                  <a:lnTo>
                    <a:pt x="335" y="47"/>
                  </a:lnTo>
                  <a:lnTo>
                    <a:pt x="119" y="261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5">
              <a:extLst>
                <a:ext uri="{FF2B5EF4-FFF2-40B4-BE49-F238E27FC236}">
                  <a16:creationId xmlns:a16="http://schemas.microsoft.com/office/drawing/2014/main" id="{18666AEE-161C-48DE-A45C-FF18933C7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666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6">
              <a:extLst>
                <a:ext uri="{FF2B5EF4-FFF2-40B4-BE49-F238E27FC236}">
                  <a16:creationId xmlns:a16="http://schemas.microsoft.com/office/drawing/2014/main" id="{E1A5749C-1189-416A-A7AF-91056FBF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737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7">
              <a:extLst>
                <a:ext uri="{FF2B5EF4-FFF2-40B4-BE49-F238E27FC236}">
                  <a16:creationId xmlns:a16="http://schemas.microsoft.com/office/drawing/2014/main" id="{F2200C72-2BEF-405F-BCE9-2E410B52E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808"/>
              <a:ext cx="1059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8">
              <a:extLst>
                <a:ext uri="{FF2B5EF4-FFF2-40B4-BE49-F238E27FC236}">
                  <a16:creationId xmlns:a16="http://schemas.microsoft.com/office/drawing/2014/main" id="{BB9E6432-DAE3-4313-97B9-80A6F5BD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880"/>
              <a:ext cx="1059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84C77379-35A4-4803-80CF-17CE4F9A5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2946"/>
              <a:ext cx="224" cy="458"/>
            </a:xfrm>
            <a:custGeom>
              <a:avLst/>
              <a:gdLst>
                <a:gd name="T0" fmla="*/ 224 w 224"/>
                <a:gd name="T1" fmla="*/ 0 h 458"/>
                <a:gd name="T2" fmla="*/ 0 w 224"/>
                <a:gd name="T3" fmla="*/ 458 h 458"/>
                <a:gd name="T4" fmla="*/ 159 w 224"/>
                <a:gd name="T5" fmla="*/ 458 h 458"/>
                <a:gd name="T6" fmla="*/ 224 w 224"/>
                <a:gd name="T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458">
                  <a:moveTo>
                    <a:pt x="224" y="0"/>
                  </a:moveTo>
                  <a:lnTo>
                    <a:pt x="0" y="458"/>
                  </a:lnTo>
                  <a:lnTo>
                    <a:pt x="159" y="458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51C68CA7-F04A-4941-A411-274240CFA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948"/>
              <a:ext cx="428" cy="459"/>
            </a:xfrm>
            <a:custGeom>
              <a:avLst/>
              <a:gdLst>
                <a:gd name="T0" fmla="*/ 0 w 428"/>
                <a:gd name="T1" fmla="*/ 459 h 459"/>
                <a:gd name="T2" fmla="*/ 65 w 428"/>
                <a:gd name="T3" fmla="*/ 0 h 459"/>
                <a:gd name="T4" fmla="*/ 428 w 428"/>
                <a:gd name="T5" fmla="*/ 112 h 459"/>
                <a:gd name="T6" fmla="*/ 0 w 428"/>
                <a:gd name="T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459">
                  <a:moveTo>
                    <a:pt x="0" y="459"/>
                  </a:moveTo>
                  <a:lnTo>
                    <a:pt x="65" y="0"/>
                  </a:lnTo>
                  <a:lnTo>
                    <a:pt x="428" y="112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EF45EC41-B5EB-4A0A-A268-E61E4C2BE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944"/>
              <a:ext cx="433" cy="463"/>
            </a:xfrm>
            <a:custGeom>
              <a:avLst/>
              <a:gdLst>
                <a:gd name="T0" fmla="*/ 0 w 182"/>
                <a:gd name="T1" fmla="*/ 195 h 195"/>
                <a:gd name="T2" fmla="*/ 51 w 182"/>
                <a:gd name="T3" fmla="*/ 153 h 195"/>
                <a:gd name="T4" fmla="*/ 179 w 182"/>
                <a:gd name="T5" fmla="*/ 48 h 195"/>
                <a:gd name="T6" fmla="*/ 179 w 182"/>
                <a:gd name="T7" fmla="*/ 50 h 195"/>
                <a:gd name="T8" fmla="*/ 120 w 182"/>
                <a:gd name="T9" fmla="*/ 32 h 195"/>
                <a:gd name="T10" fmla="*/ 26 w 182"/>
                <a:gd name="T11" fmla="*/ 3 h 195"/>
                <a:gd name="T12" fmla="*/ 28 w 182"/>
                <a:gd name="T13" fmla="*/ 2 h 195"/>
                <a:gd name="T14" fmla="*/ 8 w 182"/>
                <a:gd name="T15" fmla="*/ 140 h 195"/>
                <a:gd name="T16" fmla="*/ 0 w 182"/>
                <a:gd name="T17" fmla="*/ 195 h 195"/>
                <a:gd name="T18" fmla="*/ 0 w 182"/>
                <a:gd name="T19" fmla="*/ 194 h 195"/>
                <a:gd name="T20" fmla="*/ 0 w 182"/>
                <a:gd name="T21" fmla="*/ 191 h 195"/>
                <a:gd name="T22" fmla="*/ 2 w 182"/>
                <a:gd name="T23" fmla="*/ 181 h 195"/>
                <a:gd name="T24" fmla="*/ 7 w 182"/>
                <a:gd name="T25" fmla="*/ 141 h 195"/>
                <a:gd name="T26" fmla="*/ 26 w 182"/>
                <a:gd name="T27" fmla="*/ 2 h 195"/>
                <a:gd name="T28" fmla="*/ 26 w 182"/>
                <a:gd name="T29" fmla="*/ 0 h 195"/>
                <a:gd name="T30" fmla="*/ 27 w 182"/>
                <a:gd name="T31" fmla="*/ 1 h 195"/>
                <a:gd name="T32" fmla="*/ 121 w 182"/>
                <a:gd name="T33" fmla="*/ 30 h 195"/>
                <a:gd name="T34" fmla="*/ 180 w 182"/>
                <a:gd name="T35" fmla="*/ 48 h 195"/>
                <a:gd name="T36" fmla="*/ 182 w 182"/>
                <a:gd name="T37" fmla="*/ 49 h 195"/>
                <a:gd name="T38" fmla="*/ 180 w 182"/>
                <a:gd name="T39" fmla="*/ 50 h 195"/>
                <a:gd name="T40" fmla="*/ 51 w 182"/>
                <a:gd name="T41" fmla="*/ 154 h 195"/>
                <a:gd name="T42" fmla="*/ 13 w 182"/>
                <a:gd name="T43" fmla="*/ 184 h 195"/>
                <a:gd name="T44" fmla="*/ 3 w 182"/>
                <a:gd name="T45" fmla="*/ 192 h 195"/>
                <a:gd name="T46" fmla="*/ 1 w 182"/>
                <a:gd name="T47" fmla="*/ 194 h 195"/>
                <a:gd name="T48" fmla="*/ 0 w 182"/>
                <a:gd name="T4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95">
                  <a:moveTo>
                    <a:pt x="0" y="195"/>
                  </a:moveTo>
                  <a:cubicBezTo>
                    <a:pt x="4" y="192"/>
                    <a:pt x="20" y="178"/>
                    <a:pt x="51" y="153"/>
                  </a:cubicBezTo>
                  <a:cubicBezTo>
                    <a:pt x="83" y="126"/>
                    <a:pt x="128" y="90"/>
                    <a:pt x="179" y="4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60" y="44"/>
                    <a:pt x="141" y="38"/>
                    <a:pt x="120" y="32"/>
                  </a:cubicBezTo>
                  <a:cubicBezTo>
                    <a:pt x="87" y="22"/>
                    <a:pt x="55" y="12"/>
                    <a:pt x="26" y="3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0" y="58"/>
                    <a:pt x="13" y="106"/>
                    <a:pt x="8" y="140"/>
                  </a:cubicBezTo>
                  <a:cubicBezTo>
                    <a:pt x="3" y="173"/>
                    <a:pt x="1" y="191"/>
                    <a:pt x="0" y="195"/>
                  </a:cubicBezTo>
                  <a:cubicBezTo>
                    <a:pt x="0" y="195"/>
                    <a:pt x="0" y="195"/>
                    <a:pt x="0" y="194"/>
                  </a:cubicBezTo>
                  <a:cubicBezTo>
                    <a:pt x="0" y="193"/>
                    <a:pt x="0" y="193"/>
                    <a:pt x="0" y="191"/>
                  </a:cubicBezTo>
                  <a:cubicBezTo>
                    <a:pt x="1" y="189"/>
                    <a:pt x="1" y="185"/>
                    <a:pt x="2" y="181"/>
                  </a:cubicBezTo>
                  <a:cubicBezTo>
                    <a:pt x="3" y="172"/>
                    <a:pt x="5" y="158"/>
                    <a:pt x="7" y="141"/>
                  </a:cubicBezTo>
                  <a:cubicBezTo>
                    <a:pt x="12" y="107"/>
                    <a:pt x="18" y="58"/>
                    <a:pt x="26" y="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56" y="10"/>
                    <a:pt x="88" y="20"/>
                    <a:pt x="121" y="30"/>
                  </a:cubicBezTo>
                  <a:cubicBezTo>
                    <a:pt x="141" y="36"/>
                    <a:pt x="161" y="42"/>
                    <a:pt x="180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29" y="91"/>
                    <a:pt x="84" y="128"/>
                    <a:pt x="51" y="154"/>
                  </a:cubicBezTo>
                  <a:cubicBezTo>
                    <a:pt x="35" y="167"/>
                    <a:pt x="22" y="177"/>
                    <a:pt x="13" y="184"/>
                  </a:cubicBezTo>
                  <a:cubicBezTo>
                    <a:pt x="9" y="188"/>
                    <a:pt x="6" y="190"/>
                    <a:pt x="3" y="192"/>
                  </a:cubicBezTo>
                  <a:cubicBezTo>
                    <a:pt x="2" y="193"/>
                    <a:pt x="1" y="194"/>
                    <a:pt x="1" y="194"/>
                  </a:cubicBezTo>
                  <a:cubicBezTo>
                    <a:pt x="0" y="195"/>
                    <a:pt x="0" y="195"/>
                    <a:pt x="0" y="1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E5712D7F-9D49-4E64-BA9E-7A11A61D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27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7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7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E7B11BDA-D35E-4F52-9AC6-11571CAD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272"/>
              <a:ext cx="57" cy="152"/>
            </a:xfrm>
            <a:custGeom>
              <a:avLst/>
              <a:gdLst>
                <a:gd name="T0" fmla="*/ 57 w 57"/>
                <a:gd name="T1" fmla="*/ 0 h 152"/>
                <a:gd name="T2" fmla="*/ 27 w 57"/>
                <a:gd name="T3" fmla="*/ 0 h 152"/>
                <a:gd name="T4" fmla="*/ 0 w 57"/>
                <a:gd name="T5" fmla="*/ 152 h 152"/>
                <a:gd name="T6" fmla="*/ 31 w 57"/>
                <a:gd name="T7" fmla="*/ 152 h 152"/>
                <a:gd name="T8" fmla="*/ 57 w 57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2">
                  <a:moveTo>
                    <a:pt x="57" y="0"/>
                  </a:moveTo>
                  <a:lnTo>
                    <a:pt x="27" y="0"/>
                  </a:lnTo>
                  <a:lnTo>
                    <a:pt x="0" y="152"/>
                  </a:lnTo>
                  <a:lnTo>
                    <a:pt x="31" y="15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C61A75D2-E4EC-442D-85DD-AF92B971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1362"/>
              <a:ext cx="247" cy="527"/>
            </a:xfrm>
            <a:custGeom>
              <a:avLst/>
              <a:gdLst>
                <a:gd name="T0" fmla="*/ 30 w 104"/>
                <a:gd name="T1" fmla="*/ 220 h 222"/>
                <a:gd name="T2" fmla="*/ 69 w 104"/>
                <a:gd name="T3" fmla="*/ 186 h 222"/>
                <a:gd name="T4" fmla="*/ 70 w 104"/>
                <a:gd name="T5" fmla="*/ 146 h 222"/>
                <a:gd name="T6" fmla="*/ 102 w 104"/>
                <a:gd name="T7" fmla="*/ 114 h 222"/>
                <a:gd name="T8" fmla="*/ 103 w 104"/>
                <a:gd name="T9" fmla="*/ 17 h 222"/>
                <a:gd name="T10" fmla="*/ 0 w 104"/>
                <a:gd name="T11" fmla="*/ 24 h 222"/>
                <a:gd name="T12" fmla="*/ 2 w 104"/>
                <a:gd name="T13" fmla="*/ 127 h 222"/>
                <a:gd name="T14" fmla="*/ 2 w 104"/>
                <a:gd name="T15" fmla="*/ 183 h 222"/>
                <a:gd name="T16" fmla="*/ 30 w 104"/>
                <a:gd name="T17" fmla="*/ 22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2">
                  <a:moveTo>
                    <a:pt x="30" y="220"/>
                  </a:moveTo>
                  <a:cubicBezTo>
                    <a:pt x="51" y="222"/>
                    <a:pt x="68" y="206"/>
                    <a:pt x="69" y="186"/>
                  </a:cubicBezTo>
                  <a:cubicBezTo>
                    <a:pt x="70" y="166"/>
                    <a:pt x="70" y="146"/>
                    <a:pt x="70" y="146"/>
                  </a:cubicBezTo>
                  <a:cubicBezTo>
                    <a:pt x="70" y="146"/>
                    <a:pt x="100" y="144"/>
                    <a:pt x="102" y="114"/>
                  </a:cubicBezTo>
                  <a:cubicBezTo>
                    <a:pt x="104" y="85"/>
                    <a:pt x="103" y="17"/>
                    <a:pt x="103" y="17"/>
                  </a:cubicBezTo>
                  <a:cubicBezTo>
                    <a:pt x="70" y="0"/>
                    <a:pt x="31" y="3"/>
                    <a:pt x="0" y="24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201"/>
                    <a:pt x="12" y="219"/>
                    <a:pt x="30" y="22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7F0D0D16-AA3C-425A-8689-D45C63F86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312"/>
              <a:ext cx="344" cy="420"/>
            </a:xfrm>
            <a:custGeom>
              <a:avLst/>
              <a:gdLst>
                <a:gd name="T0" fmla="*/ 89 w 145"/>
                <a:gd name="T1" fmla="*/ 99 h 177"/>
                <a:gd name="T2" fmla="*/ 69 w 145"/>
                <a:gd name="T3" fmla="*/ 95 h 177"/>
                <a:gd name="T4" fmla="*/ 63 w 145"/>
                <a:gd name="T5" fmla="*/ 116 h 177"/>
                <a:gd name="T6" fmla="*/ 78 w 145"/>
                <a:gd name="T7" fmla="*/ 127 h 177"/>
                <a:gd name="T8" fmla="*/ 86 w 145"/>
                <a:gd name="T9" fmla="*/ 139 h 177"/>
                <a:gd name="T10" fmla="*/ 76 w 145"/>
                <a:gd name="T11" fmla="*/ 160 h 177"/>
                <a:gd name="T12" fmla="*/ 42 w 145"/>
                <a:gd name="T13" fmla="*/ 176 h 177"/>
                <a:gd name="T14" fmla="*/ 8 w 145"/>
                <a:gd name="T15" fmla="*/ 165 h 177"/>
                <a:gd name="T16" fmla="*/ 2 w 145"/>
                <a:gd name="T17" fmla="*/ 138 h 177"/>
                <a:gd name="T18" fmla="*/ 1 w 145"/>
                <a:gd name="T19" fmla="*/ 73 h 177"/>
                <a:gd name="T20" fmla="*/ 2 w 145"/>
                <a:gd name="T21" fmla="*/ 50 h 177"/>
                <a:gd name="T22" fmla="*/ 15 w 145"/>
                <a:gd name="T23" fmla="*/ 31 h 177"/>
                <a:gd name="T24" fmla="*/ 39 w 145"/>
                <a:gd name="T25" fmla="*/ 23 h 177"/>
                <a:gd name="T26" fmla="*/ 67 w 145"/>
                <a:gd name="T27" fmla="*/ 8 h 177"/>
                <a:gd name="T28" fmla="*/ 98 w 145"/>
                <a:gd name="T29" fmla="*/ 5 h 177"/>
                <a:gd name="T30" fmla="*/ 116 w 145"/>
                <a:gd name="T31" fmla="*/ 19 h 177"/>
                <a:gd name="T32" fmla="*/ 143 w 145"/>
                <a:gd name="T33" fmla="*/ 37 h 177"/>
                <a:gd name="T34" fmla="*/ 143 w 145"/>
                <a:gd name="T35" fmla="*/ 52 h 177"/>
                <a:gd name="T36" fmla="*/ 96 w 145"/>
                <a:gd name="T37" fmla="*/ 71 h 177"/>
                <a:gd name="T38" fmla="*/ 95 w 145"/>
                <a:gd name="T39" fmla="*/ 91 h 177"/>
                <a:gd name="T40" fmla="*/ 89 w 145"/>
                <a:gd name="T41" fmla="*/ 9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77">
                  <a:moveTo>
                    <a:pt x="89" y="99"/>
                  </a:moveTo>
                  <a:cubicBezTo>
                    <a:pt x="84" y="93"/>
                    <a:pt x="76" y="91"/>
                    <a:pt x="69" y="95"/>
                  </a:cubicBezTo>
                  <a:cubicBezTo>
                    <a:pt x="62" y="99"/>
                    <a:pt x="60" y="109"/>
                    <a:pt x="63" y="116"/>
                  </a:cubicBezTo>
                  <a:cubicBezTo>
                    <a:pt x="66" y="121"/>
                    <a:pt x="72" y="126"/>
                    <a:pt x="78" y="127"/>
                  </a:cubicBezTo>
                  <a:cubicBezTo>
                    <a:pt x="83" y="128"/>
                    <a:pt x="87" y="134"/>
                    <a:pt x="86" y="139"/>
                  </a:cubicBezTo>
                  <a:cubicBezTo>
                    <a:pt x="86" y="147"/>
                    <a:pt x="82" y="154"/>
                    <a:pt x="76" y="160"/>
                  </a:cubicBezTo>
                  <a:cubicBezTo>
                    <a:pt x="68" y="169"/>
                    <a:pt x="55" y="174"/>
                    <a:pt x="42" y="176"/>
                  </a:cubicBezTo>
                  <a:cubicBezTo>
                    <a:pt x="30" y="177"/>
                    <a:pt x="15" y="175"/>
                    <a:pt x="8" y="165"/>
                  </a:cubicBezTo>
                  <a:cubicBezTo>
                    <a:pt x="3" y="157"/>
                    <a:pt x="2" y="147"/>
                    <a:pt x="2" y="138"/>
                  </a:cubicBezTo>
                  <a:cubicBezTo>
                    <a:pt x="2" y="116"/>
                    <a:pt x="1" y="95"/>
                    <a:pt x="1" y="73"/>
                  </a:cubicBezTo>
                  <a:cubicBezTo>
                    <a:pt x="1" y="65"/>
                    <a:pt x="0" y="57"/>
                    <a:pt x="2" y="50"/>
                  </a:cubicBezTo>
                  <a:cubicBezTo>
                    <a:pt x="4" y="42"/>
                    <a:pt x="8" y="35"/>
                    <a:pt x="15" y="31"/>
                  </a:cubicBezTo>
                  <a:cubicBezTo>
                    <a:pt x="22" y="26"/>
                    <a:pt x="31" y="25"/>
                    <a:pt x="39" y="23"/>
                  </a:cubicBezTo>
                  <a:cubicBezTo>
                    <a:pt x="49" y="20"/>
                    <a:pt x="58" y="13"/>
                    <a:pt x="67" y="8"/>
                  </a:cubicBezTo>
                  <a:cubicBezTo>
                    <a:pt x="77" y="3"/>
                    <a:pt x="88" y="0"/>
                    <a:pt x="98" y="5"/>
                  </a:cubicBezTo>
                  <a:cubicBezTo>
                    <a:pt x="105" y="8"/>
                    <a:pt x="109" y="15"/>
                    <a:pt x="116" y="19"/>
                  </a:cubicBezTo>
                  <a:cubicBezTo>
                    <a:pt x="126" y="24"/>
                    <a:pt x="139" y="23"/>
                    <a:pt x="143" y="37"/>
                  </a:cubicBezTo>
                  <a:cubicBezTo>
                    <a:pt x="145" y="42"/>
                    <a:pt x="145" y="47"/>
                    <a:pt x="143" y="52"/>
                  </a:cubicBezTo>
                  <a:cubicBezTo>
                    <a:pt x="137" y="71"/>
                    <a:pt x="113" y="79"/>
                    <a:pt x="96" y="71"/>
                  </a:cubicBezTo>
                  <a:cubicBezTo>
                    <a:pt x="96" y="74"/>
                    <a:pt x="99" y="81"/>
                    <a:pt x="95" y="91"/>
                  </a:cubicBezTo>
                  <a:cubicBezTo>
                    <a:pt x="94" y="94"/>
                    <a:pt x="94" y="99"/>
                    <a:pt x="89" y="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9523E336-6FAC-4D9F-A6A0-3AA55D195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1250"/>
              <a:ext cx="147" cy="167"/>
            </a:xfrm>
            <a:custGeom>
              <a:avLst/>
              <a:gdLst>
                <a:gd name="T0" fmla="*/ 52 w 62"/>
                <a:gd name="T1" fmla="*/ 65 h 70"/>
                <a:gd name="T2" fmla="*/ 61 w 62"/>
                <a:gd name="T3" fmla="*/ 35 h 70"/>
                <a:gd name="T4" fmla="*/ 52 w 62"/>
                <a:gd name="T5" fmla="*/ 7 h 70"/>
                <a:gd name="T6" fmla="*/ 33 w 62"/>
                <a:gd name="T7" fmla="*/ 0 h 70"/>
                <a:gd name="T8" fmla="*/ 3 w 62"/>
                <a:gd name="T9" fmla="*/ 23 h 70"/>
                <a:gd name="T10" fmla="*/ 15 w 62"/>
                <a:gd name="T11" fmla="*/ 60 h 70"/>
                <a:gd name="T12" fmla="*/ 53 w 62"/>
                <a:gd name="T13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52" y="65"/>
                  </a:moveTo>
                  <a:cubicBezTo>
                    <a:pt x="56" y="55"/>
                    <a:pt x="60" y="46"/>
                    <a:pt x="61" y="35"/>
                  </a:cubicBezTo>
                  <a:cubicBezTo>
                    <a:pt x="62" y="25"/>
                    <a:pt x="60" y="14"/>
                    <a:pt x="52" y="7"/>
                  </a:cubicBezTo>
                  <a:cubicBezTo>
                    <a:pt x="47" y="2"/>
                    <a:pt x="40" y="0"/>
                    <a:pt x="33" y="0"/>
                  </a:cubicBezTo>
                  <a:cubicBezTo>
                    <a:pt x="19" y="0"/>
                    <a:pt x="7" y="10"/>
                    <a:pt x="3" y="23"/>
                  </a:cubicBezTo>
                  <a:cubicBezTo>
                    <a:pt x="0" y="36"/>
                    <a:pt x="5" y="51"/>
                    <a:pt x="15" y="60"/>
                  </a:cubicBezTo>
                  <a:cubicBezTo>
                    <a:pt x="26" y="68"/>
                    <a:pt x="41" y="70"/>
                    <a:pt x="53" y="6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B6EE9541-8AAF-47CD-9885-8C2838ACA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379"/>
              <a:ext cx="33" cy="33"/>
            </a:xfrm>
            <a:custGeom>
              <a:avLst/>
              <a:gdLst>
                <a:gd name="T0" fmla="*/ 14 w 14"/>
                <a:gd name="T1" fmla="*/ 0 h 14"/>
                <a:gd name="T2" fmla="*/ 9 w 14"/>
                <a:gd name="T3" fmla="*/ 10 h 14"/>
                <a:gd name="T4" fmla="*/ 0 w 14"/>
                <a:gd name="T5" fmla="*/ 14 h 14"/>
                <a:gd name="T6" fmla="*/ 8 w 14"/>
                <a:gd name="T7" fmla="*/ 8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4" y="0"/>
                    <a:pt x="14" y="5"/>
                    <a:pt x="9" y="10"/>
                  </a:cubicBezTo>
                  <a:cubicBezTo>
                    <a:pt x="5" y="14"/>
                    <a:pt x="0" y="14"/>
                    <a:pt x="0" y="14"/>
                  </a:cubicBezTo>
                  <a:cubicBezTo>
                    <a:pt x="0" y="13"/>
                    <a:pt x="4" y="12"/>
                    <a:pt x="8" y="8"/>
                  </a:cubicBezTo>
                  <a:cubicBezTo>
                    <a:pt x="12" y="4"/>
                    <a:pt x="13" y="0"/>
                    <a:pt x="1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B5271F5F-163A-457A-8E3B-1D7636290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33"/>
              <a:ext cx="81" cy="84"/>
            </a:xfrm>
            <a:custGeom>
              <a:avLst/>
              <a:gdLst>
                <a:gd name="T0" fmla="*/ 34 w 34"/>
                <a:gd name="T1" fmla="*/ 26 h 35"/>
                <a:gd name="T2" fmla="*/ 26 w 34"/>
                <a:gd name="T3" fmla="*/ 32 h 35"/>
                <a:gd name="T4" fmla="*/ 16 w 34"/>
                <a:gd name="T5" fmla="*/ 35 h 35"/>
                <a:gd name="T6" fmla="*/ 3 w 34"/>
                <a:gd name="T7" fmla="*/ 30 h 35"/>
                <a:gd name="T8" fmla="*/ 1 w 34"/>
                <a:gd name="T9" fmla="*/ 16 h 35"/>
                <a:gd name="T10" fmla="*/ 6 w 34"/>
                <a:gd name="T11" fmla="*/ 7 h 35"/>
                <a:gd name="T12" fmla="*/ 13 w 34"/>
                <a:gd name="T13" fmla="*/ 0 h 35"/>
                <a:gd name="T14" fmla="*/ 7 w 34"/>
                <a:gd name="T15" fmla="*/ 8 h 35"/>
                <a:gd name="T16" fmla="*/ 3 w 34"/>
                <a:gd name="T17" fmla="*/ 17 h 35"/>
                <a:gd name="T18" fmla="*/ 5 w 34"/>
                <a:gd name="T19" fmla="*/ 28 h 35"/>
                <a:gd name="T20" fmla="*/ 16 w 34"/>
                <a:gd name="T21" fmla="*/ 33 h 35"/>
                <a:gd name="T22" fmla="*/ 25 w 34"/>
                <a:gd name="T23" fmla="*/ 31 h 35"/>
                <a:gd name="T24" fmla="*/ 34 w 34"/>
                <a:gd name="T25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5">
                  <a:moveTo>
                    <a:pt x="34" y="26"/>
                  </a:moveTo>
                  <a:cubicBezTo>
                    <a:pt x="34" y="27"/>
                    <a:pt x="31" y="29"/>
                    <a:pt x="26" y="32"/>
                  </a:cubicBezTo>
                  <a:cubicBezTo>
                    <a:pt x="23" y="34"/>
                    <a:pt x="20" y="35"/>
                    <a:pt x="16" y="35"/>
                  </a:cubicBezTo>
                  <a:cubicBezTo>
                    <a:pt x="11" y="35"/>
                    <a:pt x="6" y="34"/>
                    <a:pt x="3" y="30"/>
                  </a:cubicBezTo>
                  <a:cubicBezTo>
                    <a:pt x="0" y="26"/>
                    <a:pt x="0" y="20"/>
                    <a:pt x="1" y="16"/>
                  </a:cubicBezTo>
                  <a:cubicBezTo>
                    <a:pt x="2" y="12"/>
                    <a:pt x="4" y="9"/>
                    <a:pt x="6" y="7"/>
                  </a:cubicBezTo>
                  <a:cubicBezTo>
                    <a:pt x="10" y="2"/>
                    <a:pt x="13" y="0"/>
                    <a:pt x="13" y="0"/>
                  </a:cubicBezTo>
                  <a:cubicBezTo>
                    <a:pt x="13" y="0"/>
                    <a:pt x="11" y="3"/>
                    <a:pt x="7" y="8"/>
                  </a:cubicBezTo>
                  <a:cubicBezTo>
                    <a:pt x="6" y="10"/>
                    <a:pt x="4" y="13"/>
                    <a:pt x="3" y="17"/>
                  </a:cubicBezTo>
                  <a:cubicBezTo>
                    <a:pt x="2" y="20"/>
                    <a:pt x="2" y="25"/>
                    <a:pt x="5" y="28"/>
                  </a:cubicBezTo>
                  <a:cubicBezTo>
                    <a:pt x="7" y="32"/>
                    <a:pt x="12" y="33"/>
                    <a:pt x="16" y="33"/>
                  </a:cubicBezTo>
                  <a:cubicBezTo>
                    <a:pt x="19" y="33"/>
                    <a:pt x="23" y="32"/>
                    <a:pt x="25" y="31"/>
                  </a:cubicBezTo>
                  <a:cubicBezTo>
                    <a:pt x="31" y="28"/>
                    <a:pt x="34" y="26"/>
                    <a:pt x="3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896E3C12-07C2-478C-9479-ED734370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405"/>
              <a:ext cx="116" cy="116"/>
            </a:xfrm>
            <a:custGeom>
              <a:avLst/>
              <a:gdLst>
                <a:gd name="T0" fmla="*/ 0 w 49"/>
                <a:gd name="T1" fmla="*/ 30 h 49"/>
                <a:gd name="T2" fmla="*/ 1 w 49"/>
                <a:gd name="T3" fmla="*/ 33 h 49"/>
                <a:gd name="T4" fmla="*/ 6 w 49"/>
                <a:gd name="T5" fmla="*/ 41 h 49"/>
                <a:gd name="T6" fmla="*/ 17 w 49"/>
                <a:gd name="T7" fmla="*/ 46 h 49"/>
                <a:gd name="T8" fmla="*/ 28 w 49"/>
                <a:gd name="T9" fmla="*/ 35 h 49"/>
                <a:gd name="T10" fmla="*/ 31 w 49"/>
                <a:gd name="T11" fmla="*/ 18 h 49"/>
                <a:gd name="T12" fmla="*/ 37 w 49"/>
                <a:gd name="T13" fmla="*/ 5 h 49"/>
                <a:gd name="T14" fmla="*/ 46 w 49"/>
                <a:gd name="T15" fmla="*/ 0 h 49"/>
                <a:gd name="T16" fmla="*/ 49 w 49"/>
                <a:gd name="T17" fmla="*/ 0 h 49"/>
                <a:gd name="T18" fmla="*/ 46 w 49"/>
                <a:gd name="T19" fmla="*/ 1 h 49"/>
                <a:gd name="T20" fmla="*/ 38 w 49"/>
                <a:gd name="T21" fmla="*/ 6 h 49"/>
                <a:gd name="T22" fmla="*/ 33 w 49"/>
                <a:gd name="T23" fmla="*/ 19 h 49"/>
                <a:gd name="T24" fmla="*/ 30 w 49"/>
                <a:gd name="T25" fmla="*/ 36 h 49"/>
                <a:gd name="T26" fmla="*/ 18 w 49"/>
                <a:gd name="T27" fmla="*/ 48 h 49"/>
                <a:gd name="T28" fmla="*/ 10 w 49"/>
                <a:gd name="T29" fmla="*/ 47 h 49"/>
                <a:gd name="T30" fmla="*/ 5 w 49"/>
                <a:gd name="T31" fmla="*/ 42 h 49"/>
                <a:gd name="T32" fmla="*/ 1 w 49"/>
                <a:gd name="T33" fmla="*/ 33 h 49"/>
                <a:gd name="T34" fmla="*/ 0 w 49"/>
                <a:gd name="T35" fmla="*/ 3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9">
                  <a:moveTo>
                    <a:pt x="0" y="30"/>
                  </a:moveTo>
                  <a:cubicBezTo>
                    <a:pt x="0" y="30"/>
                    <a:pt x="1" y="31"/>
                    <a:pt x="1" y="33"/>
                  </a:cubicBezTo>
                  <a:cubicBezTo>
                    <a:pt x="2" y="35"/>
                    <a:pt x="3" y="38"/>
                    <a:pt x="6" y="41"/>
                  </a:cubicBezTo>
                  <a:cubicBezTo>
                    <a:pt x="8" y="44"/>
                    <a:pt x="12" y="47"/>
                    <a:pt x="17" y="46"/>
                  </a:cubicBezTo>
                  <a:cubicBezTo>
                    <a:pt x="22" y="46"/>
                    <a:pt x="27" y="41"/>
                    <a:pt x="28" y="35"/>
                  </a:cubicBezTo>
                  <a:cubicBezTo>
                    <a:pt x="30" y="30"/>
                    <a:pt x="30" y="24"/>
                    <a:pt x="31" y="18"/>
                  </a:cubicBezTo>
                  <a:cubicBezTo>
                    <a:pt x="32" y="13"/>
                    <a:pt x="34" y="8"/>
                    <a:pt x="37" y="5"/>
                  </a:cubicBezTo>
                  <a:cubicBezTo>
                    <a:pt x="40" y="2"/>
                    <a:pt x="43" y="0"/>
                    <a:pt x="46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49" y="0"/>
                    <a:pt x="48" y="0"/>
                    <a:pt x="46" y="1"/>
                  </a:cubicBezTo>
                  <a:cubicBezTo>
                    <a:pt x="44" y="1"/>
                    <a:pt x="41" y="3"/>
                    <a:pt x="38" y="6"/>
                  </a:cubicBezTo>
                  <a:cubicBezTo>
                    <a:pt x="36" y="9"/>
                    <a:pt x="34" y="13"/>
                    <a:pt x="33" y="19"/>
                  </a:cubicBezTo>
                  <a:cubicBezTo>
                    <a:pt x="32" y="24"/>
                    <a:pt x="32" y="30"/>
                    <a:pt x="30" y="36"/>
                  </a:cubicBezTo>
                  <a:cubicBezTo>
                    <a:pt x="28" y="42"/>
                    <a:pt x="24" y="47"/>
                    <a:pt x="18" y="48"/>
                  </a:cubicBezTo>
                  <a:cubicBezTo>
                    <a:pt x="15" y="49"/>
                    <a:pt x="12" y="48"/>
                    <a:pt x="10" y="47"/>
                  </a:cubicBezTo>
                  <a:cubicBezTo>
                    <a:pt x="7" y="46"/>
                    <a:pt x="6" y="44"/>
                    <a:pt x="5" y="42"/>
                  </a:cubicBezTo>
                  <a:cubicBezTo>
                    <a:pt x="2" y="39"/>
                    <a:pt x="1" y="35"/>
                    <a:pt x="1" y="33"/>
                  </a:cubicBezTo>
                  <a:cubicBezTo>
                    <a:pt x="0" y="31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85D6E1BC-E8A6-4984-BB39-7A83F33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060"/>
              <a:ext cx="185" cy="328"/>
            </a:xfrm>
            <a:custGeom>
              <a:avLst/>
              <a:gdLst>
                <a:gd name="T0" fmla="*/ 15 w 78"/>
                <a:gd name="T1" fmla="*/ 0 h 138"/>
                <a:gd name="T2" fmla="*/ 15 w 78"/>
                <a:gd name="T3" fmla="*/ 124 h 138"/>
                <a:gd name="T4" fmla="*/ 44 w 78"/>
                <a:gd name="T5" fmla="*/ 133 h 138"/>
                <a:gd name="T6" fmla="*/ 73 w 78"/>
                <a:gd name="T7" fmla="*/ 109 h 138"/>
                <a:gd name="T8" fmla="*/ 78 w 78"/>
                <a:gd name="T9" fmla="*/ 0 h 138"/>
                <a:gd name="T10" fmla="*/ 15 w 7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38">
                  <a:moveTo>
                    <a:pt x="15" y="0"/>
                  </a:moveTo>
                  <a:cubicBezTo>
                    <a:pt x="15" y="0"/>
                    <a:pt x="0" y="110"/>
                    <a:pt x="15" y="124"/>
                  </a:cubicBezTo>
                  <a:cubicBezTo>
                    <a:pt x="30" y="138"/>
                    <a:pt x="44" y="133"/>
                    <a:pt x="44" y="133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52B470FE-9864-425D-98D0-D178D2D3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1174"/>
              <a:ext cx="335" cy="264"/>
            </a:xfrm>
            <a:custGeom>
              <a:avLst/>
              <a:gdLst>
                <a:gd name="T0" fmla="*/ 0 w 335"/>
                <a:gd name="T1" fmla="*/ 155 h 264"/>
                <a:gd name="T2" fmla="*/ 45 w 335"/>
                <a:gd name="T3" fmla="*/ 107 h 264"/>
                <a:gd name="T4" fmla="*/ 121 w 335"/>
                <a:gd name="T5" fmla="*/ 167 h 264"/>
                <a:gd name="T6" fmla="*/ 295 w 335"/>
                <a:gd name="T7" fmla="*/ 0 h 264"/>
                <a:gd name="T8" fmla="*/ 335 w 335"/>
                <a:gd name="T9" fmla="*/ 48 h 264"/>
                <a:gd name="T10" fmla="*/ 119 w 335"/>
                <a:gd name="T11" fmla="*/ 264 h 264"/>
                <a:gd name="T12" fmla="*/ 0 w 335"/>
                <a:gd name="T13" fmla="*/ 15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264">
                  <a:moveTo>
                    <a:pt x="0" y="155"/>
                  </a:moveTo>
                  <a:lnTo>
                    <a:pt x="45" y="107"/>
                  </a:lnTo>
                  <a:lnTo>
                    <a:pt x="121" y="167"/>
                  </a:lnTo>
                  <a:lnTo>
                    <a:pt x="295" y="0"/>
                  </a:lnTo>
                  <a:lnTo>
                    <a:pt x="335" y="48"/>
                  </a:lnTo>
                  <a:lnTo>
                    <a:pt x="119" y="264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A6808D81-5959-485B-98DB-61CA817D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333"/>
              <a:ext cx="402" cy="585"/>
            </a:xfrm>
            <a:custGeom>
              <a:avLst/>
              <a:gdLst>
                <a:gd name="T0" fmla="*/ 162 w 169"/>
                <a:gd name="T1" fmla="*/ 4 h 246"/>
                <a:gd name="T2" fmla="*/ 134 w 169"/>
                <a:gd name="T3" fmla="*/ 22 h 246"/>
                <a:gd name="T4" fmla="*/ 125 w 169"/>
                <a:gd name="T5" fmla="*/ 5 h 246"/>
                <a:gd name="T6" fmla="*/ 125 w 169"/>
                <a:gd name="T7" fmla="*/ 39 h 246"/>
                <a:gd name="T8" fmla="*/ 76 w 169"/>
                <a:gd name="T9" fmla="*/ 143 h 246"/>
                <a:gd name="T10" fmla="*/ 46 w 169"/>
                <a:gd name="T11" fmla="*/ 172 h 246"/>
                <a:gd name="T12" fmla="*/ 0 w 169"/>
                <a:gd name="T13" fmla="*/ 186 h 246"/>
                <a:gd name="T14" fmla="*/ 18 w 169"/>
                <a:gd name="T15" fmla="*/ 246 h 246"/>
                <a:gd name="T16" fmla="*/ 81 w 169"/>
                <a:gd name="T17" fmla="*/ 225 h 246"/>
                <a:gd name="T18" fmla="*/ 116 w 169"/>
                <a:gd name="T19" fmla="*/ 190 h 246"/>
                <a:gd name="T20" fmla="*/ 160 w 169"/>
                <a:gd name="T21" fmla="*/ 56 h 246"/>
                <a:gd name="T22" fmla="*/ 168 w 169"/>
                <a:gd name="T23" fmla="*/ 30 h 246"/>
                <a:gd name="T24" fmla="*/ 162 w 169"/>
                <a:gd name="T25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46">
                  <a:moveTo>
                    <a:pt x="162" y="4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3" y="11"/>
                    <a:pt x="125" y="0"/>
                    <a:pt x="125" y="5"/>
                  </a:cubicBezTo>
                  <a:cubicBezTo>
                    <a:pt x="126" y="11"/>
                    <a:pt x="125" y="39"/>
                    <a:pt x="125" y="39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69" y="159"/>
                    <a:pt x="56" y="170"/>
                    <a:pt x="46" y="17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8" y="220"/>
                    <a:pt x="111" y="207"/>
                    <a:pt x="116" y="1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6"/>
                    <a:pt x="166" y="41"/>
                    <a:pt x="168" y="30"/>
                  </a:cubicBezTo>
                  <a:cubicBezTo>
                    <a:pt x="169" y="19"/>
                    <a:pt x="162" y="4"/>
                    <a:pt x="162" y="4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3681E5D8-A46A-4CA9-86D6-18E05C2B1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960"/>
              <a:ext cx="254" cy="114"/>
            </a:xfrm>
            <a:custGeom>
              <a:avLst/>
              <a:gdLst>
                <a:gd name="T0" fmla="*/ 58 w 107"/>
                <a:gd name="T1" fmla="*/ 31 h 48"/>
                <a:gd name="T2" fmla="*/ 57 w 107"/>
                <a:gd name="T3" fmla="*/ 0 h 48"/>
                <a:gd name="T4" fmla="*/ 0 w 107"/>
                <a:gd name="T5" fmla="*/ 1 h 48"/>
                <a:gd name="T6" fmla="*/ 0 w 107"/>
                <a:gd name="T7" fmla="*/ 46 h 48"/>
                <a:gd name="T8" fmla="*/ 4 w 107"/>
                <a:gd name="T9" fmla="*/ 46 h 48"/>
                <a:gd name="T10" fmla="*/ 95 w 107"/>
                <a:gd name="T11" fmla="*/ 45 h 48"/>
                <a:gd name="T12" fmla="*/ 58 w 107"/>
                <a:gd name="T13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48">
                  <a:moveTo>
                    <a:pt x="58" y="3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84" y="48"/>
                    <a:pt x="95" y="45"/>
                  </a:cubicBezTo>
                  <a:cubicBezTo>
                    <a:pt x="107" y="41"/>
                    <a:pt x="58" y="31"/>
                    <a:pt x="58" y="3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232BEABE-B6BA-49B1-B36F-CBDEAEA0A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4029"/>
              <a:ext cx="50" cy="38"/>
            </a:xfrm>
            <a:custGeom>
              <a:avLst/>
              <a:gdLst>
                <a:gd name="T0" fmla="*/ 2 w 21"/>
                <a:gd name="T1" fmla="*/ 0 h 16"/>
                <a:gd name="T2" fmla="*/ 0 w 21"/>
                <a:gd name="T3" fmla="*/ 0 h 16"/>
                <a:gd name="T4" fmla="*/ 0 w 21"/>
                <a:gd name="T5" fmla="*/ 16 h 16"/>
                <a:gd name="T6" fmla="*/ 0 w 21"/>
                <a:gd name="T7" fmla="*/ 16 h 16"/>
                <a:gd name="T8" fmla="*/ 21 w 21"/>
                <a:gd name="T9" fmla="*/ 15 h 16"/>
                <a:gd name="T10" fmla="*/ 13 w 21"/>
                <a:gd name="T11" fmla="*/ 4 h 16"/>
                <a:gd name="T12" fmla="*/ 2 w 2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6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1"/>
                    <a:pt x="17" y="7"/>
                    <a:pt x="13" y="4"/>
                  </a:cubicBezTo>
                  <a:cubicBezTo>
                    <a:pt x="10" y="1"/>
                    <a:pt x="6" y="0"/>
                    <a:pt x="2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A33D8CAE-2518-4C37-ABD8-99BC0BE122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" y="4048"/>
              <a:ext cx="230" cy="21"/>
            </a:xfrm>
            <a:custGeom>
              <a:avLst/>
              <a:gdLst>
                <a:gd name="T0" fmla="*/ 0 w 97"/>
                <a:gd name="T1" fmla="*/ 9 h 9"/>
                <a:gd name="T2" fmla="*/ 3 w 97"/>
                <a:gd name="T3" fmla="*/ 9 h 9"/>
                <a:gd name="T4" fmla="*/ 5 w 97"/>
                <a:gd name="T5" fmla="*/ 9 h 9"/>
                <a:gd name="T6" fmla="*/ 4 w 97"/>
                <a:gd name="T7" fmla="*/ 9 h 9"/>
                <a:gd name="T8" fmla="*/ 0 w 97"/>
                <a:gd name="T9" fmla="*/ 9 h 9"/>
                <a:gd name="T10" fmla="*/ 97 w 97"/>
                <a:gd name="T11" fmla="*/ 6 h 9"/>
                <a:gd name="T12" fmla="*/ 95 w 97"/>
                <a:gd name="T13" fmla="*/ 8 h 9"/>
                <a:gd name="T14" fmla="*/ 95 w 97"/>
                <a:gd name="T15" fmla="*/ 8 h 9"/>
                <a:gd name="T16" fmla="*/ 97 w 97"/>
                <a:gd name="T17" fmla="*/ 7 h 9"/>
                <a:gd name="T18" fmla="*/ 97 w 97"/>
                <a:gd name="T19" fmla="*/ 6 h 9"/>
                <a:gd name="T20" fmla="*/ 82 w 97"/>
                <a:gd name="T21" fmla="*/ 0 h 9"/>
                <a:gd name="T22" fmla="*/ 86 w 97"/>
                <a:gd name="T23" fmla="*/ 1 h 9"/>
                <a:gd name="T24" fmla="*/ 82 w 9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">
                  <a:moveTo>
                    <a:pt x="0" y="9"/>
                  </a:moveTo>
                  <a:cubicBezTo>
                    <a:pt x="1" y="9"/>
                    <a:pt x="2" y="9"/>
                    <a:pt x="3" y="9"/>
                  </a:cubicBezTo>
                  <a:cubicBezTo>
                    <a:pt x="4" y="9"/>
                    <a:pt x="4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97" y="6"/>
                  </a:moveTo>
                  <a:cubicBezTo>
                    <a:pt x="97" y="7"/>
                    <a:pt x="97" y="7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6" y="8"/>
                    <a:pt x="97" y="7"/>
                    <a:pt x="97" y="7"/>
                  </a:cubicBezTo>
                  <a:cubicBezTo>
                    <a:pt x="97" y="7"/>
                    <a:pt x="97" y="6"/>
                    <a:pt x="97" y="6"/>
                  </a:cubicBezTo>
                  <a:moveTo>
                    <a:pt x="82" y="0"/>
                  </a:moveTo>
                  <a:cubicBezTo>
                    <a:pt x="83" y="0"/>
                    <a:pt x="84" y="0"/>
                    <a:pt x="86" y="1"/>
                  </a:cubicBezTo>
                  <a:cubicBezTo>
                    <a:pt x="84" y="0"/>
                    <a:pt x="82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A5C65E9C-CB2A-4351-A452-564F8A3D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4069"/>
              <a:ext cx="123" cy="3"/>
            </a:xfrm>
            <a:custGeom>
              <a:avLst/>
              <a:gdLst>
                <a:gd name="T0" fmla="*/ 2 w 52"/>
                <a:gd name="T1" fmla="*/ 0 h 1"/>
                <a:gd name="T2" fmla="*/ 0 w 52"/>
                <a:gd name="T3" fmla="*/ 0 h 1"/>
                <a:gd name="T4" fmla="*/ 38 w 52"/>
                <a:gd name="T5" fmla="*/ 1 h 1"/>
                <a:gd name="T6" fmla="*/ 52 w 52"/>
                <a:gd name="T7" fmla="*/ 1 h 1"/>
                <a:gd name="T8" fmla="*/ 49 w 52"/>
                <a:gd name="T9" fmla="*/ 1 h 1"/>
                <a:gd name="T10" fmla="*/ 2 w 5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1" y="1"/>
                    <a:pt x="25" y="1"/>
                    <a:pt x="38" y="1"/>
                  </a:cubicBezTo>
                  <a:cubicBezTo>
                    <a:pt x="43" y="1"/>
                    <a:pt x="48" y="1"/>
                    <a:pt x="52" y="1"/>
                  </a:cubicBezTo>
                  <a:cubicBezTo>
                    <a:pt x="51" y="1"/>
                    <a:pt x="50" y="1"/>
                    <a:pt x="49" y="1"/>
                  </a:cubicBezTo>
                  <a:cubicBezTo>
                    <a:pt x="30" y="1"/>
                    <a:pt x="10" y="0"/>
                    <a:pt x="2" y="0"/>
                  </a:cubicBezTo>
                </a:path>
              </a:pathLst>
            </a:custGeom>
            <a:solidFill>
              <a:srgbClr val="7D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A5BC2D52-090B-492F-B4F4-53C7C93D7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4048"/>
              <a:ext cx="230" cy="24"/>
            </a:xfrm>
            <a:custGeom>
              <a:avLst/>
              <a:gdLst>
                <a:gd name="T0" fmla="*/ 82 w 97"/>
                <a:gd name="T1" fmla="*/ 0 h 10"/>
                <a:gd name="T2" fmla="*/ 77 w 97"/>
                <a:gd name="T3" fmla="*/ 7 h 10"/>
                <a:gd name="T4" fmla="*/ 21 w 97"/>
                <a:gd name="T5" fmla="*/ 7 h 10"/>
                <a:gd name="T6" fmla="*/ 21 w 97"/>
                <a:gd name="T7" fmla="*/ 8 h 10"/>
                <a:gd name="T8" fmla="*/ 0 w 97"/>
                <a:gd name="T9" fmla="*/ 8 h 10"/>
                <a:gd name="T10" fmla="*/ 0 w 97"/>
                <a:gd name="T11" fmla="*/ 9 h 10"/>
                <a:gd name="T12" fmla="*/ 0 w 97"/>
                <a:gd name="T13" fmla="*/ 9 h 10"/>
                <a:gd name="T14" fmla="*/ 4 w 97"/>
                <a:gd name="T15" fmla="*/ 9 h 10"/>
                <a:gd name="T16" fmla="*/ 5 w 97"/>
                <a:gd name="T17" fmla="*/ 9 h 10"/>
                <a:gd name="T18" fmla="*/ 52 w 97"/>
                <a:gd name="T19" fmla="*/ 10 h 10"/>
                <a:gd name="T20" fmla="*/ 55 w 97"/>
                <a:gd name="T21" fmla="*/ 10 h 10"/>
                <a:gd name="T22" fmla="*/ 95 w 97"/>
                <a:gd name="T23" fmla="*/ 8 h 10"/>
                <a:gd name="T24" fmla="*/ 95 w 97"/>
                <a:gd name="T25" fmla="*/ 8 h 10"/>
                <a:gd name="T26" fmla="*/ 97 w 97"/>
                <a:gd name="T27" fmla="*/ 6 h 10"/>
                <a:gd name="T28" fmla="*/ 86 w 97"/>
                <a:gd name="T29" fmla="*/ 1 h 10"/>
                <a:gd name="T30" fmla="*/ 82 w 97"/>
                <a:gd name="T31" fmla="*/ 0 h 10"/>
                <a:gd name="T32" fmla="*/ 82 w 97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0">
                  <a:moveTo>
                    <a:pt x="82" y="0"/>
                  </a:moveTo>
                  <a:cubicBezTo>
                    <a:pt x="78" y="0"/>
                    <a:pt x="77" y="7"/>
                    <a:pt x="77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5" y="9"/>
                  </a:cubicBezTo>
                  <a:cubicBezTo>
                    <a:pt x="13" y="9"/>
                    <a:pt x="33" y="10"/>
                    <a:pt x="52" y="10"/>
                  </a:cubicBezTo>
                  <a:cubicBezTo>
                    <a:pt x="53" y="10"/>
                    <a:pt x="54" y="10"/>
                    <a:pt x="55" y="10"/>
                  </a:cubicBezTo>
                  <a:cubicBezTo>
                    <a:pt x="73" y="10"/>
                    <a:pt x="89" y="9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7" y="7"/>
                    <a:pt x="97" y="7"/>
                    <a:pt x="97" y="6"/>
                  </a:cubicBezTo>
                  <a:cubicBezTo>
                    <a:pt x="95" y="4"/>
                    <a:pt x="90" y="2"/>
                    <a:pt x="86" y="1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D5EF2C32-C179-4B0B-9DB9-DD40F6DA7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4065"/>
              <a:ext cx="50" cy="2"/>
            </a:xfrm>
            <a:custGeom>
              <a:avLst/>
              <a:gdLst>
                <a:gd name="T0" fmla="*/ 21 w 21"/>
                <a:gd name="T1" fmla="*/ 0 h 1"/>
                <a:gd name="T2" fmla="*/ 0 w 21"/>
                <a:gd name="T3" fmla="*/ 1 h 1"/>
                <a:gd name="T4" fmla="*/ 0 w 21"/>
                <a:gd name="T5" fmla="*/ 1 h 1"/>
                <a:gd name="T6" fmla="*/ 21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5D99FF50-39E7-4E1C-9251-4DE7A45A1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4062"/>
              <a:ext cx="233" cy="5"/>
            </a:xfrm>
            <a:custGeom>
              <a:avLst/>
              <a:gdLst>
                <a:gd name="T0" fmla="*/ 0 w 98"/>
                <a:gd name="T1" fmla="*/ 2 h 2"/>
                <a:gd name="T2" fmla="*/ 1 w 98"/>
                <a:gd name="T3" fmla="*/ 2 h 2"/>
                <a:gd name="T4" fmla="*/ 4 w 98"/>
                <a:gd name="T5" fmla="*/ 2 h 2"/>
                <a:gd name="T6" fmla="*/ 15 w 98"/>
                <a:gd name="T7" fmla="*/ 2 h 2"/>
                <a:gd name="T8" fmla="*/ 49 w 98"/>
                <a:gd name="T9" fmla="*/ 2 h 2"/>
                <a:gd name="T10" fmla="*/ 84 w 98"/>
                <a:gd name="T11" fmla="*/ 1 h 2"/>
                <a:gd name="T12" fmla="*/ 94 w 98"/>
                <a:gd name="T13" fmla="*/ 0 h 2"/>
                <a:gd name="T14" fmla="*/ 97 w 98"/>
                <a:gd name="T15" fmla="*/ 0 h 2"/>
                <a:gd name="T16" fmla="*/ 98 w 98"/>
                <a:gd name="T17" fmla="*/ 0 h 2"/>
                <a:gd name="T18" fmla="*/ 97 w 98"/>
                <a:gd name="T19" fmla="*/ 0 h 2"/>
                <a:gd name="T20" fmla="*/ 94 w 98"/>
                <a:gd name="T21" fmla="*/ 0 h 2"/>
                <a:gd name="T22" fmla="*/ 84 w 98"/>
                <a:gd name="T23" fmla="*/ 1 h 2"/>
                <a:gd name="T24" fmla="*/ 49 w 98"/>
                <a:gd name="T25" fmla="*/ 1 h 2"/>
                <a:gd name="T26" fmla="*/ 15 w 98"/>
                <a:gd name="T27" fmla="*/ 2 h 2"/>
                <a:gd name="T28" fmla="*/ 4 w 98"/>
                <a:gd name="T29" fmla="*/ 1 h 2"/>
                <a:gd name="T30" fmla="*/ 1 w 98"/>
                <a:gd name="T31" fmla="*/ 1 h 2"/>
                <a:gd name="T32" fmla="*/ 0 w 98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7" y="2"/>
                    <a:pt x="10" y="2"/>
                    <a:pt x="15" y="2"/>
                  </a:cubicBezTo>
                  <a:cubicBezTo>
                    <a:pt x="23" y="2"/>
                    <a:pt x="36" y="2"/>
                    <a:pt x="49" y="2"/>
                  </a:cubicBezTo>
                  <a:cubicBezTo>
                    <a:pt x="63" y="2"/>
                    <a:pt x="75" y="1"/>
                    <a:pt x="84" y="1"/>
                  </a:cubicBezTo>
                  <a:cubicBezTo>
                    <a:pt x="88" y="1"/>
                    <a:pt x="91" y="1"/>
                    <a:pt x="94" y="0"/>
                  </a:cubicBezTo>
                  <a:cubicBezTo>
                    <a:pt x="95" y="0"/>
                    <a:pt x="96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6" y="0"/>
                    <a:pt x="95" y="0"/>
                    <a:pt x="94" y="0"/>
                  </a:cubicBezTo>
                  <a:cubicBezTo>
                    <a:pt x="91" y="0"/>
                    <a:pt x="88" y="0"/>
                    <a:pt x="84" y="1"/>
                  </a:cubicBezTo>
                  <a:cubicBezTo>
                    <a:pt x="75" y="1"/>
                    <a:pt x="63" y="1"/>
                    <a:pt x="49" y="1"/>
                  </a:cubicBezTo>
                  <a:cubicBezTo>
                    <a:pt x="36" y="2"/>
                    <a:pt x="23" y="2"/>
                    <a:pt x="15" y="2"/>
                  </a:cubicBezTo>
                  <a:cubicBezTo>
                    <a:pt x="10" y="2"/>
                    <a:pt x="7" y="1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1E4093AB-3FEB-4087-A31A-83E079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" y="4046"/>
              <a:ext cx="14" cy="21"/>
            </a:xfrm>
            <a:custGeom>
              <a:avLst/>
              <a:gdLst>
                <a:gd name="T0" fmla="*/ 1 w 6"/>
                <a:gd name="T1" fmla="*/ 9 h 9"/>
                <a:gd name="T2" fmla="*/ 3 w 6"/>
                <a:gd name="T3" fmla="*/ 4 h 9"/>
                <a:gd name="T4" fmla="*/ 6 w 6"/>
                <a:gd name="T5" fmla="*/ 0 h 9"/>
                <a:gd name="T6" fmla="*/ 2 w 6"/>
                <a:gd name="T7" fmla="*/ 4 h 9"/>
                <a:gd name="T8" fmla="*/ 1 w 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1" y="9"/>
                  </a:moveTo>
                  <a:cubicBezTo>
                    <a:pt x="1" y="9"/>
                    <a:pt x="1" y="6"/>
                    <a:pt x="3" y="4"/>
                  </a:cubicBezTo>
                  <a:cubicBezTo>
                    <a:pt x="4" y="1"/>
                    <a:pt x="6" y="0"/>
                    <a:pt x="6" y="0"/>
                  </a:cubicBezTo>
                  <a:cubicBezTo>
                    <a:pt x="6" y="0"/>
                    <a:pt x="4" y="1"/>
                    <a:pt x="2" y="4"/>
                  </a:cubicBezTo>
                  <a:cubicBezTo>
                    <a:pt x="0" y="6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DB354AB6-0C02-454E-A63D-6B4848AD8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4036"/>
              <a:ext cx="9" cy="12"/>
            </a:xfrm>
            <a:custGeom>
              <a:avLst/>
              <a:gdLst>
                <a:gd name="T0" fmla="*/ 1 w 4"/>
                <a:gd name="T1" fmla="*/ 5 h 5"/>
                <a:gd name="T2" fmla="*/ 2 w 4"/>
                <a:gd name="T3" fmla="*/ 2 h 5"/>
                <a:gd name="T4" fmla="*/ 4 w 4"/>
                <a:gd name="T5" fmla="*/ 0 h 5"/>
                <a:gd name="T6" fmla="*/ 2 w 4"/>
                <a:gd name="T7" fmla="*/ 2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2" y="4"/>
                    <a:pt x="2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1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508D2778-6E47-4F9D-B947-25F77E786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4034"/>
              <a:ext cx="10" cy="7"/>
            </a:xfrm>
            <a:custGeom>
              <a:avLst/>
              <a:gdLst>
                <a:gd name="T0" fmla="*/ 0 w 4"/>
                <a:gd name="T1" fmla="*/ 3 h 3"/>
                <a:gd name="T2" fmla="*/ 2 w 4"/>
                <a:gd name="T3" fmla="*/ 2 h 3"/>
                <a:gd name="T4" fmla="*/ 3 w 4"/>
                <a:gd name="T5" fmla="*/ 0 h 3"/>
                <a:gd name="T6" fmla="*/ 1 w 4"/>
                <a:gd name="T7" fmla="*/ 1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1" y="3"/>
                    <a:pt x="2" y="2"/>
                  </a:cubicBezTo>
                  <a:cubicBezTo>
                    <a:pt x="3" y="1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13">
              <a:extLst>
                <a:ext uri="{FF2B5EF4-FFF2-40B4-BE49-F238E27FC236}">
                  <a16:creationId xmlns:a16="http://schemas.microsoft.com/office/drawing/2014/main" id="{6D457C04-4F3D-438F-BF8E-EC26F340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4027"/>
              <a:ext cx="14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0C9E41CC-EFA5-4334-B7AF-A7DA8356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4020"/>
              <a:ext cx="16" cy="2"/>
            </a:xfrm>
            <a:custGeom>
              <a:avLst/>
              <a:gdLst>
                <a:gd name="T0" fmla="*/ 0 w 7"/>
                <a:gd name="T1" fmla="*/ 0 h 1"/>
                <a:gd name="T2" fmla="*/ 3 w 7"/>
                <a:gd name="T3" fmla="*/ 1 h 1"/>
                <a:gd name="T4" fmla="*/ 7 w 7"/>
                <a:gd name="T5" fmla="*/ 0 h 1"/>
                <a:gd name="T6" fmla="*/ 3 w 7"/>
                <a:gd name="T7" fmla="*/ 0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1" y="1"/>
                    <a:pt x="3" y="1"/>
                  </a:cubicBezTo>
                  <a:cubicBezTo>
                    <a:pt x="5" y="1"/>
                    <a:pt x="7" y="1"/>
                    <a:pt x="7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BDE2D323-9A93-4C98-85DB-A2D2AA7E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4020"/>
              <a:ext cx="24" cy="19"/>
            </a:xfrm>
            <a:custGeom>
              <a:avLst/>
              <a:gdLst>
                <a:gd name="T0" fmla="*/ 0 w 10"/>
                <a:gd name="T1" fmla="*/ 7 h 8"/>
                <a:gd name="T2" fmla="*/ 3 w 10"/>
                <a:gd name="T3" fmla="*/ 6 h 8"/>
                <a:gd name="T4" fmla="*/ 7 w 10"/>
                <a:gd name="T5" fmla="*/ 6 h 8"/>
                <a:gd name="T6" fmla="*/ 9 w 10"/>
                <a:gd name="T7" fmla="*/ 5 h 8"/>
                <a:gd name="T8" fmla="*/ 10 w 10"/>
                <a:gd name="T9" fmla="*/ 3 h 8"/>
                <a:gd name="T10" fmla="*/ 10 w 10"/>
                <a:gd name="T11" fmla="*/ 2 h 8"/>
                <a:gd name="T12" fmla="*/ 1 w 10"/>
                <a:gd name="T13" fmla="*/ 4 h 8"/>
                <a:gd name="T14" fmla="*/ 0 w 10"/>
                <a:gd name="T15" fmla="*/ 7 h 8"/>
                <a:gd name="T16" fmla="*/ 0 w 10"/>
                <a:gd name="T17" fmla="*/ 8 h 8"/>
                <a:gd name="T18" fmla="*/ 2 w 10"/>
                <a:gd name="T19" fmla="*/ 4 h 8"/>
                <a:gd name="T20" fmla="*/ 5 w 10"/>
                <a:gd name="T21" fmla="*/ 2 h 8"/>
                <a:gd name="T22" fmla="*/ 9 w 10"/>
                <a:gd name="T23" fmla="*/ 2 h 8"/>
                <a:gd name="T24" fmla="*/ 9 w 10"/>
                <a:gd name="T25" fmla="*/ 4 h 8"/>
                <a:gd name="T26" fmla="*/ 7 w 10"/>
                <a:gd name="T27" fmla="*/ 5 h 8"/>
                <a:gd name="T28" fmla="*/ 3 w 10"/>
                <a:gd name="T29" fmla="*/ 6 h 8"/>
                <a:gd name="T30" fmla="*/ 0 w 10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8">
                  <a:moveTo>
                    <a:pt x="0" y="7"/>
                  </a:moveTo>
                  <a:cubicBezTo>
                    <a:pt x="0" y="7"/>
                    <a:pt x="1" y="7"/>
                    <a:pt x="3" y="6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6" y="0"/>
                    <a:pt x="3" y="2"/>
                    <a:pt x="1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0" y="6"/>
                    <a:pt x="2" y="4"/>
                  </a:cubicBezTo>
                  <a:cubicBezTo>
                    <a:pt x="2" y="3"/>
                    <a:pt x="3" y="3"/>
                    <a:pt x="5" y="2"/>
                  </a:cubicBezTo>
                  <a:cubicBezTo>
                    <a:pt x="6" y="2"/>
                    <a:pt x="8" y="2"/>
                    <a:pt x="9" y="2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6" y="5"/>
                    <a:pt x="4" y="6"/>
                    <a:pt x="3" y="6"/>
                  </a:cubicBezTo>
                  <a:cubicBezTo>
                    <a:pt x="1" y="6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FA664CEE-2F47-4DD4-966D-12F0A7876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" y="4017"/>
              <a:ext cx="14" cy="19"/>
            </a:xfrm>
            <a:custGeom>
              <a:avLst/>
              <a:gdLst>
                <a:gd name="T0" fmla="*/ 5 w 6"/>
                <a:gd name="T1" fmla="*/ 8 h 8"/>
                <a:gd name="T2" fmla="*/ 6 w 6"/>
                <a:gd name="T3" fmla="*/ 5 h 8"/>
                <a:gd name="T4" fmla="*/ 5 w 6"/>
                <a:gd name="T5" fmla="*/ 2 h 8"/>
                <a:gd name="T6" fmla="*/ 2 w 6"/>
                <a:gd name="T7" fmla="*/ 1 h 8"/>
                <a:gd name="T8" fmla="*/ 1 w 6"/>
                <a:gd name="T9" fmla="*/ 2 h 8"/>
                <a:gd name="T10" fmla="*/ 1 w 6"/>
                <a:gd name="T11" fmla="*/ 4 h 8"/>
                <a:gd name="T12" fmla="*/ 3 w 6"/>
                <a:gd name="T13" fmla="*/ 6 h 8"/>
                <a:gd name="T14" fmla="*/ 5 w 6"/>
                <a:gd name="T15" fmla="*/ 8 h 8"/>
                <a:gd name="T16" fmla="*/ 3 w 6"/>
                <a:gd name="T17" fmla="*/ 6 h 8"/>
                <a:gd name="T18" fmla="*/ 2 w 6"/>
                <a:gd name="T19" fmla="*/ 4 h 8"/>
                <a:gd name="T20" fmla="*/ 2 w 6"/>
                <a:gd name="T21" fmla="*/ 1 h 8"/>
                <a:gd name="T22" fmla="*/ 4 w 6"/>
                <a:gd name="T23" fmla="*/ 3 h 8"/>
                <a:gd name="T24" fmla="*/ 5 w 6"/>
                <a:gd name="T25" fmla="*/ 5 h 8"/>
                <a:gd name="T26" fmla="*/ 5 w 6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8">
                  <a:moveTo>
                    <a:pt x="5" y="8"/>
                  </a:moveTo>
                  <a:cubicBezTo>
                    <a:pt x="6" y="8"/>
                    <a:pt x="6" y="7"/>
                    <a:pt x="6" y="5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2"/>
                    <a:pt x="3" y="0"/>
                    <a:pt x="2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5" y="8"/>
                    <a:pt x="4" y="7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1" y="3"/>
                    <a:pt x="1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7"/>
                    <a:pt x="5" y="8"/>
                    <a:pt x="5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B95EFB0C-1623-4864-A74E-298CF82D4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4027"/>
              <a:ext cx="50" cy="40"/>
            </a:xfrm>
            <a:custGeom>
              <a:avLst/>
              <a:gdLst>
                <a:gd name="T0" fmla="*/ 0 w 21"/>
                <a:gd name="T1" fmla="*/ 1 h 17"/>
                <a:gd name="T2" fmla="*/ 4 w 21"/>
                <a:gd name="T3" fmla="*/ 1 h 17"/>
                <a:gd name="T4" fmla="*/ 14 w 21"/>
                <a:gd name="T5" fmla="*/ 5 h 17"/>
                <a:gd name="T6" fmla="*/ 20 w 21"/>
                <a:gd name="T7" fmla="*/ 13 h 17"/>
                <a:gd name="T8" fmla="*/ 21 w 21"/>
                <a:gd name="T9" fmla="*/ 17 h 17"/>
                <a:gd name="T10" fmla="*/ 21 w 21"/>
                <a:gd name="T11" fmla="*/ 16 h 17"/>
                <a:gd name="T12" fmla="*/ 20 w 21"/>
                <a:gd name="T13" fmla="*/ 12 h 17"/>
                <a:gd name="T14" fmla="*/ 14 w 21"/>
                <a:gd name="T15" fmla="*/ 4 h 17"/>
                <a:gd name="T16" fmla="*/ 4 w 21"/>
                <a:gd name="T17" fmla="*/ 0 h 17"/>
                <a:gd name="T18" fmla="*/ 1 w 21"/>
                <a:gd name="T19" fmla="*/ 0 h 17"/>
                <a:gd name="T20" fmla="*/ 0 w 21"/>
                <a:gd name="T2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7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7" y="1"/>
                    <a:pt x="11" y="2"/>
                    <a:pt x="14" y="5"/>
                  </a:cubicBezTo>
                  <a:cubicBezTo>
                    <a:pt x="17" y="7"/>
                    <a:pt x="19" y="10"/>
                    <a:pt x="20" y="13"/>
                  </a:cubicBezTo>
                  <a:cubicBezTo>
                    <a:pt x="21" y="15"/>
                    <a:pt x="21" y="17"/>
                    <a:pt x="21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5"/>
                    <a:pt x="21" y="14"/>
                    <a:pt x="20" y="12"/>
                  </a:cubicBezTo>
                  <a:cubicBezTo>
                    <a:pt x="19" y="10"/>
                    <a:pt x="17" y="7"/>
                    <a:pt x="14" y="4"/>
                  </a:cubicBezTo>
                  <a:cubicBezTo>
                    <a:pt x="11" y="1"/>
                    <a:pt x="7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18">
              <a:extLst>
                <a:ext uri="{FF2B5EF4-FFF2-40B4-BE49-F238E27FC236}">
                  <a16:creationId xmlns:a16="http://schemas.microsoft.com/office/drawing/2014/main" id="{84BE1356-A021-494E-9C36-23770EE88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972"/>
              <a:ext cx="2" cy="5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2CA76096-94B3-41CF-B25F-DC963012C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4053"/>
              <a:ext cx="41" cy="2"/>
            </a:xfrm>
            <a:custGeom>
              <a:avLst/>
              <a:gdLst>
                <a:gd name="T0" fmla="*/ 0 w 17"/>
                <a:gd name="T1" fmla="*/ 0 h 1"/>
                <a:gd name="T2" fmla="*/ 8 w 17"/>
                <a:gd name="T3" fmla="*/ 1 h 1"/>
                <a:gd name="T4" fmla="*/ 17 w 17"/>
                <a:gd name="T5" fmla="*/ 0 h 1"/>
                <a:gd name="T6" fmla="*/ 8 w 17"/>
                <a:gd name="T7" fmla="*/ 0 h 1"/>
                <a:gd name="T8" fmla="*/ 0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cubicBezTo>
                    <a:pt x="0" y="1"/>
                    <a:pt x="4" y="1"/>
                    <a:pt x="8" y="1"/>
                  </a:cubicBezTo>
                  <a:cubicBezTo>
                    <a:pt x="13" y="1"/>
                    <a:pt x="17" y="0"/>
                    <a:pt x="17" y="0"/>
                  </a:cubicBezTo>
                  <a:cubicBezTo>
                    <a:pt x="17" y="0"/>
                    <a:pt x="13" y="0"/>
                    <a:pt x="8" y="0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48F5380D-757F-4759-A82D-B4F30E9F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4053"/>
              <a:ext cx="5" cy="9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2 h 4"/>
                <a:gd name="T4" fmla="*/ 1 w 2"/>
                <a:gd name="T5" fmla="*/ 4 h 4"/>
                <a:gd name="T6" fmla="*/ 1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5231CB1A-94DE-4411-B204-58554265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4041"/>
              <a:ext cx="7" cy="7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2 h 3"/>
                <a:gd name="T4" fmla="*/ 3 w 3"/>
                <a:gd name="T5" fmla="*/ 2 h 3"/>
                <a:gd name="T6" fmla="*/ 2 w 3"/>
                <a:gd name="T7" fmla="*/ 1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05AD8E00-F585-4696-BB1D-DBCE73EA5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4034"/>
              <a:ext cx="9" cy="5"/>
            </a:xfrm>
            <a:custGeom>
              <a:avLst/>
              <a:gdLst>
                <a:gd name="T0" fmla="*/ 0 w 4"/>
                <a:gd name="T1" fmla="*/ 1 h 2"/>
                <a:gd name="T2" fmla="*/ 2 w 4"/>
                <a:gd name="T3" fmla="*/ 1 h 2"/>
                <a:gd name="T4" fmla="*/ 4 w 4"/>
                <a:gd name="T5" fmla="*/ 2 h 2"/>
                <a:gd name="T6" fmla="*/ 2 w 4"/>
                <a:gd name="T7" fmla="*/ 1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CFAEDCB3-4B65-44F1-AAD9-DA128EA0E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4034"/>
              <a:ext cx="5" cy="2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B1380F9E-7E20-4D3B-945E-486BA7D5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3865"/>
              <a:ext cx="200" cy="240"/>
            </a:xfrm>
            <a:custGeom>
              <a:avLst/>
              <a:gdLst>
                <a:gd name="T0" fmla="*/ 54 w 84"/>
                <a:gd name="T1" fmla="*/ 61 h 101"/>
                <a:gd name="T2" fmla="*/ 73 w 84"/>
                <a:gd name="T3" fmla="*/ 37 h 101"/>
                <a:gd name="T4" fmla="*/ 29 w 84"/>
                <a:gd name="T5" fmla="*/ 0 h 101"/>
                <a:gd name="T6" fmla="*/ 0 w 84"/>
                <a:gd name="T7" fmla="*/ 35 h 101"/>
                <a:gd name="T8" fmla="*/ 3 w 84"/>
                <a:gd name="T9" fmla="*/ 37 h 101"/>
                <a:gd name="T10" fmla="*/ 73 w 84"/>
                <a:gd name="T11" fmla="*/ 96 h 101"/>
                <a:gd name="T12" fmla="*/ 54 w 84"/>
                <a:gd name="T13" fmla="*/ 6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1">
                  <a:moveTo>
                    <a:pt x="54" y="61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4" y="48"/>
                    <a:pt x="63" y="91"/>
                    <a:pt x="73" y="96"/>
                  </a:cubicBezTo>
                  <a:cubicBezTo>
                    <a:pt x="84" y="101"/>
                    <a:pt x="54" y="61"/>
                    <a:pt x="54" y="6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68686BAB-6224-413B-ABF6-9C9C5289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39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139CC3EC-079F-4BBD-8C87-E93B9DF70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3917"/>
              <a:ext cx="45" cy="60"/>
            </a:xfrm>
            <a:custGeom>
              <a:avLst/>
              <a:gdLst>
                <a:gd name="T0" fmla="*/ 10 w 19"/>
                <a:gd name="T1" fmla="*/ 0 h 25"/>
                <a:gd name="T2" fmla="*/ 10 w 19"/>
                <a:gd name="T3" fmla="*/ 0 h 25"/>
                <a:gd name="T4" fmla="*/ 0 w 19"/>
                <a:gd name="T5" fmla="*/ 12 h 25"/>
                <a:gd name="T6" fmla="*/ 0 w 19"/>
                <a:gd name="T7" fmla="*/ 12 h 25"/>
                <a:gd name="T8" fmla="*/ 16 w 19"/>
                <a:gd name="T9" fmla="*/ 25 h 25"/>
                <a:gd name="T10" fmla="*/ 18 w 19"/>
                <a:gd name="T11" fmla="*/ 12 h 25"/>
                <a:gd name="T12" fmla="*/ 10 w 1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1"/>
                    <a:pt x="19" y="16"/>
                    <a:pt x="18" y="12"/>
                  </a:cubicBezTo>
                  <a:cubicBezTo>
                    <a:pt x="17" y="7"/>
                    <a:pt x="14" y="3"/>
                    <a:pt x="10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150A3D54-4203-4C6E-B594-B8E6B712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3972"/>
              <a:ext cx="71" cy="64"/>
            </a:xfrm>
            <a:custGeom>
              <a:avLst/>
              <a:gdLst>
                <a:gd name="T0" fmla="*/ 0 w 30"/>
                <a:gd name="T1" fmla="*/ 0 h 27"/>
                <a:gd name="T2" fmla="*/ 0 w 30"/>
                <a:gd name="T3" fmla="*/ 0 h 27"/>
                <a:gd name="T4" fmla="*/ 30 w 30"/>
                <a:gd name="T5" fmla="*/ 27 h 27"/>
                <a:gd name="T6" fmla="*/ 0 w 30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20" y="18"/>
                    <a:pt x="30" y="27"/>
                  </a:cubicBezTo>
                  <a:cubicBezTo>
                    <a:pt x="19" y="17"/>
                    <a:pt x="8" y="7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9A6393E4-CB85-4EBB-A813-D8AAF3E4C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3948"/>
              <a:ext cx="26" cy="24"/>
            </a:xfrm>
            <a:custGeom>
              <a:avLst/>
              <a:gdLst>
                <a:gd name="T0" fmla="*/ 0 w 11"/>
                <a:gd name="T1" fmla="*/ 0 h 10"/>
                <a:gd name="T2" fmla="*/ 11 w 11"/>
                <a:gd name="T3" fmla="*/ 10 h 10"/>
                <a:gd name="T4" fmla="*/ 11 w 11"/>
                <a:gd name="T5" fmla="*/ 10 h 10"/>
                <a:gd name="T6" fmla="*/ 3 w 11"/>
                <a:gd name="T7" fmla="*/ 2 h 10"/>
                <a:gd name="T8" fmla="*/ 0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0"/>
                  </a:moveTo>
                  <a:cubicBezTo>
                    <a:pt x="3" y="3"/>
                    <a:pt x="7" y="6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7"/>
                    <a:pt x="5" y="4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0E65F0D6-FFCB-4C3A-95DD-DA1CCD426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" y="4058"/>
              <a:ext cx="16" cy="38"/>
            </a:xfrm>
            <a:custGeom>
              <a:avLst/>
              <a:gdLst>
                <a:gd name="T0" fmla="*/ 7 w 7"/>
                <a:gd name="T1" fmla="*/ 14 h 16"/>
                <a:gd name="T2" fmla="*/ 6 w 7"/>
                <a:gd name="T3" fmla="*/ 15 h 16"/>
                <a:gd name="T4" fmla="*/ 5 w 7"/>
                <a:gd name="T5" fmla="*/ 15 h 16"/>
                <a:gd name="T6" fmla="*/ 4 w 7"/>
                <a:gd name="T7" fmla="*/ 15 h 16"/>
                <a:gd name="T8" fmla="*/ 7 w 7"/>
                <a:gd name="T9" fmla="*/ 16 h 16"/>
                <a:gd name="T10" fmla="*/ 7 w 7"/>
                <a:gd name="T11" fmla="*/ 15 h 16"/>
                <a:gd name="T12" fmla="*/ 7 w 7"/>
                <a:gd name="T13" fmla="*/ 14 h 16"/>
                <a:gd name="T14" fmla="*/ 0 w 7"/>
                <a:gd name="T15" fmla="*/ 0 h 16"/>
                <a:gd name="T16" fmla="*/ 2 w 7"/>
                <a:gd name="T17" fmla="*/ 3 h 16"/>
                <a:gd name="T18" fmla="*/ 0 w 7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6">
                  <a:moveTo>
                    <a:pt x="7" y="14"/>
                  </a:move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5" y="15"/>
                    <a:pt x="5" y="15"/>
                  </a:cubicBezTo>
                  <a:cubicBezTo>
                    <a:pt x="5" y="15"/>
                    <a:pt x="5" y="15"/>
                    <a:pt x="4" y="15"/>
                  </a:cubicBezTo>
                  <a:cubicBezTo>
                    <a:pt x="5" y="15"/>
                    <a:pt x="6" y="16"/>
                    <a:pt x="7" y="16"/>
                  </a:cubicBezTo>
                  <a:cubicBezTo>
                    <a:pt x="7" y="16"/>
                    <a:pt x="7" y="16"/>
                    <a:pt x="7" y="15"/>
                  </a:cubicBezTo>
                  <a:cubicBezTo>
                    <a:pt x="7" y="15"/>
                    <a:pt x="7" y="15"/>
                    <a:pt x="7" y="14"/>
                  </a:cubicBezTo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29FD02F8-C59D-43DD-A871-A9BABEC9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3946"/>
              <a:ext cx="178" cy="147"/>
            </a:xfrm>
            <a:custGeom>
              <a:avLst/>
              <a:gdLst>
                <a:gd name="T0" fmla="*/ 1 w 75"/>
                <a:gd name="T1" fmla="*/ 0 h 62"/>
                <a:gd name="T2" fmla="*/ 0 w 75"/>
                <a:gd name="T3" fmla="*/ 1 h 62"/>
                <a:gd name="T4" fmla="*/ 0 w 75"/>
                <a:gd name="T5" fmla="*/ 1 h 62"/>
                <a:gd name="T6" fmla="*/ 3 w 75"/>
                <a:gd name="T7" fmla="*/ 3 h 62"/>
                <a:gd name="T8" fmla="*/ 11 w 75"/>
                <a:gd name="T9" fmla="*/ 11 h 62"/>
                <a:gd name="T10" fmla="*/ 41 w 75"/>
                <a:gd name="T11" fmla="*/ 38 h 62"/>
                <a:gd name="T12" fmla="*/ 72 w 75"/>
                <a:gd name="T13" fmla="*/ 62 h 62"/>
                <a:gd name="T14" fmla="*/ 73 w 75"/>
                <a:gd name="T15" fmla="*/ 62 h 62"/>
                <a:gd name="T16" fmla="*/ 74 w 75"/>
                <a:gd name="T17" fmla="*/ 62 h 62"/>
                <a:gd name="T18" fmla="*/ 75 w 75"/>
                <a:gd name="T19" fmla="*/ 61 h 62"/>
                <a:gd name="T20" fmla="*/ 70 w 75"/>
                <a:gd name="T21" fmla="*/ 50 h 62"/>
                <a:gd name="T22" fmla="*/ 68 w 75"/>
                <a:gd name="T23" fmla="*/ 47 h 62"/>
                <a:gd name="T24" fmla="*/ 68 w 75"/>
                <a:gd name="T25" fmla="*/ 47 h 62"/>
                <a:gd name="T26" fmla="*/ 66 w 75"/>
                <a:gd name="T27" fmla="*/ 46 h 62"/>
                <a:gd name="T28" fmla="*/ 59 w 75"/>
                <a:gd name="T29" fmla="*/ 49 h 62"/>
                <a:gd name="T30" fmla="*/ 17 w 75"/>
                <a:gd name="T31" fmla="*/ 13 h 62"/>
                <a:gd name="T32" fmla="*/ 16 w 75"/>
                <a:gd name="T33" fmla="*/ 14 h 62"/>
                <a:gd name="T34" fmla="*/ 1 w 75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6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5"/>
                    <a:pt x="7" y="8"/>
                    <a:pt x="11" y="11"/>
                  </a:cubicBezTo>
                  <a:cubicBezTo>
                    <a:pt x="19" y="18"/>
                    <a:pt x="30" y="28"/>
                    <a:pt x="41" y="38"/>
                  </a:cubicBezTo>
                  <a:cubicBezTo>
                    <a:pt x="55" y="49"/>
                    <a:pt x="67" y="59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5" y="62"/>
                    <a:pt x="75" y="62"/>
                    <a:pt x="75" y="61"/>
                  </a:cubicBezTo>
                  <a:cubicBezTo>
                    <a:pt x="75" y="59"/>
                    <a:pt x="72" y="54"/>
                    <a:pt x="70" y="50"/>
                  </a:cubicBezTo>
                  <a:cubicBezTo>
                    <a:pt x="70" y="49"/>
                    <a:pt x="69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7" y="46"/>
                    <a:pt x="66" y="46"/>
                  </a:cubicBezTo>
                  <a:cubicBezTo>
                    <a:pt x="63" y="46"/>
                    <a:pt x="59" y="49"/>
                    <a:pt x="59" y="4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4"/>
                    <a:pt x="16" y="14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1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4772C28B-67C6-4B75-A468-88B2947E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3946"/>
              <a:ext cx="38" cy="33"/>
            </a:xfrm>
            <a:custGeom>
              <a:avLst/>
              <a:gdLst>
                <a:gd name="T0" fmla="*/ 0 w 16"/>
                <a:gd name="T1" fmla="*/ 0 h 14"/>
                <a:gd name="T2" fmla="*/ 0 w 16"/>
                <a:gd name="T3" fmla="*/ 0 h 14"/>
                <a:gd name="T4" fmla="*/ 15 w 16"/>
                <a:gd name="T5" fmla="*/ 14 h 14"/>
                <a:gd name="T6" fmla="*/ 16 w 16"/>
                <a:gd name="T7" fmla="*/ 13 h 14"/>
                <a:gd name="T8" fmla="*/ 0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8CB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51EB5A98-8B24-4C3D-A2AA-D8C1C9EA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3944"/>
              <a:ext cx="178" cy="149"/>
            </a:xfrm>
            <a:custGeom>
              <a:avLst/>
              <a:gdLst>
                <a:gd name="T0" fmla="*/ 0 w 75"/>
                <a:gd name="T1" fmla="*/ 0 h 63"/>
                <a:gd name="T2" fmla="*/ 1 w 75"/>
                <a:gd name="T3" fmla="*/ 1 h 63"/>
                <a:gd name="T4" fmla="*/ 3 w 75"/>
                <a:gd name="T5" fmla="*/ 3 h 63"/>
                <a:gd name="T6" fmla="*/ 11 w 75"/>
                <a:gd name="T7" fmla="*/ 10 h 63"/>
                <a:gd name="T8" fmla="*/ 37 w 75"/>
                <a:gd name="T9" fmla="*/ 32 h 63"/>
                <a:gd name="T10" fmla="*/ 64 w 75"/>
                <a:gd name="T11" fmla="*/ 54 h 63"/>
                <a:gd name="T12" fmla="*/ 72 w 75"/>
                <a:gd name="T13" fmla="*/ 61 h 63"/>
                <a:gd name="T14" fmla="*/ 74 w 75"/>
                <a:gd name="T15" fmla="*/ 62 h 63"/>
                <a:gd name="T16" fmla="*/ 75 w 75"/>
                <a:gd name="T17" fmla="*/ 63 h 63"/>
                <a:gd name="T18" fmla="*/ 75 w 75"/>
                <a:gd name="T19" fmla="*/ 62 h 63"/>
                <a:gd name="T20" fmla="*/ 72 w 75"/>
                <a:gd name="T21" fmla="*/ 60 h 63"/>
                <a:gd name="T22" fmla="*/ 64 w 75"/>
                <a:gd name="T23" fmla="*/ 54 h 63"/>
                <a:gd name="T24" fmla="*/ 37 w 75"/>
                <a:gd name="T25" fmla="*/ 32 h 63"/>
                <a:gd name="T26" fmla="*/ 11 w 75"/>
                <a:gd name="T27" fmla="*/ 10 h 63"/>
                <a:gd name="T28" fmla="*/ 3 w 75"/>
                <a:gd name="T29" fmla="*/ 3 h 63"/>
                <a:gd name="T30" fmla="*/ 1 w 75"/>
                <a:gd name="T31" fmla="*/ 1 h 63"/>
                <a:gd name="T32" fmla="*/ 0 w 7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2" y="1"/>
                    <a:pt x="2" y="2"/>
                    <a:pt x="3" y="3"/>
                  </a:cubicBezTo>
                  <a:cubicBezTo>
                    <a:pt x="5" y="5"/>
                    <a:pt x="8" y="7"/>
                    <a:pt x="11" y="10"/>
                  </a:cubicBezTo>
                  <a:cubicBezTo>
                    <a:pt x="17" y="16"/>
                    <a:pt x="27" y="24"/>
                    <a:pt x="37" y="32"/>
                  </a:cubicBezTo>
                  <a:cubicBezTo>
                    <a:pt x="47" y="41"/>
                    <a:pt x="57" y="49"/>
                    <a:pt x="64" y="54"/>
                  </a:cubicBezTo>
                  <a:cubicBezTo>
                    <a:pt x="67" y="57"/>
                    <a:pt x="70" y="59"/>
                    <a:pt x="72" y="61"/>
                  </a:cubicBezTo>
                  <a:cubicBezTo>
                    <a:pt x="73" y="61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2"/>
                  </a:cubicBezTo>
                  <a:cubicBezTo>
                    <a:pt x="74" y="62"/>
                    <a:pt x="73" y="61"/>
                    <a:pt x="72" y="60"/>
                  </a:cubicBezTo>
                  <a:cubicBezTo>
                    <a:pt x="70" y="59"/>
                    <a:pt x="67" y="56"/>
                    <a:pt x="64" y="54"/>
                  </a:cubicBezTo>
                  <a:cubicBezTo>
                    <a:pt x="57" y="48"/>
                    <a:pt x="48" y="41"/>
                    <a:pt x="37" y="32"/>
                  </a:cubicBezTo>
                  <a:cubicBezTo>
                    <a:pt x="27" y="23"/>
                    <a:pt x="18" y="15"/>
                    <a:pt x="11" y="10"/>
                  </a:cubicBezTo>
                  <a:cubicBezTo>
                    <a:pt x="8" y="7"/>
                    <a:pt x="5" y="5"/>
                    <a:pt x="3" y="3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3">
              <a:extLst>
                <a:ext uri="{FF2B5EF4-FFF2-40B4-BE49-F238E27FC236}">
                  <a16:creationId xmlns:a16="http://schemas.microsoft.com/office/drawing/2014/main" id="{6F6FA148-09BC-4A48-9C62-5493F93A6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4055"/>
              <a:ext cx="24" cy="10"/>
            </a:xfrm>
            <a:custGeom>
              <a:avLst/>
              <a:gdLst>
                <a:gd name="T0" fmla="*/ 0 w 10"/>
                <a:gd name="T1" fmla="*/ 4 h 4"/>
                <a:gd name="T2" fmla="*/ 5 w 10"/>
                <a:gd name="T3" fmla="*/ 1 h 4"/>
                <a:gd name="T4" fmla="*/ 10 w 10"/>
                <a:gd name="T5" fmla="*/ 1 h 4"/>
                <a:gd name="T6" fmla="*/ 4 w 10"/>
                <a:gd name="T7" fmla="*/ 1 h 4"/>
                <a:gd name="T8" fmla="*/ 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0"/>
                    <a:pt x="10" y="1"/>
                    <a:pt x="10" y="1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2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04423EC8-48E7-4E0A-8008-832823D1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4020"/>
              <a:ext cx="14" cy="4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1 h 2"/>
                <a:gd name="T4" fmla="*/ 6 w 6"/>
                <a:gd name="T5" fmla="*/ 0 h 2"/>
                <a:gd name="T6" fmla="*/ 3 w 6"/>
                <a:gd name="T7" fmla="*/ 0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1"/>
                    <a:pt x="3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35">
              <a:extLst>
                <a:ext uri="{FF2B5EF4-FFF2-40B4-BE49-F238E27FC236}">
                  <a16:creationId xmlns:a16="http://schemas.microsoft.com/office/drawing/2014/main" id="{F1C636E9-EE5D-4748-96D2-964F7A71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4010"/>
              <a:ext cx="12" cy="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8003F5BF-DBC7-464F-A8BF-85AF6720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3996"/>
              <a:ext cx="12" cy="12"/>
            </a:xfrm>
            <a:custGeom>
              <a:avLst/>
              <a:gdLst>
                <a:gd name="T0" fmla="*/ 1 w 5"/>
                <a:gd name="T1" fmla="*/ 1 h 5"/>
                <a:gd name="T2" fmla="*/ 3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4"/>
                    <a:pt x="4" y="3"/>
                    <a:pt x="3" y="2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398FAA30-4651-4794-9C61-94EA96F3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3989"/>
              <a:ext cx="11" cy="12"/>
            </a:xfrm>
            <a:custGeom>
              <a:avLst/>
              <a:gdLst>
                <a:gd name="T0" fmla="*/ 0 w 5"/>
                <a:gd name="T1" fmla="*/ 0 h 5"/>
                <a:gd name="T2" fmla="*/ 2 w 5"/>
                <a:gd name="T3" fmla="*/ 3 h 5"/>
                <a:gd name="T4" fmla="*/ 5 w 5"/>
                <a:gd name="T5" fmla="*/ 5 h 5"/>
                <a:gd name="T6" fmla="*/ 3 w 5"/>
                <a:gd name="T7" fmla="*/ 2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0"/>
                    <a:pt x="1" y="2"/>
                    <a:pt x="2" y="3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4" y="4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621D290B-6D17-4998-8929-0AB7AB72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4015"/>
              <a:ext cx="26" cy="14"/>
            </a:xfrm>
            <a:custGeom>
              <a:avLst/>
              <a:gdLst>
                <a:gd name="T0" fmla="*/ 0 w 11"/>
                <a:gd name="T1" fmla="*/ 1 h 6"/>
                <a:gd name="T2" fmla="*/ 3 w 11"/>
                <a:gd name="T3" fmla="*/ 3 h 6"/>
                <a:gd name="T4" fmla="*/ 6 w 11"/>
                <a:gd name="T5" fmla="*/ 5 h 6"/>
                <a:gd name="T6" fmla="*/ 9 w 11"/>
                <a:gd name="T7" fmla="*/ 6 h 6"/>
                <a:gd name="T8" fmla="*/ 10 w 11"/>
                <a:gd name="T9" fmla="*/ 6 h 6"/>
                <a:gd name="T10" fmla="*/ 11 w 11"/>
                <a:gd name="T11" fmla="*/ 4 h 6"/>
                <a:gd name="T12" fmla="*/ 3 w 11"/>
                <a:gd name="T13" fmla="*/ 0 h 6"/>
                <a:gd name="T14" fmla="*/ 1 w 11"/>
                <a:gd name="T15" fmla="*/ 1 h 6"/>
                <a:gd name="T16" fmla="*/ 0 w 11"/>
                <a:gd name="T17" fmla="*/ 2 h 6"/>
                <a:gd name="T18" fmla="*/ 3 w 11"/>
                <a:gd name="T19" fmla="*/ 1 h 6"/>
                <a:gd name="T20" fmla="*/ 7 w 11"/>
                <a:gd name="T21" fmla="*/ 1 h 6"/>
                <a:gd name="T22" fmla="*/ 10 w 11"/>
                <a:gd name="T23" fmla="*/ 4 h 6"/>
                <a:gd name="T24" fmla="*/ 9 w 11"/>
                <a:gd name="T25" fmla="*/ 5 h 6"/>
                <a:gd name="T26" fmla="*/ 7 w 11"/>
                <a:gd name="T27" fmla="*/ 5 h 6"/>
                <a:gd name="T28" fmla="*/ 3 w 11"/>
                <a:gd name="T29" fmla="*/ 3 h 6"/>
                <a:gd name="T30" fmla="*/ 0 w 11"/>
                <a:gd name="T3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4" y="4"/>
                    <a:pt x="5" y="5"/>
                    <a:pt x="6" y="5"/>
                  </a:cubicBezTo>
                  <a:cubicBezTo>
                    <a:pt x="7" y="5"/>
                    <a:pt x="8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9" y="0"/>
                    <a:pt x="5" y="0"/>
                    <a:pt x="3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2"/>
                    <a:pt x="10" y="3"/>
                    <a:pt x="10" y="4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9">
              <a:extLst>
                <a:ext uri="{FF2B5EF4-FFF2-40B4-BE49-F238E27FC236}">
                  <a16:creationId xmlns:a16="http://schemas.microsoft.com/office/drawing/2014/main" id="{60FBA367-4752-4987-B680-C18AE6C53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3998"/>
              <a:ext cx="10" cy="22"/>
            </a:xfrm>
            <a:custGeom>
              <a:avLst/>
              <a:gdLst>
                <a:gd name="T0" fmla="*/ 1 w 4"/>
                <a:gd name="T1" fmla="*/ 9 h 9"/>
                <a:gd name="T2" fmla="*/ 3 w 4"/>
                <a:gd name="T3" fmla="*/ 7 h 9"/>
                <a:gd name="T4" fmla="*/ 4 w 4"/>
                <a:gd name="T5" fmla="*/ 4 h 9"/>
                <a:gd name="T6" fmla="*/ 2 w 4"/>
                <a:gd name="T7" fmla="*/ 1 h 9"/>
                <a:gd name="T8" fmla="*/ 0 w 4"/>
                <a:gd name="T9" fmla="*/ 1 h 9"/>
                <a:gd name="T10" fmla="*/ 0 w 4"/>
                <a:gd name="T11" fmla="*/ 3 h 9"/>
                <a:gd name="T12" fmla="*/ 0 w 4"/>
                <a:gd name="T13" fmla="*/ 6 h 9"/>
                <a:gd name="T14" fmla="*/ 0 w 4"/>
                <a:gd name="T15" fmla="*/ 8 h 9"/>
                <a:gd name="T16" fmla="*/ 0 w 4"/>
                <a:gd name="T17" fmla="*/ 6 h 9"/>
                <a:gd name="T18" fmla="*/ 1 w 4"/>
                <a:gd name="T19" fmla="*/ 3 h 9"/>
                <a:gd name="T20" fmla="*/ 2 w 4"/>
                <a:gd name="T21" fmla="*/ 1 h 9"/>
                <a:gd name="T22" fmla="*/ 3 w 4"/>
                <a:gd name="T23" fmla="*/ 4 h 9"/>
                <a:gd name="T24" fmla="*/ 2 w 4"/>
                <a:gd name="T25" fmla="*/ 7 h 9"/>
                <a:gd name="T26" fmla="*/ 1 w 4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cubicBezTo>
                    <a:pt x="1" y="9"/>
                    <a:pt x="2" y="8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4" y="2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5"/>
                    <a:pt x="3" y="6"/>
                    <a:pt x="2" y="7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F2B8AC14-6EA2-4EE5-BFB5-0C9FD829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3917"/>
              <a:ext cx="24" cy="60"/>
            </a:xfrm>
            <a:custGeom>
              <a:avLst/>
              <a:gdLst>
                <a:gd name="T0" fmla="*/ 0 w 10"/>
                <a:gd name="T1" fmla="*/ 0 h 25"/>
                <a:gd name="T2" fmla="*/ 3 w 10"/>
                <a:gd name="T3" fmla="*/ 3 h 25"/>
                <a:gd name="T4" fmla="*/ 8 w 10"/>
                <a:gd name="T5" fmla="*/ 12 h 25"/>
                <a:gd name="T6" fmla="*/ 7 w 10"/>
                <a:gd name="T7" fmla="*/ 22 h 25"/>
                <a:gd name="T8" fmla="*/ 6 w 10"/>
                <a:gd name="T9" fmla="*/ 25 h 25"/>
                <a:gd name="T10" fmla="*/ 6 w 10"/>
                <a:gd name="T11" fmla="*/ 25 h 25"/>
                <a:gd name="T12" fmla="*/ 8 w 10"/>
                <a:gd name="T13" fmla="*/ 22 h 25"/>
                <a:gd name="T14" fmla="*/ 9 w 10"/>
                <a:gd name="T15" fmla="*/ 11 h 25"/>
                <a:gd name="T16" fmla="*/ 4 w 10"/>
                <a:gd name="T17" fmla="*/ 2 h 25"/>
                <a:gd name="T18" fmla="*/ 1 w 10"/>
                <a:gd name="T19" fmla="*/ 0 h 25"/>
                <a:gd name="T20" fmla="*/ 0 w 10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5">
                  <a:moveTo>
                    <a:pt x="0" y="0"/>
                  </a:moveTo>
                  <a:cubicBezTo>
                    <a:pt x="0" y="0"/>
                    <a:pt x="2" y="1"/>
                    <a:pt x="3" y="3"/>
                  </a:cubicBezTo>
                  <a:cubicBezTo>
                    <a:pt x="5" y="5"/>
                    <a:pt x="7" y="8"/>
                    <a:pt x="8" y="12"/>
                  </a:cubicBezTo>
                  <a:cubicBezTo>
                    <a:pt x="9" y="15"/>
                    <a:pt x="8" y="19"/>
                    <a:pt x="7" y="22"/>
                  </a:cubicBezTo>
                  <a:cubicBezTo>
                    <a:pt x="6" y="24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9" y="19"/>
                    <a:pt x="10" y="15"/>
                    <a:pt x="9" y="11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4046D16C-CBED-4666-8F1B-C155E5CD0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" y="3882"/>
              <a:ext cx="36" cy="43"/>
            </a:xfrm>
            <a:custGeom>
              <a:avLst/>
              <a:gdLst>
                <a:gd name="T0" fmla="*/ 15 w 15"/>
                <a:gd name="T1" fmla="*/ 0 h 18"/>
                <a:gd name="T2" fmla="*/ 7 w 15"/>
                <a:gd name="T3" fmla="*/ 9 h 18"/>
                <a:gd name="T4" fmla="*/ 0 w 15"/>
                <a:gd name="T5" fmla="*/ 18 h 18"/>
                <a:gd name="T6" fmla="*/ 8 w 15"/>
                <a:gd name="T7" fmla="*/ 9 h 18"/>
                <a:gd name="T8" fmla="*/ 15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5" y="0"/>
                  </a:moveTo>
                  <a:cubicBezTo>
                    <a:pt x="15" y="0"/>
                    <a:pt x="12" y="4"/>
                    <a:pt x="7" y="9"/>
                  </a:cubicBezTo>
                  <a:cubicBezTo>
                    <a:pt x="3" y="14"/>
                    <a:pt x="0" y="18"/>
                    <a:pt x="0" y="18"/>
                  </a:cubicBezTo>
                  <a:cubicBezTo>
                    <a:pt x="0" y="18"/>
                    <a:pt x="4" y="14"/>
                    <a:pt x="8" y="9"/>
                  </a:cubicBezTo>
                  <a:cubicBezTo>
                    <a:pt x="12" y="5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58BD2AB-E31A-4060-B602-E160DD08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3979"/>
              <a:ext cx="33" cy="26"/>
            </a:xfrm>
            <a:custGeom>
              <a:avLst/>
              <a:gdLst>
                <a:gd name="T0" fmla="*/ 1 w 14"/>
                <a:gd name="T1" fmla="*/ 0 h 11"/>
                <a:gd name="T2" fmla="*/ 6 w 14"/>
                <a:gd name="T3" fmla="*/ 6 h 11"/>
                <a:gd name="T4" fmla="*/ 13 w 14"/>
                <a:gd name="T5" fmla="*/ 11 h 11"/>
                <a:gd name="T6" fmla="*/ 7 w 14"/>
                <a:gd name="T7" fmla="*/ 6 h 11"/>
                <a:gd name="T8" fmla="*/ 1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" y="0"/>
                  </a:moveTo>
                  <a:cubicBezTo>
                    <a:pt x="0" y="0"/>
                    <a:pt x="3" y="3"/>
                    <a:pt x="6" y="6"/>
                  </a:cubicBezTo>
                  <a:cubicBezTo>
                    <a:pt x="10" y="9"/>
                    <a:pt x="13" y="11"/>
                    <a:pt x="13" y="11"/>
                  </a:cubicBezTo>
                  <a:cubicBezTo>
                    <a:pt x="14" y="11"/>
                    <a:pt x="10" y="9"/>
                    <a:pt x="7" y="6"/>
                  </a:cubicBezTo>
                  <a:cubicBezTo>
                    <a:pt x="3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7787A322-01DA-4AFA-9A23-B771D9D81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" y="3963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06663B63-54C8-4882-BD52-99A6A036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946"/>
              <a:ext cx="2" cy="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1C54E025-5DC8-492C-85E8-5985D214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3932"/>
              <a:ext cx="5" cy="7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3 h 3"/>
                <a:gd name="T6" fmla="*/ 1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B09090B9-63B5-42D8-9803-491F4208D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3925"/>
              <a:ext cx="3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0763EDF9-9E7A-4BDE-BFF3-E1ABD88C6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2476"/>
              <a:ext cx="757" cy="1534"/>
            </a:xfrm>
            <a:custGeom>
              <a:avLst/>
              <a:gdLst>
                <a:gd name="T0" fmla="*/ 168 w 319"/>
                <a:gd name="T1" fmla="*/ 3 h 646"/>
                <a:gd name="T2" fmla="*/ 155 w 319"/>
                <a:gd name="T3" fmla="*/ 100 h 646"/>
                <a:gd name="T4" fmla="*/ 195 w 319"/>
                <a:gd name="T5" fmla="*/ 126 h 646"/>
                <a:gd name="T6" fmla="*/ 194 w 319"/>
                <a:gd name="T7" fmla="*/ 347 h 646"/>
                <a:gd name="T8" fmla="*/ 0 w 319"/>
                <a:gd name="T9" fmla="*/ 587 h 646"/>
                <a:gd name="T10" fmla="*/ 72 w 319"/>
                <a:gd name="T11" fmla="*/ 646 h 646"/>
                <a:gd name="T12" fmla="*/ 300 w 319"/>
                <a:gd name="T13" fmla="*/ 362 h 646"/>
                <a:gd name="T14" fmla="*/ 288 w 319"/>
                <a:gd name="T15" fmla="*/ 0 h 646"/>
                <a:gd name="T16" fmla="*/ 168 w 319"/>
                <a:gd name="T17" fmla="*/ 3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646">
                  <a:moveTo>
                    <a:pt x="168" y="3"/>
                  </a:moveTo>
                  <a:cubicBezTo>
                    <a:pt x="168" y="3"/>
                    <a:pt x="149" y="84"/>
                    <a:pt x="155" y="100"/>
                  </a:cubicBezTo>
                  <a:cubicBezTo>
                    <a:pt x="160" y="116"/>
                    <a:pt x="195" y="126"/>
                    <a:pt x="195" y="126"/>
                  </a:cubicBezTo>
                  <a:cubicBezTo>
                    <a:pt x="194" y="347"/>
                    <a:pt x="194" y="347"/>
                    <a:pt x="194" y="34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72" y="646"/>
                    <a:pt x="72" y="646"/>
                    <a:pt x="72" y="646"/>
                  </a:cubicBezTo>
                  <a:cubicBezTo>
                    <a:pt x="72" y="646"/>
                    <a:pt x="282" y="406"/>
                    <a:pt x="300" y="362"/>
                  </a:cubicBezTo>
                  <a:cubicBezTo>
                    <a:pt x="319" y="319"/>
                    <a:pt x="288" y="0"/>
                    <a:pt x="288" y="0"/>
                  </a:cubicBezTo>
                  <a:cubicBezTo>
                    <a:pt x="168" y="3"/>
                    <a:pt x="168" y="3"/>
                    <a:pt x="168" y="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20C849EE-FB80-4251-8A38-D43BB7A0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" y="2405"/>
              <a:ext cx="411" cy="1603"/>
            </a:xfrm>
            <a:custGeom>
              <a:avLst/>
              <a:gdLst>
                <a:gd name="T0" fmla="*/ 164 w 173"/>
                <a:gd name="T1" fmla="*/ 0 h 675"/>
                <a:gd name="T2" fmla="*/ 173 w 173"/>
                <a:gd name="T3" fmla="*/ 674 h 675"/>
                <a:gd name="T4" fmla="*/ 74 w 173"/>
                <a:gd name="T5" fmla="*/ 675 h 675"/>
                <a:gd name="T6" fmla="*/ 25 w 173"/>
                <a:gd name="T7" fmla="*/ 126 h 675"/>
                <a:gd name="T8" fmla="*/ 2 w 173"/>
                <a:gd name="T9" fmla="*/ 60 h 675"/>
                <a:gd name="T10" fmla="*/ 4 w 173"/>
                <a:gd name="T11" fmla="*/ 16 h 675"/>
                <a:gd name="T12" fmla="*/ 164 w 173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675">
                  <a:moveTo>
                    <a:pt x="164" y="0"/>
                  </a:moveTo>
                  <a:cubicBezTo>
                    <a:pt x="173" y="674"/>
                    <a:pt x="173" y="674"/>
                    <a:pt x="173" y="674"/>
                  </a:cubicBezTo>
                  <a:cubicBezTo>
                    <a:pt x="74" y="675"/>
                    <a:pt x="74" y="675"/>
                    <a:pt x="74" y="675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14" y="116"/>
                    <a:pt x="0" y="99"/>
                    <a:pt x="2" y="6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D909071B-FCAB-4280-A779-911C3E10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2730"/>
              <a:ext cx="93" cy="660"/>
            </a:xfrm>
            <a:custGeom>
              <a:avLst/>
              <a:gdLst>
                <a:gd name="T0" fmla="*/ 0 w 39"/>
                <a:gd name="T1" fmla="*/ 278 h 278"/>
                <a:gd name="T2" fmla="*/ 1 w 39"/>
                <a:gd name="T3" fmla="*/ 277 h 278"/>
                <a:gd name="T4" fmla="*/ 3 w 39"/>
                <a:gd name="T5" fmla="*/ 274 h 278"/>
                <a:gd name="T6" fmla="*/ 10 w 39"/>
                <a:gd name="T7" fmla="*/ 264 h 278"/>
                <a:gd name="T8" fmla="*/ 37 w 39"/>
                <a:gd name="T9" fmla="*/ 227 h 278"/>
                <a:gd name="T10" fmla="*/ 37 w 39"/>
                <a:gd name="T11" fmla="*/ 227 h 278"/>
                <a:gd name="T12" fmla="*/ 29 w 39"/>
                <a:gd name="T13" fmla="*/ 145 h 278"/>
                <a:gd name="T14" fmla="*/ 21 w 39"/>
                <a:gd name="T15" fmla="*/ 42 h 278"/>
                <a:gd name="T16" fmla="*/ 19 w 39"/>
                <a:gd name="T17" fmla="*/ 11 h 278"/>
                <a:gd name="T18" fmla="*/ 19 w 39"/>
                <a:gd name="T19" fmla="*/ 2 h 278"/>
                <a:gd name="T20" fmla="*/ 19 w 39"/>
                <a:gd name="T21" fmla="*/ 0 h 278"/>
                <a:gd name="T22" fmla="*/ 19 w 39"/>
                <a:gd name="T23" fmla="*/ 2 h 278"/>
                <a:gd name="T24" fmla="*/ 20 w 39"/>
                <a:gd name="T25" fmla="*/ 11 h 278"/>
                <a:gd name="T26" fmla="*/ 23 w 39"/>
                <a:gd name="T27" fmla="*/ 42 h 278"/>
                <a:gd name="T28" fmla="*/ 31 w 39"/>
                <a:gd name="T29" fmla="*/ 145 h 278"/>
                <a:gd name="T30" fmla="*/ 39 w 39"/>
                <a:gd name="T31" fmla="*/ 227 h 278"/>
                <a:gd name="T32" fmla="*/ 39 w 39"/>
                <a:gd name="T33" fmla="*/ 228 h 278"/>
                <a:gd name="T34" fmla="*/ 38 w 39"/>
                <a:gd name="T35" fmla="*/ 228 h 278"/>
                <a:gd name="T36" fmla="*/ 11 w 39"/>
                <a:gd name="T37" fmla="*/ 264 h 278"/>
                <a:gd name="T38" fmla="*/ 3 w 39"/>
                <a:gd name="T39" fmla="*/ 275 h 278"/>
                <a:gd name="T40" fmla="*/ 1 w 39"/>
                <a:gd name="T41" fmla="*/ 277 h 278"/>
                <a:gd name="T42" fmla="*/ 0 w 39"/>
                <a:gd name="T4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278">
                  <a:moveTo>
                    <a:pt x="0" y="278"/>
                  </a:moveTo>
                  <a:cubicBezTo>
                    <a:pt x="0" y="278"/>
                    <a:pt x="1" y="278"/>
                    <a:pt x="1" y="277"/>
                  </a:cubicBezTo>
                  <a:cubicBezTo>
                    <a:pt x="2" y="276"/>
                    <a:pt x="2" y="275"/>
                    <a:pt x="3" y="274"/>
                  </a:cubicBezTo>
                  <a:cubicBezTo>
                    <a:pt x="5" y="272"/>
                    <a:pt x="7" y="268"/>
                    <a:pt x="10" y="264"/>
                  </a:cubicBezTo>
                  <a:cubicBezTo>
                    <a:pt x="17" y="255"/>
                    <a:pt x="26" y="242"/>
                    <a:pt x="37" y="227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5" y="204"/>
                    <a:pt x="32" y="175"/>
                    <a:pt x="29" y="145"/>
                  </a:cubicBezTo>
                  <a:cubicBezTo>
                    <a:pt x="26" y="105"/>
                    <a:pt x="23" y="68"/>
                    <a:pt x="21" y="42"/>
                  </a:cubicBezTo>
                  <a:cubicBezTo>
                    <a:pt x="20" y="29"/>
                    <a:pt x="20" y="18"/>
                    <a:pt x="19" y="11"/>
                  </a:cubicBezTo>
                  <a:cubicBezTo>
                    <a:pt x="19" y="7"/>
                    <a:pt x="19" y="5"/>
                    <a:pt x="19" y="2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0" y="5"/>
                    <a:pt x="20" y="7"/>
                    <a:pt x="20" y="11"/>
                  </a:cubicBezTo>
                  <a:cubicBezTo>
                    <a:pt x="21" y="19"/>
                    <a:pt x="22" y="29"/>
                    <a:pt x="23" y="42"/>
                  </a:cubicBezTo>
                  <a:cubicBezTo>
                    <a:pt x="25" y="68"/>
                    <a:pt x="28" y="105"/>
                    <a:pt x="31" y="145"/>
                  </a:cubicBezTo>
                  <a:cubicBezTo>
                    <a:pt x="34" y="175"/>
                    <a:pt x="37" y="204"/>
                    <a:pt x="39" y="227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8" y="228"/>
                    <a:pt x="38" y="228"/>
                    <a:pt x="38" y="228"/>
                  </a:cubicBezTo>
                  <a:cubicBezTo>
                    <a:pt x="27" y="243"/>
                    <a:pt x="18" y="255"/>
                    <a:pt x="11" y="264"/>
                  </a:cubicBezTo>
                  <a:cubicBezTo>
                    <a:pt x="8" y="269"/>
                    <a:pt x="5" y="272"/>
                    <a:pt x="3" y="275"/>
                  </a:cubicBezTo>
                  <a:cubicBezTo>
                    <a:pt x="3" y="276"/>
                    <a:pt x="2" y="276"/>
                    <a:pt x="1" y="277"/>
                  </a:cubicBezTo>
                  <a:cubicBezTo>
                    <a:pt x="1" y="278"/>
                    <a:pt x="1" y="278"/>
                    <a:pt x="0" y="27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3C738DBC-FF8B-4CA9-A890-FC631981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701"/>
              <a:ext cx="124" cy="29"/>
            </a:xfrm>
            <a:custGeom>
              <a:avLst/>
              <a:gdLst>
                <a:gd name="T0" fmla="*/ 52 w 52"/>
                <a:gd name="T1" fmla="*/ 12 h 12"/>
                <a:gd name="T2" fmla="*/ 26 w 52"/>
                <a:gd name="T3" fmla="*/ 8 h 12"/>
                <a:gd name="T4" fmla="*/ 0 w 52"/>
                <a:gd name="T5" fmla="*/ 1 h 12"/>
                <a:gd name="T6" fmla="*/ 26 w 52"/>
                <a:gd name="T7" fmla="*/ 6 h 12"/>
                <a:gd name="T8" fmla="*/ 52 w 5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">
                  <a:moveTo>
                    <a:pt x="52" y="12"/>
                  </a:moveTo>
                  <a:cubicBezTo>
                    <a:pt x="52" y="12"/>
                    <a:pt x="40" y="11"/>
                    <a:pt x="26" y="8"/>
                  </a:cubicBezTo>
                  <a:cubicBezTo>
                    <a:pt x="11" y="5"/>
                    <a:pt x="0" y="1"/>
                    <a:pt x="0" y="1"/>
                  </a:cubicBezTo>
                  <a:cubicBezTo>
                    <a:pt x="0" y="0"/>
                    <a:pt x="12" y="3"/>
                    <a:pt x="26" y="6"/>
                  </a:cubicBezTo>
                  <a:cubicBezTo>
                    <a:pt x="40" y="9"/>
                    <a:pt x="52" y="11"/>
                    <a:pt x="52" y="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1">
              <a:extLst>
                <a:ext uri="{FF2B5EF4-FFF2-40B4-BE49-F238E27FC236}">
                  <a16:creationId xmlns:a16="http://schemas.microsoft.com/office/drawing/2014/main" id="{67479716-7557-4C45-913C-BFCAF6CCF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3252"/>
              <a:ext cx="130" cy="24"/>
            </a:xfrm>
            <a:custGeom>
              <a:avLst/>
              <a:gdLst>
                <a:gd name="T0" fmla="*/ 54 w 55"/>
                <a:gd name="T1" fmla="*/ 10 h 10"/>
                <a:gd name="T2" fmla="*/ 28 w 55"/>
                <a:gd name="T3" fmla="*/ 3 h 10"/>
                <a:gd name="T4" fmla="*/ 0 w 55"/>
                <a:gd name="T5" fmla="*/ 5 h 10"/>
                <a:gd name="T6" fmla="*/ 8 w 55"/>
                <a:gd name="T7" fmla="*/ 2 h 10"/>
                <a:gd name="T8" fmla="*/ 28 w 55"/>
                <a:gd name="T9" fmla="*/ 1 h 10"/>
                <a:gd name="T10" fmla="*/ 47 w 55"/>
                <a:gd name="T11" fmla="*/ 5 h 10"/>
                <a:gd name="T12" fmla="*/ 54 w 5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0">
                  <a:moveTo>
                    <a:pt x="54" y="10"/>
                  </a:moveTo>
                  <a:cubicBezTo>
                    <a:pt x="54" y="10"/>
                    <a:pt x="43" y="4"/>
                    <a:pt x="28" y="3"/>
                  </a:cubicBezTo>
                  <a:cubicBezTo>
                    <a:pt x="12" y="1"/>
                    <a:pt x="0" y="6"/>
                    <a:pt x="0" y="5"/>
                  </a:cubicBezTo>
                  <a:cubicBezTo>
                    <a:pt x="0" y="5"/>
                    <a:pt x="3" y="4"/>
                    <a:pt x="8" y="2"/>
                  </a:cubicBezTo>
                  <a:cubicBezTo>
                    <a:pt x="13" y="1"/>
                    <a:pt x="20" y="0"/>
                    <a:pt x="28" y="1"/>
                  </a:cubicBezTo>
                  <a:cubicBezTo>
                    <a:pt x="36" y="1"/>
                    <a:pt x="43" y="3"/>
                    <a:pt x="47" y="5"/>
                  </a:cubicBezTo>
                  <a:cubicBezTo>
                    <a:pt x="52" y="8"/>
                    <a:pt x="55" y="9"/>
                    <a:pt x="54" y="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2">
              <a:extLst>
                <a:ext uri="{FF2B5EF4-FFF2-40B4-BE49-F238E27FC236}">
                  <a16:creationId xmlns:a16="http://schemas.microsoft.com/office/drawing/2014/main" id="{B21139BE-938A-4168-991B-6D99EE123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" y="3350"/>
              <a:ext cx="301" cy="394"/>
            </a:xfrm>
            <a:custGeom>
              <a:avLst/>
              <a:gdLst>
                <a:gd name="T0" fmla="*/ 126 w 127"/>
                <a:gd name="T1" fmla="*/ 0 h 166"/>
                <a:gd name="T2" fmla="*/ 64 w 127"/>
                <a:gd name="T3" fmla="*/ 83 h 166"/>
                <a:gd name="T4" fmla="*/ 1 w 127"/>
                <a:gd name="T5" fmla="*/ 165 h 166"/>
                <a:gd name="T6" fmla="*/ 63 w 127"/>
                <a:gd name="T7" fmla="*/ 82 h 166"/>
                <a:gd name="T8" fmla="*/ 126 w 12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6">
                  <a:moveTo>
                    <a:pt x="126" y="0"/>
                  </a:moveTo>
                  <a:cubicBezTo>
                    <a:pt x="127" y="0"/>
                    <a:pt x="99" y="38"/>
                    <a:pt x="64" y="83"/>
                  </a:cubicBezTo>
                  <a:cubicBezTo>
                    <a:pt x="29" y="129"/>
                    <a:pt x="1" y="166"/>
                    <a:pt x="1" y="165"/>
                  </a:cubicBezTo>
                  <a:cubicBezTo>
                    <a:pt x="0" y="165"/>
                    <a:pt x="28" y="128"/>
                    <a:pt x="63" y="82"/>
                  </a:cubicBezTo>
                  <a:cubicBezTo>
                    <a:pt x="97" y="36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3">
              <a:extLst>
                <a:ext uri="{FF2B5EF4-FFF2-40B4-BE49-F238E27FC236}">
                  <a16:creationId xmlns:a16="http://schemas.microsoft.com/office/drawing/2014/main" id="{C4B43033-E1A9-405E-8759-951397BC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11"/>
              <a:ext cx="119" cy="48"/>
            </a:xfrm>
            <a:custGeom>
              <a:avLst/>
              <a:gdLst>
                <a:gd name="T0" fmla="*/ 50 w 50"/>
                <a:gd name="T1" fmla="*/ 5 h 20"/>
                <a:gd name="T2" fmla="*/ 44 w 50"/>
                <a:gd name="T3" fmla="*/ 12 h 20"/>
                <a:gd name="T4" fmla="*/ 23 w 50"/>
                <a:gd name="T5" fmla="*/ 19 h 20"/>
                <a:gd name="T6" fmla="*/ 4 w 50"/>
                <a:gd name="T7" fmla="*/ 8 h 20"/>
                <a:gd name="T8" fmla="*/ 0 w 50"/>
                <a:gd name="T9" fmla="*/ 0 h 20"/>
                <a:gd name="T10" fmla="*/ 5 w 50"/>
                <a:gd name="T11" fmla="*/ 7 h 20"/>
                <a:gd name="T12" fmla="*/ 23 w 50"/>
                <a:gd name="T13" fmla="*/ 17 h 20"/>
                <a:gd name="T14" fmla="*/ 43 w 50"/>
                <a:gd name="T15" fmla="*/ 11 h 20"/>
                <a:gd name="T16" fmla="*/ 50 w 50"/>
                <a:gd name="T1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0">
                  <a:moveTo>
                    <a:pt x="50" y="5"/>
                  </a:moveTo>
                  <a:cubicBezTo>
                    <a:pt x="50" y="5"/>
                    <a:pt x="49" y="9"/>
                    <a:pt x="44" y="12"/>
                  </a:cubicBezTo>
                  <a:cubicBezTo>
                    <a:pt x="40" y="16"/>
                    <a:pt x="32" y="20"/>
                    <a:pt x="23" y="19"/>
                  </a:cubicBezTo>
                  <a:cubicBezTo>
                    <a:pt x="14" y="18"/>
                    <a:pt x="7" y="13"/>
                    <a:pt x="4" y="8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1" y="0"/>
                    <a:pt x="2" y="3"/>
                    <a:pt x="5" y="7"/>
                  </a:cubicBezTo>
                  <a:cubicBezTo>
                    <a:pt x="9" y="11"/>
                    <a:pt x="15" y="16"/>
                    <a:pt x="23" y="17"/>
                  </a:cubicBezTo>
                  <a:cubicBezTo>
                    <a:pt x="32" y="18"/>
                    <a:pt x="39" y="15"/>
                    <a:pt x="43" y="11"/>
                  </a:cubicBezTo>
                  <a:cubicBezTo>
                    <a:pt x="48" y="8"/>
                    <a:pt x="50" y="5"/>
                    <a:pt x="50" y="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4">
              <a:extLst>
                <a:ext uri="{FF2B5EF4-FFF2-40B4-BE49-F238E27FC236}">
                  <a16:creationId xmlns:a16="http://schemas.microsoft.com/office/drawing/2014/main" id="{9082F042-6B39-474A-AA83-ADD56829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1414"/>
              <a:ext cx="66" cy="285"/>
            </a:xfrm>
            <a:custGeom>
              <a:avLst/>
              <a:gdLst>
                <a:gd name="T0" fmla="*/ 28 w 28"/>
                <a:gd name="T1" fmla="*/ 120 h 120"/>
                <a:gd name="T2" fmla="*/ 1 w 28"/>
                <a:gd name="T3" fmla="*/ 61 h 120"/>
                <a:gd name="T4" fmla="*/ 23 w 28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20">
                  <a:moveTo>
                    <a:pt x="28" y="120"/>
                  </a:moveTo>
                  <a:cubicBezTo>
                    <a:pt x="12" y="105"/>
                    <a:pt x="2" y="83"/>
                    <a:pt x="1" y="61"/>
                  </a:cubicBezTo>
                  <a:cubicBezTo>
                    <a:pt x="0" y="39"/>
                    <a:pt x="8" y="17"/>
                    <a:pt x="23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5">
              <a:extLst>
                <a:ext uri="{FF2B5EF4-FFF2-40B4-BE49-F238E27FC236}">
                  <a16:creationId xmlns:a16="http://schemas.microsoft.com/office/drawing/2014/main" id="{143965FE-E596-46AD-BE1E-273007B83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849"/>
              <a:ext cx="150" cy="306"/>
            </a:xfrm>
            <a:custGeom>
              <a:avLst/>
              <a:gdLst>
                <a:gd name="T0" fmla="*/ 25 w 63"/>
                <a:gd name="T1" fmla="*/ 0 h 129"/>
                <a:gd name="T2" fmla="*/ 0 w 63"/>
                <a:gd name="T3" fmla="*/ 117 h 129"/>
                <a:gd name="T4" fmla="*/ 62 w 63"/>
                <a:gd name="T5" fmla="*/ 125 h 129"/>
                <a:gd name="T6" fmla="*/ 25 w 63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129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61" y="129"/>
                    <a:pt x="62" y="125"/>
                  </a:cubicBezTo>
                  <a:cubicBezTo>
                    <a:pt x="63" y="122"/>
                    <a:pt x="25" y="0"/>
                    <a:pt x="2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6">
              <a:extLst>
                <a:ext uri="{FF2B5EF4-FFF2-40B4-BE49-F238E27FC236}">
                  <a16:creationId xmlns:a16="http://schemas.microsoft.com/office/drawing/2014/main" id="{96027398-A7C7-4EE2-B901-21728DD81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849"/>
              <a:ext cx="116" cy="297"/>
            </a:xfrm>
            <a:custGeom>
              <a:avLst/>
              <a:gdLst>
                <a:gd name="T0" fmla="*/ 25 w 49"/>
                <a:gd name="T1" fmla="*/ 0 h 125"/>
                <a:gd name="T2" fmla="*/ 0 w 49"/>
                <a:gd name="T3" fmla="*/ 117 h 125"/>
                <a:gd name="T4" fmla="*/ 49 w 49"/>
                <a:gd name="T5" fmla="*/ 125 h 125"/>
                <a:gd name="T6" fmla="*/ 31 w 49"/>
                <a:gd name="T7" fmla="*/ 71 h 125"/>
                <a:gd name="T8" fmla="*/ 19 w 49"/>
                <a:gd name="T9" fmla="*/ 23 h 125"/>
                <a:gd name="T10" fmla="*/ 21 w 49"/>
                <a:gd name="T11" fmla="*/ 8 h 125"/>
                <a:gd name="T12" fmla="*/ 25 w 49"/>
                <a:gd name="T13" fmla="*/ 0 h 125"/>
                <a:gd name="T14" fmla="*/ 25 w 49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25">
                  <a:moveTo>
                    <a:pt x="25" y="0"/>
                  </a:moveTo>
                  <a:cubicBezTo>
                    <a:pt x="25" y="0"/>
                    <a:pt x="4" y="24"/>
                    <a:pt x="0" y="117"/>
                  </a:cubicBezTo>
                  <a:cubicBezTo>
                    <a:pt x="0" y="117"/>
                    <a:pt x="30" y="123"/>
                    <a:pt x="49" y="12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4" y="54"/>
                    <a:pt x="19" y="37"/>
                    <a:pt x="19" y="23"/>
                  </a:cubicBezTo>
                  <a:cubicBezTo>
                    <a:pt x="19" y="18"/>
                    <a:pt x="20" y="13"/>
                    <a:pt x="21" y="8"/>
                  </a:cubicBezTo>
                  <a:cubicBezTo>
                    <a:pt x="23" y="5"/>
                    <a:pt x="24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7">
              <a:extLst>
                <a:ext uri="{FF2B5EF4-FFF2-40B4-BE49-F238E27FC236}">
                  <a16:creationId xmlns:a16="http://schemas.microsoft.com/office/drawing/2014/main" id="{2910BAEB-27AB-4DBA-8DD3-86260300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1742"/>
              <a:ext cx="665" cy="748"/>
            </a:xfrm>
            <a:custGeom>
              <a:avLst/>
              <a:gdLst>
                <a:gd name="T0" fmla="*/ 20 w 280"/>
                <a:gd name="T1" fmla="*/ 315 h 315"/>
                <a:gd name="T2" fmla="*/ 208 w 280"/>
                <a:gd name="T3" fmla="*/ 315 h 315"/>
                <a:gd name="T4" fmla="*/ 205 w 280"/>
                <a:gd name="T5" fmla="*/ 286 h 315"/>
                <a:gd name="T6" fmla="*/ 184 w 280"/>
                <a:gd name="T7" fmla="*/ 173 h 315"/>
                <a:gd name="T8" fmla="*/ 187 w 280"/>
                <a:gd name="T9" fmla="*/ 166 h 315"/>
                <a:gd name="T10" fmla="*/ 188 w 280"/>
                <a:gd name="T11" fmla="*/ 107 h 315"/>
                <a:gd name="T12" fmla="*/ 280 w 280"/>
                <a:gd name="T13" fmla="*/ 75 h 315"/>
                <a:gd name="T14" fmla="*/ 257 w 280"/>
                <a:gd name="T15" fmla="*/ 0 h 315"/>
                <a:gd name="T16" fmla="*/ 153 w 280"/>
                <a:gd name="T17" fmla="*/ 15 h 315"/>
                <a:gd name="T18" fmla="*/ 143 w 280"/>
                <a:gd name="T19" fmla="*/ 15 h 315"/>
                <a:gd name="T20" fmla="*/ 77 w 280"/>
                <a:gd name="T21" fmla="*/ 19 h 315"/>
                <a:gd name="T22" fmla="*/ 6 w 280"/>
                <a:gd name="T23" fmla="*/ 53 h 315"/>
                <a:gd name="T24" fmla="*/ 16 w 280"/>
                <a:gd name="T25" fmla="*/ 116 h 315"/>
                <a:gd name="T26" fmla="*/ 40 w 280"/>
                <a:gd name="T27" fmla="*/ 190 h 315"/>
                <a:gd name="T28" fmla="*/ 26 w 280"/>
                <a:gd name="T29" fmla="*/ 270 h 315"/>
                <a:gd name="T30" fmla="*/ 20 w 280"/>
                <a:gd name="T31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315">
                  <a:moveTo>
                    <a:pt x="20" y="315"/>
                  </a:moveTo>
                  <a:cubicBezTo>
                    <a:pt x="208" y="315"/>
                    <a:pt x="208" y="315"/>
                    <a:pt x="208" y="315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5" y="286"/>
                    <a:pt x="183" y="174"/>
                    <a:pt x="184" y="173"/>
                  </a:cubicBezTo>
                  <a:cubicBezTo>
                    <a:pt x="187" y="166"/>
                    <a:pt x="187" y="166"/>
                    <a:pt x="187" y="166"/>
                  </a:cubicBezTo>
                  <a:cubicBezTo>
                    <a:pt x="196" y="147"/>
                    <a:pt x="196" y="126"/>
                    <a:pt x="188" y="107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16" y="7"/>
                    <a:pt x="153" y="15"/>
                    <a:pt x="15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78" y="19"/>
                    <a:pt x="77" y="19"/>
                  </a:cubicBezTo>
                  <a:cubicBezTo>
                    <a:pt x="50" y="22"/>
                    <a:pt x="18" y="24"/>
                    <a:pt x="6" y="53"/>
                  </a:cubicBezTo>
                  <a:cubicBezTo>
                    <a:pt x="0" y="69"/>
                    <a:pt x="6" y="92"/>
                    <a:pt x="16" y="116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50" y="231"/>
                    <a:pt x="34" y="229"/>
                    <a:pt x="26" y="270"/>
                  </a:cubicBezTo>
                  <a:cubicBezTo>
                    <a:pt x="25" y="276"/>
                    <a:pt x="20" y="309"/>
                    <a:pt x="20" y="31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8">
              <a:extLst>
                <a:ext uri="{FF2B5EF4-FFF2-40B4-BE49-F238E27FC236}">
                  <a16:creationId xmlns:a16="http://schemas.microsoft.com/office/drawing/2014/main" id="{591AD6FB-5B81-4831-B622-2BA3EBD20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1742"/>
              <a:ext cx="656" cy="748"/>
            </a:xfrm>
            <a:custGeom>
              <a:avLst/>
              <a:gdLst>
                <a:gd name="T0" fmla="*/ 253 w 276"/>
                <a:gd name="T1" fmla="*/ 0 h 315"/>
                <a:gd name="T2" fmla="*/ 177 w 276"/>
                <a:gd name="T3" fmla="*/ 11 h 315"/>
                <a:gd name="T4" fmla="*/ 175 w 276"/>
                <a:gd name="T5" fmla="*/ 11 h 315"/>
                <a:gd name="T6" fmla="*/ 149 w 276"/>
                <a:gd name="T7" fmla="*/ 15 h 315"/>
                <a:gd name="T8" fmla="*/ 139 w 276"/>
                <a:gd name="T9" fmla="*/ 15 h 315"/>
                <a:gd name="T10" fmla="*/ 138 w 276"/>
                <a:gd name="T11" fmla="*/ 15 h 315"/>
                <a:gd name="T12" fmla="*/ 73 w 276"/>
                <a:gd name="T13" fmla="*/ 19 h 315"/>
                <a:gd name="T14" fmla="*/ 71 w 276"/>
                <a:gd name="T15" fmla="*/ 19 h 315"/>
                <a:gd name="T16" fmla="*/ 6 w 276"/>
                <a:gd name="T17" fmla="*/ 45 h 315"/>
                <a:gd name="T18" fmla="*/ 2 w 276"/>
                <a:gd name="T19" fmla="*/ 53 h 315"/>
                <a:gd name="T20" fmla="*/ 0 w 276"/>
                <a:gd name="T21" fmla="*/ 68 h 315"/>
                <a:gd name="T22" fmla="*/ 12 w 276"/>
                <a:gd name="T23" fmla="*/ 116 h 315"/>
                <a:gd name="T24" fmla="*/ 36 w 276"/>
                <a:gd name="T25" fmla="*/ 190 h 315"/>
                <a:gd name="T26" fmla="*/ 39 w 276"/>
                <a:gd name="T27" fmla="*/ 212 h 315"/>
                <a:gd name="T28" fmla="*/ 22 w 276"/>
                <a:gd name="T29" fmla="*/ 270 h 315"/>
                <a:gd name="T30" fmla="*/ 16 w 276"/>
                <a:gd name="T31" fmla="*/ 315 h 315"/>
                <a:gd name="T32" fmla="*/ 16 w 276"/>
                <a:gd name="T33" fmla="*/ 315 h 315"/>
                <a:gd name="T34" fmla="*/ 204 w 276"/>
                <a:gd name="T35" fmla="*/ 315 h 315"/>
                <a:gd name="T36" fmla="*/ 201 w 276"/>
                <a:gd name="T37" fmla="*/ 286 h 315"/>
                <a:gd name="T38" fmla="*/ 180 w 276"/>
                <a:gd name="T39" fmla="*/ 173 h 315"/>
                <a:gd name="T40" fmla="*/ 180 w 276"/>
                <a:gd name="T41" fmla="*/ 173 h 315"/>
                <a:gd name="T42" fmla="*/ 183 w 276"/>
                <a:gd name="T43" fmla="*/ 166 h 315"/>
                <a:gd name="T44" fmla="*/ 190 w 276"/>
                <a:gd name="T45" fmla="*/ 135 h 315"/>
                <a:gd name="T46" fmla="*/ 184 w 276"/>
                <a:gd name="T47" fmla="*/ 107 h 315"/>
                <a:gd name="T48" fmla="*/ 184 w 276"/>
                <a:gd name="T49" fmla="*/ 107 h 315"/>
                <a:gd name="T50" fmla="*/ 184 w 276"/>
                <a:gd name="T51" fmla="*/ 107 h 315"/>
                <a:gd name="T52" fmla="*/ 276 w 276"/>
                <a:gd name="T53" fmla="*/ 75 h 315"/>
                <a:gd name="T54" fmla="*/ 275 w 276"/>
                <a:gd name="T55" fmla="*/ 75 h 315"/>
                <a:gd name="T56" fmla="*/ 273 w 276"/>
                <a:gd name="T57" fmla="*/ 66 h 315"/>
                <a:gd name="T58" fmla="*/ 255 w 276"/>
                <a:gd name="T59" fmla="*/ 6 h 315"/>
                <a:gd name="T60" fmla="*/ 253 w 276"/>
                <a:gd name="T61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6" h="315">
                  <a:moveTo>
                    <a:pt x="253" y="0"/>
                  </a:moveTo>
                  <a:cubicBezTo>
                    <a:pt x="229" y="4"/>
                    <a:pt x="199" y="8"/>
                    <a:pt x="177" y="11"/>
                  </a:cubicBezTo>
                  <a:cubicBezTo>
                    <a:pt x="176" y="11"/>
                    <a:pt x="175" y="11"/>
                    <a:pt x="175" y="11"/>
                  </a:cubicBezTo>
                  <a:cubicBezTo>
                    <a:pt x="159" y="13"/>
                    <a:pt x="149" y="15"/>
                    <a:pt x="14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8" y="15"/>
                  </a:cubicBezTo>
                  <a:cubicBezTo>
                    <a:pt x="131" y="16"/>
                    <a:pt x="74" y="19"/>
                    <a:pt x="73" y="19"/>
                  </a:cubicBezTo>
                  <a:cubicBezTo>
                    <a:pt x="72" y="19"/>
                    <a:pt x="71" y="19"/>
                    <a:pt x="71" y="19"/>
                  </a:cubicBezTo>
                  <a:cubicBezTo>
                    <a:pt x="47" y="22"/>
                    <a:pt x="20" y="24"/>
                    <a:pt x="6" y="45"/>
                  </a:cubicBezTo>
                  <a:cubicBezTo>
                    <a:pt x="5" y="48"/>
                    <a:pt x="4" y="50"/>
                    <a:pt x="2" y="53"/>
                  </a:cubicBezTo>
                  <a:cubicBezTo>
                    <a:pt x="1" y="58"/>
                    <a:pt x="0" y="63"/>
                    <a:pt x="0" y="68"/>
                  </a:cubicBezTo>
                  <a:cubicBezTo>
                    <a:pt x="0" y="82"/>
                    <a:pt x="5" y="99"/>
                    <a:pt x="12" y="116"/>
                  </a:cubicBezTo>
                  <a:cubicBezTo>
                    <a:pt x="36" y="190"/>
                    <a:pt x="36" y="190"/>
                    <a:pt x="36" y="190"/>
                  </a:cubicBezTo>
                  <a:cubicBezTo>
                    <a:pt x="38" y="200"/>
                    <a:pt x="39" y="206"/>
                    <a:pt x="39" y="212"/>
                  </a:cubicBezTo>
                  <a:cubicBezTo>
                    <a:pt x="39" y="232"/>
                    <a:pt x="29" y="238"/>
                    <a:pt x="22" y="270"/>
                  </a:cubicBezTo>
                  <a:cubicBezTo>
                    <a:pt x="21" y="276"/>
                    <a:pt x="16" y="309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204" y="315"/>
                    <a:pt x="204" y="315"/>
                    <a:pt x="204" y="315"/>
                  </a:cubicBezTo>
                  <a:cubicBezTo>
                    <a:pt x="201" y="286"/>
                    <a:pt x="201" y="286"/>
                    <a:pt x="201" y="286"/>
                  </a:cubicBezTo>
                  <a:cubicBezTo>
                    <a:pt x="201" y="286"/>
                    <a:pt x="180" y="175"/>
                    <a:pt x="180" y="173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8" y="156"/>
                    <a:pt x="190" y="146"/>
                    <a:pt x="190" y="135"/>
                  </a:cubicBezTo>
                  <a:cubicBezTo>
                    <a:pt x="190" y="126"/>
                    <a:pt x="188" y="116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276" y="75"/>
                    <a:pt x="276" y="75"/>
                    <a:pt x="276" y="75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3" y="66"/>
                    <a:pt x="273" y="66"/>
                    <a:pt x="273" y="6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9">
              <a:extLst>
                <a:ext uri="{FF2B5EF4-FFF2-40B4-BE49-F238E27FC236}">
                  <a16:creationId xmlns:a16="http://schemas.microsoft.com/office/drawing/2014/main" id="{F83BB258-595B-459D-AD7E-88CC000D7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925"/>
              <a:ext cx="251" cy="88"/>
            </a:xfrm>
            <a:custGeom>
              <a:avLst/>
              <a:gdLst>
                <a:gd name="T0" fmla="*/ 106 w 106"/>
                <a:gd name="T1" fmla="*/ 0 h 37"/>
                <a:gd name="T2" fmla="*/ 102 w 106"/>
                <a:gd name="T3" fmla="*/ 1 h 37"/>
                <a:gd name="T4" fmla="*/ 90 w 106"/>
                <a:gd name="T5" fmla="*/ 5 h 37"/>
                <a:gd name="T6" fmla="*/ 53 w 106"/>
                <a:gd name="T7" fmla="*/ 18 h 37"/>
                <a:gd name="T8" fmla="*/ 16 w 106"/>
                <a:gd name="T9" fmla="*/ 31 h 37"/>
                <a:gd name="T10" fmla="*/ 4 w 106"/>
                <a:gd name="T11" fmla="*/ 35 h 37"/>
                <a:gd name="T12" fmla="*/ 0 w 106"/>
                <a:gd name="T13" fmla="*/ 37 h 37"/>
                <a:gd name="T14" fmla="*/ 4 w 106"/>
                <a:gd name="T15" fmla="*/ 35 h 37"/>
                <a:gd name="T16" fmla="*/ 15 w 106"/>
                <a:gd name="T17" fmla="*/ 29 h 37"/>
                <a:gd name="T18" fmla="*/ 52 w 106"/>
                <a:gd name="T19" fmla="*/ 16 h 37"/>
                <a:gd name="T20" fmla="*/ 90 w 106"/>
                <a:gd name="T21" fmla="*/ 4 h 37"/>
                <a:gd name="T22" fmla="*/ 101 w 106"/>
                <a:gd name="T23" fmla="*/ 1 h 37"/>
                <a:gd name="T24" fmla="*/ 106 w 106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cubicBezTo>
                    <a:pt x="106" y="0"/>
                    <a:pt x="104" y="0"/>
                    <a:pt x="102" y="1"/>
                  </a:cubicBezTo>
                  <a:cubicBezTo>
                    <a:pt x="99" y="2"/>
                    <a:pt x="95" y="4"/>
                    <a:pt x="90" y="5"/>
                  </a:cubicBezTo>
                  <a:cubicBezTo>
                    <a:pt x="81" y="9"/>
                    <a:pt x="67" y="13"/>
                    <a:pt x="53" y="18"/>
                  </a:cubicBezTo>
                  <a:cubicBezTo>
                    <a:pt x="38" y="22"/>
                    <a:pt x="25" y="27"/>
                    <a:pt x="16" y="31"/>
                  </a:cubicBezTo>
                  <a:cubicBezTo>
                    <a:pt x="11" y="33"/>
                    <a:pt x="7" y="34"/>
                    <a:pt x="4" y="35"/>
                  </a:cubicBezTo>
                  <a:cubicBezTo>
                    <a:pt x="2" y="37"/>
                    <a:pt x="0" y="37"/>
                    <a:pt x="0" y="37"/>
                  </a:cubicBezTo>
                  <a:cubicBezTo>
                    <a:pt x="0" y="37"/>
                    <a:pt x="2" y="36"/>
                    <a:pt x="4" y="35"/>
                  </a:cubicBezTo>
                  <a:cubicBezTo>
                    <a:pt x="7" y="33"/>
                    <a:pt x="10" y="32"/>
                    <a:pt x="15" y="29"/>
                  </a:cubicBezTo>
                  <a:cubicBezTo>
                    <a:pt x="24" y="25"/>
                    <a:pt x="37" y="20"/>
                    <a:pt x="52" y="16"/>
                  </a:cubicBezTo>
                  <a:cubicBezTo>
                    <a:pt x="67" y="11"/>
                    <a:pt x="80" y="7"/>
                    <a:pt x="90" y="4"/>
                  </a:cubicBezTo>
                  <a:cubicBezTo>
                    <a:pt x="95" y="2"/>
                    <a:pt x="99" y="1"/>
                    <a:pt x="101" y="1"/>
                  </a:cubicBezTo>
                  <a:cubicBezTo>
                    <a:pt x="104" y="0"/>
                    <a:pt x="106" y="0"/>
                    <a:pt x="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60">
              <a:extLst>
                <a:ext uri="{FF2B5EF4-FFF2-40B4-BE49-F238E27FC236}">
                  <a16:creationId xmlns:a16="http://schemas.microsoft.com/office/drawing/2014/main" id="{D147EE26-6916-4A24-9904-1C2837B0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1825"/>
              <a:ext cx="589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61">
              <a:extLst>
                <a:ext uri="{FF2B5EF4-FFF2-40B4-BE49-F238E27FC236}">
                  <a16:creationId xmlns:a16="http://schemas.microsoft.com/office/drawing/2014/main" id="{B68E2C64-80A3-4F0A-A2A0-F940F3412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" y="1913"/>
              <a:ext cx="655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62">
              <a:extLst>
                <a:ext uri="{FF2B5EF4-FFF2-40B4-BE49-F238E27FC236}">
                  <a16:creationId xmlns:a16="http://schemas.microsoft.com/office/drawing/2014/main" id="{35154C1C-B204-451C-9A41-023CC71C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2013"/>
              <a:ext cx="55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63">
              <a:extLst>
                <a:ext uri="{FF2B5EF4-FFF2-40B4-BE49-F238E27FC236}">
                  <a16:creationId xmlns:a16="http://schemas.microsoft.com/office/drawing/2014/main" id="{723824AA-A5A0-43BB-863E-F2B7F0A5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015"/>
              <a:ext cx="429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64">
              <a:extLst>
                <a:ext uri="{FF2B5EF4-FFF2-40B4-BE49-F238E27FC236}">
                  <a16:creationId xmlns:a16="http://schemas.microsoft.com/office/drawing/2014/main" id="{DC60E1B2-538C-4899-9521-315ECBB4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117"/>
              <a:ext cx="385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65">
              <a:extLst>
                <a:ext uri="{FF2B5EF4-FFF2-40B4-BE49-F238E27FC236}">
                  <a16:creationId xmlns:a16="http://schemas.microsoft.com/office/drawing/2014/main" id="{4B4A1256-4692-4B58-96B5-30A01E86D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2212"/>
              <a:ext cx="347" cy="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66">
              <a:extLst>
                <a:ext uri="{FF2B5EF4-FFF2-40B4-BE49-F238E27FC236}">
                  <a16:creationId xmlns:a16="http://schemas.microsoft.com/office/drawing/2014/main" id="{E44C9D13-A11B-4D39-A3A0-9D87CC238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291"/>
              <a:ext cx="373" cy="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67">
              <a:extLst>
                <a:ext uri="{FF2B5EF4-FFF2-40B4-BE49-F238E27FC236}">
                  <a16:creationId xmlns:a16="http://schemas.microsoft.com/office/drawing/2014/main" id="{C18D1C0A-0969-4B59-B57D-E82299460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2388"/>
              <a:ext cx="422" cy="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8">
              <a:extLst>
                <a:ext uri="{FF2B5EF4-FFF2-40B4-BE49-F238E27FC236}">
                  <a16:creationId xmlns:a16="http://schemas.microsoft.com/office/drawing/2014/main" id="{934155F8-4DE6-413E-8544-553F6007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956"/>
              <a:ext cx="78" cy="230"/>
            </a:xfrm>
            <a:custGeom>
              <a:avLst/>
              <a:gdLst>
                <a:gd name="T0" fmla="*/ 33 w 33"/>
                <a:gd name="T1" fmla="*/ 97 h 97"/>
                <a:gd name="T2" fmla="*/ 31 w 33"/>
                <a:gd name="T3" fmla="*/ 93 h 97"/>
                <a:gd name="T4" fmla="*/ 27 w 33"/>
                <a:gd name="T5" fmla="*/ 83 h 97"/>
                <a:gd name="T6" fmla="*/ 15 w 33"/>
                <a:gd name="T7" fmla="*/ 49 h 97"/>
                <a:gd name="T8" fmla="*/ 3 w 33"/>
                <a:gd name="T9" fmla="*/ 15 h 97"/>
                <a:gd name="T10" fmla="*/ 1 w 33"/>
                <a:gd name="T11" fmla="*/ 4 h 97"/>
                <a:gd name="T12" fmla="*/ 0 w 33"/>
                <a:gd name="T13" fmla="*/ 0 h 97"/>
                <a:gd name="T14" fmla="*/ 5 w 33"/>
                <a:gd name="T15" fmla="*/ 14 h 97"/>
                <a:gd name="T16" fmla="*/ 17 w 33"/>
                <a:gd name="T17" fmla="*/ 48 h 97"/>
                <a:gd name="T18" fmla="*/ 29 w 33"/>
                <a:gd name="T19" fmla="*/ 82 h 97"/>
                <a:gd name="T20" fmla="*/ 32 w 33"/>
                <a:gd name="T21" fmla="*/ 93 h 97"/>
                <a:gd name="T22" fmla="*/ 33 w 33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97">
                  <a:moveTo>
                    <a:pt x="33" y="97"/>
                  </a:moveTo>
                  <a:cubicBezTo>
                    <a:pt x="33" y="97"/>
                    <a:pt x="32" y="96"/>
                    <a:pt x="31" y="93"/>
                  </a:cubicBezTo>
                  <a:cubicBezTo>
                    <a:pt x="30" y="90"/>
                    <a:pt x="29" y="87"/>
                    <a:pt x="27" y="83"/>
                  </a:cubicBezTo>
                  <a:cubicBezTo>
                    <a:pt x="24" y="74"/>
                    <a:pt x="19" y="62"/>
                    <a:pt x="15" y="49"/>
                  </a:cubicBezTo>
                  <a:cubicBezTo>
                    <a:pt x="10" y="36"/>
                    <a:pt x="6" y="24"/>
                    <a:pt x="3" y="15"/>
                  </a:cubicBezTo>
                  <a:cubicBezTo>
                    <a:pt x="2" y="10"/>
                    <a:pt x="1" y="7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2" y="5"/>
                    <a:pt x="5" y="14"/>
                  </a:cubicBezTo>
                  <a:cubicBezTo>
                    <a:pt x="8" y="23"/>
                    <a:pt x="12" y="35"/>
                    <a:pt x="17" y="48"/>
                  </a:cubicBezTo>
                  <a:cubicBezTo>
                    <a:pt x="21" y="62"/>
                    <a:pt x="26" y="74"/>
                    <a:pt x="29" y="82"/>
                  </a:cubicBezTo>
                  <a:cubicBezTo>
                    <a:pt x="30" y="87"/>
                    <a:pt x="31" y="90"/>
                    <a:pt x="32" y="93"/>
                  </a:cubicBezTo>
                  <a:cubicBezTo>
                    <a:pt x="33" y="95"/>
                    <a:pt x="33" y="97"/>
                    <a:pt x="33" y="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12A85D9-9216-41A9-9BAB-D4D189EABD35}"/>
              </a:ext>
            </a:extLst>
          </p:cNvPr>
          <p:cNvGrpSpPr/>
          <p:nvPr/>
        </p:nvGrpSpPr>
        <p:grpSpPr>
          <a:xfrm>
            <a:off x="5912439" y="1446088"/>
            <a:ext cx="5733461" cy="3775764"/>
            <a:chOff x="5014452" y="1446088"/>
            <a:chExt cx="10943303" cy="3775764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07568A1-0586-451D-9826-7E79C4FD4B07}"/>
                </a:ext>
              </a:extLst>
            </p:cNvPr>
            <p:cNvCxnSpPr/>
            <p:nvPr/>
          </p:nvCxnSpPr>
          <p:spPr>
            <a:xfrm>
              <a:off x="5014452" y="1446088"/>
              <a:ext cx="109433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7661F31-59F6-4795-9FB4-1EF02A817BE6}"/>
                </a:ext>
              </a:extLst>
            </p:cNvPr>
            <p:cNvCxnSpPr/>
            <p:nvPr/>
          </p:nvCxnSpPr>
          <p:spPr>
            <a:xfrm>
              <a:off x="5014452" y="2401968"/>
              <a:ext cx="109433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70DA3A-BBC3-4C1A-AE82-7A9E8A5146A3}"/>
                </a:ext>
              </a:extLst>
            </p:cNvPr>
            <p:cNvCxnSpPr/>
            <p:nvPr/>
          </p:nvCxnSpPr>
          <p:spPr>
            <a:xfrm>
              <a:off x="5014452" y="3357848"/>
              <a:ext cx="109433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5BE4345-C472-47F3-9036-3E08F903902B}"/>
                </a:ext>
              </a:extLst>
            </p:cNvPr>
            <p:cNvCxnSpPr/>
            <p:nvPr/>
          </p:nvCxnSpPr>
          <p:spPr>
            <a:xfrm>
              <a:off x="5014452" y="4313728"/>
              <a:ext cx="109433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BA4D4BB-E7E8-404A-9036-C7B1DEECD48A}"/>
                </a:ext>
              </a:extLst>
            </p:cNvPr>
            <p:cNvCxnSpPr/>
            <p:nvPr/>
          </p:nvCxnSpPr>
          <p:spPr>
            <a:xfrm>
              <a:off x="5014452" y="5221852"/>
              <a:ext cx="109433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Graphic 8">
            <a:extLst>
              <a:ext uri="{FF2B5EF4-FFF2-40B4-BE49-F238E27FC236}">
                <a16:creationId xmlns:a16="http://schemas.microsoft.com/office/drawing/2014/main" id="{47CFF331-5B2E-43E4-93B7-E761BC66D864}"/>
              </a:ext>
            </a:extLst>
          </p:cNvPr>
          <p:cNvSpPr/>
          <p:nvPr/>
        </p:nvSpPr>
        <p:spPr>
          <a:xfrm rot="5400000">
            <a:off x="5046833" y="596709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96" name="Text Placeholder 2">
            <a:extLst>
              <a:ext uri="{FF2B5EF4-FFF2-40B4-BE49-F238E27FC236}">
                <a16:creationId xmlns:a16="http://schemas.microsoft.com/office/drawing/2014/main" id="{8FA77DCC-A350-4EA6-9D80-3E1813C97134}"/>
              </a:ext>
            </a:extLst>
          </p:cNvPr>
          <p:cNvSpPr txBox="1">
            <a:spLocks/>
          </p:cNvSpPr>
          <p:nvPr/>
        </p:nvSpPr>
        <p:spPr>
          <a:xfrm>
            <a:off x="5912440" y="674304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01" name="Graphic 8">
            <a:extLst>
              <a:ext uri="{FF2B5EF4-FFF2-40B4-BE49-F238E27FC236}">
                <a16:creationId xmlns:a16="http://schemas.microsoft.com/office/drawing/2014/main" id="{9ECA440F-BB0C-4DA3-85CB-41749F455FAC}"/>
              </a:ext>
            </a:extLst>
          </p:cNvPr>
          <p:cNvSpPr/>
          <p:nvPr/>
        </p:nvSpPr>
        <p:spPr>
          <a:xfrm rot="5400000">
            <a:off x="5046833" y="1552323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44F7E311-7375-4C92-87DF-3C7415E5885A}"/>
              </a:ext>
            </a:extLst>
          </p:cNvPr>
          <p:cNvSpPr txBox="1">
            <a:spLocks/>
          </p:cNvSpPr>
          <p:nvPr/>
        </p:nvSpPr>
        <p:spPr>
          <a:xfrm>
            <a:off x="5912440" y="1629918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04" name="Graphic 8">
            <a:extLst>
              <a:ext uri="{FF2B5EF4-FFF2-40B4-BE49-F238E27FC236}">
                <a16:creationId xmlns:a16="http://schemas.microsoft.com/office/drawing/2014/main" id="{9B6DF296-8831-49B6-A634-44D829539B48}"/>
              </a:ext>
            </a:extLst>
          </p:cNvPr>
          <p:cNvSpPr/>
          <p:nvPr/>
        </p:nvSpPr>
        <p:spPr>
          <a:xfrm rot="5400000">
            <a:off x="5046833" y="2520063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22EB8788-9012-4B29-B0FF-08B564593936}"/>
              </a:ext>
            </a:extLst>
          </p:cNvPr>
          <p:cNvSpPr txBox="1">
            <a:spLocks/>
          </p:cNvSpPr>
          <p:nvPr/>
        </p:nvSpPr>
        <p:spPr>
          <a:xfrm>
            <a:off x="5912440" y="2597658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07" name="Graphic 8">
            <a:extLst>
              <a:ext uri="{FF2B5EF4-FFF2-40B4-BE49-F238E27FC236}">
                <a16:creationId xmlns:a16="http://schemas.microsoft.com/office/drawing/2014/main" id="{D472B30E-D803-4573-9F93-F9A246CD56EE}"/>
              </a:ext>
            </a:extLst>
          </p:cNvPr>
          <p:cNvSpPr/>
          <p:nvPr/>
        </p:nvSpPr>
        <p:spPr>
          <a:xfrm rot="5400000">
            <a:off x="5046833" y="3480183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35C1D373-9100-40BF-BDE1-67FC29065E0E}"/>
              </a:ext>
            </a:extLst>
          </p:cNvPr>
          <p:cNvSpPr txBox="1">
            <a:spLocks/>
          </p:cNvSpPr>
          <p:nvPr/>
        </p:nvSpPr>
        <p:spPr>
          <a:xfrm>
            <a:off x="5912440" y="3557778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10" name="Graphic 8">
            <a:extLst>
              <a:ext uri="{FF2B5EF4-FFF2-40B4-BE49-F238E27FC236}">
                <a16:creationId xmlns:a16="http://schemas.microsoft.com/office/drawing/2014/main" id="{1E23F330-64BD-4DF1-A476-ECB77578C502}"/>
              </a:ext>
            </a:extLst>
          </p:cNvPr>
          <p:cNvSpPr/>
          <p:nvPr/>
        </p:nvSpPr>
        <p:spPr>
          <a:xfrm rot="5400000">
            <a:off x="5046833" y="4417443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212" name="Text Placeholder 2">
            <a:extLst>
              <a:ext uri="{FF2B5EF4-FFF2-40B4-BE49-F238E27FC236}">
                <a16:creationId xmlns:a16="http://schemas.microsoft.com/office/drawing/2014/main" id="{61389B3F-2F38-40A2-A764-F92E059F94ED}"/>
              </a:ext>
            </a:extLst>
          </p:cNvPr>
          <p:cNvSpPr txBox="1">
            <a:spLocks/>
          </p:cNvSpPr>
          <p:nvPr/>
        </p:nvSpPr>
        <p:spPr>
          <a:xfrm>
            <a:off x="5912440" y="4495038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13" name="Graphic 8">
            <a:extLst>
              <a:ext uri="{FF2B5EF4-FFF2-40B4-BE49-F238E27FC236}">
                <a16:creationId xmlns:a16="http://schemas.microsoft.com/office/drawing/2014/main" id="{93464A79-4F3A-4D8B-8C24-2553901895A6}"/>
              </a:ext>
            </a:extLst>
          </p:cNvPr>
          <p:cNvSpPr/>
          <p:nvPr/>
        </p:nvSpPr>
        <p:spPr>
          <a:xfrm rot="5400000">
            <a:off x="5046833" y="5377868"/>
            <a:ext cx="647632" cy="647632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896660B5-5695-4B12-97CB-D36AAA6217BE}"/>
              </a:ext>
            </a:extLst>
          </p:cNvPr>
          <p:cNvSpPr txBox="1">
            <a:spLocks/>
          </p:cNvSpPr>
          <p:nvPr/>
        </p:nvSpPr>
        <p:spPr>
          <a:xfrm>
            <a:off x="5912440" y="5455463"/>
            <a:ext cx="5708060" cy="4924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96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Isosceles Triangle 500">
            <a:extLst>
              <a:ext uri="{FF2B5EF4-FFF2-40B4-BE49-F238E27FC236}">
                <a16:creationId xmlns:a16="http://schemas.microsoft.com/office/drawing/2014/main" id="{313757ED-9CFC-411E-8373-A5E647EBF55F}"/>
              </a:ext>
            </a:extLst>
          </p:cNvPr>
          <p:cNvSpPr/>
          <p:nvPr/>
        </p:nvSpPr>
        <p:spPr>
          <a:xfrm flipH="1">
            <a:off x="0" y="3497145"/>
            <a:ext cx="4267200" cy="3360855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Isosceles Triangle 499">
            <a:extLst>
              <a:ext uri="{FF2B5EF4-FFF2-40B4-BE49-F238E27FC236}">
                <a16:creationId xmlns:a16="http://schemas.microsoft.com/office/drawing/2014/main" id="{38647AEF-79D0-4C0D-86E8-ABD5AB497E0B}"/>
              </a:ext>
            </a:extLst>
          </p:cNvPr>
          <p:cNvSpPr/>
          <p:nvPr/>
        </p:nvSpPr>
        <p:spPr>
          <a:xfrm flipV="1">
            <a:off x="10257008" y="-4"/>
            <a:ext cx="1934991" cy="1524003"/>
          </a:xfrm>
          <a:prstGeom prst="triangle">
            <a:avLst>
              <a:gd name="adj" fmla="val 10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382C7-DDC2-4853-9834-2DF02C08A3C3}"/>
              </a:ext>
            </a:extLst>
          </p:cNvPr>
          <p:cNvSpPr/>
          <p:nvPr/>
        </p:nvSpPr>
        <p:spPr>
          <a:xfrm>
            <a:off x="969338" y="1473200"/>
            <a:ext cx="11222662" cy="4724400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Isosceles Triangle 498">
            <a:extLst>
              <a:ext uri="{FF2B5EF4-FFF2-40B4-BE49-F238E27FC236}">
                <a16:creationId xmlns:a16="http://schemas.microsoft.com/office/drawing/2014/main" id="{FEA198A9-B397-489F-A626-CEABD0A912CA}"/>
              </a:ext>
            </a:extLst>
          </p:cNvPr>
          <p:cNvSpPr/>
          <p:nvPr/>
        </p:nvSpPr>
        <p:spPr>
          <a:xfrm>
            <a:off x="7878851" y="1504279"/>
            <a:ext cx="4313149" cy="4666854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8E352-C225-436E-B7AE-8B40EAA0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About Us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B30AE520-B069-4762-8DD5-EAE439080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04326" y="1641487"/>
            <a:ext cx="4741333" cy="4851387"/>
            <a:chOff x="3274" y="-228"/>
            <a:chExt cx="4222" cy="4320"/>
          </a:xfrm>
        </p:grpSpPr>
        <p:grpSp>
          <p:nvGrpSpPr>
            <p:cNvPr id="11" name="Group 205">
              <a:extLst>
                <a:ext uri="{FF2B5EF4-FFF2-40B4-BE49-F238E27FC236}">
                  <a16:creationId xmlns:a16="http://schemas.microsoft.com/office/drawing/2014/main" id="{52446EA4-1136-4669-B139-C995AA75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4" y="-228"/>
              <a:ext cx="4064" cy="4288"/>
              <a:chOff x="3274" y="-228"/>
              <a:chExt cx="4064" cy="4288"/>
            </a:xfrm>
          </p:grpSpPr>
          <p:sp>
            <p:nvSpPr>
              <p:cNvPr id="270" name="Freeform 5">
                <a:extLst>
                  <a:ext uri="{FF2B5EF4-FFF2-40B4-BE49-F238E27FC236}">
                    <a16:creationId xmlns:a16="http://schemas.microsoft.com/office/drawing/2014/main" id="{902D1C03-1F18-4CC7-97DC-FA1A65AF5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3380"/>
                <a:ext cx="152" cy="61"/>
              </a:xfrm>
              <a:custGeom>
                <a:avLst/>
                <a:gdLst>
                  <a:gd name="T0" fmla="*/ 65 w 65"/>
                  <a:gd name="T1" fmla="*/ 15 h 26"/>
                  <a:gd name="T2" fmla="*/ 22 w 65"/>
                  <a:gd name="T3" fmla="*/ 1 h 26"/>
                  <a:gd name="T4" fmla="*/ 2 w 65"/>
                  <a:gd name="T5" fmla="*/ 5 h 26"/>
                  <a:gd name="T6" fmla="*/ 0 w 65"/>
                  <a:gd name="T7" fmla="*/ 8 h 26"/>
                  <a:gd name="T8" fmla="*/ 2 w 65"/>
                  <a:gd name="T9" fmla="*/ 11 h 26"/>
                  <a:gd name="T10" fmla="*/ 65 w 65"/>
                  <a:gd name="T1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26">
                    <a:moveTo>
                      <a:pt x="65" y="15"/>
                    </a:moveTo>
                    <a:cubicBezTo>
                      <a:pt x="52" y="7"/>
                      <a:pt x="37" y="2"/>
                      <a:pt x="22" y="1"/>
                    </a:cubicBezTo>
                    <a:cubicBezTo>
                      <a:pt x="15" y="0"/>
                      <a:pt x="8" y="0"/>
                      <a:pt x="2" y="5"/>
                    </a:cubicBezTo>
                    <a:cubicBezTo>
                      <a:pt x="1" y="5"/>
                      <a:pt x="0" y="7"/>
                      <a:pt x="0" y="8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9" y="24"/>
                      <a:pt x="45" y="26"/>
                      <a:pt x="65" y="15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6">
                <a:extLst>
                  <a:ext uri="{FF2B5EF4-FFF2-40B4-BE49-F238E27FC236}">
                    <a16:creationId xmlns:a16="http://schemas.microsoft.com/office/drawing/2014/main" id="{284A8E27-995D-43C2-BA6D-1069CB404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" y="3260"/>
                <a:ext cx="107" cy="153"/>
              </a:xfrm>
              <a:custGeom>
                <a:avLst/>
                <a:gdLst>
                  <a:gd name="T0" fmla="*/ 46 w 46"/>
                  <a:gd name="T1" fmla="*/ 66 h 66"/>
                  <a:gd name="T2" fmla="*/ 18 w 46"/>
                  <a:gd name="T3" fmla="*/ 42 h 66"/>
                  <a:gd name="T4" fmla="*/ 1 w 46"/>
                  <a:gd name="T5" fmla="*/ 11 h 66"/>
                  <a:gd name="T6" fmla="*/ 2 w 46"/>
                  <a:gd name="T7" fmla="*/ 0 h 66"/>
                  <a:gd name="T8" fmla="*/ 46 w 46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6">
                    <a:moveTo>
                      <a:pt x="46" y="66"/>
                    </a:moveTo>
                    <a:cubicBezTo>
                      <a:pt x="36" y="59"/>
                      <a:pt x="26" y="51"/>
                      <a:pt x="18" y="42"/>
                    </a:cubicBezTo>
                    <a:cubicBezTo>
                      <a:pt x="10" y="33"/>
                      <a:pt x="4" y="22"/>
                      <a:pt x="1" y="11"/>
                    </a:cubicBezTo>
                    <a:cubicBezTo>
                      <a:pt x="0" y="7"/>
                      <a:pt x="0" y="3"/>
                      <a:pt x="2" y="0"/>
                    </a:cubicBezTo>
                    <a:cubicBezTo>
                      <a:pt x="24" y="17"/>
                      <a:pt x="41" y="39"/>
                      <a:pt x="46" y="6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7">
                <a:extLst>
                  <a:ext uri="{FF2B5EF4-FFF2-40B4-BE49-F238E27FC236}">
                    <a16:creationId xmlns:a16="http://schemas.microsoft.com/office/drawing/2014/main" id="{435056F6-DB39-40B0-883D-6231C346F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" y="3264"/>
                <a:ext cx="60" cy="158"/>
              </a:xfrm>
              <a:custGeom>
                <a:avLst/>
                <a:gdLst>
                  <a:gd name="T0" fmla="*/ 2 w 26"/>
                  <a:gd name="T1" fmla="*/ 65 h 68"/>
                  <a:gd name="T2" fmla="*/ 3 w 26"/>
                  <a:gd name="T3" fmla="*/ 29 h 68"/>
                  <a:gd name="T4" fmla="*/ 22 w 26"/>
                  <a:gd name="T5" fmla="*/ 0 h 68"/>
                  <a:gd name="T6" fmla="*/ 22 w 26"/>
                  <a:gd name="T7" fmla="*/ 28 h 68"/>
                  <a:gd name="T8" fmla="*/ 3 w 2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8">
                    <a:moveTo>
                      <a:pt x="2" y="65"/>
                    </a:moveTo>
                    <a:cubicBezTo>
                      <a:pt x="1" y="53"/>
                      <a:pt x="0" y="41"/>
                      <a:pt x="3" y="29"/>
                    </a:cubicBezTo>
                    <a:cubicBezTo>
                      <a:pt x="6" y="18"/>
                      <a:pt x="12" y="7"/>
                      <a:pt x="22" y="0"/>
                    </a:cubicBezTo>
                    <a:cubicBezTo>
                      <a:pt x="26" y="9"/>
                      <a:pt x="24" y="19"/>
                      <a:pt x="22" y="28"/>
                    </a:cubicBezTo>
                    <a:cubicBezTo>
                      <a:pt x="17" y="42"/>
                      <a:pt x="11" y="56"/>
                      <a:pt x="3" y="68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5A5DCB00-4303-45C8-86E5-29378302E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" y="3506"/>
                <a:ext cx="125" cy="116"/>
              </a:xfrm>
              <a:custGeom>
                <a:avLst/>
                <a:gdLst>
                  <a:gd name="T0" fmla="*/ 54 w 54"/>
                  <a:gd name="T1" fmla="*/ 0 h 50"/>
                  <a:gd name="T2" fmla="*/ 20 w 54"/>
                  <a:gd name="T3" fmla="*/ 17 h 50"/>
                  <a:gd name="T4" fmla="*/ 0 w 54"/>
                  <a:gd name="T5" fmla="*/ 50 h 50"/>
                  <a:gd name="T6" fmla="*/ 32 w 54"/>
                  <a:gd name="T7" fmla="*/ 30 h 50"/>
                  <a:gd name="T8" fmla="*/ 54 w 5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0">
                    <a:moveTo>
                      <a:pt x="54" y="0"/>
                    </a:moveTo>
                    <a:cubicBezTo>
                      <a:pt x="41" y="1"/>
                      <a:pt x="30" y="8"/>
                      <a:pt x="20" y="17"/>
                    </a:cubicBezTo>
                    <a:cubicBezTo>
                      <a:pt x="10" y="25"/>
                      <a:pt x="3" y="37"/>
                      <a:pt x="0" y="50"/>
                    </a:cubicBezTo>
                    <a:cubicBezTo>
                      <a:pt x="13" y="49"/>
                      <a:pt x="24" y="40"/>
                      <a:pt x="32" y="30"/>
                    </a:cubicBezTo>
                    <a:cubicBezTo>
                      <a:pt x="40" y="20"/>
                      <a:pt x="45" y="9"/>
                      <a:pt x="54" y="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9">
                <a:extLst>
                  <a:ext uri="{FF2B5EF4-FFF2-40B4-BE49-F238E27FC236}">
                    <a16:creationId xmlns:a16="http://schemas.microsoft.com/office/drawing/2014/main" id="{39F387AF-3D6C-493A-8000-F0B1A936F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3" y="3336"/>
                <a:ext cx="63" cy="184"/>
              </a:xfrm>
              <a:custGeom>
                <a:avLst/>
                <a:gdLst>
                  <a:gd name="T0" fmla="*/ 10 w 27"/>
                  <a:gd name="T1" fmla="*/ 79 h 79"/>
                  <a:gd name="T2" fmla="*/ 20 w 27"/>
                  <a:gd name="T3" fmla="*/ 0 h 79"/>
                  <a:gd name="T4" fmla="*/ 10 w 27"/>
                  <a:gd name="T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79">
                    <a:moveTo>
                      <a:pt x="10" y="79"/>
                    </a:moveTo>
                    <a:cubicBezTo>
                      <a:pt x="0" y="53"/>
                      <a:pt x="4" y="22"/>
                      <a:pt x="20" y="0"/>
                    </a:cubicBezTo>
                    <a:cubicBezTo>
                      <a:pt x="27" y="26"/>
                      <a:pt x="25" y="55"/>
                      <a:pt x="10" y="79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">
                <a:extLst>
                  <a:ext uri="{FF2B5EF4-FFF2-40B4-BE49-F238E27FC236}">
                    <a16:creationId xmlns:a16="http://schemas.microsoft.com/office/drawing/2014/main" id="{91B387A3-9BAA-4F93-9524-F087FCC42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5" y="3597"/>
                <a:ext cx="139" cy="91"/>
              </a:xfrm>
              <a:custGeom>
                <a:avLst/>
                <a:gdLst>
                  <a:gd name="T0" fmla="*/ 60 w 60"/>
                  <a:gd name="T1" fmla="*/ 0 h 39"/>
                  <a:gd name="T2" fmla="*/ 26 w 60"/>
                  <a:gd name="T3" fmla="*/ 8 h 39"/>
                  <a:gd name="T4" fmla="*/ 2 w 60"/>
                  <a:gd name="T5" fmla="*/ 34 h 39"/>
                  <a:gd name="T6" fmla="*/ 1 w 60"/>
                  <a:gd name="T7" fmla="*/ 38 h 39"/>
                  <a:gd name="T8" fmla="*/ 5 w 60"/>
                  <a:gd name="T9" fmla="*/ 39 h 39"/>
                  <a:gd name="T10" fmla="*/ 35 w 60"/>
                  <a:gd name="T11" fmla="*/ 24 h 39"/>
                  <a:gd name="T12" fmla="*/ 60 w 60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39">
                    <a:moveTo>
                      <a:pt x="60" y="0"/>
                    </a:moveTo>
                    <a:cubicBezTo>
                      <a:pt x="48" y="0"/>
                      <a:pt x="36" y="2"/>
                      <a:pt x="26" y="8"/>
                    </a:cubicBezTo>
                    <a:cubicBezTo>
                      <a:pt x="15" y="14"/>
                      <a:pt x="7" y="23"/>
                      <a:pt x="2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2" y="39"/>
                      <a:pt x="4" y="39"/>
                      <a:pt x="5" y="39"/>
                    </a:cubicBezTo>
                    <a:cubicBezTo>
                      <a:pt x="17" y="38"/>
                      <a:pt x="27" y="32"/>
                      <a:pt x="35" y="24"/>
                    </a:cubicBezTo>
                    <a:cubicBezTo>
                      <a:pt x="43" y="16"/>
                      <a:pt x="51" y="7"/>
                      <a:pt x="60" y="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">
                <a:extLst>
                  <a:ext uri="{FF2B5EF4-FFF2-40B4-BE49-F238E27FC236}">
                    <a16:creationId xmlns:a16="http://schemas.microsoft.com/office/drawing/2014/main" id="{0B3CF1F1-8F74-4C3E-BD45-A176F74F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3406"/>
                <a:ext cx="58" cy="186"/>
              </a:xfrm>
              <a:custGeom>
                <a:avLst/>
                <a:gdLst>
                  <a:gd name="T0" fmla="*/ 7 w 25"/>
                  <a:gd name="T1" fmla="*/ 80 h 80"/>
                  <a:gd name="T2" fmla="*/ 6 w 25"/>
                  <a:gd name="T3" fmla="*/ 20 h 80"/>
                  <a:gd name="T4" fmla="*/ 18 w 25"/>
                  <a:gd name="T5" fmla="*/ 1 h 80"/>
                  <a:gd name="T6" fmla="*/ 20 w 25"/>
                  <a:gd name="T7" fmla="*/ 0 h 80"/>
                  <a:gd name="T8" fmla="*/ 22 w 25"/>
                  <a:gd name="T9" fmla="*/ 2 h 80"/>
                  <a:gd name="T10" fmla="*/ 25 w 25"/>
                  <a:gd name="T11" fmla="*/ 19 h 80"/>
                  <a:gd name="T12" fmla="*/ 22 w 25"/>
                  <a:gd name="T13" fmla="*/ 37 h 80"/>
                  <a:gd name="T14" fmla="*/ 13 w 25"/>
                  <a:gd name="T15" fmla="*/ 68 h 80"/>
                  <a:gd name="T16" fmla="*/ 9 w 25"/>
                  <a:gd name="T17" fmla="*/ 75 h 80"/>
                  <a:gd name="T18" fmla="*/ 7 w 25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80">
                    <a:moveTo>
                      <a:pt x="7" y="80"/>
                    </a:moveTo>
                    <a:cubicBezTo>
                      <a:pt x="1" y="61"/>
                      <a:pt x="0" y="40"/>
                      <a:pt x="6" y="20"/>
                    </a:cubicBezTo>
                    <a:cubicBezTo>
                      <a:pt x="8" y="13"/>
                      <a:pt x="11" y="4"/>
                      <a:pt x="18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1" y="1"/>
                      <a:pt x="21" y="1"/>
                      <a:pt x="22" y="2"/>
                    </a:cubicBezTo>
                    <a:cubicBezTo>
                      <a:pt x="24" y="7"/>
                      <a:pt x="25" y="13"/>
                      <a:pt x="25" y="19"/>
                    </a:cubicBezTo>
                    <a:cubicBezTo>
                      <a:pt x="24" y="25"/>
                      <a:pt x="23" y="31"/>
                      <a:pt x="22" y="37"/>
                    </a:cubicBezTo>
                    <a:cubicBezTo>
                      <a:pt x="20" y="47"/>
                      <a:pt x="19" y="59"/>
                      <a:pt x="13" y="68"/>
                    </a:cubicBezTo>
                    <a:cubicBezTo>
                      <a:pt x="11" y="70"/>
                      <a:pt x="10" y="72"/>
                      <a:pt x="9" y="75"/>
                    </a:cubicBezTo>
                    <a:cubicBezTo>
                      <a:pt x="8" y="77"/>
                      <a:pt x="8" y="78"/>
                      <a:pt x="7" y="8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2">
                <a:extLst>
                  <a:ext uri="{FF2B5EF4-FFF2-40B4-BE49-F238E27FC236}">
                    <a16:creationId xmlns:a16="http://schemas.microsoft.com/office/drawing/2014/main" id="{00669653-DD37-43E3-B96E-0954B3180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64"/>
                <a:ext cx="61" cy="156"/>
              </a:xfrm>
              <a:custGeom>
                <a:avLst/>
                <a:gdLst>
                  <a:gd name="T0" fmla="*/ 5 w 26"/>
                  <a:gd name="T1" fmla="*/ 67 h 67"/>
                  <a:gd name="T2" fmla="*/ 19 w 26"/>
                  <a:gd name="T3" fmla="*/ 3 h 67"/>
                  <a:gd name="T4" fmla="*/ 23 w 26"/>
                  <a:gd name="T5" fmla="*/ 0 h 67"/>
                  <a:gd name="T6" fmla="*/ 26 w 26"/>
                  <a:gd name="T7" fmla="*/ 6 h 67"/>
                  <a:gd name="T8" fmla="*/ 5 w 2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7">
                    <a:moveTo>
                      <a:pt x="5" y="67"/>
                    </a:moveTo>
                    <a:cubicBezTo>
                      <a:pt x="0" y="46"/>
                      <a:pt x="6" y="20"/>
                      <a:pt x="19" y="3"/>
                    </a:cubicBezTo>
                    <a:cubicBezTo>
                      <a:pt x="20" y="1"/>
                      <a:pt x="21" y="0"/>
                      <a:pt x="23" y="0"/>
                    </a:cubicBezTo>
                    <a:cubicBezTo>
                      <a:pt x="25" y="1"/>
                      <a:pt x="26" y="4"/>
                      <a:pt x="26" y="6"/>
                    </a:cubicBezTo>
                    <a:cubicBezTo>
                      <a:pt x="25" y="28"/>
                      <a:pt x="18" y="49"/>
                      <a:pt x="5" y="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">
                <a:extLst>
                  <a:ext uri="{FF2B5EF4-FFF2-40B4-BE49-F238E27FC236}">
                    <a16:creationId xmlns:a16="http://schemas.microsoft.com/office/drawing/2014/main" id="{03F08779-F528-47D2-8A4E-12174C2DE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574"/>
                <a:ext cx="177" cy="72"/>
              </a:xfrm>
              <a:custGeom>
                <a:avLst/>
                <a:gdLst>
                  <a:gd name="T0" fmla="*/ 0 w 76"/>
                  <a:gd name="T1" fmla="*/ 24 h 31"/>
                  <a:gd name="T2" fmla="*/ 76 w 76"/>
                  <a:gd name="T3" fmla="*/ 9 h 31"/>
                  <a:gd name="T4" fmla="*/ 35 w 76"/>
                  <a:gd name="T5" fmla="*/ 4 h 31"/>
                  <a:gd name="T6" fmla="*/ 0 w 76"/>
                  <a:gd name="T7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31">
                    <a:moveTo>
                      <a:pt x="0" y="24"/>
                    </a:moveTo>
                    <a:cubicBezTo>
                      <a:pt x="26" y="31"/>
                      <a:pt x="55" y="24"/>
                      <a:pt x="76" y="9"/>
                    </a:cubicBezTo>
                    <a:cubicBezTo>
                      <a:pt x="64" y="2"/>
                      <a:pt x="49" y="0"/>
                      <a:pt x="35" y="4"/>
                    </a:cubicBezTo>
                    <a:cubicBezTo>
                      <a:pt x="21" y="7"/>
                      <a:pt x="9" y="13"/>
                      <a:pt x="0" y="24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4">
                <a:extLst>
                  <a:ext uri="{FF2B5EF4-FFF2-40B4-BE49-F238E27FC236}">
                    <a16:creationId xmlns:a16="http://schemas.microsoft.com/office/drawing/2014/main" id="{2B41F37B-EC3A-494F-BAC1-79234B6D6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3504"/>
                <a:ext cx="161" cy="93"/>
              </a:xfrm>
              <a:custGeom>
                <a:avLst/>
                <a:gdLst>
                  <a:gd name="T0" fmla="*/ 0 w 69"/>
                  <a:gd name="T1" fmla="*/ 40 h 40"/>
                  <a:gd name="T2" fmla="*/ 69 w 69"/>
                  <a:gd name="T3" fmla="*/ 0 h 40"/>
                  <a:gd name="T4" fmla="*/ 46 w 69"/>
                  <a:gd name="T5" fmla="*/ 25 h 40"/>
                  <a:gd name="T6" fmla="*/ 13 w 69"/>
                  <a:gd name="T7" fmla="*/ 35 h 40"/>
                  <a:gd name="T8" fmla="*/ 0 w 69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0">
                    <a:moveTo>
                      <a:pt x="0" y="40"/>
                    </a:moveTo>
                    <a:cubicBezTo>
                      <a:pt x="14" y="17"/>
                      <a:pt x="42" y="2"/>
                      <a:pt x="69" y="0"/>
                    </a:cubicBezTo>
                    <a:cubicBezTo>
                      <a:pt x="66" y="11"/>
                      <a:pt x="57" y="20"/>
                      <a:pt x="46" y="25"/>
                    </a:cubicBezTo>
                    <a:cubicBezTo>
                      <a:pt x="36" y="30"/>
                      <a:pt x="24" y="33"/>
                      <a:pt x="13" y="35"/>
                    </a:cubicBezTo>
                    <a:cubicBezTo>
                      <a:pt x="9" y="36"/>
                      <a:pt x="3" y="37"/>
                      <a:pt x="0" y="4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5">
                <a:extLst>
                  <a:ext uri="{FF2B5EF4-FFF2-40B4-BE49-F238E27FC236}">
                    <a16:creationId xmlns:a16="http://schemas.microsoft.com/office/drawing/2014/main" id="{E775DFDB-C695-4B04-B7E8-5B538A4B2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" y="3253"/>
                <a:ext cx="56" cy="190"/>
              </a:xfrm>
              <a:custGeom>
                <a:avLst/>
                <a:gdLst>
                  <a:gd name="T0" fmla="*/ 14 w 24"/>
                  <a:gd name="T1" fmla="*/ 80 h 82"/>
                  <a:gd name="T2" fmla="*/ 23 w 24"/>
                  <a:gd name="T3" fmla="*/ 40 h 82"/>
                  <a:gd name="T4" fmla="*/ 15 w 24"/>
                  <a:gd name="T5" fmla="*/ 0 h 82"/>
                  <a:gd name="T6" fmla="*/ 13 w 24"/>
                  <a:gd name="T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82">
                    <a:moveTo>
                      <a:pt x="14" y="80"/>
                    </a:moveTo>
                    <a:cubicBezTo>
                      <a:pt x="18" y="67"/>
                      <a:pt x="22" y="53"/>
                      <a:pt x="23" y="40"/>
                    </a:cubicBezTo>
                    <a:cubicBezTo>
                      <a:pt x="24" y="26"/>
                      <a:pt x="22" y="12"/>
                      <a:pt x="15" y="0"/>
                    </a:cubicBezTo>
                    <a:cubicBezTo>
                      <a:pt x="1" y="26"/>
                      <a:pt x="0" y="56"/>
                      <a:pt x="13" y="8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6">
                <a:extLst>
                  <a:ext uri="{FF2B5EF4-FFF2-40B4-BE49-F238E27FC236}">
                    <a16:creationId xmlns:a16="http://schemas.microsoft.com/office/drawing/2014/main" id="{4B74CAE2-9221-4246-A4D0-4E24EE8E2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3260"/>
                <a:ext cx="186" cy="127"/>
              </a:xfrm>
              <a:custGeom>
                <a:avLst/>
                <a:gdLst>
                  <a:gd name="T0" fmla="*/ 0 w 80"/>
                  <a:gd name="T1" fmla="*/ 54 h 55"/>
                  <a:gd name="T2" fmla="*/ 80 w 80"/>
                  <a:gd name="T3" fmla="*/ 0 h 55"/>
                  <a:gd name="T4" fmla="*/ 0 w 80"/>
                  <a:gd name="T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55">
                    <a:moveTo>
                      <a:pt x="0" y="54"/>
                    </a:moveTo>
                    <a:cubicBezTo>
                      <a:pt x="15" y="26"/>
                      <a:pt x="47" y="3"/>
                      <a:pt x="80" y="0"/>
                    </a:cubicBezTo>
                    <a:cubicBezTo>
                      <a:pt x="67" y="31"/>
                      <a:pt x="33" y="55"/>
                      <a:pt x="0" y="54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7">
                <a:extLst>
                  <a:ext uri="{FF2B5EF4-FFF2-40B4-BE49-F238E27FC236}">
                    <a16:creationId xmlns:a16="http://schemas.microsoft.com/office/drawing/2014/main" id="{1B425DFC-25CB-4B45-8170-BA5310F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3383"/>
                <a:ext cx="214" cy="88"/>
              </a:xfrm>
              <a:custGeom>
                <a:avLst/>
                <a:gdLst>
                  <a:gd name="T0" fmla="*/ 0 w 92"/>
                  <a:gd name="T1" fmla="*/ 7 h 38"/>
                  <a:gd name="T2" fmla="*/ 65 w 92"/>
                  <a:gd name="T3" fmla="*/ 34 h 38"/>
                  <a:gd name="T4" fmla="*/ 80 w 92"/>
                  <a:gd name="T5" fmla="*/ 37 h 38"/>
                  <a:gd name="T6" fmla="*/ 91 w 92"/>
                  <a:gd name="T7" fmla="*/ 28 h 38"/>
                  <a:gd name="T8" fmla="*/ 87 w 92"/>
                  <a:gd name="T9" fmla="*/ 17 h 38"/>
                  <a:gd name="T10" fmla="*/ 76 w 92"/>
                  <a:gd name="T11" fmla="*/ 10 h 38"/>
                  <a:gd name="T12" fmla="*/ 2 w 92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38">
                    <a:moveTo>
                      <a:pt x="0" y="7"/>
                    </a:moveTo>
                    <a:cubicBezTo>
                      <a:pt x="23" y="11"/>
                      <a:pt x="43" y="25"/>
                      <a:pt x="65" y="34"/>
                    </a:cubicBezTo>
                    <a:cubicBezTo>
                      <a:pt x="70" y="36"/>
                      <a:pt x="75" y="38"/>
                      <a:pt x="80" y="37"/>
                    </a:cubicBezTo>
                    <a:cubicBezTo>
                      <a:pt x="85" y="37"/>
                      <a:pt x="90" y="33"/>
                      <a:pt x="91" y="28"/>
                    </a:cubicBezTo>
                    <a:cubicBezTo>
                      <a:pt x="92" y="24"/>
                      <a:pt x="90" y="20"/>
                      <a:pt x="87" y="17"/>
                    </a:cubicBezTo>
                    <a:cubicBezTo>
                      <a:pt x="84" y="14"/>
                      <a:pt x="80" y="12"/>
                      <a:pt x="76" y="10"/>
                    </a:cubicBezTo>
                    <a:cubicBezTo>
                      <a:pt x="52" y="1"/>
                      <a:pt x="27" y="0"/>
                      <a:pt x="2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8">
                <a:extLst>
                  <a:ext uri="{FF2B5EF4-FFF2-40B4-BE49-F238E27FC236}">
                    <a16:creationId xmlns:a16="http://schemas.microsoft.com/office/drawing/2014/main" id="{C7B41B91-6996-450E-AC3B-B3D579870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32"/>
                <a:ext cx="156" cy="83"/>
              </a:xfrm>
              <a:custGeom>
                <a:avLst/>
                <a:gdLst>
                  <a:gd name="T0" fmla="*/ 0 w 67"/>
                  <a:gd name="T1" fmla="*/ 2 h 36"/>
                  <a:gd name="T2" fmla="*/ 12 w 67"/>
                  <a:gd name="T3" fmla="*/ 10 h 36"/>
                  <a:gd name="T4" fmla="*/ 61 w 67"/>
                  <a:gd name="T5" fmla="*/ 35 h 36"/>
                  <a:gd name="T6" fmla="*/ 66 w 67"/>
                  <a:gd name="T7" fmla="*/ 34 h 36"/>
                  <a:gd name="T8" fmla="*/ 65 w 67"/>
                  <a:gd name="T9" fmla="*/ 30 h 36"/>
                  <a:gd name="T10" fmla="*/ 35 w 67"/>
                  <a:gd name="T11" fmla="*/ 10 h 36"/>
                  <a:gd name="T12" fmla="*/ 0 w 67"/>
                  <a:gd name="T1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0" y="2"/>
                    </a:moveTo>
                    <a:cubicBezTo>
                      <a:pt x="6" y="4"/>
                      <a:pt x="8" y="7"/>
                      <a:pt x="12" y="10"/>
                    </a:cubicBezTo>
                    <a:cubicBezTo>
                      <a:pt x="26" y="22"/>
                      <a:pt x="43" y="31"/>
                      <a:pt x="61" y="35"/>
                    </a:cubicBezTo>
                    <a:cubicBezTo>
                      <a:pt x="63" y="36"/>
                      <a:pt x="65" y="36"/>
                      <a:pt x="66" y="34"/>
                    </a:cubicBezTo>
                    <a:cubicBezTo>
                      <a:pt x="67" y="33"/>
                      <a:pt x="66" y="31"/>
                      <a:pt x="65" y="30"/>
                    </a:cubicBezTo>
                    <a:cubicBezTo>
                      <a:pt x="57" y="20"/>
                      <a:pt x="47" y="14"/>
                      <a:pt x="35" y="10"/>
                    </a:cubicBezTo>
                    <a:cubicBezTo>
                      <a:pt x="24" y="5"/>
                      <a:pt x="14" y="0"/>
                      <a:pt x="0" y="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9">
                <a:extLst>
                  <a:ext uri="{FF2B5EF4-FFF2-40B4-BE49-F238E27FC236}">
                    <a16:creationId xmlns:a16="http://schemas.microsoft.com/office/drawing/2014/main" id="{2640AF71-99E1-44C4-88CC-F77F29990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3192"/>
                <a:ext cx="179" cy="77"/>
              </a:xfrm>
              <a:custGeom>
                <a:avLst/>
                <a:gdLst>
                  <a:gd name="T0" fmla="*/ 0 w 77"/>
                  <a:gd name="T1" fmla="*/ 7 h 33"/>
                  <a:gd name="T2" fmla="*/ 72 w 77"/>
                  <a:gd name="T3" fmla="*/ 31 h 33"/>
                  <a:gd name="T4" fmla="*/ 75 w 77"/>
                  <a:gd name="T5" fmla="*/ 30 h 33"/>
                  <a:gd name="T6" fmla="*/ 73 w 77"/>
                  <a:gd name="T7" fmla="*/ 23 h 33"/>
                  <a:gd name="T8" fmla="*/ 0 w 77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3">
                    <a:moveTo>
                      <a:pt x="0" y="7"/>
                    </a:moveTo>
                    <a:cubicBezTo>
                      <a:pt x="19" y="24"/>
                      <a:pt x="46" y="33"/>
                      <a:pt x="72" y="31"/>
                    </a:cubicBezTo>
                    <a:cubicBezTo>
                      <a:pt x="73" y="31"/>
                      <a:pt x="74" y="31"/>
                      <a:pt x="75" y="30"/>
                    </a:cubicBezTo>
                    <a:cubicBezTo>
                      <a:pt x="77" y="28"/>
                      <a:pt x="75" y="25"/>
                      <a:pt x="73" y="23"/>
                    </a:cubicBezTo>
                    <a:cubicBezTo>
                      <a:pt x="52" y="7"/>
                      <a:pt x="26" y="0"/>
                      <a:pt x="0" y="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0">
                <a:extLst>
                  <a:ext uri="{FF2B5EF4-FFF2-40B4-BE49-F238E27FC236}">
                    <a16:creationId xmlns:a16="http://schemas.microsoft.com/office/drawing/2014/main" id="{D4D08E8C-8F71-494B-8FA2-789CE48E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3134"/>
                <a:ext cx="210" cy="72"/>
              </a:xfrm>
              <a:custGeom>
                <a:avLst/>
                <a:gdLst>
                  <a:gd name="T0" fmla="*/ 0 w 90"/>
                  <a:gd name="T1" fmla="*/ 25 h 31"/>
                  <a:gd name="T2" fmla="*/ 90 w 90"/>
                  <a:gd name="T3" fmla="*/ 10 h 31"/>
                  <a:gd name="T4" fmla="*/ 47 w 90"/>
                  <a:gd name="T5" fmla="*/ 29 h 31"/>
                  <a:gd name="T6" fmla="*/ 0 w 90"/>
                  <a:gd name="T7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31">
                    <a:moveTo>
                      <a:pt x="0" y="25"/>
                    </a:moveTo>
                    <a:cubicBezTo>
                      <a:pt x="25" y="6"/>
                      <a:pt x="60" y="0"/>
                      <a:pt x="90" y="10"/>
                    </a:cubicBezTo>
                    <a:cubicBezTo>
                      <a:pt x="78" y="21"/>
                      <a:pt x="63" y="27"/>
                      <a:pt x="47" y="29"/>
                    </a:cubicBezTo>
                    <a:cubicBezTo>
                      <a:pt x="31" y="31"/>
                      <a:pt x="16" y="29"/>
                      <a:pt x="0" y="25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1">
                <a:extLst>
                  <a:ext uri="{FF2B5EF4-FFF2-40B4-BE49-F238E27FC236}">
                    <a16:creationId xmlns:a16="http://schemas.microsoft.com/office/drawing/2014/main" id="{61658F8C-CE61-4CBA-8CA2-EE648806D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8"/>
                <a:ext cx="35" cy="149"/>
              </a:xfrm>
              <a:custGeom>
                <a:avLst/>
                <a:gdLst>
                  <a:gd name="T0" fmla="*/ 15 w 15"/>
                  <a:gd name="T1" fmla="*/ 64 h 64"/>
                  <a:gd name="T2" fmla="*/ 13 w 15"/>
                  <a:gd name="T3" fmla="*/ 5 h 64"/>
                  <a:gd name="T4" fmla="*/ 11 w 15"/>
                  <a:gd name="T5" fmla="*/ 1 h 64"/>
                  <a:gd name="T6" fmla="*/ 6 w 15"/>
                  <a:gd name="T7" fmla="*/ 5 h 64"/>
                  <a:gd name="T8" fmla="*/ 15 w 15"/>
                  <a:gd name="T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4">
                    <a:moveTo>
                      <a:pt x="15" y="64"/>
                    </a:moveTo>
                    <a:cubicBezTo>
                      <a:pt x="13" y="43"/>
                      <a:pt x="14" y="26"/>
                      <a:pt x="13" y="5"/>
                    </a:cubicBezTo>
                    <a:cubicBezTo>
                      <a:pt x="13" y="3"/>
                      <a:pt x="12" y="1"/>
                      <a:pt x="11" y="1"/>
                    </a:cubicBezTo>
                    <a:cubicBezTo>
                      <a:pt x="9" y="0"/>
                      <a:pt x="7" y="2"/>
                      <a:pt x="6" y="5"/>
                    </a:cubicBezTo>
                    <a:cubicBezTo>
                      <a:pt x="0" y="24"/>
                      <a:pt x="3" y="46"/>
                      <a:pt x="15" y="6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2">
                <a:extLst>
                  <a:ext uri="{FF2B5EF4-FFF2-40B4-BE49-F238E27FC236}">
                    <a16:creationId xmlns:a16="http://schemas.microsoft.com/office/drawing/2014/main" id="{AF0F0E30-DA89-4E5D-AF06-7F6386933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2938"/>
                <a:ext cx="109" cy="154"/>
              </a:xfrm>
              <a:custGeom>
                <a:avLst/>
                <a:gdLst>
                  <a:gd name="T0" fmla="*/ 0 w 47"/>
                  <a:gd name="T1" fmla="*/ 66 h 66"/>
                  <a:gd name="T2" fmla="*/ 34 w 47"/>
                  <a:gd name="T3" fmla="*/ 32 h 66"/>
                  <a:gd name="T4" fmla="*/ 45 w 47"/>
                  <a:gd name="T5" fmla="*/ 0 h 66"/>
                  <a:gd name="T6" fmla="*/ 20 w 47"/>
                  <a:gd name="T7" fmla="*/ 12 h 66"/>
                  <a:gd name="T8" fmla="*/ 8 w 47"/>
                  <a:gd name="T9" fmla="*/ 38 h 66"/>
                  <a:gd name="T10" fmla="*/ 0 w 47"/>
                  <a:gd name="T1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0" y="66"/>
                    </a:moveTo>
                    <a:cubicBezTo>
                      <a:pt x="14" y="57"/>
                      <a:pt x="25" y="46"/>
                      <a:pt x="34" y="32"/>
                    </a:cubicBezTo>
                    <a:cubicBezTo>
                      <a:pt x="41" y="23"/>
                      <a:pt x="47" y="11"/>
                      <a:pt x="45" y="0"/>
                    </a:cubicBezTo>
                    <a:cubicBezTo>
                      <a:pt x="36" y="0"/>
                      <a:pt x="27" y="5"/>
                      <a:pt x="20" y="12"/>
                    </a:cubicBezTo>
                    <a:cubicBezTo>
                      <a:pt x="14" y="20"/>
                      <a:pt x="10" y="29"/>
                      <a:pt x="8" y="38"/>
                    </a:cubicBezTo>
                    <a:cubicBezTo>
                      <a:pt x="5" y="47"/>
                      <a:pt x="3" y="57"/>
                      <a:pt x="0" y="6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3">
                <a:extLst>
                  <a:ext uri="{FF2B5EF4-FFF2-40B4-BE49-F238E27FC236}">
                    <a16:creationId xmlns:a16="http://schemas.microsoft.com/office/drawing/2014/main" id="{50804100-4600-4D3D-B17A-B36B6ECD9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943"/>
                <a:ext cx="200" cy="126"/>
              </a:xfrm>
              <a:custGeom>
                <a:avLst/>
                <a:gdLst>
                  <a:gd name="T0" fmla="*/ 1 w 86"/>
                  <a:gd name="T1" fmla="*/ 54 h 54"/>
                  <a:gd name="T2" fmla="*/ 86 w 86"/>
                  <a:gd name="T3" fmla="*/ 4 h 54"/>
                  <a:gd name="T4" fmla="*/ 54 w 86"/>
                  <a:gd name="T5" fmla="*/ 6 h 54"/>
                  <a:gd name="T6" fmla="*/ 0 w 86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54">
                    <a:moveTo>
                      <a:pt x="1" y="54"/>
                    </a:moveTo>
                    <a:cubicBezTo>
                      <a:pt x="32" y="43"/>
                      <a:pt x="61" y="26"/>
                      <a:pt x="86" y="4"/>
                    </a:cubicBezTo>
                    <a:cubicBezTo>
                      <a:pt x="76" y="0"/>
                      <a:pt x="64" y="2"/>
                      <a:pt x="54" y="6"/>
                    </a:cubicBezTo>
                    <a:cubicBezTo>
                      <a:pt x="31" y="16"/>
                      <a:pt x="12" y="32"/>
                      <a:pt x="0" y="54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4">
                <a:extLst>
                  <a:ext uri="{FF2B5EF4-FFF2-40B4-BE49-F238E27FC236}">
                    <a16:creationId xmlns:a16="http://schemas.microsoft.com/office/drawing/2014/main" id="{FB8FA27D-64F2-45CA-B4A4-B914B34F9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3057"/>
                <a:ext cx="223" cy="68"/>
              </a:xfrm>
              <a:custGeom>
                <a:avLst/>
                <a:gdLst>
                  <a:gd name="T0" fmla="*/ 0 w 96"/>
                  <a:gd name="T1" fmla="*/ 26 h 29"/>
                  <a:gd name="T2" fmla="*/ 48 w 96"/>
                  <a:gd name="T3" fmla="*/ 27 h 29"/>
                  <a:gd name="T4" fmla="*/ 92 w 96"/>
                  <a:gd name="T5" fmla="*/ 12 h 29"/>
                  <a:gd name="T6" fmla="*/ 95 w 96"/>
                  <a:gd name="T7" fmla="*/ 10 h 29"/>
                  <a:gd name="T8" fmla="*/ 94 w 96"/>
                  <a:gd name="T9" fmla="*/ 6 h 29"/>
                  <a:gd name="T10" fmla="*/ 90 w 96"/>
                  <a:gd name="T11" fmla="*/ 4 h 29"/>
                  <a:gd name="T12" fmla="*/ 42 w 96"/>
                  <a:gd name="T13" fmla="*/ 7 h 29"/>
                  <a:gd name="T14" fmla="*/ 0 w 96"/>
                  <a:gd name="T15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29">
                    <a:moveTo>
                      <a:pt x="0" y="26"/>
                    </a:moveTo>
                    <a:cubicBezTo>
                      <a:pt x="16" y="28"/>
                      <a:pt x="32" y="29"/>
                      <a:pt x="48" y="27"/>
                    </a:cubicBezTo>
                    <a:cubicBezTo>
                      <a:pt x="63" y="24"/>
                      <a:pt x="78" y="18"/>
                      <a:pt x="92" y="12"/>
                    </a:cubicBezTo>
                    <a:cubicBezTo>
                      <a:pt x="93" y="11"/>
                      <a:pt x="95" y="11"/>
                      <a:pt x="95" y="10"/>
                    </a:cubicBezTo>
                    <a:cubicBezTo>
                      <a:pt x="96" y="8"/>
                      <a:pt x="95" y="7"/>
                      <a:pt x="94" y="6"/>
                    </a:cubicBezTo>
                    <a:cubicBezTo>
                      <a:pt x="93" y="5"/>
                      <a:pt x="92" y="4"/>
                      <a:pt x="90" y="4"/>
                    </a:cubicBezTo>
                    <a:cubicBezTo>
                      <a:pt x="75" y="0"/>
                      <a:pt x="58" y="2"/>
                      <a:pt x="42" y="7"/>
                    </a:cubicBezTo>
                    <a:cubicBezTo>
                      <a:pt x="27" y="12"/>
                      <a:pt x="14" y="18"/>
                      <a:pt x="0" y="2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5">
                <a:extLst>
                  <a:ext uri="{FF2B5EF4-FFF2-40B4-BE49-F238E27FC236}">
                    <a16:creationId xmlns:a16="http://schemas.microsoft.com/office/drawing/2014/main" id="{CCEC0BC2-B996-446A-9F4C-AFB99BD7E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3048"/>
                <a:ext cx="42" cy="163"/>
              </a:xfrm>
              <a:custGeom>
                <a:avLst/>
                <a:gdLst>
                  <a:gd name="T0" fmla="*/ 11 w 18"/>
                  <a:gd name="T1" fmla="*/ 69 h 70"/>
                  <a:gd name="T2" fmla="*/ 10 w 18"/>
                  <a:gd name="T3" fmla="*/ 0 h 70"/>
                  <a:gd name="T4" fmla="*/ 16 w 18"/>
                  <a:gd name="T5" fmla="*/ 34 h 70"/>
                  <a:gd name="T6" fmla="*/ 11 w 18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0">
                    <a:moveTo>
                      <a:pt x="11" y="69"/>
                    </a:moveTo>
                    <a:cubicBezTo>
                      <a:pt x="0" y="48"/>
                      <a:pt x="1" y="22"/>
                      <a:pt x="10" y="0"/>
                    </a:cubicBezTo>
                    <a:cubicBezTo>
                      <a:pt x="17" y="10"/>
                      <a:pt x="18" y="22"/>
                      <a:pt x="16" y="34"/>
                    </a:cubicBezTo>
                    <a:cubicBezTo>
                      <a:pt x="15" y="46"/>
                      <a:pt x="12" y="58"/>
                      <a:pt x="11" y="7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6">
                <a:extLst>
                  <a:ext uri="{FF2B5EF4-FFF2-40B4-BE49-F238E27FC236}">
                    <a16:creationId xmlns:a16="http://schemas.microsoft.com/office/drawing/2014/main" id="{005E9743-CCA5-44C4-9766-8E204A0D1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0" y="3157"/>
                <a:ext cx="170" cy="77"/>
              </a:xfrm>
              <a:custGeom>
                <a:avLst/>
                <a:gdLst>
                  <a:gd name="T0" fmla="*/ 72 w 73"/>
                  <a:gd name="T1" fmla="*/ 1 h 33"/>
                  <a:gd name="T2" fmla="*/ 0 w 73"/>
                  <a:gd name="T3" fmla="*/ 31 h 33"/>
                  <a:gd name="T4" fmla="*/ 39 w 73"/>
                  <a:gd name="T5" fmla="*/ 24 h 33"/>
                  <a:gd name="T6" fmla="*/ 73 w 73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3">
                    <a:moveTo>
                      <a:pt x="72" y="1"/>
                    </a:moveTo>
                    <a:cubicBezTo>
                      <a:pt x="45" y="0"/>
                      <a:pt x="18" y="12"/>
                      <a:pt x="0" y="31"/>
                    </a:cubicBezTo>
                    <a:cubicBezTo>
                      <a:pt x="13" y="33"/>
                      <a:pt x="27" y="30"/>
                      <a:pt x="39" y="24"/>
                    </a:cubicBezTo>
                    <a:cubicBezTo>
                      <a:pt x="52" y="18"/>
                      <a:pt x="62" y="10"/>
                      <a:pt x="73" y="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27">
                <a:extLst>
                  <a:ext uri="{FF2B5EF4-FFF2-40B4-BE49-F238E27FC236}">
                    <a16:creationId xmlns:a16="http://schemas.microsoft.com/office/drawing/2014/main" id="{B7E6DBDC-D59D-410E-9DD8-1D038A594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3129"/>
                <a:ext cx="158" cy="70"/>
              </a:xfrm>
              <a:custGeom>
                <a:avLst/>
                <a:gdLst>
                  <a:gd name="T0" fmla="*/ 68 w 68"/>
                  <a:gd name="T1" fmla="*/ 3 h 30"/>
                  <a:gd name="T2" fmla="*/ 30 w 68"/>
                  <a:gd name="T3" fmla="*/ 4 h 30"/>
                  <a:gd name="T4" fmla="*/ 0 w 68"/>
                  <a:gd name="T5" fmla="*/ 29 h 30"/>
                  <a:gd name="T6" fmla="*/ 36 w 68"/>
                  <a:gd name="T7" fmla="*/ 22 h 30"/>
                  <a:gd name="T8" fmla="*/ 68 w 68"/>
                  <a:gd name="T9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0">
                    <a:moveTo>
                      <a:pt x="68" y="3"/>
                    </a:moveTo>
                    <a:cubicBezTo>
                      <a:pt x="55" y="2"/>
                      <a:pt x="42" y="0"/>
                      <a:pt x="30" y="4"/>
                    </a:cubicBezTo>
                    <a:cubicBezTo>
                      <a:pt x="17" y="8"/>
                      <a:pt x="5" y="17"/>
                      <a:pt x="0" y="29"/>
                    </a:cubicBezTo>
                    <a:cubicBezTo>
                      <a:pt x="13" y="30"/>
                      <a:pt x="25" y="27"/>
                      <a:pt x="36" y="22"/>
                    </a:cubicBezTo>
                    <a:cubicBezTo>
                      <a:pt x="48" y="17"/>
                      <a:pt x="58" y="10"/>
                      <a:pt x="68" y="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28">
                <a:extLst>
                  <a:ext uri="{FF2B5EF4-FFF2-40B4-BE49-F238E27FC236}">
                    <a16:creationId xmlns:a16="http://schemas.microsoft.com/office/drawing/2014/main" id="{813878ED-ECA0-40FC-8E15-B364132A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" y="3085"/>
                <a:ext cx="181" cy="56"/>
              </a:xfrm>
              <a:custGeom>
                <a:avLst/>
                <a:gdLst>
                  <a:gd name="T0" fmla="*/ 77 w 78"/>
                  <a:gd name="T1" fmla="*/ 22 h 24"/>
                  <a:gd name="T2" fmla="*/ 39 w 78"/>
                  <a:gd name="T3" fmla="*/ 3 h 24"/>
                  <a:gd name="T4" fmla="*/ 0 w 78"/>
                  <a:gd name="T5" fmla="*/ 13 h 24"/>
                  <a:gd name="T6" fmla="*/ 37 w 78"/>
                  <a:gd name="T7" fmla="*/ 20 h 24"/>
                  <a:gd name="T8" fmla="*/ 78 w 78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4">
                    <a:moveTo>
                      <a:pt x="77" y="22"/>
                    </a:moveTo>
                    <a:cubicBezTo>
                      <a:pt x="65" y="15"/>
                      <a:pt x="53" y="7"/>
                      <a:pt x="39" y="3"/>
                    </a:cubicBezTo>
                    <a:cubicBezTo>
                      <a:pt x="25" y="0"/>
                      <a:pt x="9" y="3"/>
                      <a:pt x="0" y="13"/>
                    </a:cubicBezTo>
                    <a:cubicBezTo>
                      <a:pt x="11" y="20"/>
                      <a:pt x="24" y="20"/>
                      <a:pt x="37" y="20"/>
                    </a:cubicBezTo>
                    <a:cubicBezTo>
                      <a:pt x="50" y="20"/>
                      <a:pt x="66" y="20"/>
                      <a:pt x="78" y="24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29">
                <a:extLst>
                  <a:ext uri="{FF2B5EF4-FFF2-40B4-BE49-F238E27FC236}">
                    <a16:creationId xmlns:a16="http://schemas.microsoft.com/office/drawing/2014/main" id="{F86D88B3-08E8-4E7C-9627-D8AF6B20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" y="2945"/>
                <a:ext cx="72" cy="194"/>
              </a:xfrm>
              <a:custGeom>
                <a:avLst/>
                <a:gdLst>
                  <a:gd name="T0" fmla="*/ 28 w 31"/>
                  <a:gd name="T1" fmla="*/ 83 h 83"/>
                  <a:gd name="T2" fmla="*/ 8 w 31"/>
                  <a:gd name="T3" fmla="*/ 0 h 83"/>
                  <a:gd name="T4" fmla="*/ 28 w 3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83">
                    <a:moveTo>
                      <a:pt x="28" y="83"/>
                    </a:moveTo>
                    <a:cubicBezTo>
                      <a:pt x="8" y="63"/>
                      <a:pt x="0" y="27"/>
                      <a:pt x="8" y="0"/>
                    </a:cubicBezTo>
                    <a:cubicBezTo>
                      <a:pt x="24" y="24"/>
                      <a:pt x="31" y="54"/>
                      <a:pt x="28" y="8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0">
                <a:extLst>
                  <a:ext uri="{FF2B5EF4-FFF2-40B4-BE49-F238E27FC236}">
                    <a16:creationId xmlns:a16="http://schemas.microsoft.com/office/drawing/2014/main" id="{06D701D0-076E-4A35-A684-4ED5E0C0F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855"/>
                <a:ext cx="114" cy="153"/>
              </a:xfrm>
              <a:custGeom>
                <a:avLst/>
                <a:gdLst>
                  <a:gd name="T0" fmla="*/ 0 w 49"/>
                  <a:gd name="T1" fmla="*/ 66 h 66"/>
                  <a:gd name="T2" fmla="*/ 10 w 49"/>
                  <a:gd name="T3" fmla="*/ 38 h 66"/>
                  <a:gd name="T4" fmla="*/ 24 w 49"/>
                  <a:gd name="T5" fmla="*/ 13 h 66"/>
                  <a:gd name="T6" fmla="*/ 49 w 49"/>
                  <a:gd name="T7" fmla="*/ 0 h 66"/>
                  <a:gd name="T8" fmla="*/ 0 w 49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6">
                    <a:moveTo>
                      <a:pt x="0" y="66"/>
                    </a:moveTo>
                    <a:cubicBezTo>
                      <a:pt x="3" y="57"/>
                      <a:pt x="6" y="47"/>
                      <a:pt x="10" y="38"/>
                    </a:cubicBezTo>
                    <a:cubicBezTo>
                      <a:pt x="13" y="29"/>
                      <a:pt x="17" y="21"/>
                      <a:pt x="24" y="13"/>
                    </a:cubicBezTo>
                    <a:cubicBezTo>
                      <a:pt x="30" y="6"/>
                      <a:pt x="39" y="1"/>
                      <a:pt x="49" y="0"/>
                    </a:cubicBezTo>
                    <a:cubicBezTo>
                      <a:pt x="43" y="28"/>
                      <a:pt x="25" y="52"/>
                      <a:pt x="0" y="6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1">
                <a:extLst>
                  <a:ext uri="{FF2B5EF4-FFF2-40B4-BE49-F238E27FC236}">
                    <a16:creationId xmlns:a16="http://schemas.microsoft.com/office/drawing/2014/main" id="{DA28EC26-EE71-42F0-96A1-80424A21A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2948"/>
                <a:ext cx="123" cy="86"/>
              </a:xfrm>
              <a:custGeom>
                <a:avLst/>
                <a:gdLst>
                  <a:gd name="T0" fmla="*/ 53 w 53"/>
                  <a:gd name="T1" fmla="*/ 37 h 37"/>
                  <a:gd name="T2" fmla="*/ 30 w 53"/>
                  <a:gd name="T3" fmla="*/ 10 h 37"/>
                  <a:gd name="T4" fmla="*/ 0 w 53"/>
                  <a:gd name="T5" fmla="*/ 2 h 37"/>
                  <a:gd name="T6" fmla="*/ 53 w 53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37">
                    <a:moveTo>
                      <a:pt x="53" y="37"/>
                    </a:moveTo>
                    <a:cubicBezTo>
                      <a:pt x="46" y="29"/>
                      <a:pt x="39" y="17"/>
                      <a:pt x="30" y="10"/>
                    </a:cubicBezTo>
                    <a:cubicBezTo>
                      <a:pt x="22" y="4"/>
                      <a:pt x="11" y="0"/>
                      <a:pt x="0" y="2"/>
                    </a:cubicBezTo>
                    <a:cubicBezTo>
                      <a:pt x="11" y="21"/>
                      <a:pt x="31" y="35"/>
                      <a:pt x="53" y="3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2">
                <a:extLst>
                  <a:ext uri="{FF2B5EF4-FFF2-40B4-BE49-F238E27FC236}">
                    <a16:creationId xmlns:a16="http://schemas.microsoft.com/office/drawing/2014/main" id="{AA48A12D-AF6D-4A53-95C5-E332FCC6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2857"/>
                <a:ext cx="49" cy="154"/>
              </a:xfrm>
              <a:custGeom>
                <a:avLst/>
                <a:gdLst>
                  <a:gd name="T0" fmla="*/ 12 w 21"/>
                  <a:gd name="T1" fmla="*/ 65 h 66"/>
                  <a:gd name="T2" fmla="*/ 2 w 21"/>
                  <a:gd name="T3" fmla="*/ 33 h 66"/>
                  <a:gd name="T4" fmla="*/ 7 w 21"/>
                  <a:gd name="T5" fmla="*/ 0 h 66"/>
                  <a:gd name="T6" fmla="*/ 12 w 21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66">
                    <a:moveTo>
                      <a:pt x="12" y="65"/>
                    </a:moveTo>
                    <a:cubicBezTo>
                      <a:pt x="7" y="55"/>
                      <a:pt x="3" y="44"/>
                      <a:pt x="2" y="33"/>
                    </a:cubicBezTo>
                    <a:cubicBezTo>
                      <a:pt x="0" y="22"/>
                      <a:pt x="1" y="10"/>
                      <a:pt x="7" y="0"/>
                    </a:cubicBezTo>
                    <a:cubicBezTo>
                      <a:pt x="18" y="21"/>
                      <a:pt x="21" y="44"/>
                      <a:pt x="12" y="6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3">
                <a:extLst>
                  <a:ext uri="{FF2B5EF4-FFF2-40B4-BE49-F238E27FC236}">
                    <a16:creationId xmlns:a16="http://schemas.microsoft.com/office/drawing/2014/main" id="{1BA174EC-1772-4F3C-8788-9806BA97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752"/>
                <a:ext cx="140" cy="105"/>
              </a:xfrm>
              <a:custGeom>
                <a:avLst/>
                <a:gdLst>
                  <a:gd name="T0" fmla="*/ 0 w 60"/>
                  <a:gd name="T1" fmla="*/ 45 h 45"/>
                  <a:gd name="T2" fmla="*/ 46 w 60"/>
                  <a:gd name="T3" fmla="*/ 2 h 45"/>
                  <a:gd name="T4" fmla="*/ 54 w 60"/>
                  <a:gd name="T5" fmla="*/ 1 h 45"/>
                  <a:gd name="T6" fmla="*/ 60 w 60"/>
                  <a:gd name="T7" fmla="*/ 6 h 45"/>
                  <a:gd name="T8" fmla="*/ 55 w 60"/>
                  <a:gd name="T9" fmla="*/ 15 h 45"/>
                  <a:gd name="T10" fmla="*/ 0 w 60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45">
                    <a:moveTo>
                      <a:pt x="0" y="45"/>
                    </a:moveTo>
                    <a:cubicBezTo>
                      <a:pt x="6" y="24"/>
                      <a:pt x="25" y="9"/>
                      <a:pt x="46" y="2"/>
                    </a:cubicBezTo>
                    <a:cubicBezTo>
                      <a:pt x="48" y="1"/>
                      <a:pt x="51" y="0"/>
                      <a:pt x="54" y="1"/>
                    </a:cubicBezTo>
                    <a:cubicBezTo>
                      <a:pt x="56" y="1"/>
                      <a:pt x="59" y="3"/>
                      <a:pt x="60" y="6"/>
                    </a:cubicBezTo>
                    <a:cubicBezTo>
                      <a:pt x="60" y="9"/>
                      <a:pt x="57" y="12"/>
                      <a:pt x="55" y="15"/>
                    </a:cubicBezTo>
                    <a:cubicBezTo>
                      <a:pt x="39" y="29"/>
                      <a:pt x="20" y="39"/>
                      <a:pt x="0" y="45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id="{309F72D9-93A0-4400-A365-D73EA20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655"/>
                <a:ext cx="77" cy="174"/>
              </a:xfrm>
              <a:custGeom>
                <a:avLst/>
                <a:gdLst>
                  <a:gd name="T0" fmla="*/ 0 w 33"/>
                  <a:gd name="T1" fmla="*/ 70 h 75"/>
                  <a:gd name="T2" fmla="*/ 6 w 33"/>
                  <a:gd name="T3" fmla="*/ 30 h 75"/>
                  <a:gd name="T4" fmla="*/ 31 w 33"/>
                  <a:gd name="T5" fmla="*/ 0 h 75"/>
                  <a:gd name="T6" fmla="*/ 20 w 33"/>
                  <a:gd name="T7" fmla="*/ 39 h 75"/>
                  <a:gd name="T8" fmla="*/ 0 w 33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5">
                    <a:moveTo>
                      <a:pt x="0" y="70"/>
                    </a:moveTo>
                    <a:cubicBezTo>
                      <a:pt x="1" y="57"/>
                      <a:pt x="2" y="43"/>
                      <a:pt x="6" y="30"/>
                    </a:cubicBezTo>
                    <a:cubicBezTo>
                      <a:pt x="10" y="18"/>
                      <a:pt x="19" y="6"/>
                      <a:pt x="31" y="0"/>
                    </a:cubicBezTo>
                    <a:cubicBezTo>
                      <a:pt x="33" y="14"/>
                      <a:pt x="27" y="27"/>
                      <a:pt x="20" y="39"/>
                    </a:cubicBezTo>
                    <a:cubicBezTo>
                      <a:pt x="13" y="51"/>
                      <a:pt x="4" y="62"/>
                      <a:pt x="0" y="75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id="{88A72B2C-1E34-469C-8DE4-018562D07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669"/>
                <a:ext cx="95" cy="169"/>
              </a:xfrm>
              <a:custGeom>
                <a:avLst/>
                <a:gdLst>
                  <a:gd name="T0" fmla="*/ 41 w 41"/>
                  <a:gd name="T1" fmla="*/ 73 h 73"/>
                  <a:gd name="T2" fmla="*/ 26 w 41"/>
                  <a:gd name="T3" fmla="*/ 26 h 73"/>
                  <a:gd name="T4" fmla="*/ 4 w 41"/>
                  <a:gd name="T5" fmla="*/ 0 h 73"/>
                  <a:gd name="T6" fmla="*/ 5 w 41"/>
                  <a:gd name="T7" fmla="*/ 29 h 73"/>
                  <a:gd name="T8" fmla="*/ 22 w 41"/>
                  <a:gd name="T9" fmla="*/ 53 h 73"/>
                  <a:gd name="T10" fmla="*/ 41 w 41"/>
                  <a:gd name="T11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73">
                    <a:moveTo>
                      <a:pt x="41" y="73"/>
                    </a:moveTo>
                    <a:cubicBezTo>
                      <a:pt x="35" y="58"/>
                      <a:pt x="35" y="39"/>
                      <a:pt x="26" y="26"/>
                    </a:cubicBezTo>
                    <a:cubicBezTo>
                      <a:pt x="19" y="16"/>
                      <a:pt x="9" y="10"/>
                      <a:pt x="4" y="0"/>
                    </a:cubicBezTo>
                    <a:cubicBezTo>
                      <a:pt x="0" y="10"/>
                      <a:pt x="1" y="20"/>
                      <a:pt x="5" y="29"/>
                    </a:cubicBezTo>
                    <a:cubicBezTo>
                      <a:pt x="9" y="38"/>
                      <a:pt x="15" y="46"/>
                      <a:pt x="22" y="53"/>
                    </a:cubicBezTo>
                    <a:cubicBezTo>
                      <a:pt x="29" y="60"/>
                      <a:pt x="34" y="66"/>
                      <a:pt x="41" y="7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36">
                <a:extLst>
                  <a:ext uri="{FF2B5EF4-FFF2-40B4-BE49-F238E27FC236}">
                    <a16:creationId xmlns:a16="http://schemas.microsoft.com/office/drawing/2014/main" id="{CB39141B-57A7-48ED-9F9F-39C923B37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827"/>
                <a:ext cx="2" cy="1051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id="{93157884-E18D-471F-877C-24AEFE757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3173"/>
                <a:ext cx="205" cy="107"/>
              </a:xfrm>
              <a:custGeom>
                <a:avLst/>
                <a:gdLst>
                  <a:gd name="T0" fmla="*/ 88 w 88"/>
                  <a:gd name="T1" fmla="*/ 0 h 46"/>
                  <a:gd name="T2" fmla="*/ 84 w 88"/>
                  <a:gd name="T3" fmla="*/ 1 h 46"/>
                  <a:gd name="T4" fmla="*/ 74 w 88"/>
                  <a:gd name="T5" fmla="*/ 5 h 46"/>
                  <a:gd name="T6" fmla="*/ 40 w 88"/>
                  <a:gd name="T7" fmla="*/ 18 h 46"/>
                  <a:gd name="T8" fmla="*/ 7 w 88"/>
                  <a:gd name="T9" fmla="*/ 34 h 46"/>
                  <a:gd name="T10" fmla="*/ 1 w 88"/>
                  <a:gd name="T11" fmla="*/ 43 h 46"/>
                  <a:gd name="T12" fmla="*/ 0 w 88"/>
                  <a:gd name="T13" fmla="*/ 46 h 46"/>
                  <a:gd name="T14" fmla="*/ 0 w 88"/>
                  <a:gd name="T15" fmla="*/ 45 h 46"/>
                  <a:gd name="T16" fmla="*/ 0 w 88"/>
                  <a:gd name="T17" fmla="*/ 42 h 46"/>
                  <a:gd name="T18" fmla="*/ 7 w 88"/>
                  <a:gd name="T19" fmla="*/ 33 h 46"/>
                  <a:gd name="T20" fmla="*/ 21 w 88"/>
                  <a:gd name="T21" fmla="*/ 24 h 46"/>
                  <a:gd name="T22" fmla="*/ 39 w 88"/>
                  <a:gd name="T23" fmla="*/ 16 h 46"/>
                  <a:gd name="T24" fmla="*/ 74 w 88"/>
                  <a:gd name="T25" fmla="*/ 4 h 46"/>
                  <a:gd name="T26" fmla="*/ 84 w 88"/>
                  <a:gd name="T27" fmla="*/ 1 h 46"/>
                  <a:gd name="T28" fmla="*/ 88 w 88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6">
                    <a:moveTo>
                      <a:pt x="88" y="0"/>
                    </a:moveTo>
                    <a:cubicBezTo>
                      <a:pt x="88" y="0"/>
                      <a:pt x="87" y="1"/>
                      <a:pt x="84" y="1"/>
                    </a:cubicBezTo>
                    <a:cubicBezTo>
                      <a:pt x="82" y="2"/>
                      <a:pt x="78" y="4"/>
                      <a:pt x="74" y="5"/>
                    </a:cubicBezTo>
                    <a:cubicBezTo>
                      <a:pt x="65" y="8"/>
                      <a:pt x="53" y="12"/>
                      <a:pt x="40" y="18"/>
                    </a:cubicBezTo>
                    <a:cubicBezTo>
                      <a:pt x="27" y="23"/>
                      <a:pt x="14" y="28"/>
                      <a:pt x="7" y="34"/>
                    </a:cubicBezTo>
                    <a:cubicBezTo>
                      <a:pt x="4" y="37"/>
                      <a:pt x="2" y="40"/>
                      <a:pt x="1" y="43"/>
                    </a:cubicBezTo>
                    <a:cubicBezTo>
                      <a:pt x="0" y="45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5"/>
                    </a:cubicBezTo>
                    <a:cubicBezTo>
                      <a:pt x="0" y="45"/>
                      <a:pt x="0" y="44"/>
                      <a:pt x="0" y="42"/>
                    </a:cubicBezTo>
                    <a:cubicBezTo>
                      <a:pt x="1" y="40"/>
                      <a:pt x="3" y="36"/>
                      <a:pt x="7" y="33"/>
                    </a:cubicBezTo>
                    <a:cubicBezTo>
                      <a:pt x="10" y="30"/>
                      <a:pt x="15" y="27"/>
                      <a:pt x="21" y="24"/>
                    </a:cubicBezTo>
                    <a:cubicBezTo>
                      <a:pt x="26" y="22"/>
                      <a:pt x="33" y="19"/>
                      <a:pt x="39" y="16"/>
                    </a:cubicBezTo>
                    <a:cubicBezTo>
                      <a:pt x="52" y="11"/>
                      <a:pt x="65" y="7"/>
                      <a:pt x="74" y="4"/>
                    </a:cubicBezTo>
                    <a:cubicBezTo>
                      <a:pt x="78" y="3"/>
                      <a:pt x="82" y="2"/>
                      <a:pt x="84" y="1"/>
                    </a:cubicBezTo>
                    <a:cubicBezTo>
                      <a:pt x="87" y="0"/>
                      <a:pt x="88" y="0"/>
                      <a:pt x="8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id="{4CBEA3D8-1D69-4F93-8481-691F29C7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3008"/>
                <a:ext cx="256" cy="245"/>
              </a:xfrm>
              <a:custGeom>
                <a:avLst/>
                <a:gdLst>
                  <a:gd name="T0" fmla="*/ 110 w 110"/>
                  <a:gd name="T1" fmla="*/ 0 h 105"/>
                  <a:gd name="T2" fmla="*/ 109 w 110"/>
                  <a:gd name="T3" fmla="*/ 1 h 105"/>
                  <a:gd name="T4" fmla="*/ 106 w 110"/>
                  <a:gd name="T5" fmla="*/ 4 h 105"/>
                  <a:gd name="T6" fmla="*/ 94 w 110"/>
                  <a:gd name="T7" fmla="*/ 15 h 105"/>
                  <a:gd name="T8" fmla="*/ 53 w 110"/>
                  <a:gd name="T9" fmla="*/ 51 h 105"/>
                  <a:gd name="T10" fmla="*/ 15 w 110"/>
                  <a:gd name="T11" fmla="*/ 88 h 105"/>
                  <a:gd name="T12" fmla="*/ 4 w 110"/>
                  <a:gd name="T13" fmla="*/ 101 h 105"/>
                  <a:gd name="T14" fmla="*/ 1 w 110"/>
                  <a:gd name="T15" fmla="*/ 104 h 105"/>
                  <a:gd name="T16" fmla="*/ 0 w 110"/>
                  <a:gd name="T17" fmla="*/ 105 h 105"/>
                  <a:gd name="T18" fmla="*/ 0 w 110"/>
                  <a:gd name="T19" fmla="*/ 104 h 105"/>
                  <a:gd name="T20" fmla="*/ 3 w 110"/>
                  <a:gd name="T21" fmla="*/ 100 h 105"/>
                  <a:gd name="T22" fmla="*/ 14 w 110"/>
                  <a:gd name="T23" fmla="*/ 88 h 105"/>
                  <a:gd name="T24" fmla="*/ 52 w 110"/>
                  <a:gd name="T25" fmla="*/ 50 h 105"/>
                  <a:gd name="T26" fmla="*/ 93 w 110"/>
                  <a:gd name="T27" fmla="*/ 14 h 105"/>
                  <a:gd name="T28" fmla="*/ 105 w 110"/>
                  <a:gd name="T29" fmla="*/ 4 h 105"/>
                  <a:gd name="T30" fmla="*/ 109 w 110"/>
                  <a:gd name="T31" fmla="*/ 1 h 105"/>
                  <a:gd name="T32" fmla="*/ 110 w 110"/>
                  <a:gd name="T3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105">
                    <a:moveTo>
                      <a:pt x="110" y="0"/>
                    </a:moveTo>
                    <a:cubicBezTo>
                      <a:pt x="110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6" y="4"/>
                    </a:cubicBezTo>
                    <a:cubicBezTo>
                      <a:pt x="103" y="7"/>
                      <a:pt x="99" y="10"/>
                      <a:pt x="94" y="15"/>
                    </a:cubicBezTo>
                    <a:cubicBezTo>
                      <a:pt x="83" y="24"/>
                      <a:pt x="69" y="37"/>
                      <a:pt x="53" y="51"/>
                    </a:cubicBezTo>
                    <a:cubicBezTo>
                      <a:pt x="38" y="65"/>
                      <a:pt x="24" y="78"/>
                      <a:pt x="15" y="88"/>
                    </a:cubicBezTo>
                    <a:cubicBezTo>
                      <a:pt x="10" y="93"/>
                      <a:pt x="6" y="98"/>
                      <a:pt x="4" y="101"/>
                    </a:cubicBezTo>
                    <a:cubicBezTo>
                      <a:pt x="2" y="102"/>
                      <a:pt x="1" y="103"/>
                      <a:pt x="1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5"/>
                      <a:pt x="0" y="105"/>
                      <a:pt x="0" y="104"/>
                    </a:cubicBezTo>
                    <a:cubicBezTo>
                      <a:pt x="1" y="103"/>
                      <a:pt x="2" y="102"/>
                      <a:pt x="3" y="100"/>
                    </a:cubicBezTo>
                    <a:cubicBezTo>
                      <a:pt x="6" y="97"/>
                      <a:pt x="9" y="93"/>
                      <a:pt x="14" y="88"/>
                    </a:cubicBezTo>
                    <a:cubicBezTo>
                      <a:pt x="23" y="77"/>
                      <a:pt x="37" y="64"/>
                      <a:pt x="52" y="50"/>
                    </a:cubicBezTo>
                    <a:cubicBezTo>
                      <a:pt x="68" y="36"/>
                      <a:pt x="83" y="23"/>
                      <a:pt x="93" y="14"/>
                    </a:cubicBezTo>
                    <a:cubicBezTo>
                      <a:pt x="98" y="10"/>
                      <a:pt x="102" y="6"/>
                      <a:pt x="105" y="4"/>
                    </a:cubicBezTo>
                    <a:cubicBezTo>
                      <a:pt x="107" y="2"/>
                      <a:pt x="108" y="1"/>
                      <a:pt x="109" y="1"/>
                    </a:cubicBezTo>
                    <a:cubicBezTo>
                      <a:pt x="110" y="0"/>
                      <a:pt x="110" y="0"/>
                      <a:pt x="11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id="{5569B650-C5B8-4D17-847F-36288BBD4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3078"/>
                <a:ext cx="28" cy="81"/>
              </a:xfrm>
              <a:custGeom>
                <a:avLst/>
                <a:gdLst>
                  <a:gd name="T0" fmla="*/ 0 w 12"/>
                  <a:gd name="T1" fmla="*/ 35 h 35"/>
                  <a:gd name="T2" fmla="*/ 7 w 12"/>
                  <a:gd name="T3" fmla="*/ 18 h 35"/>
                  <a:gd name="T4" fmla="*/ 12 w 12"/>
                  <a:gd name="T5" fmla="*/ 0 h 35"/>
                  <a:gd name="T6" fmla="*/ 8 w 12"/>
                  <a:gd name="T7" fmla="*/ 18 h 35"/>
                  <a:gd name="T8" fmla="*/ 3 w 12"/>
                  <a:gd name="T9" fmla="*/ 30 h 35"/>
                  <a:gd name="T10" fmla="*/ 0 w 12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5">
                    <a:moveTo>
                      <a:pt x="0" y="35"/>
                    </a:moveTo>
                    <a:cubicBezTo>
                      <a:pt x="0" y="35"/>
                      <a:pt x="3" y="27"/>
                      <a:pt x="7" y="18"/>
                    </a:cubicBezTo>
                    <a:cubicBezTo>
                      <a:pt x="10" y="8"/>
                      <a:pt x="11" y="0"/>
                      <a:pt x="12" y="0"/>
                    </a:cubicBezTo>
                    <a:cubicBezTo>
                      <a:pt x="12" y="0"/>
                      <a:pt x="11" y="9"/>
                      <a:pt x="8" y="18"/>
                    </a:cubicBezTo>
                    <a:cubicBezTo>
                      <a:pt x="6" y="23"/>
                      <a:pt x="4" y="27"/>
                      <a:pt x="3" y="30"/>
                    </a:cubicBezTo>
                    <a:cubicBezTo>
                      <a:pt x="2" y="33"/>
                      <a:pt x="1" y="35"/>
                      <a:pt x="0" y="3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id="{627D533B-9995-4291-82EA-24DF1BD35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3129"/>
                <a:ext cx="137" cy="172"/>
              </a:xfrm>
              <a:custGeom>
                <a:avLst/>
                <a:gdLst>
                  <a:gd name="T0" fmla="*/ 59 w 59"/>
                  <a:gd name="T1" fmla="*/ 74 h 74"/>
                  <a:gd name="T2" fmla="*/ 56 w 59"/>
                  <a:gd name="T3" fmla="*/ 72 h 74"/>
                  <a:gd name="T4" fmla="*/ 50 w 59"/>
                  <a:gd name="T5" fmla="*/ 64 h 74"/>
                  <a:gd name="T6" fmla="*/ 30 w 59"/>
                  <a:gd name="T7" fmla="*/ 37 h 74"/>
                  <a:gd name="T8" fmla="*/ 9 w 59"/>
                  <a:gd name="T9" fmla="*/ 11 h 74"/>
                  <a:gd name="T10" fmla="*/ 2 w 59"/>
                  <a:gd name="T11" fmla="*/ 4 h 74"/>
                  <a:gd name="T12" fmla="*/ 0 w 59"/>
                  <a:gd name="T13" fmla="*/ 1 h 74"/>
                  <a:gd name="T14" fmla="*/ 3 w 59"/>
                  <a:gd name="T15" fmla="*/ 3 h 74"/>
                  <a:gd name="T16" fmla="*/ 10 w 59"/>
                  <a:gd name="T17" fmla="*/ 11 h 74"/>
                  <a:gd name="T18" fmla="*/ 31 w 59"/>
                  <a:gd name="T19" fmla="*/ 36 h 74"/>
                  <a:gd name="T20" fmla="*/ 51 w 59"/>
                  <a:gd name="T21" fmla="*/ 63 h 74"/>
                  <a:gd name="T22" fmla="*/ 57 w 59"/>
                  <a:gd name="T23" fmla="*/ 71 h 74"/>
                  <a:gd name="T24" fmla="*/ 59 w 59"/>
                  <a:gd name="T2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74">
                    <a:moveTo>
                      <a:pt x="59" y="74"/>
                    </a:moveTo>
                    <a:cubicBezTo>
                      <a:pt x="59" y="74"/>
                      <a:pt x="58" y="73"/>
                      <a:pt x="56" y="72"/>
                    </a:cubicBezTo>
                    <a:cubicBezTo>
                      <a:pt x="55" y="70"/>
                      <a:pt x="53" y="67"/>
                      <a:pt x="50" y="64"/>
                    </a:cubicBezTo>
                    <a:cubicBezTo>
                      <a:pt x="45" y="57"/>
                      <a:pt x="38" y="48"/>
                      <a:pt x="30" y="37"/>
                    </a:cubicBezTo>
                    <a:cubicBezTo>
                      <a:pt x="22" y="27"/>
                      <a:pt x="14" y="18"/>
                      <a:pt x="9" y="11"/>
                    </a:cubicBezTo>
                    <a:cubicBezTo>
                      <a:pt x="6" y="8"/>
                      <a:pt x="4" y="6"/>
                      <a:pt x="2" y="4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1" y="1"/>
                      <a:pt x="3" y="3"/>
                    </a:cubicBezTo>
                    <a:cubicBezTo>
                      <a:pt x="4" y="5"/>
                      <a:pt x="7" y="8"/>
                      <a:pt x="10" y="11"/>
                    </a:cubicBezTo>
                    <a:cubicBezTo>
                      <a:pt x="15" y="17"/>
                      <a:pt x="23" y="26"/>
                      <a:pt x="31" y="36"/>
                    </a:cubicBezTo>
                    <a:cubicBezTo>
                      <a:pt x="39" y="47"/>
                      <a:pt x="46" y="56"/>
                      <a:pt x="51" y="63"/>
                    </a:cubicBezTo>
                    <a:cubicBezTo>
                      <a:pt x="54" y="66"/>
                      <a:pt x="56" y="69"/>
                      <a:pt x="57" y="71"/>
                    </a:cubicBezTo>
                    <a:cubicBezTo>
                      <a:pt x="58" y="73"/>
                      <a:pt x="59" y="74"/>
                      <a:pt x="59" y="7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id="{BDA4684B-953F-44FE-AD3C-F2649DD32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" y="3173"/>
                <a:ext cx="26" cy="73"/>
              </a:xfrm>
              <a:custGeom>
                <a:avLst/>
                <a:gdLst>
                  <a:gd name="T0" fmla="*/ 10 w 11"/>
                  <a:gd name="T1" fmla="*/ 31 h 31"/>
                  <a:gd name="T2" fmla="*/ 2 w 11"/>
                  <a:gd name="T3" fmla="*/ 15 h 31"/>
                  <a:gd name="T4" fmla="*/ 0 w 11"/>
                  <a:gd name="T5" fmla="*/ 0 h 31"/>
                  <a:gd name="T6" fmla="*/ 1 w 11"/>
                  <a:gd name="T7" fmla="*/ 0 h 31"/>
                  <a:gd name="T8" fmla="*/ 1 w 11"/>
                  <a:gd name="T9" fmla="*/ 2 h 31"/>
                  <a:gd name="T10" fmla="*/ 0 w 11"/>
                  <a:gd name="T11" fmla="*/ 0 h 31"/>
                  <a:gd name="T12" fmla="*/ 1 w 11"/>
                  <a:gd name="T13" fmla="*/ 0 h 31"/>
                  <a:gd name="T14" fmla="*/ 4 w 11"/>
                  <a:gd name="T15" fmla="*/ 15 h 31"/>
                  <a:gd name="T16" fmla="*/ 10 w 11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1">
                    <a:moveTo>
                      <a:pt x="10" y="31"/>
                    </a:moveTo>
                    <a:cubicBezTo>
                      <a:pt x="10" y="31"/>
                      <a:pt x="5" y="25"/>
                      <a:pt x="2" y="15"/>
                    </a:cubicBezTo>
                    <a:cubicBezTo>
                      <a:pt x="0" y="9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9"/>
                      <a:pt x="4" y="15"/>
                    </a:cubicBezTo>
                    <a:cubicBezTo>
                      <a:pt x="6" y="24"/>
                      <a:pt x="11" y="30"/>
                      <a:pt x="10" y="3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id="{B403DA55-3B9B-47F2-A174-173453AF4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" y="3157"/>
                <a:ext cx="103" cy="14"/>
              </a:xfrm>
              <a:custGeom>
                <a:avLst/>
                <a:gdLst>
                  <a:gd name="T0" fmla="*/ 43 w 44"/>
                  <a:gd name="T1" fmla="*/ 6 h 6"/>
                  <a:gd name="T2" fmla="*/ 38 w 44"/>
                  <a:gd name="T3" fmla="*/ 3 h 6"/>
                  <a:gd name="T4" fmla="*/ 22 w 44"/>
                  <a:gd name="T5" fmla="*/ 2 h 6"/>
                  <a:gd name="T6" fmla="*/ 6 w 44"/>
                  <a:gd name="T7" fmla="*/ 4 h 6"/>
                  <a:gd name="T8" fmla="*/ 0 w 44"/>
                  <a:gd name="T9" fmla="*/ 6 h 6"/>
                  <a:gd name="T10" fmla="*/ 6 w 44"/>
                  <a:gd name="T11" fmla="*/ 3 h 6"/>
                  <a:gd name="T12" fmla="*/ 22 w 44"/>
                  <a:gd name="T13" fmla="*/ 0 h 6"/>
                  <a:gd name="T14" fmla="*/ 38 w 44"/>
                  <a:gd name="T15" fmla="*/ 2 h 6"/>
                  <a:gd name="T16" fmla="*/ 43 w 4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">
                    <a:moveTo>
                      <a:pt x="43" y="6"/>
                    </a:moveTo>
                    <a:cubicBezTo>
                      <a:pt x="43" y="6"/>
                      <a:pt x="42" y="4"/>
                      <a:pt x="38" y="3"/>
                    </a:cubicBezTo>
                    <a:cubicBezTo>
                      <a:pt x="34" y="1"/>
                      <a:pt x="28" y="1"/>
                      <a:pt x="22" y="2"/>
                    </a:cubicBezTo>
                    <a:cubicBezTo>
                      <a:pt x="16" y="2"/>
                      <a:pt x="10" y="3"/>
                      <a:pt x="6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5"/>
                      <a:pt x="2" y="4"/>
                      <a:pt x="6" y="3"/>
                    </a:cubicBezTo>
                    <a:cubicBezTo>
                      <a:pt x="10" y="2"/>
                      <a:pt x="16" y="1"/>
                      <a:pt x="22" y="0"/>
                    </a:cubicBezTo>
                    <a:cubicBezTo>
                      <a:pt x="28" y="0"/>
                      <a:pt x="34" y="0"/>
                      <a:pt x="38" y="2"/>
                    </a:cubicBezTo>
                    <a:cubicBezTo>
                      <a:pt x="42" y="4"/>
                      <a:pt x="44" y="6"/>
                      <a:pt x="43" y="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id="{ADA8C289-2021-4C39-ABF1-17149D8B7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" y="3132"/>
                <a:ext cx="144" cy="23"/>
              </a:xfrm>
              <a:custGeom>
                <a:avLst/>
                <a:gdLst>
                  <a:gd name="T0" fmla="*/ 61 w 62"/>
                  <a:gd name="T1" fmla="*/ 9 h 10"/>
                  <a:gd name="T2" fmla="*/ 53 w 62"/>
                  <a:gd name="T3" fmla="*/ 6 h 10"/>
                  <a:gd name="T4" fmla="*/ 31 w 62"/>
                  <a:gd name="T5" fmla="*/ 2 h 10"/>
                  <a:gd name="T6" fmla="*/ 9 w 62"/>
                  <a:gd name="T7" fmla="*/ 3 h 10"/>
                  <a:gd name="T8" fmla="*/ 0 w 62"/>
                  <a:gd name="T9" fmla="*/ 5 h 10"/>
                  <a:gd name="T10" fmla="*/ 2 w 62"/>
                  <a:gd name="T11" fmla="*/ 4 h 10"/>
                  <a:gd name="T12" fmla="*/ 9 w 62"/>
                  <a:gd name="T13" fmla="*/ 2 h 10"/>
                  <a:gd name="T14" fmla="*/ 31 w 62"/>
                  <a:gd name="T15" fmla="*/ 0 h 10"/>
                  <a:gd name="T16" fmla="*/ 53 w 62"/>
                  <a:gd name="T17" fmla="*/ 5 h 10"/>
                  <a:gd name="T18" fmla="*/ 59 w 62"/>
                  <a:gd name="T19" fmla="*/ 8 h 10"/>
                  <a:gd name="T20" fmla="*/ 61 w 62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0">
                    <a:moveTo>
                      <a:pt x="61" y="9"/>
                    </a:moveTo>
                    <a:cubicBezTo>
                      <a:pt x="61" y="10"/>
                      <a:pt x="58" y="8"/>
                      <a:pt x="53" y="6"/>
                    </a:cubicBezTo>
                    <a:cubicBezTo>
                      <a:pt x="47" y="4"/>
                      <a:pt x="40" y="2"/>
                      <a:pt x="31" y="2"/>
                    </a:cubicBezTo>
                    <a:cubicBezTo>
                      <a:pt x="22" y="1"/>
                      <a:pt x="15" y="2"/>
                      <a:pt x="9" y="3"/>
                    </a:cubicBezTo>
                    <a:cubicBezTo>
                      <a:pt x="3" y="4"/>
                      <a:pt x="0" y="5"/>
                      <a:pt x="0" y="5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4" y="3"/>
                      <a:pt x="6" y="3"/>
                      <a:pt x="9" y="2"/>
                    </a:cubicBezTo>
                    <a:cubicBezTo>
                      <a:pt x="14" y="1"/>
                      <a:pt x="22" y="0"/>
                      <a:pt x="31" y="0"/>
                    </a:cubicBezTo>
                    <a:cubicBezTo>
                      <a:pt x="40" y="1"/>
                      <a:pt x="48" y="3"/>
                      <a:pt x="53" y="5"/>
                    </a:cubicBezTo>
                    <a:cubicBezTo>
                      <a:pt x="56" y="6"/>
                      <a:pt x="58" y="7"/>
                      <a:pt x="59" y="8"/>
                    </a:cubicBezTo>
                    <a:cubicBezTo>
                      <a:pt x="61" y="9"/>
                      <a:pt x="62" y="9"/>
                      <a:pt x="61" y="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4">
                <a:extLst>
                  <a:ext uri="{FF2B5EF4-FFF2-40B4-BE49-F238E27FC236}">
                    <a16:creationId xmlns:a16="http://schemas.microsoft.com/office/drawing/2014/main" id="{DF8D5823-A27B-490A-8A52-8F4433B97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2976"/>
                <a:ext cx="28" cy="102"/>
              </a:xfrm>
              <a:custGeom>
                <a:avLst/>
                <a:gdLst>
                  <a:gd name="T0" fmla="*/ 12 w 12"/>
                  <a:gd name="T1" fmla="*/ 44 h 44"/>
                  <a:gd name="T2" fmla="*/ 5 w 12"/>
                  <a:gd name="T3" fmla="*/ 22 h 44"/>
                  <a:gd name="T4" fmla="*/ 0 w 12"/>
                  <a:gd name="T5" fmla="*/ 0 h 44"/>
                  <a:gd name="T6" fmla="*/ 7 w 12"/>
                  <a:gd name="T7" fmla="*/ 22 h 44"/>
                  <a:gd name="T8" fmla="*/ 12 w 12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4">
                    <a:moveTo>
                      <a:pt x="12" y="44"/>
                    </a:moveTo>
                    <a:cubicBezTo>
                      <a:pt x="11" y="44"/>
                      <a:pt x="8" y="34"/>
                      <a:pt x="5" y="22"/>
                    </a:cubicBezTo>
                    <a:cubicBezTo>
                      <a:pt x="2" y="10"/>
                      <a:pt x="0" y="0"/>
                      <a:pt x="0" y="0"/>
                    </a:cubicBezTo>
                    <a:cubicBezTo>
                      <a:pt x="1" y="0"/>
                      <a:pt x="4" y="10"/>
                      <a:pt x="7" y="22"/>
                    </a:cubicBezTo>
                    <a:cubicBezTo>
                      <a:pt x="10" y="34"/>
                      <a:pt x="12" y="44"/>
                      <a:pt x="12" y="4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5">
                <a:extLst>
                  <a:ext uri="{FF2B5EF4-FFF2-40B4-BE49-F238E27FC236}">
                    <a16:creationId xmlns:a16="http://schemas.microsoft.com/office/drawing/2014/main" id="{49B9FFBF-B7AE-494E-85D4-35CB530A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3022"/>
                <a:ext cx="42" cy="56"/>
              </a:xfrm>
              <a:custGeom>
                <a:avLst/>
                <a:gdLst>
                  <a:gd name="T0" fmla="*/ 18 w 18"/>
                  <a:gd name="T1" fmla="*/ 24 h 24"/>
                  <a:gd name="T2" fmla="*/ 11 w 18"/>
                  <a:gd name="T3" fmla="*/ 11 h 24"/>
                  <a:gd name="T4" fmla="*/ 1 w 18"/>
                  <a:gd name="T5" fmla="*/ 0 h 24"/>
                  <a:gd name="T6" fmla="*/ 5 w 18"/>
                  <a:gd name="T7" fmla="*/ 2 h 24"/>
                  <a:gd name="T8" fmla="*/ 12 w 18"/>
                  <a:gd name="T9" fmla="*/ 10 h 24"/>
                  <a:gd name="T10" fmla="*/ 18 w 18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4">
                    <a:moveTo>
                      <a:pt x="18" y="24"/>
                    </a:moveTo>
                    <a:cubicBezTo>
                      <a:pt x="18" y="24"/>
                      <a:pt x="16" y="18"/>
                      <a:pt x="11" y="11"/>
                    </a:cubicBezTo>
                    <a:cubicBezTo>
                      <a:pt x="6" y="4"/>
                      <a:pt x="0" y="1"/>
                      <a:pt x="1" y="0"/>
                    </a:cubicBezTo>
                    <a:cubicBezTo>
                      <a:pt x="1" y="0"/>
                      <a:pt x="2" y="1"/>
                      <a:pt x="5" y="2"/>
                    </a:cubicBezTo>
                    <a:cubicBezTo>
                      <a:pt x="7" y="4"/>
                      <a:pt x="10" y="7"/>
                      <a:pt x="12" y="10"/>
                    </a:cubicBezTo>
                    <a:cubicBezTo>
                      <a:pt x="17" y="17"/>
                      <a:pt x="18" y="24"/>
                      <a:pt x="18" y="2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6">
                <a:extLst>
                  <a:ext uri="{FF2B5EF4-FFF2-40B4-BE49-F238E27FC236}">
                    <a16:creationId xmlns:a16="http://schemas.microsoft.com/office/drawing/2014/main" id="{15085528-EB82-4E80-B479-60BA1D741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3408"/>
                <a:ext cx="216" cy="345"/>
              </a:xfrm>
              <a:custGeom>
                <a:avLst/>
                <a:gdLst>
                  <a:gd name="T0" fmla="*/ 93 w 93"/>
                  <a:gd name="T1" fmla="*/ 148 h 148"/>
                  <a:gd name="T2" fmla="*/ 91 w 93"/>
                  <a:gd name="T3" fmla="*/ 141 h 148"/>
                  <a:gd name="T4" fmla="*/ 84 w 93"/>
                  <a:gd name="T5" fmla="*/ 124 h 148"/>
                  <a:gd name="T6" fmla="*/ 49 w 93"/>
                  <a:gd name="T7" fmla="*/ 73 h 148"/>
                  <a:gd name="T8" fmla="*/ 26 w 93"/>
                  <a:gd name="T9" fmla="*/ 47 h 148"/>
                  <a:gd name="T10" fmla="*/ 10 w 93"/>
                  <a:gd name="T11" fmla="*/ 24 h 148"/>
                  <a:gd name="T12" fmla="*/ 2 w 93"/>
                  <a:gd name="T13" fmla="*/ 7 h 148"/>
                  <a:gd name="T14" fmla="*/ 0 w 93"/>
                  <a:gd name="T15" fmla="*/ 2 h 148"/>
                  <a:gd name="T16" fmla="*/ 0 w 93"/>
                  <a:gd name="T17" fmla="*/ 0 h 148"/>
                  <a:gd name="T18" fmla="*/ 3 w 93"/>
                  <a:gd name="T19" fmla="*/ 7 h 148"/>
                  <a:gd name="T20" fmla="*/ 11 w 93"/>
                  <a:gd name="T21" fmla="*/ 24 h 148"/>
                  <a:gd name="T22" fmla="*/ 27 w 93"/>
                  <a:gd name="T23" fmla="*/ 46 h 148"/>
                  <a:gd name="T24" fmla="*/ 50 w 93"/>
                  <a:gd name="T25" fmla="*/ 72 h 148"/>
                  <a:gd name="T26" fmla="*/ 85 w 93"/>
                  <a:gd name="T27" fmla="*/ 123 h 148"/>
                  <a:gd name="T28" fmla="*/ 92 w 93"/>
                  <a:gd name="T29" fmla="*/ 141 h 148"/>
                  <a:gd name="T30" fmla="*/ 93 w 93"/>
                  <a:gd name="T31" fmla="*/ 146 h 148"/>
                  <a:gd name="T32" fmla="*/ 93 w 93"/>
                  <a:gd name="T3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48">
                    <a:moveTo>
                      <a:pt x="93" y="148"/>
                    </a:moveTo>
                    <a:cubicBezTo>
                      <a:pt x="93" y="148"/>
                      <a:pt x="92" y="146"/>
                      <a:pt x="91" y="141"/>
                    </a:cubicBezTo>
                    <a:cubicBezTo>
                      <a:pt x="90" y="137"/>
                      <a:pt x="88" y="131"/>
                      <a:pt x="84" y="124"/>
                    </a:cubicBezTo>
                    <a:cubicBezTo>
                      <a:pt x="77" y="110"/>
                      <a:pt x="65" y="92"/>
                      <a:pt x="49" y="73"/>
                    </a:cubicBezTo>
                    <a:cubicBezTo>
                      <a:pt x="40" y="64"/>
                      <a:pt x="33" y="56"/>
                      <a:pt x="26" y="47"/>
                    </a:cubicBezTo>
                    <a:cubicBezTo>
                      <a:pt x="20" y="39"/>
                      <a:pt x="14" y="31"/>
                      <a:pt x="10" y="24"/>
                    </a:cubicBezTo>
                    <a:cubicBezTo>
                      <a:pt x="6" y="17"/>
                      <a:pt x="4" y="11"/>
                      <a:pt x="2" y="7"/>
                    </a:cubicBezTo>
                    <a:cubicBezTo>
                      <a:pt x="1" y="5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3"/>
                      <a:pt x="3" y="7"/>
                    </a:cubicBezTo>
                    <a:cubicBezTo>
                      <a:pt x="4" y="11"/>
                      <a:pt x="7" y="17"/>
                      <a:pt x="11" y="24"/>
                    </a:cubicBezTo>
                    <a:cubicBezTo>
                      <a:pt x="15" y="31"/>
                      <a:pt x="21" y="38"/>
                      <a:pt x="27" y="46"/>
                    </a:cubicBezTo>
                    <a:cubicBezTo>
                      <a:pt x="34" y="55"/>
                      <a:pt x="42" y="63"/>
                      <a:pt x="50" y="72"/>
                    </a:cubicBezTo>
                    <a:cubicBezTo>
                      <a:pt x="66" y="91"/>
                      <a:pt x="79" y="109"/>
                      <a:pt x="85" y="123"/>
                    </a:cubicBezTo>
                    <a:cubicBezTo>
                      <a:pt x="89" y="131"/>
                      <a:pt x="91" y="137"/>
                      <a:pt x="92" y="141"/>
                    </a:cubicBezTo>
                    <a:cubicBezTo>
                      <a:pt x="92" y="144"/>
                      <a:pt x="92" y="145"/>
                      <a:pt x="93" y="146"/>
                    </a:cubicBezTo>
                    <a:cubicBezTo>
                      <a:pt x="93" y="148"/>
                      <a:pt x="93" y="148"/>
                      <a:pt x="93" y="14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7">
                <a:extLst>
                  <a:ext uri="{FF2B5EF4-FFF2-40B4-BE49-F238E27FC236}">
                    <a16:creationId xmlns:a16="http://schemas.microsoft.com/office/drawing/2014/main" id="{88671F22-AA9B-43C4-8CD3-84B4D1730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3543"/>
                <a:ext cx="186" cy="210"/>
              </a:xfrm>
              <a:custGeom>
                <a:avLst/>
                <a:gdLst>
                  <a:gd name="T0" fmla="*/ 80 w 80"/>
                  <a:gd name="T1" fmla="*/ 0 h 90"/>
                  <a:gd name="T2" fmla="*/ 75 w 80"/>
                  <a:gd name="T3" fmla="*/ 2 h 90"/>
                  <a:gd name="T4" fmla="*/ 65 w 80"/>
                  <a:gd name="T5" fmla="*/ 9 h 90"/>
                  <a:gd name="T6" fmla="*/ 50 w 80"/>
                  <a:gd name="T7" fmla="*/ 22 h 90"/>
                  <a:gd name="T8" fmla="*/ 35 w 80"/>
                  <a:gd name="T9" fmla="*/ 40 h 90"/>
                  <a:gd name="T10" fmla="*/ 9 w 80"/>
                  <a:gd name="T11" fmla="*/ 75 h 90"/>
                  <a:gd name="T12" fmla="*/ 2 w 80"/>
                  <a:gd name="T13" fmla="*/ 86 h 90"/>
                  <a:gd name="T14" fmla="*/ 0 w 80"/>
                  <a:gd name="T15" fmla="*/ 90 h 90"/>
                  <a:gd name="T16" fmla="*/ 0 w 80"/>
                  <a:gd name="T17" fmla="*/ 89 h 90"/>
                  <a:gd name="T18" fmla="*/ 2 w 80"/>
                  <a:gd name="T19" fmla="*/ 86 h 90"/>
                  <a:gd name="T20" fmla="*/ 8 w 80"/>
                  <a:gd name="T21" fmla="*/ 74 h 90"/>
                  <a:gd name="T22" fmla="*/ 34 w 80"/>
                  <a:gd name="T23" fmla="*/ 40 h 90"/>
                  <a:gd name="T24" fmla="*/ 49 w 80"/>
                  <a:gd name="T25" fmla="*/ 22 h 90"/>
                  <a:gd name="T26" fmla="*/ 64 w 80"/>
                  <a:gd name="T27" fmla="*/ 9 h 90"/>
                  <a:gd name="T28" fmla="*/ 75 w 80"/>
                  <a:gd name="T29" fmla="*/ 2 h 90"/>
                  <a:gd name="T30" fmla="*/ 78 w 80"/>
                  <a:gd name="T31" fmla="*/ 0 h 90"/>
                  <a:gd name="T32" fmla="*/ 80 w 80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90">
                    <a:moveTo>
                      <a:pt x="80" y="0"/>
                    </a:moveTo>
                    <a:cubicBezTo>
                      <a:pt x="80" y="0"/>
                      <a:pt x="78" y="1"/>
                      <a:pt x="75" y="2"/>
                    </a:cubicBezTo>
                    <a:cubicBezTo>
                      <a:pt x="73" y="4"/>
                      <a:pt x="69" y="6"/>
                      <a:pt x="65" y="9"/>
                    </a:cubicBezTo>
                    <a:cubicBezTo>
                      <a:pt x="60" y="13"/>
                      <a:pt x="55" y="17"/>
                      <a:pt x="50" y="22"/>
                    </a:cubicBezTo>
                    <a:cubicBezTo>
                      <a:pt x="45" y="28"/>
                      <a:pt x="40" y="34"/>
                      <a:pt x="35" y="40"/>
                    </a:cubicBezTo>
                    <a:cubicBezTo>
                      <a:pt x="24" y="54"/>
                      <a:pt x="15" y="65"/>
                      <a:pt x="9" y="75"/>
                    </a:cubicBezTo>
                    <a:cubicBezTo>
                      <a:pt x="6" y="79"/>
                      <a:pt x="3" y="83"/>
                      <a:pt x="2" y="86"/>
                    </a:cubicBezTo>
                    <a:cubicBezTo>
                      <a:pt x="1" y="89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6"/>
                    </a:cubicBezTo>
                    <a:cubicBezTo>
                      <a:pt x="3" y="83"/>
                      <a:pt x="5" y="79"/>
                      <a:pt x="8" y="74"/>
                    </a:cubicBezTo>
                    <a:cubicBezTo>
                      <a:pt x="13" y="65"/>
                      <a:pt x="23" y="53"/>
                      <a:pt x="34" y="40"/>
                    </a:cubicBezTo>
                    <a:cubicBezTo>
                      <a:pt x="39" y="33"/>
                      <a:pt x="44" y="27"/>
                      <a:pt x="49" y="22"/>
                    </a:cubicBezTo>
                    <a:cubicBezTo>
                      <a:pt x="54" y="16"/>
                      <a:pt x="59" y="12"/>
                      <a:pt x="64" y="9"/>
                    </a:cubicBezTo>
                    <a:cubicBezTo>
                      <a:pt x="68" y="5"/>
                      <a:pt x="72" y="3"/>
                      <a:pt x="75" y="2"/>
                    </a:cubicBezTo>
                    <a:cubicBezTo>
                      <a:pt x="77" y="1"/>
                      <a:pt x="78" y="1"/>
                      <a:pt x="78" y="0"/>
                    </a:cubicBezTo>
                    <a:cubicBezTo>
                      <a:pt x="79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8">
                <a:extLst>
                  <a:ext uri="{FF2B5EF4-FFF2-40B4-BE49-F238E27FC236}">
                    <a16:creationId xmlns:a16="http://schemas.microsoft.com/office/drawing/2014/main" id="{60A7FD92-61DF-40B7-AE4F-EFD9A9F7A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3611"/>
                <a:ext cx="128" cy="51"/>
              </a:xfrm>
              <a:custGeom>
                <a:avLst/>
                <a:gdLst>
                  <a:gd name="T0" fmla="*/ 55 w 55"/>
                  <a:gd name="T1" fmla="*/ 0 h 22"/>
                  <a:gd name="T2" fmla="*/ 46 w 55"/>
                  <a:gd name="T3" fmla="*/ 2 h 22"/>
                  <a:gd name="T4" fmla="*/ 25 w 55"/>
                  <a:gd name="T5" fmla="*/ 6 h 22"/>
                  <a:gd name="T6" fmla="*/ 7 w 55"/>
                  <a:gd name="T7" fmla="*/ 16 h 22"/>
                  <a:gd name="T8" fmla="*/ 0 w 55"/>
                  <a:gd name="T9" fmla="*/ 21 h 22"/>
                  <a:gd name="T10" fmla="*/ 1 w 55"/>
                  <a:gd name="T11" fmla="*/ 19 h 22"/>
                  <a:gd name="T12" fmla="*/ 6 w 55"/>
                  <a:gd name="T13" fmla="*/ 15 h 22"/>
                  <a:gd name="T14" fmla="*/ 25 w 55"/>
                  <a:gd name="T15" fmla="*/ 4 h 22"/>
                  <a:gd name="T16" fmla="*/ 46 w 55"/>
                  <a:gd name="T17" fmla="*/ 0 h 22"/>
                  <a:gd name="T18" fmla="*/ 55 w 55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22">
                    <a:moveTo>
                      <a:pt x="55" y="0"/>
                    </a:moveTo>
                    <a:cubicBezTo>
                      <a:pt x="55" y="0"/>
                      <a:pt x="52" y="1"/>
                      <a:pt x="46" y="2"/>
                    </a:cubicBezTo>
                    <a:cubicBezTo>
                      <a:pt x="41" y="2"/>
                      <a:pt x="33" y="3"/>
                      <a:pt x="25" y="6"/>
                    </a:cubicBezTo>
                    <a:cubicBezTo>
                      <a:pt x="17" y="8"/>
                      <a:pt x="11" y="12"/>
                      <a:pt x="7" y="16"/>
                    </a:cubicBezTo>
                    <a:cubicBezTo>
                      <a:pt x="2" y="19"/>
                      <a:pt x="0" y="22"/>
                      <a:pt x="0" y="21"/>
                    </a:cubicBezTo>
                    <a:cubicBezTo>
                      <a:pt x="0" y="21"/>
                      <a:pt x="0" y="21"/>
                      <a:pt x="1" y="19"/>
                    </a:cubicBezTo>
                    <a:cubicBezTo>
                      <a:pt x="2" y="18"/>
                      <a:pt x="4" y="17"/>
                      <a:pt x="6" y="15"/>
                    </a:cubicBezTo>
                    <a:cubicBezTo>
                      <a:pt x="10" y="11"/>
                      <a:pt x="17" y="7"/>
                      <a:pt x="25" y="4"/>
                    </a:cubicBezTo>
                    <a:cubicBezTo>
                      <a:pt x="33" y="2"/>
                      <a:pt x="41" y="1"/>
                      <a:pt x="46" y="0"/>
                    </a:cubicBezTo>
                    <a:cubicBezTo>
                      <a:pt x="52" y="0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9">
                <a:extLst>
                  <a:ext uri="{FF2B5EF4-FFF2-40B4-BE49-F238E27FC236}">
                    <a16:creationId xmlns:a16="http://schemas.microsoft.com/office/drawing/2014/main" id="{BEB5A3E4-B835-4879-B277-659380A30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3583"/>
                <a:ext cx="26" cy="70"/>
              </a:xfrm>
              <a:custGeom>
                <a:avLst/>
                <a:gdLst>
                  <a:gd name="T0" fmla="*/ 1 w 11"/>
                  <a:gd name="T1" fmla="*/ 30 h 30"/>
                  <a:gd name="T2" fmla="*/ 7 w 11"/>
                  <a:gd name="T3" fmla="*/ 16 h 30"/>
                  <a:gd name="T4" fmla="*/ 11 w 11"/>
                  <a:gd name="T5" fmla="*/ 0 h 30"/>
                  <a:gd name="T6" fmla="*/ 11 w 11"/>
                  <a:gd name="T7" fmla="*/ 5 h 30"/>
                  <a:gd name="T8" fmla="*/ 9 w 11"/>
                  <a:gd name="T9" fmla="*/ 16 h 30"/>
                  <a:gd name="T10" fmla="*/ 3 w 11"/>
                  <a:gd name="T11" fmla="*/ 26 h 30"/>
                  <a:gd name="T12" fmla="*/ 1 w 11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0">
                    <a:moveTo>
                      <a:pt x="1" y="30"/>
                    </a:moveTo>
                    <a:cubicBezTo>
                      <a:pt x="0" y="30"/>
                      <a:pt x="4" y="24"/>
                      <a:pt x="7" y="16"/>
                    </a:cubicBezTo>
                    <a:cubicBezTo>
                      <a:pt x="10" y="7"/>
                      <a:pt x="11" y="0"/>
                      <a:pt x="11" y="0"/>
                    </a:cubicBezTo>
                    <a:cubicBezTo>
                      <a:pt x="11" y="0"/>
                      <a:pt x="11" y="2"/>
                      <a:pt x="11" y="5"/>
                    </a:cubicBezTo>
                    <a:cubicBezTo>
                      <a:pt x="11" y="8"/>
                      <a:pt x="10" y="12"/>
                      <a:pt x="9" y="16"/>
                    </a:cubicBezTo>
                    <a:cubicBezTo>
                      <a:pt x="7" y="20"/>
                      <a:pt x="5" y="24"/>
                      <a:pt x="3" y="26"/>
                    </a:cubicBezTo>
                    <a:cubicBezTo>
                      <a:pt x="2" y="29"/>
                      <a:pt x="1" y="30"/>
                      <a:pt x="1" y="3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0">
                <a:extLst>
                  <a:ext uri="{FF2B5EF4-FFF2-40B4-BE49-F238E27FC236}">
                    <a16:creationId xmlns:a16="http://schemas.microsoft.com/office/drawing/2014/main" id="{E2DBFF93-0E89-4743-86BE-DDD95EA68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3360"/>
                <a:ext cx="247" cy="255"/>
              </a:xfrm>
              <a:custGeom>
                <a:avLst/>
                <a:gdLst>
                  <a:gd name="T0" fmla="*/ 106 w 106"/>
                  <a:gd name="T1" fmla="*/ 0 h 110"/>
                  <a:gd name="T2" fmla="*/ 104 w 106"/>
                  <a:gd name="T3" fmla="*/ 1 h 110"/>
                  <a:gd name="T4" fmla="*/ 100 w 106"/>
                  <a:gd name="T5" fmla="*/ 3 h 110"/>
                  <a:gd name="T6" fmla="*/ 93 w 106"/>
                  <a:gd name="T7" fmla="*/ 6 h 110"/>
                  <a:gd name="T8" fmla="*/ 85 w 106"/>
                  <a:gd name="T9" fmla="*/ 10 h 110"/>
                  <a:gd name="T10" fmla="*/ 80 w 106"/>
                  <a:gd name="T11" fmla="*/ 13 h 110"/>
                  <a:gd name="T12" fmla="*/ 75 w 106"/>
                  <a:gd name="T13" fmla="*/ 16 h 110"/>
                  <a:gd name="T14" fmla="*/ 64 w 106"/>
                  <a:gd name="T15" fmla="*/ 24 h 110"/>
                  <a:gd name="T16" fmla="*/ 41 w 106"/>
                  <a:gd name="T17" fmla="*/ 44 h 110"/>
                  <a:gd name="T18" fmla="*/ 22 w 106"/>
                  <a:gd name="T19" fmla="*/ 68 h 110"/>
                  <a:gd name="T20" fmla="*/ 15 w 106"/>
                  <a:gd name="T21" fmla="*/ 79 h 110"/>
                  <a:gd name="T22" fmla="*/ 12 w 106"/>
                  <a:gd name="T23" fmla="*/ 84 h 110"/>
                  <a:gd name="T24" fmla="*/ 9 w 106"/>
                  <a:gd name="T25" fmla="*/ 89 h 110"/>
                  <a:gd name="T26" fmla="*/ 5 w 106"/>
                  <a:gd name="T27" fmla="*/ 97 h 110"/>
                  <a:gd name="T28" fmla="*/ 2 w 106"/>
                  <a:gd name="T29" fmla="*/ 104 h 110"/>
                  <a:gd name="T30" fmla="*/ 0 w 106"/>
                  <a:gd name="T31" fmla="*/ 108 h 110"/>
                  <a:gd name="T32" fmla="*/ 0 w 106"/>
                  <a:gd name="T33" fmla="*/ 110 h 110"/>
                  <a:gd name="T34" fmla="*/ 0 w 106"/>
                  <a:gd name="T35" fmla="*/ 108 h 110"/>
                  <a:gd name="T36" fmla="*/ 2 w 106"/>
                  <a:gd name="T37" fmla="*/ 104 h 110"/>
                  <a:gd name="T38" fmla="*/ 4 w 106"/>
                  <a:gd name="T39" fmla="*/ 97 h 110"/>
                  <a:gd name="T40" fmla="*/ 8 w 106"/>
                  <a:gd name="T41" fmla="*/ 88 h 110"/>
                  <a:gd name="T42" fmla="*/ 11 w 106"/>
                  <a:gd name="T43" fmla="*/ 83 h 110"/>
                  <a:gd name="T44" fmla="*/ 14 w 106"/>
                  <a:gd name="T45" fmla="*/ 78 h 110"/>
                  <a:gd name="T46" fmla="*/ 21 w 106"/>
                  <a:gd name="T47" fmla="*/ 67 h 110"/>
                  <a:gd name="T48" fmla="*/ 40 w 106"/>
                  <a:gd name="T49" fmla="*/ 43 h 110"/>
                  <a:gd name="T50" fmla="*/ 63 w 106"/>
                  <a:gd name="T51" fmla="*/ 23 h 110"/>
                  <a:gd name="T52" fmla="*/ 74 w 106"/>
                  <a:gd name="T53" fmla="*/ 15 h 110"/>
                  <a:gd name="T54" fmla="*/ 80 w 106"/>
                  <a:gd name="T55" fmla="*/ 12 h 110"/>
                  <a:gd name="T56" fmla="*/ 84 w 106"/>
                  <a:gd name="T57" fmla="*/ 10 h 110"/>
                  <a:gd name="T58" fmla="*/ 93 w 106"/>
                  <a:gd name="T59" fmla="*/ 5 h 110"/>
                  <a:gd name="T60" fmla="*/ 100 w 106"/>
                  <a:gd name="T61" fmla="*/ 2 h 110"/>
                  <a:gd name="T62" fmla="*/ 104 w 106"/>
                  <a:gd name="T63" fmla="*/ 1 h 110"/>
                  <a:gd name="T64" fmla="*/ 106 w 106"/>
                  <a:gd name="T6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10">
                    <a:moveTo>
                      <a:pt x="106" y="0"/>
                    </a:moveTo>
                    <a:cubicBezTo>
                      <a:pt x="106" y="0"/>
                      <a:pt x="105" y="1"/>
                      <a:pt x="104" y="1"/>
                    </a:cubicBezTo>
                    <a:cubicBezTo>
                      <a:pt x="103" y="2"/>
                      <a:pt x="102" y="2"/>
                      <a:pt x="100" y="3"/>
                    </a:cubicBezTo>
                    <a:cubicBezTo>
                      <a:pt x="98" y="4"/>
                      <a:pt x="96" y="5"/>
                      <a:pt x="93" y="6"/>
                    </a:cubicBezTo>
                    <a:cubicBezTo>
                      <a:pt x="91" y="7"/>
                      <a:pt x="88" y="9"/>
                      <a:pt x="85" y="10"/>
                    </a:cubicBezTo>
                    <a:cubicBezTo>
                      <a:pt x="83" y="11"/>
                      <a:pt x="82" y="12"/>
                      <a:pt x="80" y="13"/>
                    </a:cubicBezTo>
                    <a:cubicBezTo>
                      <a:pt x="78" y="14"/>
                      <a:pt x="77" y="15"/>
                      <a:pt x="75" y="16"/>
                    </a:cubicBezTo>
                    <a:cubicBezTo>
                      <a:pt x="71" y="19"/>
                      <a:pt x="68" y="21"/>
                      <a:pt x="64" y="24"/>
                    </a:cubicBezTo>
                    <a:cubicBezTo>
                      <a:pt x="57" y="30"/>
                      <a:pt x="49" y="36"/>
                      <a:pt x="41" y="44"/>
                    </a:cubicBezTo>
                    <a:cubicBezTo>
                      <a:pt x="34" y="52"/>
                      <a:pt x="27" y="60"/>
                      <a:pt x="22" y="68"/>
                    </a:cubicBezTo>
                    <a:cubicBezTo>
                      <a:pt x="19" y="71"/>
                      <a:pt x="17" y="75"/>
                      <a:pt x="15" y="79"/>
                    </a:cubicBezTo>
                    <a:cubicBezTo>
                      <a:pt x="14" y="81"/>
                      <a:pt x="13" y="82"/>
                      <a:pt x="12" y="84"/>
                    </a:cubicBezTo>
                    <a:cubicBezTo>
                      <a:pt x="11" y="86"/>
                      <a:pt x="10" y="87"/>
                      <a:pt x="9" y="89"/>
                    </a:cubicBezTo>
                    <a:cubicBezTo>
                      <a:pt x="8" y="92"/>
                      <a:pt x="6" y="95"/>
                      <a:pt x="5" y="97"/>
                    </a:cubicBezTo>
                    <a:cubicBezTo>
                      <a:pt x="4" y="100"/>
                      <a:pt x="3" y="102"/>
                      <a:pt x="2" y="104"/>
                    </a:cubicBezTo>
                    <a:cubicBezTo>
                      <a:pt x="2" y="106"/>
                      <a:pt x="1" y="107"/>
                      <a:pt x="0" y="108"/>
                    </a:cubicBezTo>
                    <a:cubicBezTo>
                      <a:pt x="0" y="109"/>
                      <a:pt x="0" y="110"/>
                      <a:pt x="0" y="110"/>
                    </a:cubicBezTo>
                    <a:cubicBezTo>
                      <a:pt x="0" y="110"/>
                      <a:pt x="0" y="109"/>
                      <a:pt x="0" y="108"/>
                    </a:cubicBezTo>
                    <a:cubicBezTo>
                      <a:pt x="1" y="107"/>
                      <a:pt x="1" y="106"/>
                      <a:pt x="2" y="104"/>
                    </a:cubicBezTo>
                    <a:cubicBezTo>
                      <a:pt x="2" y="102"/>
                      <a:pt x="3" y="100"/>
                      <a:pt x="4" y="97"/>
                    </a:cubicBezTo>
                    <a:cubicBezTo>
                      <a:pt x="5" y="95"/>
                      <a:pt x="7" y="92"/>
                      <a:pt x="8" y="88"/>
                    </a:cubicBezTo>
                    <a:cubicBezTo>
                      <a:pt x="9" y="87"/>
                      <a:pt x="10" y="85"/>
                      <a:pt x="11" y="83"/>
                    </a:cubicBezTo>
                    <a:cubicBezTo>
                      <a:pt x="12" y="82"/>
                      <a:pt x="13" y="80"/>
                      <a:pt x="14" y="78"/>
                    </a:cubicBezTo>
                    <a:cubicBezTo>
                      <a:pt x="16" y="74"/>
                      <a:pt x="18" y="71"/>
                      <a:pt x="21" y="67"/>
                    </a:cubicBezTo>
                    <a:cubicBezTo>
                      <a:pt x="26" y="59"/>
                      <a:pt x="33" y="51"/>
                      <a:pt x="40" y="43"/>
                    </a:cubicBezTo>
                    <a:cubicBezTo>
                      <a:pt x="48" y="35"/>
                      <a:pt x="56" y="29"/>
                      <a:pt x="63" y="23"/>
                    </a:cubicBezTo>
                    <a:cubicBezTo>
                      <a:pt x="67" y="20"/>
                      <a:pt x="71" y="18"/>
                      <a:pt x="74" y="15"/>
                    </a:cubicBezTo>
                    <a:cubicBezTo>
                      <a:pt x="76" y="14"/>
                      <a:pt x="78" y="13"/>
                      <a:pt x="80" y="12"/>
                    </a:cubicBezTo>
                    <a:cubicBezTo>
                      <a:pt x="81" y="11"/>
                      <a:pt x="83" y="10"/>
                      <a:pt x="84" y="10"/>
                    </a:cubicBezTo>
                    <a:cubicBezTo>
                      <a:pt x="88" y="8"/>
                      <a:pt x="91" y="7"/>
                      <a:pt x="93" y="5"/>
                    </a:cubicBezTo>
                    <a:cubicBezTo>
                      <a:pt x="96" y="4"/>
                      <a:pt x="98" y="3"/>
                      <a:pt x="100" y="2"/>
                    </a:cubicBezTo>
                    <a:cubicBezTo>
                      <a:pt x="101" y="2"/>
                      <a:pt x="103" y="1"/>
                      <a:pt x="104" y="1"/>
                    </a:cubicBezTo>
                    <a:cubicBezTo>
                      <a:pt x="105" y="0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1">
                <a:extLst>
                  <a:ext uri="{FF2B5EF4-FFF2-40B4-BE49-F238E27FC236}">
                    <a16:creationId xmlns:a16="http://schemas.microsoft.com/office/drawing/2014/main" id="{36656DB9-5108-4F6C-9CF9-E3DA2ABE6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3434"/>
                <a:ext cx="88" cy="26"/>
              </a:xfrm>
              <a:custGeom>
                <a:avLst/>
                <a:gdLst>
                  <a:gd name="T0" fmla="*/ 0 w 38"/>
                  <a:gd name="T1" fmla="*/ 11 h 11"/>
                  <a:gd name="T2" fmla="*/ 4 w 38"/>
                  <a:gd name="T3" fmla="*/ 6 h 11"/>
                  <a:gd name="T4" fmla="*/ 18 w 38"/>
                  <a:gd name="T5" fmla="*/ 0 h 11"/>
                  <a:gd name="T6" fmla="*/ 33 w 38"/>
                  <a:gd name="T7" fmla="*/ 3 h 11"/>
                  <a:gd name="T8" fmla="*/ 38 w 38"/>
                  <a:gd name="T9" fmla="*/ 6 h 11"/>
                  <a:gd name="T10" fmla="*/ 32 w 38"/>
                  <a:gd name="T11" fmla="*/ 4 h 11"/>
                  <a:gd name="T12" fmla="*/ 18 w 38"/>
                  <a:gd name="T13" fmla="*/ 2 h 11"/>
                  <a:gd name="T14" fmla="*/ 4 w 38"/>
                  <a:gd name="T15" fmla="*/ 6 h 11"/>
                  <a:gd name="T16" fmla="*/ 0 w 38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1">
                    <a:moveTo>
                      <a:pt x="0" y="11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7" y="3"/>
                      <a:pt x="12" y="0"/>
                      <a:pt x="18" y="0"/>
                    </a:cubicBezTo>
                    <a:cubicBezTo>
                      <a:pt x="24" y="0"/>
                      <a:pt x="29" y="2"/>
                      <a:pt x="33" y="3"/>
                    </a:cubicBezTo>
                    <a:cubicBezTo>
                      <a:pt x="36" y="4"/>
                      <a:pt x="38" y="6"/>
                      <a:pt x="38" y="6"/>
                    </a:cubicBezTo>
                    <a:cubicBezTo>
                      <a:pt x="38" y="6"/>
                      <a:pt x="36" y="5"/>
                      <a:pt x="32" y="4"/>
                    </a:cubicBezTo>
                    <a:cubicBezTo>
                      <a:pt x="29" y="3"/>
                      <a:pt x="24" y="1"/>
                      <a:pt x="18" y="2"/>
                    </a:cubicBezTo>
                    <a:cubicBezTo>
                      <a:pt x="12" y="2"/>
                      <a:pt x="7" y="4"/>
                      <a:pt x="4" y="6"/>
                    </a:cubicBezTo>
                    <a:cubicBezTo>
                      <a:pt x="2" y="9"/>
                      <a:pt x="1" y="11"/>
                      <a:pt x="0" y="1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2">
                <a:extLst>
                  <a:ext uri="{FF2B5EF4-FFF2-40B4-BE49-F238E27FC236}">
                    <a16:creationId xmlns:a16="http://schemas.microsoft.com/office/drawing/2014/main" id="{85AC8F98-0D6B-4625-AA5B-E36D57D8F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" y="3420"/>
                <a:ext cx="16" cy="63"/>
              </a:xfrm>
              <a:custGeom>
                <a:avLst/>
                <a:gdLst>
                  <a:gd name="T0" fmla="*/ 1 w 7"/>
                  <a:gd name="T1" fmla="*/ 26 h 27"/>
                  <a:gd name="T2" fmla="*/ 5 w 7"/>
                  <a:gd name="T3" fmla="*/ 14 h 27"/>
                  <a:gd name="T4" fmla="*/ 4 w 7"/>
                  <a:gd name="T5" fmla="*/ 0 h 27"/>
                  <a:gd name="T6" fmla="*/ 6 w 7"/>
                  <a:gd name="T7" fmla="*/ 4 h 27"/>
                  <a:gd name="T8" fmla="*/ 6 w 7"/>
                  <a:gd name="T9" fmla="*/ 14 h 27"/>
                  <a:gd name="T10" fmla="*/ 3 w 7"/>
                  <a:gd name="T11" fmla="*/ 23 h 27"/>
                  <a:gd name="T12" fmla="*/ 1 w 7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7">
                    <a:moveTo>
                      <a:pt x="1" y="26"/>
                    </a:moveTo>
                    <a:cubicBezTo>
                      <a:pt x="0" y="26"/>
                      <a:pt x="4" y="21"/>
                      <a:pt x="5" y="14"/>
                    </a:cubicBezTo>
                    <a:cubicBezTo>
                      <a:pt x="6" y="6"/>
                      <a:pt x="3" y="0"/>
                      <a:pt x="4" y="0"/>
                    </a:cubicBezTo>
                    <a:cubicBezTo>
                      <a:pt x="4" y="0"/>
                      <a:pt x="5" y="1"/>
                      <a:pt x="6" y="4"/>
                    </a:cubicBezTo>
                    <a:cubicBezTo>
                      <a:pt x="6" y="6"/>
                      <a:pt x="7" y="10"/>
                      <a:pt x="6" y="14"/>
                    </a:cubicBezTo>
                    <a:cubicBezTo>
                      <a:pt x="6" y="18"/>
                      <a:pt x="5" y="21"/>
                      <a:pt x="3" y="23"/>
                    </a:cubicBezTo>
                    <a:cubicBezTo>
                      <a:pt x="2" y="25"/>
                      <a:pt x="1" y="27"/>
                      <a:pt x="1" y="2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3">
                <a:extLst>
                  <a:ext uri="{FF2B5EF4-FFF2-40B4-BE49-F238E27FC236}">
                    <a16:creationId xmlns:a16="http://schemas.microsoft.com/office/drawing/2014/main" id="{0A760A07-913C-4C34-B40D-BD5292FE2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" y="3788"/>
                <a:ext cx="324" cy="272"/>
              </a:xfrm>
              <a:custGeom>
                <a:avLst/>
                <a:gdLst>
                  <a:gd name="T0" fmla="*/ 0 w 139"/>
                  <a:gd name="T1" fmla="*/ 0 h 117"/>
                  <a:gd name="T2" fmla="*/ 32 w 139"/>
                  <a:gd name="T3" fmla="*/ 117 h 117"/>
                  <a:gd name="T4" fmla="*/ 110 w 139"/>
                  <a:gd name="T5" fmla="*/ 117 h 117"/>
                  <a:gd name="T6" fmla="*/ 139 w 139"/>
                  <a:gd name="T7" fmla="*/ 0 h 117"/>
                  <a:gd name="T8" fmla="*/ 0 w 13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7">
                    <a:moveTo>
                      <a:pt x="0" y="0"/>
                    </a:moveTo>
                    <a:cubicBezTo>
                      <a:pt x="2" y="38"/>
                      <a:pt x="14" y="78"/>
                      <a:pt x="32" y="117"/>
                    </a:cubicBezTo>
                    <a:cubicBezTo>
                      <a:pt x="110" y="117"/>
                      <a:pt x="110" y="117"/>
                      <a:pt x="110" y="117"/>
                    </a:cubicBezTo>
                    <a:cubicBezTo>
                      <a:pt x="127" y="78"/>
                      <a:pt x="138" y="39"/>
                      <a:pt x="1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54">
                <a:extLst>
                  <a:ext uri="{FF2B5EF4-FFF2-40B4-BE49-F238E27FC236}">
                    <a16:creationId xmlns:a16="http://schemas.microsoft.com/office/drawing/2014/main" id="{53CA7DF5-6C7F-44A4-B4D4-0ACE233F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3932"/>
                <a:ext cx="268" cy="2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55">
                <a:extLst>
                  <a:ext uri="{FF2B5EF4-FFF2-40B4-BE49-F238E27FC236}">
                    <a16:creationId xmlns:a16="http://schemas.microsoft.com/office/drawing/2014/main" id="{4F891003-934C-4A20-A3A9-8A50DB59E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3964"/>
                <a:ext cx="249" cy="3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56">
                <a:extLst>
                  <a:ext uri="{FF2B5EF4-FFF2-40B4-BE49-F238E27FC236}">
                    <a16:creationId xmlns:a16="http://schemas.microsoft.com/office/drawing/2014/main" id="{B6E49823-A8F2-4BFD-9E45-F9BC8D2D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3846"/>
                <a:ext cx="4" cy="83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57">
                <a:extLst>
                  <a:ext uri="{FF2B5EF4-FFF2-40B4-BE49-F238E27FC236}">
                    <a16:creationId xmlns:a16="http://schemas.microsoft.com/office/drawing/2014/main" id="{0C675DE6-0E24-4EE5-A28D-1F8D1044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846"/>
                <a:ext cx="2" cy="86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58">
                <a:extLst>
                  <a:ext uri="{FF2B5EF4-FFF2-40B4-BE49-F238E27FC236}">
                    <a16:creationId xmlns:a16="http://schemas.microsoft.com/office/drawing/2014/main" id="{16C47394-D2D1-497D-9C29-ACD4ACC1A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846"/>
                <a:ext cx="5" cy="88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59">
                <a:extLst>
                  <a:ext uri="{FF2B5EF4-FFF2-40B4-BE49-F238E27FC236}">
                    <a16:creationId xmlns:a16="http://schemas.microsoft.com/office/drawing/2014/main" id="{5CEF087D-FA6B-4F2C-BF9A-A0372C67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3843"/>
                <a:ext cx="314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0">
                <a:extLst>
                  <a:ext uri="{FF2B5EF4-FFF2-40B4-BE49-F238E27FC236}">
                    <a16:creationId xmlns:a16="http://schemas.microsoft.com/office/drawing/2014/main" id="{DB8858F5-4557-4C7A-9C58-F00D98F88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8" y="3285"/>
                <a:ext cx="28" cy="23"/>
              </a:xfrm>
              <a:custGeom>
                <a:avLst/>
                <a:gdLst>
                  <a:gd name="T0" fmla="*/ 12 w 12"/>
                  <a:gd name="T1" fmla="*/ 9 h 10"/>
                  <a:gd name="T2" fmla="*/ 5 w 12"/>
                  <a:gd name="T3" fmla="*/ 5 h 10"/>
                  <a:gd name="T4" fmla="*/ 0 w 12"/>
                  <a:gd name="T5" fmla="*/ 0 h 10"/>
                  <a:gd name="T6" fmla="*/ 7 w 12"/>
                  <a:gd name="T7" fmla="*/ 4 h 10"/>
                  <a:gd name="T8" fmla="*/ 12 w 12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9"/>
                    </a:moveTo>
                    <a:cubicBezTo>
                      <a:pt x="11" y="10"/>
                      <a:pt x="9" y="8"/>
                      <a:pt x="5" y="5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1"/>
                      <a:pt x="7" y="4"/>
                    </a:cubicBezTo>
                    <a:cubicBezTo>
                      <a:pt x="10" y="6"/>
                      <a:pt x="12" y="9"/>
                      <a:pt x="12" y="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1">
                <a:extLst>
                  <a:ext uri="{FF2B5EF4-FFF2-40B4-BE49-F238E27FC236}">
                    <a16:creationId xmlns:a16="http://schemas.microsoft.com/office/drawing/2014/main" id="{4F2652B9-9578-4F5B-AFC6-5BB2F055D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3" y="2864"/>
                <a:ext cx="223" cy="807"/>
              </a:xfrm>
              <a:custGeom>
                <a:avLst/>
                <a:gdLst>
                  <a:gd name="T0" fmla="*/ 95 w 96"/>
                  <a:gd name="T1" fmla="*/ 63 h 347"/>
                  <a:gd name="T2" fmla="*/ 92 w 96"/>
                  <a:gd name="T3" fmla="*/ 27 h 347"/>
                  <a:gd name="T4" fmla="*/ 68 w 96"/>
                  <a:gd name="T5" fmla="*/ 3 h 347"/>
                  <a:gd name="T6" fmla="*/ 33 w 96"/>
                  <a:gd name="T7" fmla="*/ 20 h 347"/>
                  <a:gd name="T8" fmla="*/ 21 w 96"/>
                  <a:gd name="T9" fmla="*/ 59 h 347"/>
                  <a:gd name="T10" fmla="*/ 4 w 96"/>
                  <a:gd name="T11" fmla="*/ 339 h 347"/>
                  <a:gd name="T12" fmla="*/ 59 w 96"/>
                  <a:gd name="T13" fmla="*/ 347 h 347"/>
                  <a:gd name="T14" fmla="*/ 95 w 96"/>
                  <a:gd name="T15" fmla="*/ 6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347">
                    <a:moveTo>
                      <a:pt x="95" y="63"/>
                    </a:moveTo>
                    <a:cubicBezTo>
                      <a:pt x="95" y="51"/>
                      <a:pt x="96" y="39"/>
                      <a:pt x="92" y="27"/>
                    </a:cubicBezTo>
                    <a:cubicBezTo>
                      <a:pt x="88" y="16"/>
                      <a:pt x="80" y="6"/>
                      <a:pt x="68" y="3"/>
                    </a:cubicBezTo>
                    <a:cubicBezTo>
                      <a:pt x="55" y="0"/>
                      <a:pt x="41" y="9"/>
                      <a:pt x="33" y="20"/>
                    </a:cubicBezTo>
                    <a:cubicBezTo>
                      <a:pt x="26" y="31"/>
                      <a:pt x="23" y="45"/>
                      <a:pt x="21" y="59"/>
                    </a:cubicBezTo>
                    <a:cubicBezTo>
                      <a:pt x="6" y="151"/>
                      <a:pt x="0" y="245"/>
                      <a:pt x="4" y="339"/>
                    </a:cubicBezTo>
                    <a:cubicBezTo>
                      <a:pt x="59" y="347"/>
                      <a:pt x="59" y="347"/>
                      <a:pt x="59" y="347"/>
                    </a:cubicBezTo>
                    <a:cubicBezTo>
                      <a:pt x="83" y="249"/>
                      <a:pt x="91" y="163"/>
                      <a:pt x="95" y="6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2">
                <a:extLst>
                  <a:ext uri="{FF2B5EF4-FFF2-40B4-BE49-F238E27FC236}">
                    <a16:creationId xmlns:a16="http://schemas.microsoft.com/office/drawing/2014/main" id="{F0BC60D9-51AD-403A-A679-6FC0B066C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9" y="2871"/>
                <a:ext cx="93" cy="796"/>
              </a:xfrm>
              <a:custGeom>
                <a:avLst/>
                <a:gdLst>
                  <a:gd name="T0" fmla="*/ 40 w 40"/>
                  <a:gd name="T1" fmla="*/ 0 h 342"/>
                  <a:gd name="T2" fmla="*/ 40 w 40"/>
                  <a:gd name="T3" fmla="*/ 1 h 342"/>
                  <a:gd name="T4" fmla="*/ 39 w 40"/>
                  <a:gd name="T5" fmla="*/ 3 h 342"/>
                  <a:gd name="T6" fmla="*/ 36 w 40"/>
                  <a:gd name="T7" fmla="*/ 12 h 342"/>
                  <a:gd name="T8" fmla="*/ 33 w 40"/>
                  <a:gd name="T9" fmla="*/ 19 h 342"/>
                  <a:gd name="T10" fmla="*/ 30 w 40"/>
                  <a:gd name="T11" fmla="*/ 28 h 342"/>
                  <a:gd name="T12" fmla="*/ 27 w 40"/>
                  <a:gd name="T13" fmla="*/ 37 h 342"/>
                  <a:gd name="T14" fmla="*/ 24 w 40"/>
                  <a:gd name="T15" fmla="*/ 48 h 342"/>
                  <a:gd name="T16" fmla="*/ 14 w 40"/>
                  <a:gd name="T17" fmla="*/ 102 h 342"/>
                  <a:gd name="T18" fmla="*/ 7 w 40"/>
                  <a:gd name="T19" fmla="*/ 169 h 342"/>
                  <a:gd name="T20" fmla="*/ 3 w 40"/>
                  <a:gd name="T21" fmla="*/ 291 h 342"/>
                  <a:gd name="T22" fmla="*/ 1 w 40"/>
                  <a:gd name="T23" fmla="*/ 328 h 342"/>
                  <a:gd name="T24" fmla="*/ 1 w 40"/>
                  <a:gd name="T25" fmla="*/ 338 h 342"/>
                  <a:gd name="T26" fmla="*/ 0 w 40"/>
                  <a:gd name="T27" fmla="*/ 341 h 342"/>
                  <a:gd name="T28" fmla="*/ 0 w 40"/>
                  <a:gd name="T29" fmla="*/ 342 h 342"/>
                  <a:gd name="T30" fmla="*/ 0 w 40"/>
                  <a:gd name="T31" fmla="*/ 341 h 342"/>
                  <a:gd name="T32" fmla="*/ 0 w 40"/>
                  <a:gd name="T33" fmla="*/ 338 h 342"/>
                  <a:gd name="T34" fmla="*/ 1 w 40"/>
                  <a:gd name="T35" fmla="*/ 328 h 342"/>
                  <a:gd name="T36" fmla="*/ 2 w 40"/>
                  <a:gd name="T37" fmla="*/ 291 h 342"/>
                  <a:gd name="T38" fmla="*/ 6 w 40"/>
                  <a:gd name="T39" fmla="*/ 169 h 342"/>
                  <a:gd name="T40" fmla="*/ 12 w 40"/>
                  <a:gd name="T41" fmla="*/ 101 h 342"/>
                  <a:gd name="T42" fmla="*/ 23 w 40"/>
                  <a:gd name="T43" fmla="*/ 47 h 342"/>
                  <a:gd name="T44" fmla="*/ 26 w 40"/>
                  <a:gd name="T45" fmla="*/ 37 h 342"/>
                  <a:gd name="T46" fmla="*/ 29 w 40"/>
                  <a:gd name="T47" fmla="*/ 27 h 342"/>
                  <a:gd name="T48" fmla="*/ 32 w 40"/>
                  <a:gd name="T49" fmla="*/ 19 h 342"/>
                  <a:gd name="T50" fmla="*/ 35 w 40"/>
                  <a:gd name="T51" fmla="*/ 12 h 342"/>
                  <a:gd name="T52" fmla="*/ 39 w 40"/>
                  <a:gd name="T53" fmla="*/ 3 h 342"/>
                  <a:gd name="T54" fmla="*/ 40 w 40"/>
                  <a:gd name="T55" fmla="*/ 0 h 342"/>
                  <a:gd name="T56" fmla="*/ 40 w 40"/>
                  <a:gd name="T5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42">
                    <a:moveTo>
                      <a:pt x="40" y="0"/>
                    </a:moveTo>
                    <a:cubicBezTo>
                      <a:pt x="40" y="0"/>
                      <a:pt x="40" y="0"/>
                      <a:pt x="40" y="1"/>
                    </a:cubicBezTo>
                    <a:cubicBezTo>
                      <a:pt x="40" y="1"/>
                      <a:pt x="40" y="2"/>
                      <a:pt x="39" y="3"/>
                    </a:cubicBezTo>
                    <a:cubicBezTo>
                      <a:pt x="38" y="5"/>
                      <a:pt x="37" y="8"/>
                      <a:pt x="36" y="12"/>
                    </a:cubicBezTo>
                    <a:cubicBezTo>
                      <a:pt x="35" y="14"/>
                      <a:pt x="34" y="17"/>
                      <a:pt x="33" y="19"/>
                    </a:cubicBezTo>
                    <a:cubicBezTo>
                      <a:pt x="32" y="22"/>
                      <a:pt x="31" y="25"/>
                      <a:pt x="30" y="28"/>
                    </a:cubicBezTo>
                    <a:cubicBezTo>
                      <a:pt x="29" y="30"/>
                      <a:pt x="28" y="34"/>
                      <a:pt x="27" y="37"/>
                    </a:cubicBezTo>
                    <a:cubicBezTo>
                      <a:pt x="26" y="40"/>
                      <a:pt x="25" y="44"/>
                      <a:pt x="24" y="48"/>
                    </a:cubicBezTo>
                    <a:cubicBezTo>
                      <a:pt x="20" y="63"/>
                      <a:pt x="17" y="81"/>
                      <a:pt x="14" y="102"/>
                    </a:cubicBezTo>
                    <a:cubicBezTo>
                      <a:pt x="11" y="122"/>
                      <a:pt x="9" y="145"/>
                      <a:pt x="7" y="169"/>
                    </a:cubicBezTo>
                    <a:cubicBezTo>
                      <a:pt x="5" y="217"/>
                      <a:pt x="4" y="260"/>
                      <a:pt x="3" y="291"/>
                    </a:cubicBezTo>
                    <a:cubicBezTo>
                      <a:pt x="2" y="307"/>
                      <a:pt x="2" y="320"/>
                      <a:pt x="1" y="328"/>
                    </a:cubicBezTo>
                    <a:cubicBezTo>
                      <a:pt x="1" y="333"/>
                      <a:pt x="1" y="336"/>
                      <a:pt x="1" y="338"/>
                    </a:cubicBezTo>
                    <a:cubicBezTo>
                      <a:pt x="1" y="340"/>
                      <a:pt x="0" y="340"/>
                      <a:pt x="0" y="341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42"/>
                      <a:pt x="0" y="342"/>
                      <a:pt x="0" y="341"/>
                    </a:cubicBezTo>
                    <a:cubicBezTo>
                      <a:pt x="0" y="340"/>
                      <a:pt x="0" y="340"/>
                      <a:pt x="0" y="338"/>
                    </a:cubicBezTo>
                    <a:cubicBezTo>
                      <a:pt x="0" y="336"/>
                      <a:pt x="0" y="333"/>
                      <a:pt x="1" y="328"/>
                    </a:cubicBezTo>
                    <a:cubicBezTo>
                      <a:pt x="1" y="320"/>
                      <a:pt x="1" y="307"/>
                      <a:pt x="2" y="291"/>
                    </a:cubicBezTo>
                    <a:cubicBezTo>
                      <a:pt x="3" y="260"/>
                      <a:pt x="3" y="217"/>
                      <a:pt x="6" y="169"/>
                    </a:cubicBezTo>
                    <a:cubicBezTo>
                      <a:pt x="7" y="145"/>
                      <a:pt x="9" y="122"/>
                      <a:pt x="12" y="101"/>
                    </a:cubicBezTo>
                    <a:cubicBezTo>
                      <a:pt x="15" y="81"/>
                      <a:pt x="19" y="63"/>
                      <a:pt x="23" y="47"/>
                    </a:cubicBezTo>
                    <a:cubicBezTo>
                      <a:pt x="24" y="44"/>
                      <a:pt x="25" y="40"/>
                      <a:pt x="26" y="37"/>
                    </a:cubicBezTo>
                    <a:cubicBezTo>
                      <a:pt x="27" y="33"/>
                      <a:pt x="28" y="30"/>
                      <a:pt x="29" y="27"/>
                    </a:cubicBezTo>
                    <a:cubicBezTo>
                      <a:pt x="30" y="24"/>
                      <a:pt x="31" y="21"/>
                      <a:pt x="32" y="19"/>
                    </a:cubicBezTo>
                    <a:cubicBezTo>
                      <a:pt x="33" y="16"/>
                      <a:pt x="34" y="14"/>
                      <a:pt x="35" y="12"/>
                    </a:cubicBezTo>
                    <a:cubicBezTo>
                      <a:pt x="36" y="8"/>
                      <a:pt x="38" y="5"/>
                      <a:pt x="39" y="3"/>
                    </a:cubicBezTo>
                    <a:cubicBezTo>
                      <a:pt x="39" y="2"/>
                      <a:pt x="40" y="1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3">
                <a:extLst>
                  <a:ext uri="{FF2B5EF4-FFF2-40B4-BE49-F238E27FC236}">
                    <a16:creationId xmlns:a16="http://schemas.microsoft.com/office/drawing/2014/main" id="{997BAA61-C204-4F29-AB66-A138B543F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" y="2871"/>
                <a:ext cx="58" cy="765"/>
              </a:xfrm>
              <a:custGeom>
                <a:avLst/>
                <a:gdLst>
                  <a:gd name="T0" fmla="*/ 12 w 25"/>
                  <a:gd name="T1" fmla="*/ 0 h 329"/>
                  <a:gd name="T2" fmla="*/ 19 w 25"/>
                  <a:gd name="T3" fmla="*/ 11 h 329"/>
                  <a:gd name="T4" fmla="*/ 24 w 25"/>
                  <a:gd name="T5" fmla="*/ 46 h 329"/>
                  <a:gd name="T6" fmla="*/ 16 w 25"/>
                  <a:gd name="T7" fmla="*/ 164 h 329"/>
                  <a:gd name="T8" fmla="*/ 5 w 25"/>
                  <a:gd name="T9" fmla="*/ 281 h 329"/>
                  <a:gd name="T10" fmla="*/ 1 w 25"/>
                  <a:gd name="T11" fmla="*/ 316 h 329"/>
                  <a:gd name="T12" fmla="*/ 0 w 25"/>
                  <a:gd name="T13" fmla="*/ 326 h 329"/>
                  <a:gd name="T14" fmla="*/ 0 w 25"/>
                  <a:gd name="T15" fmla="*/ 329 h 329"/>
                  <a:gd name="T16" fmla="*/ 0 w 25"/>
                  <a:gd name="T17" fmla="*/ 329 h 329"/>
                  <a:gd name="T18" fmla="*/ 0 w 25"/>
                  <a:gd name="T19" fmla="*/ 328 h 329"/>
                  <a:gd name="T20" fmla="*/ 0 w 25"/>
                  <a:gd name="T21" fmla="*/ 326 h 329"/>
                  <a:gd name="T22" fmla="*/ 1 w 25"/>
                  <a:gd name="T23" fmla="*/ 316 h 329"/>
                  <a:gd name="T24" fmla="*/ 4 w 25"/>
                  <a:gd name="T25" fmla="*/ 281 h 329"/>
                  <a:gd name="T26" fmla="*/ 14 w 25"/>
                  <a:gd name="T27" fmla="*/ 164 h 329"/>
                  <a:gd name="T28" fmla="*/ 23 w 25"/>
                  <a:gd name="T29" fmla="*/ 46 h 329"/>
                  <a:gd name="T30" fmla="*/ 18 w 25"/>
                  <a:gd name="T31" fmla="*/ 11 h 329"/>
                  <a:gd name="T32" fmla="*/ 12 w 25"/>
                  <a:gd name="T3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329">
                    <a:moveTo>
                      <a:pt x="12" y="0"/>
                    </a:moveTo>
                    <a:cubicBezTo>
                      <a:pt x="12" y="0"/>
                      <a:pt x="16" y="3"/>
                      <a:pt x="19" y="11"/>
                    </a:cubicBezTo>
                    <a:cubicBezTo>
                      <a:pt x="22" y="19"/>
                      <a:pt x="25" y="31"/>
                      <a:pt x="24" y="46"/>
                    </a:cubicBezTo>
                    <a:cubicBezTo>
                      <a:pt x="23" y="76"/>
                      <a:pt x="20" y="118"/>
                      <a:pt x="16" y="164"/>
                    </a:cubicBezTo>
                    <a:cubicBezTo>
                      <a:pt x="13" y="210"/>
                      <a:pt x="9" y="251"/>
                      <a:pt x="5" y="281"/>
                    </a:cubicBezTo>
                    <a:cubicBezTo>
                      <a:pt x="4" y="296"/>
                      <a:pt x="2" y="308"/>
                      <a:pt x="1" y="316"/>
                    </a:cubicBezTo>
                    <a:cubicBezTo>
                      <a:pt x="1" y="320"/>
                      <a:pt x="0" y="324"/>
                      <a:pt x="0" y="326"/>
                    </a:cubicBezTo>
                    <a:cubicBezTo>
                      <a:pt x="0" y="327"/>
                      <a:pt x="0" y="328"/>
                      <a:pt x="0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29"/>
                      <a:pt x="0" y="329"/>
                      <a:pt x="0" y="328"/>
                    </a:cubicBezTo>
                    <a:cubicBezTo>
                      <a:pt x="0" y="328"/>
                      <a:pt x="0" y="327"/>
                      <a:pt x="0" y="326"/>
                    </a:cubicBezTo>
                    <a:cubicBezTo>
                      <a:pt x="0" y="324"/>
                      <a:pt x="0" y="320"/>
                      <a:pt x="1" y="316"/>
                    </a:cubicBezTo>
                    <a:cubicBezTo>
                      <a:pt x="1" y="308"/>
                      <a:pt x="3" y="296"/>
                      <a:pt x="4" y="281"/>
                    </a:cubicBezTo>
                    <a:cubicBezTo>
                      <a:pt x="7" y="251"/>
                      <a:pt x="11" y="209"/>
                      <a:pt x="14" y="164"/>
                    </a:cubicBezTo>
                    <a:cubicBezTo>
                      <a:pt x="18" y="118"/>
                      <a:pt x="21" y="76"/>
                      <a:pt x="23" y="46"/>
                    </a:cubicBezTo>
                    <a:cubicBezTo>
                      <a:pt x="23" y="31"/>
                      <a:pt x="21" y="19"/>
                      <a:pt x="18" y="11"/>
                    </a:cubicBezTo>
                    <a:cubicBezTo>
                      <a:pt x="15" y="3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4">
                <a:extLst>
                  <a:ext uri="{FF2B5EF4-FFF2-40B4-BE49-F238E27FC236}">
                    <a16:creationId xmlns:a16="http://schemas.microsoft.com/office/drawing/2014/main" id="{9740D1B5-A74B-4216-934F-11552ECD0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6" y="3180"/>
                <a:ext cx="46" cy="19"/>
              </a:xfrm>
              <a:custGeom>
                <a:avLst/>
                <a:gdLst>
                  <a:gd name="T0" fmla="*/ 20 w 20"/>
                  <a:gd name="T1" fmla="*/ 8 h 8"/>
                  <a:gd name="T2" fmla="*/ 10 w 20"/>
                  <a:gd name="T3" fmla="*/ 5 h 8"/>
                  <a:gd name="T4" fmla="*/ 0 w 20"/>
                  <a:gd name="T5" fmla="*/ 1 h 8"/>
                  <a:gd name="T6" fmla="*/ 10 w 20"/>
                  <a:gd name="T7" fmla="*/ 3 h 8"/>
                  <a:gd name="T8" fmla="*/ 20 w 2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cubicBezTo>
                      <a:pt x="20" y="8"/>
                      <a:pt x="15" y="7"/>
                      <a:pt x="10" y="5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5" y="1"/>
                      <a:pt x="10" y="3"/>
                    </a:cubicBezTo>
                    <a:cubicBezTo>
                      <a:pt x="16" y="5"/>
                      <a:pt x="20" y="7"/>
                      <a:pt x="20" y="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65">
                <a:extLst>
                  <a:ext uri="{FF2B5EF4-FFF2-40B4-BE49-F238E27FC236}">
                    <a16:creationId xmlns:a16="http://schemas.microsoft.com/office/drawing/2014/main" id="{8AC68573-892F-4889-85B8-5D35689BC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0" y="3069"/>
                <a:ext cx="49" cy="23"/>
              </a:xfrm>
              <a:custGeom>
                <a:avLst/>
                <a:gdLst>
                  <a:gd name="T0" fmla="*/ 21 w 21"/>
                  <a:gd name="T1" fmla="*/ 0 h 10"/>
                  <a:gd name="T2" fmla="*/ 11 w 21"/>
                  <a:gd name="T3" fmla="*/ 6 h 10"/>
                  <a:gd name="T4" fmla="*/ 0 w 21"/>
                  <a:gd name="T5" fmla="*/ 9 h 10"/>
                  <a:gd name="T6" fmla="*/ 10 w 21"/>
                  <a:gd name="T7" fmla="*/ 4 h 10"/>
                  <a:gd name="T8" fmla="*/ 21 w 2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cubicBezTo>
                      <a:pt x="21" y="1"/>
                      <a:pt x="17" y="3"/>
                      <a:pt x="11" y="6"/>
                    </a:cubicBezTo>
                    <a:cubicBezTo>
                      <a:pt x="5" y="8"/>
                      <a:pt x="0" y="10"/>
                      <a:pt x="0" y="9"/>
                    </a:cubicBezTo>
                    <a:cubicBezTo>
                      <a:pt x="0" y="9"/>
                      <a:pt x="4" y="6"/>
                      <a:pt x="10" y="4"/>
                    </a:cubicBezTo>
                    <a:cubicBezTo>
                      <a:pt x="16" y="1"/>
                      <a:pt x="20" y="0"/>
                      <a:pt x="2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66">
                <a:extLst>
                  <a:ext uri="{FF2B5EF4-FFF2-40B4-BE49-F238E27FC236}">
                    <a16:creationId xmlns:a16="http://schemas.microsoft.com/office/drawing/2014/main" id="{01D737F7-227B-4AF2-A499-4BEC3F8B8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2" y="2959"/>
                <a:ext cx="37" cy="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3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67">
                <a:extLst>
                  <a:ext uri="{FF2B5EF4-FFF2-40B4-BE49-F238E27FC236}">
                    <a16:creationId xmlns:a16="http://schemas.microsoft.com/office/drawing/2014/main" id="{9D78B1CD-6AD1-43A0-89FC-033323A27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8" y="2862"/>
                <a:ext cx="24" cy="35"/>
              </a:xfrm>
              <a:custGeom>
                <a:avLst/>
                <a:gdLst>
                  <a:gd name="T0" fmla="*/ 9 w 10"/>
                  <a:gd name="T1" fmla="*/ 15 h 15"/>
                  <a:gd name="T2" fmla="*/ 4 w 10"/>
                  <a:gd name="T3" fmla="*/ 8 h 15"/>
                  <a:gd name="T4" fmla="*/ 0 w 10"/>
                  <a:gd name="T5" fmla="*/ 1 h 15"/>
                  <a:gd name="T6" fmla="*/ 5 w 10"/>
                  <a:gd name="T7" fmla="*/ 7 h 15"/>
                  <a:gd name="T8" fmla="*/ 9 w 10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9" y="15"/>
                    </a:moveTo>
                    <a:cubicBezTo>
                      <a:pt x="9" y="15"/>
                      <a:pt x="6" y="12"/>
                      <a:pt x="4" y="8"/>
                    </a:cubicBezTo>
                    <a:cubicBezTo>
                      <a:pt x="1" y="4"/>
                      <a:pt x="0" y="1"/>
                      <a:pt x="0" y="1"/>
                    </a:cubicBezTo>
                    <a:cubicBezTo>
                      <a:pt x="0" y="0"/>
                      <a:pt x="3" y="3"/>
                      <a:pt x="5" y="7"/>
                    </a:cubicBezTo>
                    <a:cubicBezTo>
                      <a:pt x="8" y="11"/>
                      <a:pt x="10" y="15"/>
                      <a:pt x="9" y="1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68">
                <a:extLst>
                  <a:ext uri="{FF2B5EF4-FFF2-40B4-BE49-F238E27FC236}">
                    <a16:creationId xmlns:a16="http://schemas.microsoft.com/office/drawing/2014/main" id="{1E67F645-0F14-46F4-B80F-DFEF1D2F1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0" y="2957"/>
                <a:ext cx="35" cy="5"/>
              </a:xfrm>
              <a:custGeom>
                <a:avLst/>
                <a:gdLst>
                  <a:gd name="T0" fmla="*/ 15 w 15"/>
                  <a:gd name="T1" fmla="*/ 1 h 2"/>
                  <a:gd name="T2" fmla="*/ 8 w 15"/>
                  <a:gd name="T3" fmla="*/ 2 h 2"/>
                  <a:gd name="T4" fmla="*/ 0 w 15"/>
                  <a:gd name="T5" fmla="*/ 1 h 2"/>
                  <a:gd name="T6" fmla="*/ 8 w 15"/>
                  <a:gd name="T7" fmla="*/ 0 h 2"/>
                  <a:gd name="T8" fmla="*/ 15 w 1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">
                    <a:moveTo>
                      <a:pt x="15" y="1"/>
                    </a:moveTo>
                    <a:cubicBezTo>
                      <a:pt x="15" y="2"/>
                      <a:pt x="12" y="2"/>
                      <a:pt x="8" y="2"/>
                    </a:cubicBezTo>
                    <a:cubicBezTo>
                      <a:pt x="3" y="2"/>
                      <a:pt x="0" y="1"/>
                      <a:pt x="0" y="1"/>
                    </a:cubicBezTo>
                    <a:cubicBezTo>
                      <a:pt x="0" y="0"/>
                      <a:pt x="3" y="0"/>
                      <a:pt x="8" y="0"/>
                    </a:cubicBezTo>
                    <a:cubicBezTo>
                      <a:pt x="12" y="0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69">
                <a:extLst>
                  <a:ext uri="{FF2B5EF4-FFF2-40B4-BE49-F238E27FC236}">
                    <a16:creationId xmlns:a16="http://schemas.microsoft.com/office/drawing/2014/main" id="{617F7AC5-5FC5-4306-98EC-B5BACA0B2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8" y="3071"/>
                <a:ext cx="37" cy="19"/>
              </a:xfrm>
              <a:custGeom>
                <a:avLst/>
                <a:gdLst>
                  <a:gd name="T0" fmla="*/ 16 w 16"/>
                  <a:gd name="T1" fmla="*/ 7 h 8"/>
                  <a:gd name="T2" fmla="*/ 8 w 16"/>
                  <a:gd name="T3" fmla="*/ 5 h 8"/>
                  <a:gd name="T4" fmla="*/ 1 w 16"/>
                  <a:gd name="T5" fmla="*/ 1 h 8"/>
                  <a:gd name="T6" fmla="*/ 9 w 16"/>
                  <a:gd name="T7" fmla="*/ 3 h 8"/>
                  <a:gd name="T8" fmla="*/ 16 w 16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6" y="7"/>
                    </a:moveTo>
                    <a:cubicBezTo>
                      <a:pt x="16" y="8"/>
                      <a:pt x="12" y="7"/>
                      <a:pt x="8" y="5"/>
                    </a:cubicBezTo>
                    <a:cubicBezTo>
                      <a:pt x="4" y="3"/>
                      <a:pt x="0" y="1"/>
                      <a:pt x="1" y="1"/>
                    </a:cubicBezTo>
                    <a:cubicBezTo>
                      <a:pt x="1" y="0"/>
                      <a:pt x="4" y="1"/>
                      <a:pt x="9" y="3"/>
                    </a:cubicBezTo>
                    <a:cubicBezTo>
                      <a:pt x="13" y="5"/>
                      <a:pt x="16" y="7"/>
                      <a:pt x="1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0">
                <a:extLst>
                  <a:ext uri="{FF2B5EF4-FFF2-40B4-BE49-F238E27FC236}">
                    <a16:creationId xmlns:a16="http://schemas.microsoft.com/office/drawing/2014/main" id="{85D59B5D-B247-4632-A6C8-327F1D5FC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8" y="3194"/>
                <a:ext cx="34" cy="10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3 h 4"/>
                  <a:gd name="T4" fmla="*/ 0 w 15"/>
                  <a:gd name="T5" fmla="*/ 3 h 4"/>
                  <a:gd name="T6" fmla="*/ 7 w 15"/>
                  <a:gd name="T7" fmla="*/ 1 h 4"/>
                  <a:gd name="T8" fmla="*/ 15 w 1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1"/>
                      <a:pt x="12" y="2"/>
                      <a:pt x="8" y="3"/>
                    </a:cubicBezTo>
                    <a:cubicBezTo>
                      <a:pt x="4" y="4"/>
                      <a:pt x="1" y="4"/>
                      <a:pt x="0" y="3"/>
                    </a:cubicBezTo>
                    <a:cubicBezTo>
                      <a:pt x="0" y="3"/>
                      <a:pt x="3" y="2"/>
                      <a:pt x="7" y="1"/>
                    </a:cubicBezTo>
                    <a:cubicBezTo>
                      <a:pt x="11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1">
                <a:extLst>
                  <a:ext uri="{FF2B5EF4-FFF2-40B4-BE49-F238E27FC236}">
                    <a16:creationId xmlns:a16="http://schemas.microsoft.com/office/drawing/2014/main" id="{D6240E31-E2D2-47C7-8863-B55C0AA25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" y="3369"/>
                <a:ext cx="37" cy="9"/>
              </a:xfrm>
              <a:custGeom>
                <a:avLst/>
                <a:gdLst>
                  <a:gd name="T0" fmla="*/ 15 w 16"/>
                  <a:gd name="T1" fmla="*/ 1 h 4"/>
                  <a:gd name="T2" fmla="*/ 8 w 16"/>
                  <a:gd name="T3" fmla="*/ 3 h 4"/>
                  <a:gd name="T4" fmla="*/ 0 w 16"/>
                  <a:gd name="T5" fmla="*/ 3 h 4"/>
                  <a:gd name="T6" fmla="*/ 8 w 16"/>
                  <a:gd name="T7" fmla="*/ 1 h 4"/>
                  <a:gd name="T8" fmla="*/ 15 w 16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">
                    <a:moveTo>
                      <a:pt x="15" y="1"/>
                    </a:moveTo>
                    <a:cubicBezTo>
                      <a:pt x="16" y="1"/>
                      <a:pt x="12" y="2"/>
                      <a:pt x="8" y="3"/>
                    </a:cubicBezTo>
                    <a:cubicBezTo>
                      <a:pt x="4" y="4"/>
                      <a:pt x="0" y="4"/>
                      <a:pt x="0" y="3"/>
                    </a:cubicBezTo>
                    <a:cubicBezTo>
                      <a:pt x="0" y="3"/>
                      <a:pt x="4" y="2"/>
                      <a:pt x="8" y="1"/>
                    </a:cubicBezTo>
                    <a:cubicBezTo>
                      <a:pt x="12" y="0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2">
                <a:extLst>
                  <a:ext uri="{FF2B5EF4-FFF2-40B4-BE49-F238E27FC236}">
                    <a16:creationId xmlns:a16="http://schemas.microsoft.com/office/drawing/2014/main" id="{D5E940DC-D372-4789-9628-0EF152BCC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7" y="3467"/>
                <a:ext cx="30" cy="18"/>
              </a:xfrm>
              <a:custGeom>
                <a:avLst/>
                <a:gdLst>
                  <a:gd name="T0" fmla="*/ 13 w 13"/>
                  <a:gd name="T1" fmla="*/ 0 h 8"/>
                  <a:gd name="T2" fmla="*/ 7 w 13"/>
                  <a:gd name="T3" fmla="*/ 5 h 8"/>
                  <a:gd name="T4" fmla="*/ 0 w 13"/>
                  <a:gd name="T5" fmla="*/ 7 h 8"/>
                  <a:gd name="T6" fmla="*/ 6 w 13"/>
                  <a:gd name="T7" fmla="*/ 3 h 8"/>
                  <a:gd name="T8" fmla="*/ 13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cubicBezTo>
                      <a:pt x="13" y="1"/>
                      <a:pt x="11" y="3"/>
                      <a:pt x="7" y="5"/>
                    </a:cubicBezTo>
                    <a:cubicBezTo>
                      <a:pt x="3" y="7"/>
                      <a:pt x="0" y="8"/>
                      <a:pt x="0" y="7"/>
                    </a:cubicBezTo>
                    <a:cubicBezTo>
                      <a:pt x="0" y="7"/>
                      <a:pt x="3" y="5"/>
                      <a:pt x="6" y="3"/>
                    </a:cubicBezTo>
                    <a:cubicBezTo>
                      <a:pt x="10" y="1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3">
                <a:extLst>
                  <a:ext uri="{FF2B5EF4-FFF2-40B4-BE49-F238E27FC236}">
                    <a16:creationId xmlns:a16="http://schemas.microsoft.com/office/drawing/2014/main" id="{77B8EFBB-F476-4822-889E-E6662663D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" y="3541"/>
                <a:ext cx="23" cy="37"/>
              </a:xfrm>
              <a:custGeom>
                <a:avLst/>
                <a:gdLst>
                  <a:gd name="T0" fmla="*/ 9 w 10"/>
                  <a:gd name="T1" fmla="*/ 16 h 16"/>
                  <a:gd name="T2" fmla="*/ 4 w 10"/>
                  <a:gd name="T3" fmla="*/ 8 h 16"/>
                  <a:gd name="T4" fmla="*/ 0 w 10"/>
                  <a:gd name="T5" fmla="*/ 0 h 16"/>
                  <a:gd name="T6" fmla="*/ 6 w 10"/>
                  <a:gd name="T7" fmla="*/ 7 h 16"/>
                  <a:gd name="T8" fmla="*/ 9 w 1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9" y="16"/>
                    </a:moveTo>
                    <a:cubicBezTo>
                      <a:pt x="9" y="16"/>
                      <a:pt x="6" y="13"/>
                      <a:pt x="4" y="8"/>
                    </a:cubicBezTo>
                    <a:cubicBezTo>
                      <a:pt x="1" y="4"/>
                      <a:pt x="0" y="0"/>
                      <a:pt x="0" y="0"/>
                    </a:cubicBezTo>
                    <a:cubicBezTo>
                      <a:pt x="1" y="0"/>
                      <a:pt x="3" y="3"/>
                      <a:pt x="6" y="7"/>
                    </a:cubicBezTo>
                    <a:cubicBezTo>
                      <a:pt x="8" y="12"/>
                      <a:pt x="10" y="15"/>
                      <a:pt x="9" y="1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4">
                <a:extLst>
                  <a:ext uri="{FF2B5EF4-FFF2-40B4-BE49-F238E27FC236}">
                    <a16:creationId xmlns:a16="http://schemas.microsoft.com/office/drawing/2014/main" id="{D75BC824-549C-472D-92DB-A1469E5DE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" y="3394"/>
                <a:ext cx="32" cy="33"/>
              </a:xfrm>
              <a:custGeom>
                <a:avLst/>
                <a:gdLst>
                  <a:gd name="T0" fmla="*/ 14 w 14"/>
                  <a:gd name="T1" fmla="*/ 0 h 14"/>
                  <a:gd name="T2" fmla="*/ 8 w 14"/>
                  <a:gd name="T3" fmla="*/ 7 h 14"/>
                  <a:gd name="T4" fmla="*/ 1 w 14"/>
                  <a:gd name="T5" fmla="*/ 13 h 14"/>
                  <a:gd name="T6" fmla="*/ 7 w 14"/>
                  <a:gd name="T7" fmla="*/ 6 h 14"/>
                  <a:gd name="T8" fmla="*/ 14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4" y="0"/>
                    </a:moveTo>
                    <a:cubicBezTo>
                      <a:pt x="14" y="0"/>
                      <a:pt x="12" y="4"/>
                      <a:pt x="8" y="7"/>
                    </a:cubicBezTo>
                    <a:cubicBezTo>
                      <a:pt x="4" y="11"/>
                      <a:pt x="1" y="14"/>
                      <a:pt x="1" y="13"/>
                    </a:cubicBezTo>
                    <a:cubicBezTo>
                      <a:pt x="0" y="13"/>
                      <a:pt x="3" y="10"/>
                      <a:pt x="7" y="6"/>
                    </a:cubicBezTo>
                    <a:cubicBezTo>
                      <a:pt x="10" y="2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75">
                <a:extLst>
                  <a:ext uri="{FF2B5EF4-FFF2-40B4-BE49-F238E27FC236}">
                    <a16:creationId xmlns:a16="http://schemas.microsoft.com/office/drawing/2014/main" id="{06663BF8-3879-4476-AC51-BA6D9FADC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" y="3273"/>
                <a:ext cx="24" cy="26"/>
              </a:xfrm>
              <a:custGeom>
                <a:avLst/>
                <a:gdLst>
                  <a:gd name="T0" fmla="*/ 10 w 10"/>
                  <a:gd name="T1" fmla="*/ 11 h 11"/>
                  <a:gd name="T2" fmla="*/ 4 w 10"/>
                  <a:gd name="T3" fmla="*/ 6 h 11"/>
                  <a:gd name="T4" fmla="*/ 0 w 10"/>
                  <a:gd name="T5" fmla="*/ 0 h 11"/>
                  <a:gd name="T6" fmla="*/ 6 w 10"/>
                  <a:gd name="T7" fmla="*/ 5 h 11"/>
                  <a:gd name="T8" fmla="*/ 10 w 10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10" y="11"/>
                    </a:moveTo>
                    <a:cubicBezTo>
                      <a:pt x="10" y="11"/>
                      <a:pt x="7" y="9"/>
                      <a:pt x="4" y="6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1" y="0"/>
                      <a:pt x="3" y="2"/>
                      <a:pt x="6" y="5"/>
                    </a:cubicBezTo>
                    <a:cubicBezTo>
                      <a:pt x="8" y="8"/>
                      <a:pt x="10" y="11"/>
                      <a:pt x="10" y="1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76">
                <a:extLst>
                  <a:ext uri="{FF2B5EF4-FFF2-40B4-BE49-F238E27FC236}">
                    <a16:creationId xmlns:a16="http://schemas.microsoft.com/office/drawing/2014/main" id="{0AB5A7B7-0352-42BA-B2DB-E7829730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" y="3176"/>
                <a:ext cx="28" cy="30"/>
              </a:xfrm>
              <a:custGeom>
                <a:avLst/>
                <a:gdLst>
                  <a:gd name="T0" fmla="*/ 12 w 12"/>
                  <a:gd name="T1" fmla="*/ 0 h 13"/>
                  <a:gd name="T2" fmla="*/ 7 w 12"/>
                  <a:gd name="T3" fmla="*/ 7 h 13"/>
                  <a:gd name="T4" fmla="*/ 0 w 12"/>
                  <a:gd name="T5" fmla="*/ 13 h 13"/>
                  <a:gd name="T6" fmla="*/ 5 w 12"/>
                  <a:gd name="T7" fmla="*/ 6 h 13"/>
                  <a:gd name="T8" fmla="*/ 12 w 1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12" y="1"/>
                      <a:pt x="10" y="4"/>
                      <a:pt x="7" y="7"/>
                    </a:cubicBezTo>
                    <a:cubicBezTo>
                      <a:pt x="4" y="11"/>
                      <a:pt x="1" y="13"/>
                      <a:pt x="0" y="13"/>
                    </a:cubicBezTo>
                    <a:cubicBezTo>
                      <a:pt x="0" y="13"/>
                      <a:pt x="2" y="9"/>
                      <a:pt x="5" y="6"/>
                    </a:cubicBezTo>
                    <a:cubicBezTo>
                      <a:pt x="8" y="2"/>
                      <a:pt x="11" y="0"/>
                      <a:pt x="1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77">
                <a:extLst>
                  <a:ext uri="{FF2B5EF4-FFF2-40B4-BE49-F238E27FC236}">
                    <a16:creationId xmlns:a16="http://schemas.microsoft.com/office/drawing/2014/main" id="{3FDD8C5F-0909-440A-8FC3-AEE61E754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0" y="3057"/>
                <a:ext cx="30" cy="30"/>
              </a:xfrm>
              <a:custGeom>
                <a:avLst/>
                <a:gdLst>
                  <a:gd name="T0" fmla="*/ 12 w 13"/>
                  <a:gd name="T1" fmla="*/ 13 h 13"/>
                  <a:gd name="T2" fmla="*/ 6 w 13"/>
                  <a:gd name="T3" fmla="*/ 8 h 13"/>
                  <a:gd name="T4" fmla="*/ 0 w 13"/>
                  <a:gd name="T5" fmla="*/ 1 h 13"/>
                  <a:gd name="T6" fmla="*/ 7 w 13"/>
                  <a:gd name="T7" fmla="*/ 6 h 13"/>
                  <a:gd name="T8" fmla="*/ 12 w 1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2" y="13"/>
                    </a:moveTo>
                    <a:cubicBezTo>
                      <a:pt x="12" y="13"/>
                      <a:pt x="9" y="11"/>
                      <a:pt x="6" y="8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0" y="0"/>
                      <a:pt x="3" y="3"/>
                      <a:pt x="7" y="6"/>
                    </a:cubicBezTo>
                    <a:cubicBezTo>
                      <a:pt x="10" y="10"/>
                      <a:pt x="13" y="13"/>
                      <a:pt x="12" y="1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78">
                <a:extLst>
                  <a:ext uri="{FF2B5EF4-FFF2-40B4-BE49-F238E27FC236}">
                    <a16:creationId xmlns:a16="http://schemas.microsoft.com/office/drawing/2014/main" id="{84E82B56-9278-4F62-8485-A3C95CE55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" y="2966"/>
                <a:ext cx="21" cy="35"/>
              </a:xfrm>
              <a:custGeom>
                <a:avLst/>
                <a:gdLst>
                  <a:gd name="T0" fmla="*/ 9 w 9"/>
                  <a:gd name="T1" fmla="*/ 0 h 15"/>
                  <a:gd name="T2" fmla="*/ 5 w 9"/>
                  <a:gd name="T3" fmla="*/ 8 h 15"/>
                  <a:gd name="T4" fmla="*/ 0 w 9"/>
                  <a:gd name="T5" fmla="*/ 15 h 15"/>
                  <a:gd name="T6" fmla="*/ 4 w 9"/>
                  <a:gd name="T7" fmla="*/ 7 h 15"/>
                  <a:gd name="T8" fmla="*/ 9 w 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9" y="0"/>
                    </a:moveTo>
                    <a:cubicBezTo>
                      <a:pt x="9" y="1"/>
                      <a:pt x="8" y="4"/>
                      <a:pt x="5" y="8"/>
                    </a:cubicBezTo>
                    <a:cubicBezTo>
                      <a:pt x="3" y="12"/>
                      <a:pt x="1" y="15"/>
                      <a:pt x="0" y="15"/>
                    </a:cubicBezTo>
                    <a:cubicBezTo>
                      <a:pt x="0" y="14"/>
                      <a:pt x="1" y="11"/>
                      <a:pt x="4" y="7"/>
                    </a:cubicBezTo>
                    <a:cubicBezTo>
                      <a:pt x="6" y="3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79">
                <a:extLst>
                  <a:ext uri="{FF2B5EF4-FFF2-40B4-BE49-F238E27FC236}">
                    <a16:creationId xmlns:a16="http://schemas.microsoft.com/office/drawing/2014/main" id="{11FA1711-035B-4F17-968A-50053C3B3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0" y="2855"/>
                <a:ext cx="19" cy="35"/>
              </a:xfrm>
              <a:custGeom>
                <a:avLst/>
                <a:gdLst>
                  <a:gd name="T0" fmla="*/ 8 w 8"/>
                  <a:gd name="T1" fmla="*/ 0 h 15"/>
                  <a:gd name="T2" fmla="*/ 5 w 8"/>
                  <a:gd name="T3" fmla="*/ 8 h 15"/>
                  <a:gd name="T4" fmla="*/ 0 w 8"/>
                  <a:gd name="T5" fmla="*/ 15 h 15"/>
                  <a:gd name="T6" fmla="*/ 3 w 8"/>
                  <a:gd name="T7" fmla="*/ 7 h 15"/>
                  <a:gd name="T8" fmla="*/ 8 w 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cubicBezTo>
                      <a:pt x="8" y="1"/>
                      <a:pt x="7" y="4"/>
                      <a:pt x="5" y="8"/>
                    </a:cubicBezTo>
                    <a:cubicBezTo>
                      <a:pt x="3" y="12"/>
                      <a:pt x="1" y="15"/>
                      <a:pt x="0" y="15"/>
                    </a:cubicBezTo>
                    <a:cubicBezTo>
                      <a:pt x="0" y="15"/>
                      <a:pt x="1" y="11"/>
                      <a:pt x="3" y="7"/>
                    </a:cubicBezTo>
                    <a:cubicBezTo>
                      <a:pt x="5" y="3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0">
                <a:extLst>
                  <a:ext uri="{FF2B5EF4-FFF2-40B4-BE49-F238E27FC236}">
                    <a16:creationId xmlns:a16="http://schemas.microsoft.com/office/drawing/2014/main" id="{73B8D83E-5F95-45FF-8868-E48818BD4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" y="2906"/>
                <a:ext cx="25" cy="14"/>
              </a:xfrm>
              <a:custGeom>
                <a:avLst/>
                <a:gdLst>
                  <a:gd name="T0" fmla="*/ 11 w 11"/>
                  <a:gd name="T1" fmla="*/ 0 h 6"/>
                  <a:gd name="T2" fmla="*/ 6 w 11"/>
                  <a:gd name="T3" fmla="*/ 4 h 6"/>
                  <a:gd name="T4" fmla="*/ 0 w 11"/>
                  <a:gd name="T5" fmla="*/ 5 h 6"/>
                  <a:gd name="T6" fmla="*/ 5 w 11"/>
                  <a:gd name="T7" fmla="*/ 2 h 6"/>
                  <a:gd name="T8" fmla="*/ 11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cubicBezTo>
                      <a:pt x="11" y="1"/>
                      <a:pt x="9" y="2"/>
                      <a:pt x="6" y="4"/>
                    </a:cubicBezTo>
                    <a:cubicBezTo>
                      <a:pt x="3" y="5"/>
                      <a:pt x="1" y="6"/>
                      <a:pt x="0" y="5"/>
                    </a:cubicBezTo>
                    <a:cubicBezTo>
                      <a:pt x="0" y="5"/>
                      <a:pt x="2" y="3"/>
                      <a:pt x="5" y="2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1">
                <a:extLst>
                  <a:ext uri="{FF2B5EF4-FFF2-40B4-BE49-F238E27FC236}">
                    <a16:creationId xmlns:a16="http://schemas.microsoft.com/office/drawing/2014/main" id="{DB4979AC-6C38-49C8-9E4B-F1F3F3BD4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" y="3285"/>
                <a:ext cx="46" cy="23"/>
              </a:xfrm>
              <a:custGeom>
                <a:avLst/>
                <a:gdLst>
                  <a:gd name="T0" fmla="*/ 20 w 20"/>
                  <a:gd name="T1" fmla="*/ 9 h 10"/>
                  <a:gd name="T2" fmla="*/ 10 w 20"/>
                  <a:gd name="T3" fmla="*/ 7 h 10"/>
                  <a:gd name="T4" fmla="*/ 0 w 20"/>
                  <a:gd name="T5" fmla="*/ 1 h 10"/>
                  <a:gd name="T6" fmla="*/ 10 w 20"/>
                  <a:gd name="T7" fmla="*/ 5 h 10"/>
                  <a:gd name="T8" fmla="*/ 20 w 2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20" y="9"/>
                    </a:moveTo>
                    <a:cubicBezTo>
                      <a:pt x="20" y="10"/>
                      <a:pt x="15" y="9"/>
                      <a:pt x="10" y="7"/>
                    </a:cubicBezTo>
                    <a:cubicBezTo>
                      <a:pt x="4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10" y="5"/>
                    </a:cubicBezTo>
                    <a:cubicBezTo>
                      <a:pt x="16" y="7"/>
                      <a:pt x="20" y="9"/>
                      <a:pt x="20" y="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2">
                <a:extLst>
                  <a:ext uri="{FF2B5EF4-FFF2-40B4-BE49-F238E27FC236}">
                    <a16:creationId xmlns:a16="http://schemas.microsoft.com/office/drawing/2014/main" id="{8D067B08-7284-419B-B82A-8247A22EF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7" y="3390"/>
                <a:ext cx="35" cy="9"/>
              </a:xfrm>
              <a:custGeom>
                <a:avLst/>
                <a:gdLst>
                  <a:gd name="T0" fmla="*/ 15 w 15"/>
                  <a:gd name="T1" fmla="*/ 1 h 4"/>
                  <a:gd name="T2" fmla="*/ 7 w 15"/>
                  <a:gd name="T3" fmla="*/ 3 h 4"/>
                  <a:gd name="T4" fmla="*/ 0 w 15"/>
                  <a:gd name="T5" fmla="*/ 3 h 4"/>
                  <a:gd name="T6" fmla="*/ 7 w 15"/>
                  <a:gd name="T7" fmla="*/ 1 h 4"/>
                  <a:gd name="T8" fmla="*/ 15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5" y="1"/>
                    </a:moveTo>
                    <a:cubicBezTo>
                      <a:pt x="15" y="1"/>
                      <a:pt x="12" y="2"/>
                      <a:pt x="7" y="3"/>
                    </a:cubicBezTo>
                    <a:cubicBezTo>
                      <a:pt x="3" y="4"/>
                      <a:pt x="0" y="4"/>
                      <a:pt x="0" y="3"/>
                    </a:cubicBezTo>
                    <a:cubicBezTo>
                      <a:pt x="0" y="3"/>
                      <a:pt x="3" y="2"/>
                      <a:pt x="7" y="1"/>
                    </a:cubicBezTo>
                    <a:cubicBezTo>
                      <a:pt x="11" y="0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3">
                <a:extLst>
                  <a:ext uri="{FF2B5EF4-FFF2-40B4-BE49-F238E27FC236}">
                    <a16:creationId xmlns:a16="http://schemas.microsoft.com/office/drawing/2014/main" id="{BFCFF711-3BFE-44F0-9CB1-1ABF63854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1" y="3497"/>
                <a:ext cx="33" cy="39"/>
              </a:xfrm>
              <a:custGeom>
                <a:avLst/>
                <a:gdLst>
                  <a:gd name="T0" fmla="*/ 14 w 14"/>
                  <a:gd name="T1" fmla="*/ 17 h 17"/>
                  <a:gd name="T2" fmla="*/ 5 w 14"/>
                  <a:gd name="T3" fmla="*/ 10 h 17"/>
                  <a:gd name="T4" fmla="*/ 0 w 14"/>
                  <a:gd name="T5" fmla="*/ 0 h 17"/>
                  <a:gd name="T6" fmla="*/ 7 w 14"/>
                  <a:gd name="T7" fmla="*/ 9 h 17"/>
                  <a:gd name="T8" fmla="*/ 14 w 1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14" y="17"/>
                    </a:moveTo>
                    <a:cubicBezTo>
                      <a:pt x="13" y="17"/>
                      <a:pt x="9" y="15"/>
                      <a:pt x="5" y="10"/>
                    </a:cubicBezTo>
                    <a:cubicBezTo>
                      <a:pt x="2" y="5"/>
                      <a:pt x="0" y="0"/>
                      <a:pt x="0" y="0"/>
                    </a:cubicBezTo>
                    <a:cubicBezTo>
                      <a:pt x="1" y="0"/>
                      <a:pt x="3" y="4"/>
                      <a:pt x="7" y="9"/>
                    </a:cubicBezTo>
                    <a:cubicBezTo>
                      <a:pt x="11" y="13"/>
                      <a:pt x="14" y="17"/>
                      <a:pt x="14" y="1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84">
                <a:extLst>
                  <a:ext uri="{FF2B5EF4-FFF2-40B4-BE49-F238E27FC236}">
                    <a16:creationId xmlns:a16="http://schemas.microsoft.com/office/drawing/2014/main" id="{64BAD2CB-4D63-42E1-B3BB-00501BD86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9" y="3581"/>
                <a:ext cx="28" cy="23"/>
              </a:xfrm>
              <a:custGeom>
                <a:avLst/>
                <a:gdLst>
                  <a:gd name="T0" fmla="*/ 0 w 12"/>
                  <a:gd name="T1" fmla="*/ 10 h 10"/>
                  <a:gd name="T2" fmla="*/ 5 w 12"/>
                  <a:gd name="T3" fmla="*/ 4 h 10"/>
                  <a:gd name="T4" fmla="*/ 11 w 12"/>
                  <a:gd name="T5" fmla="*/ 0 h 10"/>
                  <a:gd name="T6" fmla="*/ 6 w 12"/>
                  <a:gd name="T7" fmla="*/ 6 h 10"/>
                  <a:gd name="T8" fmla="*/ 0 w 12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0" y="9"/>
                      <a:pt x="2" y="7"/>
                      <a:pt x="5" y="4"/>
                    </a:cubicBezTo>
                    <a:cubicBezTo>
                      <a:pt x="8" y="1"/>
                      <a:pt x="11" y="0"/>
                      <a:pt x="11" y="0"/>
                    </a:cubicBezTo>
                    <a:cubicBezTo>
                      <a:pt x="12" y="0"/>
                      <a:pt x="9" y="3"/>
                      <a:pt x="6" y="6"/>
                    </a:cubicBezTo>
                    <a:cubicBezTo>
                      <a:pt x="3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85">
                <a:extLst>
                  <a:ext uri="{FF2B5EF4-FFF2-40B4-BE49-F238E27FC236}">
                    <a16:creationId xmlns:a16="http://schemas.microsoft.com/office/drawing/2014/main" id="{D11E8D22-BC46-4580-B781-FD4829EE0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1" y="3229"/>
                <a:ext cx="158" cy="410"/>
              </a:xfrm>
              <a:custGeom>
                <a:avLst/>
                <a:gdLst>
                  <a:gd name="T0" fmla="*/ 43 w 68"/>
                  <a:gd name="T1" fmla="*/ 24 h 176"/>
                  <a:gd name="T2" fmla="*/ 21 w 68"/>
                  <a:gd name="T3" fmla="*/ 0 h 176"/>
                  <a:gd name="T4" fmla="*/ 5 w 68"/>
                  <a:gd name="T5" fmla="*/ 11 h 176"/>
                  <a:gd name="T6" fmla="*/ 0 w 68"/>
                  <a:gd name="T7" fmla="*/ 31 h 176"/>
                  <a:gd name="T8" fmla="*/ 25 w 68"/>
                  <a:gd name="T9" fmla="*/ 176 h 176"/>
                  <a:gd name="T10" fmla="*/ 68 w 68"/>
                  <a:gd name="T11" fmla="*/ 176 h 176"/>
                  <a:gd name="T12" fmla="*/ 43 w 68"/>
                  <a:gd name="T13" fmla="*/ 2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76">
                    <a:moveTo>
                      <a:pt x="43" y="24"/>
                    </a:moveTo>
                    <a:cubicBezTo>
                      <a:pt x="39" y="13"/>
                      <a:pt x="33" y="0"/>
                      <a:pt x="21" y="0"/>
                    </a:cubicBezTo>
                    <a:cubicBezTo>
                      <a:pt x="14" y="0"/>
                      <a:pt x="8" y="5"/>
                      <a:pt x="5" y="11"/>
                    </a:cubicBezTo>
                    <a:cubicBezTo>
                      <a:pt x="1" y="17"/>
                      <a:pt x="0" y="24"/>
                      <a:pt x="0" y="31"/>
                    </a:cubicBezTo>
                    <a:cubicBezTo>
                      <a:pt x="2" y="77"/>
                      <a:pt x="10" y="129"/>
                      <a:pt x="25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67" y="124"/>
                      <a:pt x="59" y="75"/>
                      <a:pt x="43" y="2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86">
                <a:extLst>
                  <a:ext uri="{FF2B5EF4-FFF2-40B4-BE49-F238E27FC236}">
                    <a16:creationId xmlns:a16="http://schemas.microsoft.com/office/drawing/2014/main" id="{F6B8B850-F8D2-4C64-AE66-A581AE73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7" y="3036"/>
                <a:ext cx="282" cy="633"/>
              </a:xfrm>
              <a:custGeom>
                <a:avLst/>
                <a:gdLst>
                  <a:gd name="T0" fmla="*/ 75 w 121"/>
                  <a:gd name="T1" fmla="*/ 38 h 272"/>
                  <a:gd name="T2" fmla="*/ 31 w 121"/>
                  <a:gd name="T3" fmla="*/ 0 h 272"/>
                  <a:gd name="T4" fmla="*/ 2 w 121"/>
                  <a:gd name="T5" fmla="*/ 40 h 272"/>
                  <a:gd name="T6" fmla="*/ 12 w 121"/>
                  <a:gd name="T7" fmla="*/ 97 h 272"/>
                  <a:gd name="T8" fmla="*/ 68 w 121"/>
                  <a:gd name="T9" fmla="*/ 272 h 272"/>
                  <a:gd name="T10" fmla="*/ 121 w 121"/>
                  <a:gd name="T11" fmla="*/ 266 h 272"/>
                  <a:gd name="T12" fmla="*/ 75 w 121"/>
                  <a:gd name="T13" fmla="*/ 3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272">
                    <a:moveTo>
                      <a:pt x="75" y="38"/>
                    </a:moveTo>
                    <a:cubicBezTo>
                      <a:pt x="69" y="14"/>
                      <a:pt x="51" y="1"/>
                      <a:pt x="31" y="0"/>
                    </a:cubicBezTo>
                    <a:cubicBezTo>
                      <a:pt x="12" y="3"/>
                      <a:pt x="5" y="22"/>
                      <a:pt x="2" y="40"/>
                    </a:cubicBezTo>
                    <a:cubicBezTo>
                      <a:pt x="0" y="59"/>
                      <a:pt x="6" y="78"/>
                      <a:pt x="12" y="97"/>
                    </a:cubicBezTo>
                    <a:cubicBezTo>
                      <a:pt x="30" y="155"/>
                      <a:pt x="49" y="213"/>
                      <a:pt x="68" y="272"/>
                    </a:cubicBezTo>
                    <a:cubicBezTo>
                      <a:pt x="85" y="270"/>
                      <a:pt x="103" y="268"/>
                      <a:pt x="121" y="266"/>
                    </a:cubicBezTo>
                    <a:cubicBezTo>
                      <a:pt x="104" y="188"/>
                      <a:pt x="94" y="115"/>
                      <a:pt x="75" y="38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87">
                <a:extLst>
                  <a:ext uri="{FF2B5EF4-FFF2-40B4-BE49-F238E27FC236}">
                    <a16:creationId xmlns:a16="http://schemas.microsoft.com/office/drawing/2014/main" id="{A35FE32C-783C-472B-88B9-60031E124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" y="3229"/>
                <a:ext cx="68" cy="412"/>
              </a:xfrm>
              <a:custGeom>
                <a:avLst/>
                <a:gdLst>
                  <a:gd name="T0" fmla="*/ 7 w 29"/>
                  <a:gd name="T1" fmla="*/ 0 h 177"/>
                  <a:gd name="T2" fmla="*/ 3 w 29"/>
                  <a:gd name="T3" fmla="*/ 6 h 177"/>
                  <a:gd name="T4" fmla="*/ 1 w 29"/>
                  <a:gd name="T5" fmla="*/ 25 h 177"/>
                  <a:gd name="T6" fmla="*/ 5 w 29"/>
                  <a:gd name="T7" fmla="*/ 53 h 177"/>
                  <a:gd name="T8" fmla="*/ 10 w 29"/>
                  <a:gd name="T9" fmla="*/ 88 h 177"/>
                  <a:gd name="T10" fmla="*/ 24 w 29"/>
                  <a:gd name="T11" fmla="*/ 150 h 177"/>
                  <a:gd name="T12" fmla="*/ 28 w 29"/>
                  <a:gd name="T13" fmla="*/ 169 h 177"/>
                  <a:gd name="T14" fmla="*/ 29 w 29"/>
                  <a:gd name="T15" fmla="*/ 175 h 177"/>
                  <a:gd name="T16" fmla="*/ 29 w 29"/>
                  <a:gd name="T17" fmla="*/ 176 h 177"/>
                  <a:gd name="T18" fmla="*/ 28 w 29"/>
                  <a:gd name="T19" fmla="*/ 175 h 177"/>
                  <a:gd name="T20" fmla="*/ 27 w 29"/>
                  <a:gd name="T21" fmla="*/ 170 h 177"/>
                  <a:gd name="T22" fmla="*/ 23 w 29"/>
                  <a:gd name="T23" fmla="*/ 151 h 177"/>
                  <a:gd name="T24" fmla="*/ 8 w 29"/>
                  <a:gd name="T25" fmla="*/ 88 h 177"/>
                  <a:gd name="T26" fmla="*/ 3 w 29"/>
                  <a:gd name="T27" fmla="*/ 54 h 177"/>
                  <a:gd name="T28" fmla="*/ 1 w 29"/>
                  <a:gd name="T29" fmla="*/ 38 h 177"/>
                  <a:gd name="T30" fmla="*/ 0 w 29"/>
                  <a:gd name="T31" fmla="*/ 25 h 177"/>
                  <a:gd name="T32" fmla="*/ 3 w 29"/>
                  <a:gd name="T33" fmla="*/ 6 h 177"/>
                  <a:gd name="T34" fmla="*/ 7 w 29"/>
                  <a:gd name="T3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177">
                    <a:moveTo>
                      <a:pt x="7" y="0"/>
                    </a:moveTo>
                    <a:cubicBezTo>
                      <a:pt x="7" y="0"/>
                      <a:pt x="5" y="2"/>
                      <a:pt x="3" y="6"/>
                    </a:cubicBezTo>
                    <a:cubicBezTo>
                      <a:pt x="2" y="10"/>
                      <a:pt x="1" y="17"/>
                      <a:pt x="1" y="25"/>
                    </a:cubicBezTo>
                    <a:cubicBezTo>
                      <a:pt x="2" y="33"/>
                      <a:pt x="3" y="43"/>
                      <a:pt x="5" y="53"/>
                    </a:cubicBezTo>
                    <a:cubicBezTo>
                      <a:pt x="6" y="64"/>
                      <a:pt x="8" y="76"/>
                      <a:pt x="10" y="88"/>
                    </a:cubicBezTo>
                    <a:cubicBezTo>
                      <a:pt x="15" y="113"/>
                      <a:pt x="21" y="134"/>
                      <a:pt x="24" y="150"/>
                    </a:cubicBezTo>
                    <a:cubicBezTo>
                      <a:pt x="26" y="158"/>
                      <a:pt x="27" y="165"/>
                      <a:pt x="28" y="169"/>
                    </a:cubicBezTo>
                    <a:cubicBezTo>
                      <a:pt x="28" y="172"/>
                      <a:pt x="29" y="173"/>
                      <a:pt x="29" y="175"/>
                    </a:cubicBezTo>
                    <a:cubicBezTo>
                      <a:pt x="29" y="176"/>
                      <a:pt x="29" y="176"/>
                      <a:pt x="29" y="176"/>
                    </a:cubicBezTo>
                    <a:cubicBezTo>
                      <a:pt x="29" y="177"/>
                      <a:pt x="29" y="176"/>
                      <a:pt x="28" y="175"/>
                    </a:cubicBezTo>
                    <a:cubicBezTo>
                      <a:pt x="28" y="173"/>
                      <a:pt x="28" y="172"/>
                      <a:pt x="27" y="170"/>
                    </a:cubicBezTo>
                    <a:cubicBezTo>
                      <a:pt x="26" y="165"/>
                      <a:pt x="24" y="159"/>
                      <a:pt x="23" y="151"/>
                    </a:cubicBezTo>
                    <a:cubicBezTo>
                      <a:pt x="19" y="135"/>
                      <a:pt x="13" y="113"/>
                      <a:pt x="8" y="88"/>
                    </a:cubicBezTo>
                    <a:cubicBezTo>
                      <a:pt x="6" y="76"/>
                      <a:pt x="4" y="64"/>
                      <a:pt x="3" y="54"/>
                    </a:cubicBezTo>
                    <a:cubicBezTo>
                      <a:pt x="2" y="48"/>
                      <a:pt x="2" y="43"/>
                      <a:pt x="1" y="38"/>
                    </a:cubicBezTo>
                    <a:cubicBezTo>
                      <a:pt x="1" y="34"/>
                      <a:pt x="0" y="29"/>
                      <a:pt x="0" y="25"/>
                    </a:cubicBezTo>
                    <a:cubicBezTo>
                      <a:pt x="0" y="17"/>
                      <a:pt x="1" y="10"/>
                      <a:pt x="3" y="6"/>
                    </a:cubicBezTo>
                    <a:cubicBezTo>
                      <a:pt x="5" y="2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88">
                <a:extLst>
                  <a:ext uri="{FF2B5EF4-FFF2-40B4-BE49-F238E27FC236}">
                    <a16:creationId xmlns:a16="http://schemas.microsoft.com/office/drawing/2014/main" id="{09A5CEA3-DCD0-4C1A-AC8C-CE881C624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2" y="3032"/>
                <a:ext cx="142" cy="609"/>
              </a:xfrm>
              <a:custGeom>
                <a:avLst/>
                <a:gdLst>
                  <a:gd name="T0" fmla="*/ 16 w 61"/>
                  <a:gd name="T1" fmla="*/ 0 h 262"/>
                  <a:gd name="T2" fmla="*/ 10 w 61"/>
                  <a:gd name="T3" fmla="*/ 9 h 262"/>
                  <a:gd name="T4" fmla="*/ 2 w 61"/>
                  <a:gd name="T5" fmla="*/ 36 h 262"/>
                  <a:gd name="T6" fmla="*/ 8 w 61"/>
                  <a:gd name="T7" fmla="*/ 79 h 262"/>
                  <a:gd name="T8" fmla="*/ 24 w 61"/>
                  <a:gd name="T9" fmla="*/ 130 h 262"/>
                  <a:gd name="T10" fmla="*/ 51 w 61"/>
                  <a:gd name="T11" fmla="*/ 223 h 262"/>
                  <a:gd name="T12" fmla="*/ 59 w 61"/>
                  <a:gd name="T13" fmla="*/ 252 h 262"/>
                  <a:gd name="T14" fmla="*/ 61 w 61"/>
                  <a:gd name="T15" fmla="*/ 259 h 262"/>
                  <a:gd name="T16" fmla="*/ 61 w 61"/>
                  <a:gd name="T17" fmla="*/ 262 h 262"/>
                  <a:gd name="T18" fmla="*/ 60 w 61"/>
                  <a:gd name="T19" fmla="*/ 260 h 262"/>
                  <a:gd name="T20" fmla="*/ 58 w 61"/>
                  <a:gd name="T21" fmla="*/ 252 h 262"/>
                  <a:gd name="T22" fmla="*/ 49 w 61"/>
                  <a:gd name="T23" fmla="*/ 224 h 262"/>
                  <a:gd name="T24" fmla="*/ 22 w 61"/>
                  <a:gd name="T25" fmla="*/ 131 h 262"/>
                  <a:gd name="T26" fmla="*/ 7 w 61"/>
                  <a:gd name="T27" fmla="*/ 80 h 262"/>
                  <a:gd name="T28" fmla="*/ 1 w 61"/>
                  <a:gd name="T29" fmla="*/ 36 h 262"/>
                  <a:gd name="T30" fmla="*/ 9 w 61"/>
                  <a:gd name="T31" fmla="*/ 8 h 262"/>
                  <a:gd name="T32" fmla="*/ 16 w 61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262">
                    <a:moveTo>
                      <a:pt x="16" y="0"/>
                    </a:moveTo>
                    <a:cubicBezTo>
                      <a:pt x="17" y="0"/>
                      <a:pt x="14" y="3"/>
                      <a:pt x="10" y="9"/>
                    </a:cubicBezTo>
                    <a:cubicBezTo>
                      <a:pt x="6" y="15"/>
                      <a:pt x="3" y="24"/>
                      <a:pt x="2" y="36"/>
                    </a:cubicBezTo>
                    <a:cubicBezTo>
                      <a:pt x="1" y="49"/>
                      <a:pt x="4" y="63"/>
                      <a:pt x="8" y="79"/>
                    </a:cubicBezTo>
                    <a:cubicBezTo>
                      <a:pt x="13" y="95"/>
                      <a:pt x="18" y="112"/>
                      <a:pt x="24" y="130"/>
                    </a:cubicBezTo>
                    <a:cubicBezTo>
                      <a:pt x="34" y="167"/>
                      <a:pt x="44" y="199"/>
                      <a:pt x="51" y="223"/>
                    </a:cubicBezTo>
                    <a:cubicBezTo>
                      <a:pt x="54" y="235"/>
                      <a:pt x="57" y="245"/>
                      <a:pt x="59" y="252"/>
                    </a:cubicBezTo>
                    <a:cubicBezTo>
                      <a:pt x="60" y="255"/>
                      <a:pt x="60" y="258"/>
                      <a:pt x="61" y="259"/>
                    </a:cubicBezTo>
                    <a:cubicBezTo>
                      <a:pt x="61" y="261"/>
                      <a:pt x="61" y="262"/>
                      <a:pt x="61" y="262"/>
                    </a:cubicBezTo>
                    <a:cubicBezTo>
                      <a:pt x="61" y="262"/>
                      <a:pt x="61" y="261"/>
                      <a:pt x="60" y="260"/>
                    </a:cubicBezTo>
                    <a:cubicBezTo>
                      <a:pt x="60" y="258"/>
                      <a:pt x="59" y="255"/>
                      <a:pt x="58" y="252"/>
                    </a:cubicBezTo>
                    <a:cubicBezTo>
                      <a:pt x="56" y="245"/>
                      <a:pt x="53" y="236"/>
                      <a:pt x="49" y="224"/>
                    </a:cubicBezTo>
                    <a:cubicBezTo>
                      <a:pt x="42" y="200"/>
                      <a:pt x="33" y="167"/>
                      <a:pt x="22" y="131"/>
                    </a:cubicBezTo>
                    <a:cubicBezTo>
                      <a:pt x="16" y="113"/>
                      <a:pt x="11" y="95"/>
                      <a:pt x="7" y="80"/>
                    </a:cubicBezTo>
                    <a:cubicBezTo>
                      <a:pt x="2" y="64"/>
                      <a:pt x="0" y="49"/>
                      <a:pt x="1" y="36"/>
                    </a:cubicBezTo>
                    <a:cubicBezTo>
                      <a:pt x="1" y="24"/>
                      <a:pt x="6" y="14"/>
                      <a:pt x="9" y="8"/>
                    </a:cubicBezTo>
                    <a:cubicBezTo>
                      <a:pt x="13" y="2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89">
                <a:extLst>
                  <a:ext uri="{FF2B5EF4-FFF2-40B4-BE49-F238E27FC236}">
                    <a16:creationId xmlns:a16="http://schemas.microsoft.com/office/drawing/2014/main" id="{AADD5DB6-E145-4B1F-8E11-7BFD411D4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2" y="3034"/>
                <a:ext cx="189" cy="607"/>
              </a:xfrm>
              <a:custGeom>
                <a:avLst/>
                <a:gdLst>
                  <a:gd name="T0" fmla="*/ 81 w 81"/>
                  <a:gd name="T1" fmla="*/ 261 h 261"/>
                  <a:gd name="T2" fmla="*/ 80 w 81"/>
                  <a:gd name="T3" fmla="*/ 259 h 261"/>
                  <a:gd name="T4" fmla="*/ 77 w 81"/>
                  <a:gd name="T5" fmla="*/ 251 h 261"/>
                  <a:gd name="T6" fmla="*/ 68 w 81"/>
                  <a:gd name="T7" fmla="*/ 223 h 261"/>
                  <a:gd name="T8" fmla="*/ 58 w 81"/>
                  <a:gd name="T9" fmla="*/ 181 h 261"/>
                  <a:gd name="T10" fmla="*/ 48 w 81"/>
                  <a:gd name="T11" fmla="*/ 128 h 261"/>
                  <a:gd name="T12" fmla="*/ 35 w 81"/>
                  <a:gd name="T13" fmla="*/ 76 h 261"/>
                  <a:gd name="T14" fmla="*/ 20 w 81"/>
                  <a:gd name="T15" fmla="*/ 35 h 261"/>
                  <a:gd name="T16" fmla="*/ 6 w 81"/>
                  <a:gd name="T17" fmla="*/ 9 h 261"/>
                  <a:gd name="T18" fmla="*/ 1 w 81"/>
                  <a:gd name="T19" fmla="*/ 3 h 261"/>
                  <a:gd name="T20" fmla="*/ 0 w 81"/>
                  <a:gd name="T21" fmla="*/ 0 h 261"/>
                  <a:gd name="T22" fmla="*/ 2 w 81"/>
                  <a:gd name="T23" fmla="*/ 2 h 261"/>
                  <a:gd name="T24" fmla="*/ 6 w 81"/>
                  <a:gd name="T25" fmla="*/ 9 h 261"/>
                  <a:gd name="T26" fmla="*/ 21 w 81"/>
                  <a:gd name="T27" fmla="*/ 34 h 261"/>
                  <a:gd name="T28" fmla="*/ 37 w 81"/>
                  <a:gd name="T29" fmla="*/ 75 h 261"/>
                  <a:gd name="T30" fmla="*/ 50 w 81"/>
                  <a:gd name="T31" fmla="*/ 127 h 261"/>
                  <a:gd name="T32" fmla="*/ 60 w 81"/>
                  <a:gd name="T33" fmla="*/ 180 h 261"/>
                  <a:gd name="T34" fmla="*/ 69 w 81"/>
                  <a:gd name="T35" fmla="*/ 223 h 261"/>
                  <a:gd name="T36" fmla="*/ 78 w 81"/>
                  <a:gd name="T37" fmla="*/ 251 h 261"/>
                  <a:gd name="T38" fmla="*/ 80 w 81"/>
                  <a:gd name="T39" fmla="*/ 259 h 261"/>
                  <a:gd name="T40" fmla="*/ 81 w 81"/>
                  <a:gd name="T41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261">
                    <a:moveTo>
                      <a:pt x="81" y="261"/>
                    </a:moveTo>
                    <a:cubicBezTo>
                      <a:pt x="81" y="261"/>
                      <a:pt x="81" y="260"/>
                      <a:pt x="80" y="259"/>
                    </a:cubicBezTo>
                    <a:cubicBezTo>
                      <a:pt x="79" y="257"/>
                      <a:pt x="78" y="255"/>
                      <a:pt x="77" y="251"/>
                    </a:cubicBezTo>
                    <a:cubicBezTo>
                      <a:pt x="74" y="245"/>
                      <a:pt x="71" y="235"/>
                      <a:pt x="68" y="223"/>
                    </a:cubicBezTo>
                    <a:cubicBezTo>
                      <a:pt x="65" y="211"/>
                      <a:pt x="61" y="197"/>
                      <a:pt x="58" y="181"/>
                    </a:cubicBezTo>
                    <a:cubicBezTo>
                      <a:pt x="55" y="164"/>
                      <a:pt x="52" y="147"/>
                      <a:pt x="48" y="128"/>
                    </a:cubicBezTo>
                    <a:cubicBezTo>
                      <a:pt x="44" y="109"/>
                      <a:pt x="40" y="92"/>
                      <a:pt x="35" y="76"/>
                    </a:cubicBezTo>
                    <a:cubicBezTo>
                      <a:pt x="31" y="60"/>
                      <a:pt x="25" y="46"/>
                      <a:pt x="20" y="35"/>
                    </a:cubicBezTo>
                    <a:cubicBezTo>
                      <a:pt x="15" y="24"/>
                      <a:pt x="10" y="15"/>
                      <a:pt x="6" y="9"/>
                    </a:cubicBezTo>
                    <a:cubicBezTo>
                      <a:pt x="4" y="6"/>
                      <a:pt x="2" y="4"/>
                      <a:pt x="1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5"/>
                      <a:pt x="16" y="23"/>
                      <a:pt x="21" y="34"/>
                    </a:cubicBezTo>
                    <a:cubicBezTo>
                      <a:pt x="27" y="46"/>
                      <a:pt x="32" y="59"/>
                      <a:pt x="37" y="75"/>
                    </a:cubicBezTo>
                    <a:cubicBezTo>
                      <a:pt x="42" y="91"/>
                      <a:pt x="46" y="109"/>
                      <a:pt x="50" y="127"/>
                    </a:cubicBezTo>
                    <a:cubicBezTo>
                      <a:pt x="53" y="146"/>
                      <a:pt x="57" y="164"/>
                      <a:pt x="60" y="180"/>
                    </a:cubicBezTo>
                    <a:cubicBezTo>
                      <a:pt x="63" y="196"/>
                      <a:pt x="66" y="211"/>
                      <a:pt x="69" y="223"/>
                    </a:cubicBezTo>
                    <a:cubicBezTo>
                      <a:pt x="72" y="235"/>
                      <a:pt x="75" y="245"/>
                      <a:pt x="78" y="251"/>
                    </a:cubicBezTo>
                    <a:cubicBezTo>
                      <a:pt x="79" y="254"/>
                      <a:pt x="80" y="257"/>
                      <a:pt x="80" y="259"/>
                    </a:cubicBezTo>
                    <a:cubicBezTo>
                      <a:pt x="81" y="260"/>
                      <a:pt x="81" y="261"/>
                      <a:pt x="81" y="26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0">
                <a:extLst>
                  <a:ext uri="{FF2B5EF4-FFF2-40B4-BE49-F238E27FC236}">
                    <a16:creationId xmlns:a16="http://schemas.microsoft.com/office/drawing/2014/main" id="{AC6A621C-F121-4B78-8FE3-18DEE99ED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3239"/>
                <a:ext cx="32" cy="11"/>
              </a:xfrm>
              <a:custGeom>
                <a:avLst/>
                <a:gdLst>
                  <a:gd name="T0" fmla="*/ 14 w 14"/>
                  <a:gd name="T1" fmla="*/ 1 h 5"/>
                  <a:gd name="T2" fmla="*/ 7 w 14"/>
                  <a:gd name="T3" fmla="*/ 3 h 5"/>
                  <a:gd name="T4" fmla="*/ 0 w 14"/>
                  <a:gd name="T5" fmla="*/ 4 h 5"/>
                  <a:gd name="T6" fmla="*/ 7 w 14"/>
                  <a:gd name="T7" fmla="*/ 1 h 5"/>
                  <a:gd name="T8" fmla="*/ 14 w 1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4" y="1"/>
                    </a:moveTo>
                    <a:cubicBezTo>
                      <a:pt x="14" y="1"/>
                      <a:pt x="11" y="2"/>
                      <a:pt x="7" y="3"/>
                    </a:cubicBezTo>
                    <a:cubicBezTo>
                      <a:pt x="4" y="4"/>
                      <a:pt x="1" y="5"/>
                      <a:pt x="0" y="4"/>
                    </a:cubicBezTo>
                    <a:cubicBezTo>
                      <a:pt x="0" y="3"/>
                      <a:pt x="3" y="2"/>
                      <a:pt x="7" y="1"/>
                    </a:cubicBezTo>
                    <a:cubicBezTo>
                      <a:pt x="10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1">
                <a:extLst>
                  <a:ext uri="{FF2B5EF4-FFF2-40B4-BE49-F238E27FC236}">
                    <a16:creationId xmlns:a16="http://schemas.microsoft.com/office/drawing/2014/main" id="{69B13D21-46C1-4E3F-BCEB-0F9BFAB2B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2" y="3152"/>
                <a:ext cx="41" cy="7"/>
              </a:xfrm>
              <a:custGeom>
                <a:avLst/>
                <a:gdLst>
                  <a:gd name="T0" fmla="*/ 18 w 18"/>
                  <a:gd name="T1" fmla="*/ 2 h 3"/>
                  <a:gd name="T2" fmla="*/ 9 w 18"/>
                  <a:gd name="T3" fmla="*/ 3 h 3"/>
                  <a:gd name="T4" fmla="*/ 0 w 18"/>
                  <a:gd name="T5" fmla="*/ 2 h 3"/>
                  <a:gd name="T6" fmla="*/ 9 w 18"/>
                  <a:gd name="T7" fmla="*/ 1 h 3"/>
                  <a:gd name="T8" fmla="*/ 18 w 18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">
                    <a:moveTo>
                      <a:pt x="18" y="2"/>
                    </a:moveTo>
                    <a:cubicBezTo>
                      <a:pt x="18" y="2"/>
                      <a:pt x="14" y="2"/>
                      <a:pt x="9" y="3"/>
                    </a:cubicBezTo>
                    <a:cubicBezTo>
                      <a:pt x="4" y="3"/>
                      <a:pt x="0" y="3"/>
                      <a:pt x="0" y="2"/>
                    </a:cubicBezTo>
                    <a:cubicBezTo>
                      <a:pt x="0" y="2"/>
                      <a:pt x="4" y="1"/>
                      <a:pt x="9" y="1"/>
                    </a:cubicBezTo>
                    <a:cubicBezTo>
                      <a:pt x="14" y="0"/>
                      <a:pt x="18" y="1"/>
                      <a:pt x="18" y="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2">
                <a:extLst>
                  <a:ext uri="{FF2B5EF4-FFF2-40B4-BE49-F238E27FC236}">
                    <a16:creationId xmlns:a16="http://schemas.microsoft.com/office/drawing/2014/main" id="{3E0110D9-9D69-4746-9F7D-5E6ED234C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0" y="3055"/>
                <a:ext cx="27" cy="25"/>
              </a:xfrm>
              <a:custGeom>
                <a:avLst/>
                <a:gdLst>
                  <a:gd name="T0" fmla="*/ 12 w 12"/>
                  <a:gd name="T1" fmla="*/ 11 h 11"/>
                  <a:gd name="T2" fmla="*/ 6 w 12"/>
                  <a:gd name="T3" fmla="*/ 6 h 11"/>
                  <a:gd name="T4" fmla="*/ 0 w 12"/>
                  <a:gd name="T5" fmla="*/ 1 h 11"/>
                  <a:gd name="T6" fmla="*/ 7 w 12"/>
                  <a:gd name="T7" fmla="*/ 5 h 11"/>
                  <a:gd name="T8" fmla="*/ 12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11"/>
                    </a:moveTo>
                    <a:cubicBezTo>
                      <a:pt x="12" y="11"/>
                      <a:pt x="9" y="9"/>
                      <a:pt x="6" y="6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4" y="2"/>
                      <a:pt x="7" y="5"/>
                    </a:cubicBezTo>
                    <a:cubicBezTo>
                      <a:pt x="10" y="8"/>
                      <a:pt x="12" y="10"/>
                      <a:pt x="12" y="1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3">
                <a:extLst>
                  <a:ext uri="{FF2B5EF4-FFF2-40B4-BE49-F238E27FC236}">
                    <a16:creationId xmlns:a16="http://schemas.microsoft.com/office/drawing/2014/main" id="{05A2DA65-BDD5-416A-A6F3-BD26E873B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" y="3008"/>
                <a:ext cx="7" cy="28"/>
              </a:xfrm>
              <a:custGeom>
                <a:avLst/>
                <a:gdLst>
                  <a:gd name="T0" fmla="*/ 2 w 3"/>
                  <a:gd name="T1" fmla="*/ 0 h 12"/>
                  <a:gd name="T2" fmla="*/ 3 w 3"/>
                  <a:gd name="T3" fmla="*/ 6 h 12"/>
                  <a:gd name="T4" fmla="*/ 2 w 3"/>
                  <a:gd name="T5" fmla="*/ 12 h 12"/>
                  <a:gd name="T6" fmla="*/ 1 w 3"/>
                  <a:gd name="T7" fmla="*/ 6 h 12"/>
                  <a:gd name="T8" fmla="*/ 2 w 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2">
                    <a:moveTo>
                      <a:pt x="2" y="0"/>
                    </a:moveTo>
                    <a:cubicBezTo>
                      <a:pt x="3" y="0"/>
                      <a:pt x="3" y="3"/>
                      <a:pt x="3" y="6"/>
                    </a:cubicBezTo>
                    <a:cubicBezTo>
                      <a:pt x="2" y="9"/>
                      <a:pt x="2" y="12"/>
                      <a:pt x="2" y="12"/>
                    </a:cubicBezTo>
                    <a:cubicBezTo>
                      <a:pt x="1" y="12"/>
                      <a:pt x="0" y="9"/>
                      <a:pt x="1" y="6"/>
                    </a:cubicBezTo>
                    <a:cubicBezTo>
                      <a:pt x="1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94">
                <a:extLst>
                  <a:ext uri="{FF2B5EF4-FFF2-40B4-BE49-F238E27FC236}">
                    <a16:creationId xmlns:a16="http://schemas.microsoft.com/office/drawing/2014/main" id="{B964E7E5-B4AC-4656-B857-F7C5C52C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3" y="3041"/>
                <a:ext cx="21" cy="25"/>
              </a:xfrm>
              <a:custGeom>
                <a:avLst/>
                <a:gdLst>
                  <a:gd name="T0" fmla="*/ 8 w 9"/>
                  <a:gd name="T1" fmla="*/ 0 h 11"/>
                  <a:gd name="T2" fmla="*/ 5 w 9"/>
                  <a:gd name="T3" fmla="*/ 6 h 11"/>
                  <a:gd name="T4" fmla="*/ 1 w 9"/>
                  <a:gd name="T5" fmla="*/ 11 h 11"/>
                  <a:gd name="T6" fmla="*/ 4 w 9"/>
                  <a:gd name="T7" fmla="*/ 5 h 11"/>
                  <a:gd name="T8" fmla="*/ 8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8" y="0"/>
                    </a:moveTo>
                    <a:cubicBezTo>
                      <a:pt x="9" y="1"/>
                      <a:pt x="7" y="3"/>
                      <a:pt x="5" y="6"/>
                    </a:cubicBezTo>
                    <a:cubicBezTo>
                      <a:pt x="3" y="9"/>
                      <a:pt x="1" y="11"/>
                      <a:pt x="1" y="11"/>
                    </a:cubicBezTo>
                    <a:cubicBezTo>
                      <a:pt x="0" y="11"/>
                      <a:pt x="2" y="8"/>
                      <a:pt x="4" y="5"/>
                    </a:cubicBezTo>
                    <a:cubicBezTo>
                      <a:pt x="6" y="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95">
                <a:extLst>
                  <a:ext uri="{FF2B5EF4-FFF2-40B4-BE49-F238E27FC236}">
                    <a16:creationId xmlns:a16="http://schemas.microsoft.com/office/drawing/2014/main" id="{65EFBAEF-FE0A-4278-9D3B-2F588A414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" y="3127"/>
                <a:ext cx="33" cy="14"/>
              </a:xfrm>
              <a:custGeom>
                <a:avLst/>
                <a:gdLst>
                  <a:gd name="T0" fmla="*/ 14 w 14"/>
                  <a:gd name="T1" fmla="*/ 1 h 6"/>
                  <a:gd name="T2" fmla="*/ 8 w 14"/>
                  <a:gd name="T3" fmla="*/ 4 h 6"/>
                  <a:gd name="T4" fmla="*/ 1 w 14"/>
                  <a:gd name="T5" fmla="*/ 6 h 6"/>
                  <a:gd name="T6" fmla="*/ 7 w 14"/>
                  <a:gd name="T7" fmla="*/ 2 h 6"/>
                  <a:gd name="T8" fmla="*/ 14 w 1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1"/>
                    </a:moveTo>
                    <a:cubicBezTo>
                      <a:pt x="14" y="1"/>
                      <a:pt x="11" y="3"/>
                      <a:pt x="8" y="4"/>
                    </a:cubicBezTo>
                    <a:cubicBezTo>
                      <a:pt x="4" y="6"/>
                      <a:pt x="1" y="6"/>
                      <a:pt x="1" y="6"/>
                    </a:cubicBezTo>
                    <a:cubicBezTo>
                      <a:pt x="0" y="5"/>
                      <a:pt x="3" y="4"/>
                      <a:pt x="7" y="2"/>
                    </a:cubicBezTo>
                    <a:cubicBezTo>
                      <a:pt x="10" y="1"/>
                      <a:pt x="13" y="0"/>
                      <a:pt x="1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96">
                <a:extLst>
                  <a:ext uri="{FF2B5EF4-FFF2-40B4-BE49-F238E27FC236}">
                    <a16:creationId xmlns:a16="http://schemas.microsoft.com/office/drawing/2014/main" id="{F7A46687-E0C9-460E-AAD1-918EE3439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1" y="3215"/>
                <a:ext cx="42" cy="14"/>
              </a:xfrm>
              <a:custGeom>
                <a:avLst/>
                <a:gdLst>
                  <a:gd name="T0" fmla="*/ 18 w 18"/>
                  <a:gd name="T1" fmla="*/ 1 h 6"/>
                  <a:gd name="T2" fmla="*/ 9 w 18"/>
                  <a:gd name="T3" fmla="*/ 5 h 6"/>
                  <a:gd name="T4" fmla="*/ 0 w 18"/>
                  <a:gd name="T5" fmla="*/ 5 h 6"/>
                  <a:gd name="T6" fmla="*/ 9 w 18"/>
                  <a:gd name="T7" fmla="*/ 3 h 6"/>
                  <a:gd name="T8" fmla="*/ 18 w 1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8" y="1"/>
                    </a:moveTo>
                    <a:cubicBezTo>
                      <a:pt x="18" y="1"/>
                      <a:pt x="14" y="4"/>
                      <a:pt x="9" y="5"/>
                    </a:cubicBezTo>
                    <a:cubicBezTo>
                      <a:pt x="4" y="6"/>
                      <a:pt x="0" y="5"/>
                      <a:pt x="0" y="5"/>
                    </a:cubicBezTo>
                    <a:cubicBezTo>
                      <a:pt x="0" y="4"/>
                      <a:pt x="4" y="4"/>
                      <a:pt x="9" y="3"/>
                    </a:cubicBezTo>
                    <a:cubicBezTo>
                      <a:pt x="14" y="2"/>
                      <a:pt x="17" y="0"/>
                      <a:pt x="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97">
                <a:extLst>
                  <a:ext uri="{FF2B5EF4-FFF2-40B4-BE49-F238E27FC236}">
                    <a16:creationId xmlns:a16="http://schemas.microsoft.com/office/drawing/2014/main" id="{24B7F39E-08C4-42F4-8BB1-3443D5429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1" y="3166"/>
                <a:ext cx="12" cy="26"/>
              </a:xfrm>
              <a:custGeom>
                <a:avLst/>
                <a:gdLst>
                  <a:gd name="T0" fmla="*/ 1 w 5"/>
                  <a:gd name="T1" fmla="*/ 11 h 11"/>
                  <a:gd name="T2" fmla="*/ 2 w 5"/>
                  <a:gd name="T3" fmla="*/ 5 h 11"/>
                  <a:gd name="T4" fmla="*/ 4 w 5"/>
                  <a:gd name="T5" fmla="*/ 0 h 11"/>
                  <a:gd name="T6" fmla="*/ 4 w 5"/>
                  <a:gd name="T7" fmla="*/ 6 h 11"/>
                  <a:gd name="T8" fmla="*/ 1 w 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1">
                    <a:moveTo>
                      <a:pt x="1" y="11"/>
                    </a:moveTo>
                    <a:cubicBezTo>
                      <a:pt x="0" y="11"/>
                      <a:pt x="1" y="8"/>
                      <a:pt x="2" y="5"/>
                    </a:cubicBezTo>
                    <a:cubicBezTo>
                      <a:pt x="3" y="2"/>
                      <a:pt x="4" y="0"/>
                      <a:pt x="4" y="0"/>
                    </a:cubicBezTo>
                    <a:cubicBezTo>
                      <a:pt x="5" y="0"/>
                      <a:pt x="5" y="3"/>
                      <a:pt x="4" y="6"/>
                    </a:cubicBezTo>
                    <a:cubicBezTo>
                      <a:pt x="3" y="9"/>
                      <a:pt x="1" y="11"/>
                      <a:pt x="1" y="1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98">
                <a:extLst>
                  <a:ext uri="{FF2B5EF4-FFF2-40B4-BE49-F238E27FC236}">
                    <a16:creationId xmlns:a16="http://schemas.microsoft.com/office/drawing/2014/main" id="{7701AB32-1A52-41A3-BFFF-9423858D9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2" y="3269"/>
                <a:ext cx="16" cy="35"/>
              </a:xfrm>
              <a:custGeom>
                <a:avLst/>
                <a:gdLst>
                  <a:gd name="T0" fmla="*/ 0 w 7"/>
                  <a:gd name="T1" fmla="*/ 15 h 15"/>
                  <a:gd name="T2" fmla="*/ 3 w 7"/>
                  <a:gd name="T3" fmla="*/ 7 h 15"/>
                  <a:gd name="T4" fmla="*/ 7 w 7"/>
                  <a:gd name="T5" fmla="*/ 0 h 15"/>
                  <a:gd name="T6" fmla="*/ 4 w 7"/>
                  <a:gd name="T7" fmla="*/ 8 h 15"/>
                  <a:gd name="T8" fmla="*/ 0 w 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5">
                    <a:moveTo>
                      <a:pt x="0" y="15"/>
                    </a:moveTo>
                    <a:cubicBezTo>
                      <a:pt x="0" y="15"/>
                      <a:pt x="1" y="11"/>
                      <a:pt x="3" y="7"/>
                    </a:cubicBezTo>
                    <a:cubicBezTo>
                      <a:pt x="5" y="3"/>
                      <a:pt x="6" y="0"/>
                      <a:pt x="7" y="0"/>
                    </a:cubicBezTo>
                    <a:cubicBezTo>
                      <a:pt x="7" y="0"/>
                      <a:pt x="6" y="4"/>
                      <a:pt x="4" y="8"/>
                    </a:cubicBezTo>
                    <a:cubicBezTo>
                      <a:pt x="3" y="12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99">
                <a:extLst>
                  <a:ext uri="{FF2B5EF4-FFF2-40B4-BE49-F238E27FC236}">
                    <a16:creationId xmlns:a16="http://schemas.microsoft.com/office/drawing/2014/main" id="{7D7CA1FB-66B5-4D4C-9E14-7A61B5846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0" y="3322"/>
                <a:ext cx="35" cy="14"/>
              </a:xfrm>
              <a:custGeom>
                <a:avLst/>
                <a:gdLst>
                  <a:gd name="T0" fmla="*/ 15 w 15"/>
                  <a:gd name="T1" fmla="*/ 5 h 6"/>
                  <a:gd name="T2" fmla="*/ 7 w 15"/>
                  <a:gd name="T3" fmla="*/ 4 h 6"/>
                  <a:gd name="T4" fmla="*/ 0 w 15"/>
                  <a:gd name="T5" fmla="*/ 1 h 6"/>
                  <a:gd name="T6" fmla="*/ 8 w 15"/>
                  <a:gd name="T7" fmla="*/ 2 h 6"/>
                  <a:gd name="T8" fmla="*/ 15 w 15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5" y="5"/>
                    </a:moveTo>
                    <a:cubicBezTo>
                      <a:pt x="15" y="6"/>
                      <a:pt x="11" y="5"/>
                      <a:pt x="7" y="4"/>
                    </a:cubicBezTo>
                    <a:cubicBezTo>
                      <a:pt x="3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2"/>
                    </a:cubicBezTo>
                    <a:cubicBezTo>
                      <a:pt x="12" y="3"/>
                      <a:pt x="15" y="5"/>
                      <a:pt x="15" y="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0">
                <a:extLst>
                  <a:ext uri="{FF2B5EF4-FFF2-40B4-BE49-F238E27FC236}">
                    <a16:creationId xmlns:a16="http://schemas.microsoft.com/office/drawing/2014/main" id="{14C198E1-7B86-4D51-AD6F-8C519311F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" y="3425"/>
                <a:ext cx="28" cy="21"/>
              </a:xfrm>
              <a:custGeom>
                <a:avLst/>
                <a:gdLst>
                  <a:gd name="T0" fmla="*/ 12 w 12"/>
                  <a:gd name="T1" fmla="*/ 1 h 9"/>
                  <a:gd name="T2" fmla="*/ 7 w 12"/>
                  <a:gd name="T3" fmla="*/ 5 h 9"/>
                  <a:gd name="T4" fmla="*/ 0 w 12"/>
                  <a:gd name="T5" fmla="*/ 9 h 9"/>
                  <a:gd name="T6" fmla="*/ 5 w 12"/>
                  <a:gd name="T7" fmla="*/ 4 h 9"/>
                  <a:gd name="T8" fmla="*/ 12 w 1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12" y="1"/>
                    </a:moveTo>
                    <a:cubicBezTo>
                      <a:pt x="12" y="1"/>
                      <a:pt x="10" y="3"/>
                      <a:pt x="7" y="5"/>
                    </a:cubicBezTo>
                    <a:cubicBezTo>
                      <a:pt x="3" y="8"/>
                      <a:pt x="1" y="9"/>
                      <a:pt x="0" y="9"/>
                    </a:cubicBezTo>
                    <a:cubicBezTo>
                      <a:pt x="0" y="8"/>
                      <a:pt x="2" y="6"/>
                      <a:pt x="5" y="4"/>
                    </a:cubicBezTo>
                    <a:cubicBezTo>
                      <a:pt x="9" y="2"/>
                      <a:pt x="11" y="0"/>
                      <a:pt x="1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1">
                <a:extLst>
                  <a:ext uri="{FF2B5EF4-FFF2-40B4-BE49-F238E27FC236}">
                    <a16:creationId xmlns:a16="http://schemas.microsoft.com/office/drawing/2014/main" id="{A85191E9-D809-4A07-B0CC-C8F5B94D3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" y="3515"/>
                <a:ext cx="30" cy="10"/>
              </a:xfrm>
              <a:custGeom>
                <a:avLst/>
                <a:gdLst>
                  <a:gd name="T0" fmla="*/ 13 w 13"/>
                  <a:gd name="T1" fmla="*/ 1 h 4"/>
                  <a:gd name="T2" fmla="*/ 7 w 13"/>
                  <a:gd name="T3" fmla="*/ 3 h 4"/>
                  <a:gd name="T4" fmla="*/ 0 w 13"/>
                  <a:gd name="T5" fmla="*/ 4 h 4"/>
                  <a:gd name="T6" fmla="*/ 6 w 13"/>
                  <a:gd name="T7" fmla="*/ 1 h 4"/>
                  <a:gd name="T8" fmla="*/ 13 w 1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3" y="1"/>
                    </a:moveTo>
                    <a:cubicBezTo>
                      <a:pt x="13" y="1"/>
                      <a:pt x="10" y="2"/>
                      <a:pt x="7" y="3"/>
                    </a:cubicBezTo>
                    <a:cubicBezTo>
                      <a:pt x="3" y="4"/>
                      <a:pt x="0" y="4"/>
                      <a:pt x="0" y="4"/>
                    </a:cubicBezTo>
                    <a:cubicBezTo>
                      <a:pt x="0" y="3"/>
                      <a:pt x="3" y="2"/>
                      <a:pt x="6" y="1"/>
                    </a:cubicBezTo>
                    <a:cubicBezTo>
                      <a:pt x="10" y="0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2">
                <a:extLst>
                  <a:ext uri="{FF2B5EF4-FFF2-40B4-BE49-F238E27FC236}">
                    <a16:creationId xmlns:a16="http://schemas.microsoft.com/office/drawing/2014/main" id="{EB950CB1-08EA-4752-85B6-FEE5BF921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5" y="3292"/>
                <a:ext cx="30" cy="14"/>
              </a:xfrm>
              <a:custGeom>
                <a:avLst/>
                <a:gdLst>
                  <a:gd name="T0" fmla="*/ 13 w 13"/>
                  <a:gd name="T1" fmla="*/ 1 h 6"/>
                  <a:gd name="T2" fmla="*/ 7 w 13"/>
                  <a:gd name="T3" fmla="*/ 4 h 6"/>
                  <a:gd name="T4" fmla="*/ 0 w 13"/>
                  <a:gd name="T5" fmla="*/ 5 h 6"/>
                  <a:gd name="T6" fmla="*/ 6 w 13"/>
                  <a:gd name="T7" fmla="*/ 2 h 6"/>
                  <a:gd name="T8" fmla="*/ 13 w 1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4" y="6"/>
                      <a:pt x="1" y="6"/>
                      <a:pt x="0" y="5"/>
                    </a:cubicBezTo>
                    <a:cubicBezTo>
                      <a:pt x="0" y="5"/>
                      <a:pt x="3" y="4"/>
                      <a:pt x="6" y="2"/>
                    </a:cubicBezTo>
                    <a:cubicBezTo>
                      <a:pt x="10" y="1"/>
                      <a:pt x="12" y="0"/>
                      <a:pt x="1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3">
                <a:extLst>
                  <a:ext uri="{FF2B5EF4-FFF2-40B4-BE49-F238E27FC236}">
                    <a16:creationId xmlns:a16="http://schemas.microsoft.com/office/drawing/2014/main" id="{8A377056-31FC-4B47-B464-50774C065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" y="3420"/>
                <a:ext cx="27" cy="16"/>
              </a:xfrm>
              <a:custGeom>
                <a:avLst/>
                <a:gdLst>
                  <a:gd name="T0" fmla="*/ 12 w 12"/>
                  <a:gd name="T1" fmla="*/ 6 h 7"/>
                  <a:gd name="T2" fmla="*/ 6 w 12"/>
                  <a:gd name="T3" fmla="*/ 4 h 7"/>
                  <a:gd name="T4" fmla="*/ 0 w 12"/>
                  <a:gd name="T5" fmla="*/ 1 h 7"/>
                  <a:gd name="T6" fmla="*/ 7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2" y="7"/>
                      <a:pt x="9" y="6"/>
                      <a:pt x="6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4">
                <a:extLst>
                  <a:ext uri="{FF2B5EF4-FFF2-40B4-BE49-F238E27FC236}">
                    <a16:creationId xmlns:a16="http://schemas.microsoft.com/office/drawing/2014/main" id="{2E044B0D-41A4-4A83-B212-33257325B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4" y="3520"/>
                <a:ext cx="38" cy="16"/>
              </a:xfrm>
              <a:custGeom>
                <a:avLst/>
                <a:gdLst>
                  <a:gd name="T0" fmla="*/ 16 w 16"/>
                  <a:gd name="T1" fmla="*/ 7 h 7"/>
                  <a:gd name="T2" fmla="*/ 8 w 16"/>
                  <a:gd name="T3" fmla="*/ 5 h 7"/>
                  <a:gd name="T4" fmla="*/ 0 w 16"/>
                  <a:gd name="T5" fmla="*/ 1 h 7"/>
                  <a:gd name="T6" fmla="*/ 8 w 16"/>
                  <a:gd name="T7" fmla="*/ 3 h 7"/>
                  <a:gd name="T8" fmla="*/ 16 w 1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6" y="7"/>
                    </a:moveTo>
                    <a:cubicBezTo>
                      <a:pt x="16" y="7"/>
                      <a:pt x="12" y="6"/>
                      <a:pt x="8" y="5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8" y="3"/>
                    </a:cubicBezTo>
                    <a:cubicBezTo>
                      <a:pt x="13" y="5"/>
                      <a:pt x="16" y="6"/>
                      <a:pt x="1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05">
                <a:extLst>
                  <a:ext uri="{FF2B5EF4-FFF2-40B4-BE49-F238E27FC236}">
                    <a16:creationId xmlns:a16="http://schemas.microsoft.com/office/drawing/2014/main" id="{18965717-627A-4A2A-A79A-5A2D8405C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" y="3588"/>
                <a:ext cx="35" cy="27"/>
              </a:xfrm>
              <a:custGeom>
                <a:avLst/>
                <a:gdLst>
                  <a:gd name="T0" fmla="*/ 0 w 15"/>
                  <a:gd name="T1" fmla="*/ 12 h 12"/>
                  <a:gd name="T2" fmla="*/ 7 w 15"/>
                  <a:gd name="T3" fmla="*/ 6 h 12"/>
                  <a:gd name="T4" fmla="*/ 15 w 15"/>
                  <a:gd name="T5" fmla="*/ 0 h 12"/>
                  <a:gd name="T6" fmla="*/ 9 w 15"/>
                  <a:gd name="T7" fmla="*/ 8 h 12"/>
                  <a:gd name="T8" fmla="*/ 0 w 15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0" y="12"/>
                    </a:moveTo>
                    <a:cubicBezTo>
                      <a:pt x="0" y="12"/>
                      <a:pt x="3" y="9"/>
                      <a:pt x="7" y="6"/>
                    </a:cubicBezTo>
                    <a:cubicBezTo>
                      <a:pt x="11" y="3"/>
                      <a:pt x="15" y="0"/>
                      <a:pt x="15" y="0"/>
                    </a:cubicBezTo>
                    <a:cubicBezTo>
                      <a:pt x="15" y="1"/>
                      <a:pt x="13" y="4"/>
                      <a:pt x="9" y="8"/>
                    </a:cubicBezTo>
                    <a:cubicBezTo>
                      <a:pt x="4" y="11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06">
                <a:extLst>
                  <a:ext uri="{FF2B5EF4-FFF2-40B4-BE49-F238E27FC236}">
                    <a16:creationId xmlns:a16="http://schemas.microsoft.com/office/drawing/2014/main" id="{EE9BBBBC-D5DD-458F-817A-A99B4BDBB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" y="3534"/>
                <a:ext cx="14" cy="30"/>
              </a:xfrm>
              <a:custGeom>
                <a:avLst/>
                <a:gdLst>
                  <a:gd name="T0" fmla="*/ 6 w 6"/>
                  <a:gd name="T1" fmla="*/ 13 h 13"/>
                  <a:gd name="T2" fmla="*/ 3 w 6"/>
                  <a:gd name="T3" fmla="*/ 7 h 13"/>
                  <a:gd name="T4" fmla="*/ 1 w 6"/>
                  <a:gd name="T5" fmla="*/ 0 h 13"/>
                  <a:gd name="T6" fmla="*/ 5 w 6"/>
                  <a:gd name="T7" fmla="*/ 6 h 13"/>
                  <a:gd name="T8" fmla="*/ 6 w 6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6" y="13"/>
                    </a:moveTo>
                    <a:cubicBezTo>
                      <a:pt x="5" y="13"/>
                      <a:pt x="4" y="10"/>
                      <a:pt x="3" y="7"/>
                    </a:cubicBezTo>
                    <a:cubicBezTo>
                      <a:pt x="2" y="3"/>
                      <a:pt x="0" y="1"/>
                      <a:pt x="1" y="0"/>
                    </a:cubicBezTo>
                    <a:cubicBezTo>
                      <a:pt x="1" y="0"/>
                      <a:pt x="3" y="2"/>
                      <a:pt x="5" y="6"/>
                    </a:cubicBezTo>
                    <a:cubicBezTo>
                      <a:pt x="6" y="10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07">
                <a:extLst>
                  <a:ext uri="{FF2B5EF4-FFF2-40B4-BE49-F238E27FC236}">
                    <a16:creationId xmlns:a16="http://schemas.microsoft.com/office/drawing/2014/main" id="{624A64BD-B8B7-4B3E-A044-E79FB43BB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6" y="3427"/>
                <a:ext cx="23" cy="16"/>
              </a:xfrm>
              <a:custGeom>
                <a:avLst/>
                <a:gdLst>
                  <a:gd name="T0" fmla="*/ 9 w 10"/>
                  <a:gd name="T1" fmla="*/ 7 h 7"/>
                  <a:gd name="T2" fmla="*/ 5 w 10"/>
                  <a:gd name="T3" fmla="*/ 4 h 7"/>
                  <a:gd name="T4" fmla="*/ 1 w 10"/>
                  <a:gd name="T5" fmla="*/ 0 h 7"/>
                  <a:gd name="T6" fmla="*/ 6 w 10"/>
                  <a:gd name="T7" fmla="*/ 3 h 7"/>
                  <a:gd name="T8" fmla="*/ 9 w 10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7"/>
                    </a:moveTo>
                    <a:cubicBezTo>
                      <a:pt x="9" y="7"/>
                      <a:pt x="7" y="6"/>
                      <a:pt x="5" y="4"/>
                    </a:cubicBezTo>
                    <a:cubicBezTo>
                      <a:pt x="2" y="2"/>
                      <a:pt x="0" y="1"/>
                      <a:pt x="1" y="0"/>
                    </a:cubicBezTo>
                    <a:cubicBezTo>
                      <a:pt x="1" y="0"/>
                      <a:pt x="3" y="1"/>
                      <a:pt x="6" y="3"/>
                    </a:cubicBezTo>
                    <a:cubicBezTo>
                      <a:pt x="8" y="4"/>
                      <a:pt x="10" y="6"/>
                      <a:pt x="9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08">
                <a:extLst>
                  <a:ext uri="{FF2B5EF4-FFF2-40B4-BE49-F238E27FC236}">
                    <a16:creationId xmlns:a16="http://schemas.microsoft.com/office/drawing/2014/main" id="{EE249354-F17D-4989-A142-40A51CA56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0" y="3250"/>
                <a:ext cx="25" cy="21"/>
              </a:xfrm>
              <a:custGeom>
                <a:avLst/>
                <a:gdLst>
                  <a:gd name="T0" fmla="*/ 11 w 11"/>
                  <a:gd name="T1" fmla="*/ 1 h 9"/>
                  <a:gd name="T2" fmla="*/ 6 w 11"/>
                  <a:gd name="T3" fmla="*/ 5 h 9"/>
                  <a:gd name="T4" fmla="*/ 0 w 11"/>
                  <a:gd name="T5" fmla="*/ 9 h 9"/>
                  <a:gd name="T6" fmla="*/ 5 w 11"/>
                  <a:gd name="T7" fmla="*/ 4 h 9"/>
                  <a:gd name="T8" fmla="*/ 11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1"/>
                    </a:moveTo>
                    <a:cubicBezTo>
                      <a:pt x="11" y="1"/>
                      <a:pt x="9" y="3"/>
                      <a:pt x="6" y="5"/>
                    </a:cubicBezTo>
                    <a:cubicBezTo>
                      <a:pt x="3" y="8"/>
                      <a:pt x="0" y="9"/>
                      <a:pt x="0" y="9"/>
                    </a:cubicBezTo>
                    <a:cubicBezTo>
                      <a:pt x="0" y="8"/>
                      <a:pt x="2" y="6"/>
                      <a:pt x="5" y="4"/>
                    </a:cubicBezTo>
                    <a:cubicBezTo>
                      <a:pt x="8" y="2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09">
                <a:extLst>
                  <a:ext uri="{FF2B5EF4-FFF2-40B4-BE49-F238E27FC236}">
                    <a16:creationId xmlns:a16="http://schemas.microsoft.com/office/drawing/2014/main" id="{3701581A-4BCB-4C99-B8DC-496DB4175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" y="3322"/>
                <a:ext cx="35" cy="10"/>
              </a:xfrm>
              <a:custGeom>
                <a:avLst/>
                <a:gdLst>
                  <a:gd name="T0" fmla="*/ 15 w 15"/>
                  <a:gd name="T1" fmla="*/ 3 h 4"/>
                  <a:gd name="T2" fmla="*/ 7 w 15"/>
                  <a:gd name="T3" fmla="*/ 3 h 4"/>
                  <a:gd name="T4" fmla="*/ 0 w 15"/>
                  <a:gd name="T5" fmla="*/ 1 h 4"/>
                  <a:gd name="T6" fmla="*/ 7 w 15"/>
                  <a:gd name="T7" fmla="*/ 1 h 4"/>
                  <a:gd name="T8" fmla="*/ 15 w 1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1" y="4"/>
                      <a:pt x="7" y="3"/>
                    </a:cubicBezTo>
                    <a:cubicBezTo>
                      <a:pt x="3" y="3"/>
                      <a:pt x="0" y="2"/>
                      <a:pt x="0" y="1"/>
                    </a:cubicBezTo>
                    <a:cubicBezTo>
                      <a:pt x="0" y="0"/>
                      <a:pt x="3" y="1"/>
                      <a:pt x="7" y="1"/>
                    </a:cubicBezTo>
                    <a:cubicBezTo>
                      <a:pt x="11" y="2"/>
                      <a:pt x="15" y="2"/>
                      <a:pt x="15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0">
                <a:extLst>
                  <a:ext uri="{FF2B5EF4-FFF2-40B4-BE49-F238E27FC236}">
                    <a16:creationId xmlns:a16="http://schemas.microsoft.com/office/drawing/2014/main" id="{1DAF61C6-F45A-41D9-B576-5D49C4060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7" y="3343"/>
                <a:ext cx="35" cy="7"/>
              </a:xfrm>
              <a:custGeom>
                <a:avLst/>
                <a:gdLst>
                  <a:gd name="T0" fmla="*/ 15 w 15"/>
                  <a:gd name="T1" fmla="*/ 1 h 3"/>
                  <a:gd name="T2" fmla="*/ 8 w 15"/>
                  <a:gd name="T3" fmla="*/ 3 h 3"/>
                  <a:gd name="T4" fmla="*/ 0 w 15"/>
                  <a:gd name="T5" fmla="*/ 2 h 3"/>
                  <a:gd name="T6" fmla="*/ 8 w 15"/>
                  <a:gd name="T7" fmla="*/ 1 h 3"/>
                  <a:gd name="T8" fmla="*/ 15 w 15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">
                    <a:moveTo>
                      <a:pt x="15" y="1"/>
                    </a:moveTo>
                    <a:cubicBezTo>
                      <a:pt x="15" y="2"/>
                      <a:pt x="12" y="3"/>
                      <a:pt x="8" y="3"/>
                    </a:cubicBezTo>
                    <a:cubicBezTo>
                      <a:pt x="4" y="3"/>
                      <a:pt x="0" y="2"/>
                      <a:pt x="0" y="2"/>
                    </a:cubicBezTo>
                    <a:cubicBezTo>
                      <a:pt x="0" y="1"/>
                      <a:pt x="4" y="1"/>
                      <a:pt x="8" y="1"/>
                    </a:cubicBezTo>
                    <a:cubicBezTo>
                      <a:pt x="11" y="1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1">
                <a:extLst>
                  <a:ext uri="{FF2B5EF4-FFF2-40B4-BE49-F238E27FC236}">
                    <a16:creationId xmlns:a16="http://schemas.microsoft.com/office/drawing/2014/main" id="{0198E542-F01D-42C6-9B2E-F254C200A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4" y="3260"/>
                <a:ext cx="28" cy="13"/>
              </a:xfrm>
              <a:custGeom>
                <a:avLst/>
                <a:gdLst>
                  <a:gd name="T0" fmla="*/ 12 w 12"/>
                  <a:gd name="T1" fmla="*/ 6 h 6"/>
                  <a:gd name="T2" fmla="*/ 6 w 12"/>
                  <a:gd name="T3" fmla="*/ 5 h 6"/>
                  <a:gd name="T4" fmla="*/ 0 w 12"/>
                  <a:gd name="T5" fmla="*/ 0 h 6"/>
                  <a:gd name="T6" fmla="*/ 6 w 12"/>
                  <a:gd name="T7" fmla="*/ 3 h 6"/>
                  <a:gd name="T8" fmla="*/ 12 w 1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cubicBezTo>
                      <a:pt x="12" y="6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1" y="0"/>
                      <a:pt x="3" y="2"/>
                      <a:pt x="6" y="3"/>
                    </a:cubicBezTo>
                    <a:cubicBezTo>
                      <a:pt x="10" y="4"/>
                      <a:pt x="12" y="5"/>
                      <a:pt x="12" y="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2">
                <a:extLst>
                  <a:ext uri="{FF2B5EF4-FFF2-40B4-BE49-F238E27FC236}">
                    <a16:creationId xmlns:a16="http://schemas.microsoft.com/office/drawing/2014/main" id="{D72875E4-B76D-4828-9B7C-F3690396C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0" y="3390"/>
                <a:ext cx="33" cy="23"/>
              </a:xfrm>
              <a:custGeom>
                <a:avLst/>
                <a:gdLst>
                  <a:gd name="T0" fmla="*/ 14 w 14"/>
                  <a:gd name="T1" fmla="*/ 9 h 10"/>
                  <a:gd name="T2" fmla="*/ 7 w 14"/>
                  <a:gd name="T3" fmla="*/ 6 h 10"/>
                  <a:gd name="T4" fmla="*/ 1 w 14"/>
                  <a:gd name="T5" fmla="*/ 1 h 10"/>
                  <a:gd name="T6" fmla="*/ 8 w 14"/>
                  <a:gd name="T7" fmla="*/ 4 h 10"/>
                  <a:gd name="T8" fmla="*/ 14 w 14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9"/>
                    </a:moveTo>
                    <a:cubicBezTo>
                      <a:pt x="14" y="10"/>
                      <a:pt x="11" y="8"/>
                      <a:pt x="7" y="6"/>
                    </a:cubicBezTo>
                    <a:cubicBezTo>
                      <a:pt x="3" y="3"/>
                      <a:pt x="0" y="1"/>
                      <a:pt x="1" y="1"/>
                    </a:cubicBezTo>
                    <a:cubicBezTo>
                      <a:pt x="1" y="0"/>
                      <a:pt x="4" y="2"/>
                      <a:pt x="8" y="4"/>
                    </a:cubicBezTo>
                    <a:cubicBezTo>
                      <a:pt x="12" y="6"/>
                      <a:pt x="14" y="9"/>
                      <a:pt x="14" y="9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113">
                <a:extLst>
                  <a:ext uri="{FF2B5EF4-FFF2-40B4-BE49-F238E27FC236}">
                    <a16:creationId xmlns:a16="http://schemas.microsoft.com/office/drawing/2014/main" id="{3BA9E6D2-0E84-4803-8F24-579C05AA1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" y="3627"/>
                <a:ext cx="644" cy="1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4">
                <a:extLst>
                  <a:ext uri="{FF2B5EF4-FFF2-40B4-BE49-F238E27FC236}">
                    <a16:creationId xmlns:a16="http://schemas.microsoft.com/office/drawing/2014/main" id="{05DE8DC6-C662-46FB-950B-8F253A7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" y="3718"/>
                <a:ext cx="546" cy="342"/>
              </a:xfrm>
              <a:custGeom>
                <a:avLst/>
                <a:gdLst>
                  <a:gd name="T0" fmla="*/ 0 w 546"/>
                  <a:gd name="T1" fmla="*/ 0 h 342"/>
                  <a:gd name="T2" fmla="*/ 76 w 546"/>
                  <a:gd name="T3" fmla="*/ 342 h 342"/>
                  <a:gd name="T4" fmla="*/ 460 w 546"/>
                  <a:gd name="T5" fmla="*/ 342 h 342"/>
                  <a:gd name="T6" fmla="*/ 546 w 546"/>
                  <a:gd name="T7" fmla="*/ 0 h 342"/>
                  <a:gd name="T8" fmla="*/ 0 w 546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6" h="342">
                    <a:moveTo>
                      <a:pt x="0" y="0"/>
                    </a:moveTo>
                    <a:lnTo>
                      <a:pt x="76" y="342"/>
                    </a:lnTo>
                    <a:lnTo>
                      <a:pt x="460" y="342"/>
                    </a:lnTo>
                    <a:lnTo>
                      <a:pt x="5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115">
                <a:extLst>
                  <a:ext uri="{FF2B5EF4-FFF2-40B4-BE49-F238E27FC236}">
                    <a16:creationId xmlns:a16="http://schemas.microsoft.com/office/drawing/2014/main" id="{C81F64F2-A99F-43A1-A0AC-288AE990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9" y="3739"/>
                <a:ext cx="649" cy="4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16">
                <a:extLst>
                  <a:ext uri="{FF2B5EF4-FFF2-40B4-BE49-F238E27FC236}">
                    <a16:creationId xmlns:a16="http://schemas.microsoft.com/office/drawing/2014/main" id="{DFB08D57-0C4D-4DA2-BE8E-6943CBB66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" y="3322"/>
                <a:ext cx="19" cy="26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1 w 8"/>
                  <a:gd name="T5" fmla="*/ 0 h 11"/>
                  <a:gd name="T6" fmla="*/ 5 w 8"/>
                  <a:gd name="T7" fmla="*/ 5 h 11"/>
                  <a:gd name="T8" fmla="*/ 8 w 8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7" y="11"/>
                      <a:pt x="5" y="9"/>
                      <a:pt x="3" y="6"/>
                    </a:cubicBezTo>
                    <a:cubicBezTo>
                      <a:pt x="2" y="3"/>
                      <a:pt x="0" y="0"/>
                      <a:pt x="1" y="0"/>
                    </a:cubicBezTo>
                    <a:cubicBezTo>
                      <a:pt x="1" y="0"/>
                      <a:pt x="3" y="2"/>
                      <a:pt x="5" y="5"/>
                    </a:cubicBezTo>
                    <a:cubicBezTo>
                      <a:pt x="7" y="8"/>
                      <a:pt x="8" y="11"/>
                      <a:pt x="8" y="1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17">
                <a:extLst>
                  <a:ext uri="{FF2B5EF4-FFF2-40B4-BE49-F238E27FC236}">
                    <a16:creationId xmlns:a16="http://schemas.microsoft.com/office/drawing/2014/main" id="{0E9A23C9-F288-4BDE-9461-E02C7F20A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" y="3406"/>
                <a:ext cx="13" cy="35"/>
              </a:xfrm>
              <a:custGeom>
                <a:avLst/>
                <a:gdLst>
                  <a:gd name="T0" fmla="*/ 1 w 6"/>
                  <a:gd name="T1" fmla="*/ 15 h 15"/>
                  <a:gd name="T2" fmla="*/ 2 w 6"/>
                  <a:gd name="T3" fmla="*/ 7 h 15"/>
                  <a:gd name="T4" fmla="*/ 6 w 6"/>
                  <a:gd name="T5" fmla="*/ 0 h 15"/>
                  <a:gd name="T6" fmla="*/ 4 w 6"/>
                  <a:gd name="T7" fmla="*/ 8 h 15"/>
                  <a:gd name="T8" fmla="*/ 1 w 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5"/>
                    </a:moveTo>
                    <a:cubicBezTo>
                      <a:pt x="0" y="14"/>
                      <a:pt x="1" y="11"/>
                      <a:pt x="2" y="7"/>
                    </a:cubicBezTo>
                    <a:cubicBezTo>
                      <a:pt x="4" y="3"/>
                      <a:pt x="5" y="0"/>
                      <a:pt x="6" y="0"/>
                    </a:cubicBezTo>
                    <a:cubicBezTo>
                      <a:pt x="6" y="0"/>
                      <a:pt x="5" y="4"/>
                      <a:pt x="4" y="8"/>
                    </a:cubicBezTo>
                    <a:cubicBezTo>
                      <a:pt x="3" y="12"/>
                      <a:pt x="1" y="15"/>
                      <a:pt x="1" y="1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18">
                <a:extLst>
                  <a:ext uri="{FF2B5EF4-FFF2-40B4-BE49-F238E27FC236}">
                    <a16:creationId xmlns:a16="http://schemas.microsoft.com/office/drawing/2014/main" id="{CDC373F1-CC55-4047-9AE7-98D00316E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1" y="3499"/>
                <a:ext cx="21" cy="37"/>
              </a:xfrm>
              <a:custGeom>
                <a:avLst/>
                <a:gdLst>
                  <a:gd name="T0" fmla="*/ 8 w 9"/>
                  <a:gd name="T1" fmla="*/ 16 h 16"/>
                  <a:gd name="T2" fmla="*/ 4 w 9"/>
                  <a:gd name="T3" fmla="*/ 9 h 16"/>
                  <a:gd name="T4" fmla="*/ 1 w 9"/>
                  <a:gd name="T5" fmla="*/ 0 h 16"/>
                  <a:gd name="T6" fmla="*/ 5 w 9"/>
                  <a:gd name="T7" fmla="*/ 8 h 16"/>
                  <a:gd name="T8" fmla="*/ 8 w 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6">
                    <a:moveTo>
                      <a:pt x="8" y="16"/>
                    </a:moveTo>
                    <a:cubicBezTo>
                      <a:pt x="8" y="16"/>
                      <a:pt x="6" y="13"/>
                      <a:pt x="4" y="9"/>
                    </a:cubicBezTo>
                    <a:cubicBezTo>
                      <a:pt x="2" y="4"/>
                      <a:pt x="0" y="1"/>
                      <a:pt x="1" y="0"/>
                    </a:cubicBezTo>
                    <a:cubicBezTo>
                      <a:pt x="1" y="0"/>
                      <a:pt x="3" y="4"/>
                      <a:pt x="5" y="8"/>
                    </a:cubicBezTo>
                    <a:cubicBezTo>
                      <a:pt x="7" y="12"/>
                      <a:pt x="9" y="16"/>
                      <a:pt x="8" y="1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19">
                <a:extLst>
                  <a:ext uri="{FF2B5EF4-FFF2-40B4-BE49-F238E27FC236}">
                    <a16:creationId xmlns:a16="http://schemas.microsoft.com/office/drawing/2014/main" id="{FE3BC3CF-8137-4505-90F4-0392B686E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" y="3590"/>
                <a:ext cx="21" cy="25"/>
              </a:xfrm>
              <a:custGeom>
                <a:avLst/>
                <a:gdLst>
                  <a:gd name="T0" fmla="*/ 0 w 9"/>
                  <a:gd name="T1" fmla="*/ 10 h 11"/>
                  <a:gd name="T2" fmla="*/ 4 w 9"/>
                  <a:gd name="T3" fmla="*/ 5 h 11"/>
                  <a:gd name="T4" fmla="*/ 9 w 9"/>
                  <a:gd name="T5" fmla="*/ 0 h 11"/>
                  <a:gd name="T6" fmla="*/ 5 w 9"/>
                  <a:gd name="T7" fmla="*/ 6 h 11"/>
                  <a:gd name="T8" fmla="*/ 0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0" y="10"/>
                      <a:pt x="1" y="8"/>
                      <a:pt x="4" y="5"/>
                    </a:cubicBezTo>
                    <a:cubicBezTo>
                      <a:pt x="6" y="2"/>
                      <a:pt x="8" y="0"/>
                      <a:pt x="9" y="0"/>
                    </a:cubicBezTo>
                    <a:cubicBezTo>
                      <a:pt x="9" y="1"/>
                      <a:pt x="8" y="3"/>
                      <a:pt x="5" y="6"/>
                    </a:cubicBezTo>
                    <a:cubicBezTo>
                      <a:pt x="3" y="9"/>
                      <a:pt x="0" y="11"/>
                      <a:pt x="0" y="1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0">
                <a:extLst>
                  <a:ext uri="{FF2B5EF4-FFF2-40B4-BE49-F238E27FC236}">
                    <a16:creationId xmlns:a16="http://schemas.microsoft.com/office/drawing/2014/main" id="{67B1F838-DF56-46DB-ACCA-92E940351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1" y="3467"/>
                <a:ext cx="28" cy="7"/>
              </a:xfrm>
              <a:custGeom>
                <a:avLst/>
                <a:gdLst>
                  <a:gd name="T0" fmla="*/ 12 w 12"/>
                  <a:gd name="T1" fmla="*/ 3 h 3"/>
                  <a:gd name="T2" fmla="*/ 6 w 12"/>
                  <a:gd name="T3" fmla="*/ 3 h 3"/>
                  <a:gd name="T4" fmla="*/ 0 w 12"/>
                  <a:gd name="T5" fmla="*/ 1 h 3"/>
                  <a:gd name="T6" fmla="*/ 6 w 12"/>
                  <a:gd name="T7" fmla="*/ 1 h 3"/>
                  <a:gd name="T8" fmla="*/ 12 w 1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2" y="3"/>
                    </a:moveTo>
                    <a:cubicBezTo>
                      <a:pt x="12" y="3"/>
                      <a:pt x="9" y="3"/>
                      <a:pt x="6" y="3"/>
                    </a:cubicBezTo>
                    <a:cubicBezTo>
                      <a:pt x="3" y="2"/>
                      <a:pt x="0" y="1"/>
                      <a:pt x="0" y="1"/>
                    </a:cubicBezTo>
                    <a:cubicBezTo>
                      <a:pt x="0" y="0"/>
                      <a:pt x="3" y="0"/>
                      <a:pt x="6" y="1"/>
                    </a:cubicBezTo>
                    <a:cubicBezTo>
                      <a:pt x="9" y="1"/>
                      <a:pt x="12" y="2"/>
                      <a:pt x="12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1">
                <a:extLst>
                  <a:ext uri="{FF2B5EF4-FFF2-40B4-BE49-F238E27FC236}">
                    <a16:creationId xmlns:a16="http://schemas.microsoft.com/office/drawing/2014/main" id="{7FC6644D-BE15-4A66-9C37-728F5A2C7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382"/>
                <a:ext cx="259" cy="416"/>
              </a:xfrm>
              <a:custGeom>
                <a:avLst/>
                <a:gdLst>
                  <a:gd name="T0" fmla="*/ 0 w 259"/>
                  <a:gd name="T1" fmla="*/ 44 h 416"/>
                  <a:gd name="T2" fmla="*/ 119 w 259"/>
                  <a:gd name="T3" fmla="*/ 416 h 416"/>
                  <a:gd name="T4" fmla="*/ 259 w 259"/>
                  <a:gd name="T5" fmla="*/ 372 h 416"/>
                  <a:gd name="T6" fmla="*/ 138 w 259"/>
                  <a:gd name="T7" fmla="*/ 0 h 416"/>
                  <a:gd name="T8" fmla="*/ 0 w 259"/>
                  <a:gd name="T9" fmla="*/ 44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416">
                    <a:moveTo>
                      <a:pt x="0" y="44"/>
                    </a:moveTo>
                    <a:lnTo>
                      <a:pt x="119" y="416"/>
                    </a:lnTo>
                    <a:lnTo>
                      <a:pt x="259" y="372"/>
                    </a:lnTo>
                    <a:lnTo>
                      <a:pt x="138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2">
                <a:extLst>
                  <a:ext uri="{FF2B5EF4-FFF2-40B4-BE49-F238E27FC236}">
                    <a16:creationId xmlns:a16="http://schemas.microsoft.com/office/drawing/2014/main" id="{9823826D-A41D-46F6-BB2B-E5675E586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" y="393"/>
                <a:ext cx="258" cy="417"/>
              </a:xfrm>
              <a:custGeom>
                <a:avLst/>
                <a:gdLst>
                  <a:gd name="T0" fmla="*/ 0 w 258"/>
                  <a:gd name="T1" fmla="*/ 45 h 417"/>
                  <a:gd name="T2" fmla="*/ 119 w 258"/>
                  <a:gd name="T3" fmla="*/ 417 h 417"/>
                  <a:gd name="T4" fmla="*/ 258 w 258"/>
                  <a:gd name="T5" fmla="*/ 373 h 417"/>
                  <a:gd name="T6" fmla="*/ 137 w 258"/>
                  <a:gd name="T7" fmla="*/ 0 h 417"/>
                  <a:gd name="T8" fmla="*/ 0 w 258"/>
                  <a:gd name="T9" fmla="*/ 4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7">
                    <a:moveTo>
                      <a:pt x="0" y="45"/>
                    </a:moveTo>
                    <a:lnTo>
                      <a:pt x="119" y="417"/>
                    </a:lnTo>
                    <a:lnTo>
                      <a:pt x="258" y="373"/>
                    </a:lnTo>
                    <a:lnTo>
                      <a:pt x="137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3">
                <a:extLst>
                  <a:ext uri="{FF2B5EF4-FFF2-40B4-BE49-F238E27FC236}">
                    <a16:creationId xmlns:a16="http://schemas.microsoft.com/office/drawing/2014/main" id="{FD7BAC81-1F88-4492-A5C4-9DAA013F3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5" y="470"/>
                <a:ext cx="72" cy="72"/>
              </a:xfrm>
              <a:custGeom>
                <a:avLst/>
                <a:gdLst>
                  <a:gd name="T0" fmla="*/ 29 w 31"/>
                  <a:gd name="T1" fmla="*/ 11 h 31"/>
                  <a:gd name="T2" fmla="*/ 20 w 31"/>
                  <a:gd name="T3" fmla="*/ 29 h 31"/>
                  <a:gd name="T4" fmla="*/ 2 w 31"/>
                  <a:gd name="T5" fmla="*/ 20 h 31"/>
                  <a:gd name="T6" fmla="*/ 11 w 31"/>
                  <a:gd name="T7" fmla="*/ 2 h 31"/>
                  <a:gd name="T8" fmla="*/ 29 w 31"/>
                  <a:gd name="T9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9" y="11"/>
                    </a:moveTo>
                    <a:cubicBezTo>
                      <a:pt x="31" y="19"/>
                      <a:pt x="27" y="27"/>
                      <a:pt x="20" y="29"/>
                    </a:cubicBezTo>
                    <a:cubicBezTo>
                      <a:pt x="12" y="31"/>
                      <a:pt x="4" y="27"/>
                      <a:pt x="2" y="20"/>
                    </a:cubicBezTo>
                    <a:cubicBezTo>
                      <a:pt x="0" y="12"/>
                      <a:pt x="4" y="5"/>
                      <a:pt x="11" y="2"/>
                    </a:cubicBezTo>
                    <a:cubicBezTo>
                      <a:pt x="19" y="0"/>
                      <a:pt x="27" y="4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4">
                <a:extLst>
                  <a:ext uri="{FF2B5EF4-FFF2-40B4-BE49-F238E27FC236}">
                    <a16:creationId xmlns:a16="http://schemas.microsoft.com/office/drawing/2014/main" id="{468C8907-1240-4D88-816A-FE8EB9D06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" y="438"/>
                <a:ext cx="24" cy="65"/>
              </a:xfrm>
              <a:custGeom>
                <a:avLst/>
                <a:gdLst>
                  <a:gd name="T0" fmla="*/ 9 w 10"/>
                  <a:gd name="T1" fmla="*/ 0 h 28"/>
                  <a:gd name="T2" fmla="*/ 6 w 10"/>
                  <a:gd name="T3" fmla="*/ 14 h 28"/>
                  <a:gd name="T4" fmla="*/ 0 w 10"/>
                  <a:gd name="T5" fmla="*/ 28 h 28"/>
                  <a:gd name="T6" fmla="*/ 4 w 10"/>
                  <a:gd name="T7" fmla="*/ 14 h 28"/>
                  <a:gd name="T8" fmla="*/ 9 w 1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9" y="0"/>
                    </a:moveTo>
                    <a:cubicBezTo>
                      <a:pt x="10" y="0"/>
                      <a:pt x="8" y="6"/>
                      <a:pt x="6" y="14"/>
                    </a:cubicBezTo>
                    <a:cubicBezTo>
                      <a:pt x="3" y="22"/>
                      <a:pt x="1" y="28"/>
                      <a:pt x="0" y="28"/>
                    </a:cubicBezTo>
                    <a:cubicBezTo>
                      <a:pt x="0" y="28"/>
                      <a:pt x="1" y="21"/>
                      <a:pt x="4" y="14"/>
                    </a:cubicBezTo>
                    <a:cubicBezTo>
                      <a:pt x="6" y="6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25">
                <a:extLst>
                  <a:ext uri="{FF2B5EF4-FFF2-40B4-BE49-F238E27FC236}">
                    <a16:creationId xmlns:a16="http://schemas.microsoft.com/office/drawing/2014/main" id="{E514C858-ED42-48D8-88C6-B13FDE1E2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3" y="477"/>
                <a:ext cx="21" cy="68"/>
              </a:xfrm>
              <a:custGeom>
                <a:avLst/>
                <a:gdLst>
                  <a:gd name="T0" fmla="*/ 9 w 9"/>
                  <a:gd name="T1" fmla="*/ 0 h 29"/>
                  <a:gd name="T2" fmla="*/ 5 w 9"/>
                  <a:gd name="T3" fmla="*/ 15 h 29"/>
                  <a:gd name="T4" fmla="*/ 0 w 9"/>
                  <a:gd name="T5" fmla="*/ 29 h 29"/>
                  <a:gd name="T6" fmla="*/ 3 w 9"/>
                  <a:gd name="T7" fmla="*/ 14 h 29"/>
                  <a:gd name="T8" fmla="*/ 9 w 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9" y="0"/>
                    </a:moveTo>
                    <a:cubicBezTo>
                      <a:pt x="9" y="1"/>
                      <a:pt x="8" y="7"/>
                      <a:pt x="5" y="15"/>
                    </a:cubicBezTo>
                    <a:cubicBezTo>
                      <a:pt x="3" y="23"/>
                      <a:pt x="1" y="29"/>
                      <a:pt x="0" y="29"/>
                    </a:cubicBezTo>
                    <a:cubicBezTo>
                      <a:pt x="0" y="28"/>
                      <a:pt x="1" y="22"/>
                      <a:pt x="3" y="14"/>
                    </a:cubicBezTo>
                    <a:cubicBezTo>
                      <a:pt x="6" y="6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26">
                <a:extLst>
                  <a:ext uri="{FF2B5EF4-FFF2-40B4-BE49-F238E27FC236}">
                    <a16:creationId xmlns:a16="http://schemas.microsoft.com/office/drawing/2014/main" id="{55AE0370-538A-46A3-9C80-BFD29B2E7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5" y="519"/>
                <a:ext cx="23" cy="68"/>
              </a:xfrm>
              <a:custGeom>
                <a:avLst/>
                <a:gdLst>
                  <a:gd name="T0" fmla="*/ 9 w 10"/>
                  <a:gd name="T1" fmla="*/ 0 h 29"/>
                  <a:gd name="T2" fmla="*/ 6 w 10"/>
                  <a:gd name="T3" fmla="*/ 15 h 29"/>
                  <a:gd name="T4" fmla="*/ 1 w 10"/>
                  <a:gd name="T5" fmla="*/ 28 h 29"/>
                  <a:gd name="T6" fmla="*/ 4 w 10"/>
                  <a:gd name="T7" fmla="*/ 14 h 29"/>
                  <a:gd name="T8" fmla="*/ 9 w 1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9">
                    <a:moveTo>
                      <a:pt x="9" y="0"/>
                    </a:moveTo>
                    <a:cubicBezTo>
                      <a:pt x="10" y="0"/>
                      <a:pt x="8" y="7"/>
                      <a:pt x="6" y="15"/>
                    </a:cubicBezTo>
                    <a:cubicBezTo>
                      <a:pt x="4" y="22"/>
                      <a:pt x="1" y="29"/>
                      <a:pt x="1" y="28"/>
                    </a:cubicBezTo>
                    <a:cubicBezTo>
                      <a:pt x="0" y="28"/>
                      <a:pt x="2" y="22"/>
                      <a:pt x="4" y="14"/>
                    </a:cubicBezTo>
                    <a:cubicBezTo>
                      <a:pt x="6" y="6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27">
                <a:extLst>
                  <a:ext uri="{FF2B5EF4-FFF2-40B4-BE49-F238E27FC236}">
                    <a16:creationId xmlns:a16="http://schemas.microsoft.com/office/drawing/2014/main" id="{612BA93D-A3DB-4422-AC01-D6B6108CC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" y="561"/>
                <a:ext cx="23" cy="65"/>
              </a:xfrm>
              <a:custGeom>
                <a:avLst/>
                <a:gdLst>
                  <a:gd name="T0" fmla="*/ 9 w 10"/>
                  <a:gd name="T1" fmla="*/ 0 h 28"/>
                  <a:gd name="T2" fmla="*/ 6 w 10"/>
                  <a:gd name="T3" fmla="*/ 14 h 28"/>
                  <a:gd name="T4" fmla="*/ 0 w 10"/>
                  <a:gd name="T5" fmla="*/ 28 h 28"/>
                  <a:gd name="T6" fmla="*/ 4 w 10"/>
                  <a:gd name="T7" fmla="*/ 14 h 28"/>
                  <a:gd name="T8" fmla="*/ 9 w 1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9" y="0"/>
                    </a:moveTo>
                    <a:cubicBezTo>
                      <a:pt x="10" y="0"/>
                      <a:pt x="8" y="6"/>
                      <a:pt x="6" y="14"/>
                    </a:cubicBezTo>
                    <a:cubicBezTo>
                      <a:pt x="3" y="22"/>
                      <a:pt x="1" y="28"/>
                      <a:pt x="0" y="28"/>
                    </a:cubicBezTo>
                    <a:cubicBezTo>
                      <a:pt x="0" y="28"/>
                      <a:pt x="1" y="21"/>
                      <a:pt x="4" y="14"/>
                    </a:cubicBezTo>
                    <a:cubicBezTo>
                      <a:pt x="6" y="6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28">
                <a:extLst>
                  <a:ext uri="{FF2B5EF4-FFF2-40B4-BE49-F238E27FC236}">
                    <a16:creationId xmlns:a16="http://schemas.microsoft.com/office/drawing/2014/main" id="{76F86623-1FB7-4F13-9A1C-425EFF5ED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3" y="601"/>
                <a:ext cx="21" cy="67"/>
              </a:xfrm>
              <a:custGeom>
                <a:avLst/>
                <a:gdLst>
                  <a:gd name="T0" fmla="*/ 9 w 9"/>
                  <a:gd name="T1" fmla="*/ 1 h 29"/>
                  <a:gd name="T2" fmla="*/ 5 w 9"/>
                  <a:gd name="T3" fmla="*/ 15 h 29"/>
                  <a:gd name="T4" fmla="*/ 0 w 9"/>
                  <a:gd name="T5" fmla="*/ 29 h 29"/>
                  <a:gd name="T6" fmla="*/ 3 w 9"/>
                  <a:gd name="T7" fmla="*/ 14 h 29"/>
                  <a:gd name="T8" fmla="*/ 9 w 9"/>
                  <a:gd name="T9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9" y="1"/>
                    </a:moveTo>
                    <a:cubicBezTo>
                      <a:pt x="9" y="1"/>
                      <a:pt x="8" y="7"/>
                      <a:pt x="5" y="15"/>
                    </a:cubicBezTo>
                    <a:cubicBezTo>
                      <a:pt x="3" y="23"/>
                      <a:pt x="1" y="29"/>
                      <a:pt x="0" y="29"/>
                    </a:cubicBezTo>
                    <a:cubicBezTo>
                      <a:pt x="0" y="29"/>
                      <a:pt x="1" y="22"/>
                      <a:pt x="3" y="14"/>
                    </a:cubicBezTo>
                    <a:cubicBezTo>
                      <a:pt x="6" y="7"/>
                      <a:pt x="8" y="0"/>
                      <a:pt x="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29">
                <a:extLst>
                  <a:ext uri="{FF2B5EF4-FFF2-40B4-BE49-F238E27FC236}">
                    <a16:creationId xmlns:a16="http://schemas.microsoft.com/office/drawing/2014/main" id="{06C03B77-7429-41CD-BBAB-655E56FA0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" y="642"/>
                <a:ext cx="24" cy="68"/>
              </a:xfrm>
              <a:custGeom>
                <a:avLst/>
                <a:gdLst>
                  <a:gd name="T0" fmla="*/ 9 w 10"/>
                  <a:gd name="T1" fmla="*/ 0 h 29"/>
                  <a:gd name="T2" fmla="*/ 6 w 10"/>
                  <a:gd name="T3" fmla="*/ 15 h 29"/>
                  <a:gd name="T4" fmla="*/ 1 w 10"/>
                  <a:gd name="T5" fmla="*/ 28 h 29"/>
                  <a:gd name="T6" fmla="*/ 4 w 10"/>
                  <a:gd name="T7" fmla="*/ 14 h 29"/>
                  <a:gd name="T8" fmla="*/ 9 w 1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9">
                    <a:moveTo>
                      <a:pt x="9" y="0"/>
                    </a:moveTo>
                    <a:cubicBezTo>
                      <a:pt x="10" y="0"/>
                      <a:pt x="8" y="7"/>
                      <a:pt x="6" y="15"/>
                    </a:cubicBezTo>
                    <a:cubicBezTo>
                      <a:pt x="4" y="22"/>
                      <a:pt x="1" y="29"/>
                      <a:pt x="1" y="28"/>
                    </a:cubicBezTo>
                    <a:cubicBezTo>
                      <a:pt x="0" y="28"/>
                      <a:pt x="2" y="22"/>
                      <a:pt x="4" y="14"/>
                    </a:cubicBezTo>
                    <a:cubicBezTo>
                      <a:pt x="6" y="6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0">
                <a:extLst>
                  <a:ext uri="{FF2B5EF4-FFF2-40B4-BE49-F238E27FC236}">
                    <a16:creationId xmlns:a16="http://schemas.microsoft.com/office/drawing/2014/main" id="{0DAEAB31-49D2-46FD-9E5C-723D099EE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8" y="684"/>
                <a:ext cx="24" cy="65"/>
              </a:xfrm>
              <a:custGeom>
                <a:avLst/>
                <a:gdLst>
                  <a:gd name="T0" fmla="*/ 9 w 10"/>
                  <a:gd name="T1" fmla="*/ 0 h 28"/>
                  <a:gd name="T2" fmla="*/ 6 w 10"/>
                  <a:gd name="T3" fmla="*/ 14 h 28"/>
                  <a:gd name="T4" fmla="*/ 0 w 10"/>
                  <a:gd name="T5" fmla="*/ 28 h 28"/>
                  <a:gd name="T6" fmla="*/ 4 w 10"/>
                  <a:gd name="T7" fmla="*/ 14 h 28"/>
                  <a:gd name="T8" fmla="*/ 9 w 1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9" y="0"/>
                    </a:moveTo>
                    <a:cubicBezTo>
                      <a:pt x="10" y="0"/>
                      <a:pt x="8" y="6"/>
                      <a:pt x="6" y="14"/>
                    </a:cubicBezTo>
                    <a:cubicBezTo>
                      <a:pt x="3" y="22"/>
                      <a:pt x="1" y="28"/>
                      <a:pt x="0" y="28"/>
                    </a:cubicBezTo>
                    <a:cubicBezTo>
                      <a:pt x="0" y="28"/>
                      <a:pt x="1" y="21"/>
                      <a:pt x="4" y="14"/>
                    </a:cubicBezTo>
                    <a:cubicBezTo>
                      <a:pt x="6" y="6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1">
                <a:extLst>
                  <a:ext uri="{FF2B5EF4-FFF2-40B4-BE49-F238E27FC236}">
                    <a16:creationId xmlns:a16="http://schemas.microsoft.com/office/drawing/2014/main" id="{5EDFF5EA-7812-497E-96D9-8C795C9E8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" y="400"/>
                <a:ext cx="21" cy="68"/>
              </a:xfrm>
              <a:custGeom>
                <a:avLst/>
                <a:gdLst>
                  <a:gd name="T0" fmla="*/ 9 w 9"/>
                  <a:gd name="T1" fmla="*/ 0 h 29"/>
                  <a:gd name="T2" fmla="*/ 6 w 9"/>
                  <a:gd name="T3" fmla="*/ 15 h 29"/>
                  <a:gd name="T4" fmla="*/ 0 w 9"/>
                  <a:gd name="T5" fmla="*/ 28 h 29"/>
                  <a:gd name="T6" fmla="*/ 4 w 9"/>
                  <a:gd name="T7" fmla="*/ 14 h 29"/>
                  <a:gd name="T8" fmla="*/ 9 w 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9">
                    <a:moveTo>
                      <a:pt x="9" y="0"/>
                    </a:moveTo>
                    <a:cubicBezTo>
                      <a:pt x="9" y="0"/>
                      <a:pt x="8" y="7"/>
                      <a:pt x="6" y="15"/>
                    </a:cubicBezTo>
                    <a:cubicBezTo>
                      <a:pt x="3" y="22"/>
                      <a:pt x="1" y="29"/>
                      <a:pt x="0" y="28"/>
                    </a:cubicBezTo>
                    <a:cubicBezTo>
                      <a:pt x="0" y="28"/>
                      <a:pt x="1" y="22"/>
                      <a:pt x="4" y="14"/>
                    </a:cubicBezTo>
                    <a:cubicBezTo>
                      <a:pt x="6" y="6"/>
                      <a:pt x="8" y="0"/>
                      <a:pt x="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2">
                <a:extLst>
                  <a:ext uri="{FF2B5EF4-FFF2-40B4-BE49-F238E27FC236}">
                    <a16:creationId xmlns:a16="http://schemas.microsoft.com/office/drawing/2014/main" id="{E1B8DB2D-B122-4C83-964D-AD0368EA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4" y="387"/>
                <a:ext cx="16" cy="39"/>
              </a:xfrm>
              <a:custGeom>
                <a:avLst/>
                <a:gdLst>
                  <a:gd name="T0" fmla="*/ 6 w 7"/>
                  <a:gd name="T1" fmla="*/ 0 h 17"/>
                  <a:gd name="T2" fmla="*/ 5 w 7"/>
                  <a:gd name="T3" fmla="*/ 8 h 17"/>
                  <a:gd name="T4" fmla="*/ 1 w 7"/>
                  <a:gd name="T5" fmla="*/ 16 h 17"/>
                  <a:gd name="T6" fmla="*/ 3 w 7"/>
                  <a:gd name="T7" fmla="*/ 8 h 17"/>
                  <a:gd name="T8" fmla="*/ 6 w 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6" y="0"/>
                    </a:moveTo>
                    <a:cubicBezTo>
                      <a:pt x="7" y="0"/>
                      <a:pt x="6" y="4"/>
                      <a:pt x="5" y="8"/>
                    </a:cubicBezTo>
                    <a:cubicBezTo>
                      <a:pt x="3" y="13"/>
                      <a:pt x="2" y="17"/>
                      <a:pt x="1" y="16"/>
                    </a:cubicBezTo>
                    <a:cubicBezTo>
                      <a:pt x="0" y="16"/>
                      <a:pt x="1" y="12"/>
                      <a:pt x="3" y="8"/>
                    </a:cubicBezTo>
                    <a:cubicBezTo>
                      <a:pt x="4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3">
                <a:extLst>
                  <a:ext uri="{FF2B5EF4-FFF2-40B4-BE49-F238E27FC236}">
                    <a16:creationId xmlns:a16="http://schemas.microsoft.com/office/drawing/2014/main" id="{111A6F46-25C1-4AB1-9971-A509D458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5" y="0"/>
                <a:ext cx="531" cy="701"/>
              </a:xfrm>
              <a:custGeom>
                <a:avLst/>
                <a:gdLst>
                  <a:gd name="T0" fmla="*/ 42 w 228"/>
                  <a:gd name="T1" fmla="*/ 301 h 301"/>
                  <a:gd name="T2" fmla="*/ 0 w 228"/>
                  <a:gd name="T3" fmla="*/ 159 h 301"/>
                  <a:gd name="T4" fmla="*/ 43 w 228"/>
                  <a:gd name="T5" fmla="*/ 91 h 301"/>
                  <a:gd name="T6" fmla="*/ 36 w 228"/>
                  <a:gd name="T7" fmla="*/ 16 h 301"/>
                  <a:gd name="T8" fmla="*/ 62 w 228"/>
                  <a:gd name="T9" fmla="*/ 2 h 301"/>
                  <a:gd name="T10" fmla="*/ 93 w 228"/>
                  <a:gd name="T11" fmla="*/ 10 h 301"/>
                  <a:gd name="T12" fmla="*/ 112 w 228"/>
                  <a:gd name="T13" fmla="*/ 86 h 301"/>
                  <a:gd name="T14" fmla="*/ 125 w 228"/>
                  <a:gd name="T15" fmla="*/ 93 h 301"/>
                  <a:gd name="T16" fmla="*/ 178 w 228"/>
                  <a:gd name="T17" fmla="*/ 76 h 301"/>
                  <a:gd name="T18" fmla="*/ 199 w 228"/>
                  <a:gd name="T19" fmla="*/ 77 h 301"/>
                  <a:gd name="T20" fmla="*/ 213 w 228"/>
                  <a:gd name="T21" fmla="*/ 93 h 301"/>
                  <a:gd name="T22" fmla="*/ 211 w 228"/>
                  <a:gd name="T23" fmla="*/ 131 h 301"/>
                  <a:gd name="T24" fmla="*/ 220 w 228"/>
                  <a:gd name="T25" fmla="*/ 154 h 301"/>
                  <a:gd name="T26" fmla="*/ 219 w 228"/>
                  <a:gd name="T27" fmla="*/ 173 h 301"/>
                  <a:gd name="T28" fmla="*/ 224 w 228"/>
                  <a:gd name="T29" fmla="*/ 204 h 301"/>
                  <a:gd name="T30" fmla="*/ 220 w 228"/>
                  <a:gd name="T31" fmla="*/ 220 h 301"/>
                  <a:gd name="T32" fmla="*/ 226 w 228"/>
                  <a:gd name="T33" fmla="*/ 252 h 301"/>
                  <a:gd name="T34" fmla="*/ 174 w 228"/>
                  <a:gd name="T35" fmla="*/ 287 h 301"/>
                  <a:gd name="T36" fmla="*/ 116 w 228"/>
                  <a:gd name="T37" fmla="*/ 290 h 301"/>
                  <a:gd name="T38" fmla="*/ 42 w 228"/>
                  <a:gd name="T3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8" h="301">
                    <a:moveTo>
                      <a:pt x="42" y="301"/>
                    </a:move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59"/>
                      <a:pt x="29" y="143"/>
                      <a:pt x="43" y="91"/>
                    </a:cubicBezTo>
                    <a:cubicBezTo>
                      <a:pt x="53" y="57"/>
                      <a:pt x="36" y="29"/>
                      <a:pt x="36" y="16"/>
                    </a:cubicBezTo>
                    <a:cubicBezTo>
                      <a:pt x="36" y="7"/>
                      <a:pt x="54" y="3"/>
                      <a:pt x="62" y="2"/>
                    </a:cubicBezTo>
                    <a:cubicBezTo>
                      <a:pt x="70" y="0"/>
                      <a:pt x="84" y="0"/>
                      <a:pt x="93" y="10"/>
                    </a:cubicBezTo>
                    <a:cubicBezTo>
                      <a:pt x="109" y="29"/>
                      <a:pt x="112" y="86"/>
                      <a:pt x="112" y="86"/>
                    </a:cubicBezTo>
                    <a:cubicBezTo>
                      <a:pt x="112" y="86"/>
                      <a:pt x="110" y="98"/>
                      <a:pt x="125" y="93"/>
                    </a:cubicBezTo>
                    <a:cubicBezTo>
                      <a:pt x="178" y="76"/>
                      <a:pt x="178" y="76"/>
                      <a:pt x="178" y="76"/>
                    </a:cubicBezTo>
                    <a:cubicBezTo>
                      <a:pt x="185" y="74"/>
                      <a:pt x="192" y="74"/>
                      <a:pt x="199" y="77"/>
                    </a:cubicBezTo>
                    <a:cubicBezTo>
                      <a:pt x="205" y="79"/>
                      <a:pt x="210" y="84"/>
                      <a:pt x="213" y="93"/>
                    </a:cubicBezTo>
                    <a:cubicBezTo>
                      <a:pt x="217" y="114"/>
                      <a:pt x="210" y="126"/>
                      <a:pt x="211" y="131"/>
                    </a:cubicBezTo>
                    <a:cubicBezTo>
                      <a:pt x="212" y="135"/>
                      <a:pt x="221" y="140"/>
                      <a:pt x="220" y="154"/>
                    </a:cubicBezTo>
                    <a:cubicBezTo>
                      <a:pt x="220" y="168"/>
                      <a:pt x="217" y="167"/>
                      <a:pt x="219" y="173"/>
                    </a:cubicBezTo>
                    <a:cubicBezTo>
                      <a:pt x="221" y="179"/>
                      <a:pt x="224" y="194"/>
                      <a:pt x="224" y="204"/>
                    </a:cubicBezTo>
                    <a:cubicBezTo>
                      <a:pt x="223" y="215"/>
                      <a:pt x="220" y="220"/>
                      <a:pt x="220" y="220"/>
                    </a:cubicBezTo>
                    <a:cubicBezTo>
                      <a:pt x="220" y="220"/>
                      <a:pt x="228" y="239"/>
                      <a:pt x="226" y="252"/>
                    </a:cubicBezTo>
                    <a:cubicBezTo>
                      <a:pt x="223" y="268"/>
                      <a:pt x="191" y="289"/>
                      <a:pt x="174" y="287"/>
                    </a:cubicBezTo>
                    <a:cubicBezTo>
                      <a:pt x="166" y="286"/>
                      <a:pt x="132" y="289"/>
                      <a:pt x="116" y="290"/>
                    </a:cubicBezTo>
                    <a:cubicBezTo>
                      <a:pt x="100" y="291"/>
                      <a:pt x="54" y="290"/>
                      <a:pt x="42" y="30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34">
                <a:extLst>
                  <a:ext uri="{FF2B5EF4-FFF2-40B4-BE49-F238E27FC236}">
                    <a16:creationId xmlns:a16="http://schemas.microsoft.com/office/drawing/2014/main" id="{3DAFE10F-1A6D-4402-B96F-0CEE0663B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2" y="14"/>
                <a:ext cx="530" cy="705"/>
              </a:xfrm>
              <a:custGeom>
                <a:avLst/>
                <a:gdLst>
                  <a:gd name="T0" fmla="*/ 46 w 228"/>
                  <a:gd name="T1" fmla="*/ 303 h 303"/>
                  <a:gd name="T2" fmla="*/ 0 w 228"/>
                  <a:gd name="T3" fmla="*/ 160 h 303"/>
                  <a:gd name="T4" fmla="*/ 44 w 228"/>
                  <a:gd name="T5" fmla="*/ 92 h 303"/>
                  <a:gd name="T6" fmla="*/ 54 w 228"/>
                  <a:gd name="T7" fmla="*/ 19 h 303"/>
                  <a:gd name="T8" fmla="*/ 68 w 228"/>
                  <a:gd name="T9" fmla="*/ 2 h 303"/>
                  <a:gd name="T10" fmla="*/ 94 w 228"/>
                  <a:gd name="T11" fmla="*/ 10 h 303"/>
                  <a:gd name="T12" fmla="*/ 113 w 228"/>
                  <a:gd name="T13" fmla="*/ 87 h 303"/>
                  <a:gd name="T14" fmla="*/ 126 w 228"/>
                  <a:gd name="T15" fmla="*/ 94 h 303"/>
                  <a:gd name="T16" fmla="*/ 179 w 228"/>
                  <a:gd name="T17" fmla="*/ 77 h 303"/>
                  <a:gd name="T18" fmla="*/ 200 w 228"/>
                  <a:gd name="T19" fmla="*/ 78 h 303"/>
                  <a:gd name="T20" fmla="*/ 213 w 228"/>
                  <a:gd name="T21" fmla="*/ 94 h 303"/>
                  <a:gd name="T22" fmla="*/ 212 w 228"/>
                  <a:gd name="T23" fmla="*/ 132 h 303"/>
                  <a:gd name="T24" fmla="*/ 221 w 228"/>
                  <a:gd name="T25" fmla="*/ 155 h 303"/>
                  <a:gd name="T26" fmla="*/ 220 w 228"/>
                  <a:gd name="T27" fmla="*/ 174 h 303"/>
                  <a:gd name="T28" fmla="*/ 224 w 228"/>
                  <a:gd name="T29" fmla="*/ 206 h 303"/>
                  <a:gd name="T30" fmla="*/ 221 w 228"/>
                  <a:gd name="T31" fmla="*/ 221 h 303"/>
                  <a:gd name="T32" fmla="*/ 227 w 228"/>
                  <a:gd name="T33" fmla="*/ 253 h 303"/>
                  <a:gd name="T34" fmla="*/ 197 w 228"/>
                  <a:gd name="T35" fmla="*/ 281 h 303"/>
                  <a:gd name="T36" fmla="*/ 117 w 228"/>
                  <a:gd name="T37" fmla="*/ 291 h 303"/>
                  <a:gd name="T38" fmla="*/ 46 w 228"/>
                  <a:gd name="T39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8" h="303">
                    <a:moveTo>
                      <a:pt x="46" y="303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30" y="144"/>
                      <a:pt x="44" y="92"/>
                    </a:cubicBezTo>
                    <a:cubicBezTo>
                      <a:pt x="54" y="58"/>
                      <a:pt x="55" y="33"/>
                      <a:pt x="54" y="19"/>
                    </a:cubicBezTo>
                    <a:cubicBezTo>
                      <a:pt x="54" y="11"/>
                      <a:pt x="60" y="3"/>
                      <a:pt x="68" y="2"/>
                    </a:cubicBezTo>
                    <a:cubicBezTo>
                      <a:pt x="76" y="0"/>
                      <a:pt x="85" y="0"/>
                      <a:pt x="94" y="10"/>
                    </a:cubicBezTo>
                    <a:cubicBezTo>
                      <a:pt x="111" y="29"/>
                      <a:pt x="113" y="87"/>
                      <a:pt x="113" y="87"/>
                    </a:cubicBezTo>
                    <a:cubicBezTo>
                      <a:pt x="113" y="87"/>
                      <a:pt x="111" y="99"/>
                      <a:pt x="126" y="94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186" y="75"/>
                      <a:pt x="193" y="75"/>
                      <a:pt x="200" y="78"/>
                    </a:cubicBezTo>
                    <a:cubicBezTo>
                      <a:pt x="205" y="81"/>
                      <a:pt x="211" y="85"/>
                      <a:pt x="213" y="94"/>
                    </a:cubicBezTo>
                    <a:cubicBezTo>
                      <a:pt x="218" y="115"/>
                      <a:pt x="211" y="127"/>
                      <a:pt x="212" y="132"/>
                    </a:cubicBezTo>
                    <a:cubicBezTo>
                      <a:pt x="213" y="136"/>
                      <a:pt x="221" y="142"/>
                      <a:pt x="221" y="155"/>
                    </a:cubicBezTo>
                    <a:cubicBezTo>
                      <a:pt x="221" y="169"/>
                      <a:pt x="218" y="168"/>
                      <a:pt x="220" y="174"/>
                    </a:cubicBezTo>
                    <a:cubicBezTo>
                      <a:pt x="222" y="180"/>
                      <a:pt x="225" y="195"/>
                      <a:pt x="224" y="206"/>
                    </a:cubicBezTo>
                    <a:cubicBezTo>
                      <a:pt x="224" y="216"/>
                      <a:pt x="221" y="221"/>
                      <a:pt x="221" y="221"/>
                    </a:cubicBezTo>
                    <a:cubicBezTo>
                      <a:pt x="221" y="221"/>
                      <a:pt x="228" y="240"/>
                      <a:pt x="227" y="253"/>
                    </a:cubicBezTo>
                    <a:cubicBezTo>
                      <a:pt x="225" y="266"/>
                      <a:pt x="205" y="279"/>
                      <a:pt x="197" y="281"/>
                    </a:cubicBezTo>
                    <a:cubicBezTo>
                      <a:pt x="190" y="283"/>
                      <a:pt x="133" y="290"/>
                      <a:pt x="117" y="291"/>
                    </a:cubicBezTo>
                    <a:cubicBezTo>
                      <a:pt x="101" y="292"/>
                      <a:pt x="58" y="292"/>
                      <a:pt x="46" y="30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35">
                <a:extLst>
                  <a:ext uri="{FF2B5EF4-FFF2-40B4-BE49-F238E27FC236}">
                    <a16:creationId xmlns:a16="http://schemas.microsoft.com/office/drawing/2014/main" id="{FBAB59D3-AC22-4E64-BE1F-94C49321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5" y="128"/>
                <a:ext cx="44" cy="82"/>
              </a:xfrm>
              <a:custGeom>
                <a:avLst/>
                <a:gdLst>
                  <a:gd name="T0" fmla="*/ 18 w 19"/>
                  <a:gd name="T1" fmla="*/ 0 h 35"/>
                  <a:gd name="T2" fmla="*/ 11 w 19"/>
                  <a:gd name="T3" fmla="*/ 18 h 35"/>
                  <a:gd name="T4" fmla="*/ 0 w 19"/>
                  <a:gd name="T5" fmla="*/ 35 h 35"/>
                  <a:gd name="T6" fmla="*/ 9 w 19"/>
                  <a:gd name="T7" fmla="*/ 17 h 35"/>
                  <a:gd name="T8" fmla="*/ 18 w 1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5">
                    <a:moveTo>
                      <a:pt x="18" y="0"/>
                    </a:moveTo>
                    <a:cubicBezTo>
                      <a:pt x="19" y="1"/>
                      <a:pt x="16" y="9"/>
                      <a:pt x="11" y="18"/>
                    </a:cubicBezTo>
                    <a:cubicBezTo>
                      <a:pt x="6" y="28"/>
                      <a:pt x="1" y="35"/>
                      <a:pt x="0" y="35"/>
                    </a:cubicBezTo>
                    <a:cubicBezTo>
                      <a:pt x="0" y="35"/>
                      <a:pt x="4" y="27"/>
                      <a:pt x="9" y="17"/>
                    </a:cubicBezTo>
                    <a:cubicBezTo>
                      <a:pt x="14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36">
                <a:extLst>
                  <a:ext uri="{FF2B5EF4-FFF2-40B4-BE49-F238E27FC236}">
                    <a16:creationId xmlns:a16="http://schemas.microsoft.com/office/drawing/2014/main" id="{3B15D2AC-B67A-4B8A-9864-62CDBBD27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" y="82"/>
                <a:ext cx="42" cy="72"/>
              </a:xfrm>
              <a:custGeom>
                <a:avLst/>
                <a:gdLst>
                  <a:gd name="T0" fmla="*/ 18 w 18"/>
                  <a:gd name="T1" fmla="*/ 0 h 31"/>
                  <a:gd name="T2" fmla="*/ 11 w 18"/>
                  <a:gd name="T3" fmla="*/ 17 h 31"/>
                  <a:gd name="T4" fmla="*/ 0 w 18"/>
                  <a:gd name="T5" fmla="*/ 31 h 31"/>
                  <a:gd name="T6" fmla="*/ 9 w 18"/>
                  <a:gd name="T7" fmla="*/ 15 h 31"/>
                  <a:gd name="T8" fmla="*/ 18 w 18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8" y="0"/>
                    </a:moveTo>
                    <a:cubicBezTo>
                      <a:pt x="18" y="1"/>
                      <a:pt x="16" y="8"/>
                      <a:pt x="11" y="17"/>
                    </a:cubicBezTo>
                    <a:cubicBezTo>
                      <a:pt x="5" y="25"/>
                      <a:pt x="1" y="31"/>
                      <a:pt x="0" y="31"/>
                    </a:cubicBezTo>
                    <a:cubicBezTo>
                      <a:pt x="0" y="31"/>
                      <a:pt x="4" y="24"/>
                      <a:pt x="9" y="15"/>
                    </a:cubicBezTo>
                    <a:cubicBezTo>
                      <a:pt x="14" y="7"/>
                      <a:pt x="17" y="0"/>
                      <a:pt x="1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37">
                <a:extLst>
                  <a:ext uri="{FF2B5EF4-FFF2-40B4-BE49-F238E27FC236}">
                    <a16:creationId xmlns:a16="http://schemas.microsoft.com/office/drawing/2014/main" id="{919410E7-A688-4661-A742-D138D6A3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" y="42"/>
                <a:ext cx="37" cy="58"/>
              </a:xfrm>
              <a:custGeom>
                <a:avLst/>
                <a:gdLst>
                  <a:gd name="T0" fmla="*/ 16 w 16"/>
                  <a:gd name="T1" fmla="*/ 1 h 25"/>
                  <a:gd name="T2" fmla="*/ 10 w 16"/>
                  <a:gd name="T3" fmla="*/ 14 h 25"/>
                  <a:gd name="T4" fmla="*/ 1 w 16"/>
                  <a:gd name="T5" fmla="*/ 25 h 25"/>
                  <a:gd name="T6" fmla="*/ 8 w 16"/>
                  <a:gd name="T7" fmla="*/ 13 h 25"/>
                  <a:gd name="T8" fmla="*/ 16 w 16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6" y="1"/>
                    </a:moveTo>
                    <a:cubicBezTo>
                      <a:pt x="16" y="1"/>
                      <a:pt x="15" y="7"/>
                      <a:pt x="10" y="14"/>
                    </a:cubicBezTo>
                    <a:cubicBezTo>
                      <a:pt x="5" y="20"/>
                      <a:pt x="1" y="25"/>
                      <a:pt x="1" y="25"/>
                    </a:cubicBezTo>
                    <a:cubicBezTo>
                      <a:pt x="0" y="25"/>
                      <a:pt x="3" y="19"/>
                      <a:pt x="8" y="13"/>
                    </a:cubicBezTo>
                    <a:cubicBezTo>
                      <a:pt x="13" y="6"/>
                      <a:pt x="15" y="0"/>
                      <a:pt x="1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38">
                <a:extLst>
                  <a:ext uri="{FF2B5EF4-FFF2-40B4-BE49-F238E27FC236}">
                    <a16:creationId xmlns:a16="http://schemas.microsoft.com/office/drawing/2014/main" id="{9A03FC46-5A0B-4653-9234-7E9B74DF5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2" y="14"/>
                <a:ext cx="28" cy="42"/>
              </a:xfrm>
              <a:custGeom>
                <a:avLst/>
                <a:gdLst>
                  <a:gd name="T0" fmla="*/ 12 w 12"/>
                  <a:gd name="T1" fmla="*/ 0 h 18"/>
                  <a:gd name="T2" fmla="*/ 7 w 12"/>
                  <a:gd name="T3" fmla="*/ 10 h 18"/>
                  <a:gd name="T4" fmla="*/ 0 w 12"/>
                  <a:gd name="T5" fmla="*/ 18 h 18"/>
                  <a:gd name="T6" fmla="*/ 5 w 12"/>
                  <a:gd name="T7" fmla="*/ 9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cubicBezTo>
                      <a:pt x="12" y="1"/>
                      <a:pt x="10" y="5"/>
                      <a:pt x="7" y="10"/>
                    </a:cubicBezTo>
                    <a:cubicBezTo>
                      <a:pt x="4" y="15"/>
                      <a:pt x="1" y="18"/>
                      <a:pt x="0" y="18"/>
                    </a:cubicBezTo>
                    <a:cubicBezTo>
                      <a:pt x="0" y="18"/>
                      <a:pt x="2" y="14"/>
                      <a:pt x="5" y="9"/>
                    </a:cubicBezTo>
                    <a:cubicBezTo>
                      <a:pt x="8" y="4"/>
                      <a:pt x="11" y="0"/>
                      <a:pt x="1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39">
                <a:extLst>
                  <a:ext uri="{FF2B5EF4-FFF2-40B4-BE49-F238E27FC236}">
                    <a16:creationId xmlns:a16="http://schemas.microsoft.com/office/drawing/2014/main" id="{FC83921C-7A86-48D7-9339-FC4BE8783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9" y="3"/>
                <a:ext cx="19" cy="23"/>
              </a:xfrm>
              <a:custGeom>
                <a:avLst/>
                <a:gdLst>
                  <a:gd name="T0" fmla="*/ 8 w 8"/>
                  <a:gd name="T1" fmla="*/ 0 h 10"/>
                  <a:gd name="T2" fmla="*/ 5 w 8"/>
                  <a:gd name="T3" fmla="*/ 6 h 10"/>
                  <a:gd name="T4" fmla="*/ 0 w 8"/>
                  <a:gd name="T5" fmla="*/ 10 h 10"/>
                  <a:gd name="T6" fmla="*/ 3 w 8"/>
                  <a:gd name="T7" fmla="*/ 4 h 10"/>
                  <a:gd name="T8" fmla="*/ 8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cubicBezTo>
                      <a:pt x="8" y="1"/>
                      <a:pt x="7" y="3"/>
                      <a:pt x="5" y="6"/>
                    </a:cubicBezTo>
                    <a:cubicBezTo>
                      <a:pt x="3" y="8"/>
                      <a:pt x="1" y="10"/>
                      <a:pt x="0" y="10"/>
                    </a:cubicBezTo>
                    <a:cubicBezTo>
                      <a:pt x="0" y="10"/>
                      <a:pt x="1" y="7"/>
                      <a:pt x="3" y="4"/>
                    </a:cubicBezTo>
                    <a:cubicBezTo>
                      <a:pt x="6" y="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0">
                <a:extLst>
                  <a:ext uri="{FF2B5EF4-FFF2-40B4-BE49-F238E27FC236}">
                    <a16:creationId xmlns:a16="http://schemas.microsoft.com/office/drawing/2014/main" id="{491317EE-03B2-46A6-98AC-76644B18D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" y="191"/>
                <a:ext cx="30" cy="44"/>
              </a:xfrm>
              <a:custGeom>
                <a:avLst/>
                <a:gdLst>
                  <a:gd name="T0" fmla="*/ 12 w 13"/>
                  <a:gd name="T1" fmla="*/ 0 h 19"/>
                  <a:gd name="T2" fmla="*/ 7 w 13"/>
                  <a:gd name="T3" fmla="*/ 10 h 19"/>
                  <a:gd name="T4" fmla="*/ 0 w 13"/>
                  <a:gd name="T5" fmla="*/ 19 h 19"/>
                  <a:gd name="T6" fmla="*/ 5 w 13"/>
                  <a:gd name="T7" fmla="*/ 9 h 19"/>
                  <a:gd name="T8" fmla="*/ 12 w 1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9">
                    <a:moveTo>
                      <a:pt x="12" y="0"/>
                    </a:moveTo>
                    <a:cubicBezTo>
                      <a:pt x="13" y="0"/>
                      <a:pt x="10" y="5"/>
                      <a:pt x="7" y="10"/>
                    </a:cubicBezTo>
                    <a:cubicBezTo>
                      <a:pt x="4" y="15"/>
                      <a:pt x="1" y="19"/>
                      <a:pt x="0" y="19"/>
                    </a:cubicBezTo>
                    <a:cubicBezTo>
                      <a:pt x="0" y="19"/>
                      <a:pt x="2" y="14"/>
                      <a:pt x="5" y="9"/>
                    </a:cubicBezTo>
                    <a:cubicBezTo>
                      <a:pt x="9" y="4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1">
                <a:extLst>
                  <a:ext uri="{FF2B5EF4-FFF2-40B4-BE49-F238E27FC236}">
                    <a16:creationId xmlns:a16="http://schemas.microsoft.com/office/drawing/2014/main" id="{D693AFCE-95B5-4597-8545-E8C599B53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" y="242"/>
                <a:ext cx="61" cy="77"/>
              </a:xfrm>
              <a:custGeom>
                <a:avLst/>
                <a:gdLst>
                  <a:gd name="T0" fmla="*/ 25 w 26"/>
                  <a:gd name="T1" fmla="*/ 0 h 33"/>
                  <a:gd name="T2" fmla="*/ 14 w 26"/>
                  <a:gd name="T3" fmla="*/ 17 h 33"/>
                  <a:gd name="T4" fmla="*/ 0 w 26"/>
                  <a:gd name="T5" fmla="*/ 33 h 33"/>
                  <a:gd name="T6" fmla="*/ 12 w 26"/>
                  <a:gd name="T7" fmla="*/ 16 h 33"/>
                  <a:gd name="T8" fmla="*/ 25 w 2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3">
                    <a:moveTo>
                      <a:pt x="25" y="0"/>
                    </a:moveTo>
                    <a:cubicBezTo>
                      <a:pt x="26" y="0"/>
                      <a:pt x="21" y="8"/>
                      <a:pt x="14" y="17"/>
                    </a:cubicBezTo>
                    <a:cubicBezTo>
                      <a:pt x="7" y="26"/>
                      <a:pt x="0" y="33"/>
                      <a:pt x="0" y="33"/>
                    </a:cubicBezTo>
                    <a:cubicBezTo>
                      <a:pt x="0" y="32"/>
                      <a:pt x="5" y="25"/>
                      <a:pt x="12" y="16"/>
                    </a:cubicBezTo>
                    <a:cubicBezTo>
                      <a:pt x="19" y="7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2">
                <a:extLst>
                  <a:ext uri="{FF2B5EF4-FFF2-40B4-BE49-F238E27FC236}">
                    <a16:creationId xmlns:a16="http://schemas.microsoft.com/office/drawing/2014/main" id="{71416AFB-3EF3-45E3-8DFB-E50F19923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7" y="186"/>
                <a:ext cx="38" cy="47"/>
              </a:xfrm>
              <a:custGeom>
                <a:avLst/>
                <a:gdLst>
                  <a:gd name="T0" fmla="*/ 16 w 16"/>
                  <a:gd name="T1" fmla="*/ 0 h 20"/>
                  <a:gd name="T2" fmla="*/ 9 w 16"/>
                  <a:gd name="T3" fmla="*/ 11 h 20"/>
                  <a:gd name="T4" fmla="*/ 1 w 16"/>
                  <a:gd name="T5" fmla="*/ 20 h 20"/>
                  <a:gd name="T6" fmla="*/ 7 w 16"/>
                  <a:gd name="T7" fmla="*/ 9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cubicBezTo>
                      <a:pt x="16" y="0"/>
                      <a:pt x="13" y="5"/>
                      <a:pt x="9" y="11"/>
                    </a:cubicBezTo>
                    <a:cubicBezTo>
                      <a:pt x="5" y="16"/>
                      <a:pt x="1" y="20"/>
                      <a:pt x="1" y="20"/>
                    </a:cubicBezTo>
                    <a:cubicBezTo>
                      <a:pt x="0" y="19"/>
                      <a:pt x="3" y="15"/>
                      <a:pt x="7" y="9"/>
                    </a:cubicBezTo>
                    <a:cubicBezTo>
                      <a:pt x="12" y="4"/>
                      <a:pt x="15" y="0"/>
                      <a:pt x="1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3">
                <a:extLst>
                  <a:ext uri="{FF2B5EF4-FFF2-40B4-BE49-F238E27FC236}">
                    <a16:creationId xmlns:a16="http://schemas.microsoft.com/office/drawing/2014/main" id="{57600352-346D-4933-A745-615421A11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6" y="328"/>
                <a:ext cx="46" cy="59"/>
              </a:xfrm>
              <a:custGeom>
                <a:avLst/>
                <a:gdLst>
                  <a:gd name="T0" fmla="*/ 19 w 20"/>
                  <a:gd name="T1" fmla="*/ 0 h 25"/>
                  <a:gd name="T2" fmla="*/ 10 w 20"/>
                  <a:gd name="T3" fmla="*/ 13 h 25"/>
                  <a:gd name="T4" fmla="*/ 1 w 20"/>
                  <a:gd name="T5" fmla="*/ 24 h 25"/>
                  <a:gd name="T6" fmla="*/ 9 w 20"/>
                  <a:gd name="T7" fmla="*/ 11 h 25"/>
                  <a:gd name="T8" fmla="*/ 19 w 2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19" y="0"/>
                    </a:moveTo>
                    <a:cubicBezTo>
                      <a:pt x="20" y="1"/>
                      <a:pt x="15" y="6"/>
                      <a:pt x="10" y="13"/>
                    </a:cubicBezTo>
                    <a:cubicBezTo>
                      <a:pt x="5" y="19"/>
                      <a:pt x="1" y="25"/>
                      <a:pt x="1" y="24"/>
                    </a:cubicBezTo>
                    <a:cubicBezTo>
                      <a:pt x="0" y="24"/>
                      <a:pt x="3" y="18"/>
                      <a:pt x="9" y="11"/>
                    </a:cubicBezTo>
                    <a:cubicBezTo>
                      <a:pt x="14" y="5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44">
                <a:extLst>
                  <a:ext uri="{FF2B5EF4-FFF2-40B4-BE49-F238E27FC236}">
                    <a16:creationId xmlns:a16="http://schemas.microsoft.com/office/drawing/2014/main" id="{433F4A8C-D511-4EA1-8BC5-A8FDB4FE8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" y="398"/>
                <a:ext cx="44" cy="58"/>
              </a:xfrm>
              <a:custGeom>
                <a:avLst/>
                <a:gdLst>
                  <a:gd name="T0" fmla="*/ 18 w 19"/>
                  <a:gd name="T1" fmla="*/ 0 h 25"/>
                  <a:gd name="T2" fmla="*/ 11 w 19"/>
                  <a:gd name="T3" fmla="*/ 13 h 25"/>
                  <a:gd name="T4" fmla="*/ 1 w 19"/>
                  <a:gd name="T5" fmla="*/ 25 h 25"/>
                  <a:gd name="T6" fmla="*/ 9 w 19"/>
                  <a:gd name="T7" fmla="*/ 12 h 25"/>
                  <a:gd name="T8" fmla="*/ 18 w 1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8" y="0"/>
                    </a:moveTo>
                    <a:cubicBezTo>
                      <a:pt x="19" y="1"/>
                      <a:pt x="15" y="6"/>
                      <a:pt x="11" y="13"/>
                    </a:cubicBezTo>
                    <a:cubicBezTo>
                      <a:pt x="6" y="20"/>
                      <a:pt x="1" y="25"/>
                      <a:pt x="1" y="25"/>
                    </a:cubicBezTo>
                    <a:cubicBezTo>
                      <a:pt x="0" y="25"/>
                      <a:pt x="4" y="19"/>
                      <a:pt x="9" y="12"/>
                    </a:cubicBezTo>
                    <a:cubicBezTo>
                      <a:pt x="14" y="5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45">
                <a:extLst>
                  <a:ext uri="{FF2B5EF4-FFF2-40B4-BE49-F238E27FC236}">
                    <a16:creationId xmlns:a16="http://schemas.microsoft.com/office/drawing/2014/main" id="{8AA85B2B-3875-4502-9C66-B5B6AD420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3" y="480"/>
                <a:ext cx="51" cy="65"/>
              </a:xfrm>
              <a:custGeom>
                <a:avLst/>
                <a:gdLst>
                  <a:gd name="T0" fmla="*/ 22 w 22"/>
                  <a:gd name="T1" fmla="*/ 0 h 28"/>
                  <a:gd name="T2" fmla="*/ 13 w 22"/>
                  <a:gd name="T3" fmla="*/ 15 h 28"/>
                  <a:gd name="T4" fmla="*/ 1 w 22"/>
                  <a:gd name="T5" fmla="*/ 28 h 28"/>
                  <a:gd name="T6" fmla="*/ 11 w 22"/>
                  <a:gd name="T7" fmla="*/ 14 h 28"/>
                  <a:gd name="T8" fmla="*/ 22 w 2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8">
                    <a:moveTo>
                      <a:pt x="22" y="0"/>
                    </a:moveTo>
                    <a:cubicBezTo>
                      <a:pt x="22" y="0"/>
                      <a:pt x="18" y="7"/>
                      <a:pt x="13" y="15"/>
                    </a:cubicBezTo>
                    <a:cubicBezTo>
                      <a:pt x="7" y="23"/>
                      <a:pt x="1" y="28"/>
                      <a:pt x="1" y="28"/>
                    </a:cubicBezTo>
                    <a:cubicBezTo>
                      <a:pt x="0" y="28"/>
                      <a:pt x="5" y="22"/>
                      <a:pt x="11" y="14"/>
                    </a:cubicBezTo>
                    <a:cubicBezTo>
                      <a:pt x="17" y="6"/>
                      <a:pt x="21" y="0"/>
                      <a:pt x="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46">
                <a:extLst>
                  <a:ext uri="{FF2B5EF4-FFF2-40B4-BE49-F238E27FC236}">
                    <a16:creationId xmlns:a16="http://schemas.microsoft.com/office/drawing/2014/main" id="{1662526B-029B-44FE-B3D6-1DB22F298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" y="547"/>
                <a:ext cx="58" cy="79"/>
              </a:xfrm>
              <a:custGeom>
                <a:avLst/>
                <a:gdLst>
                  <a:gd name="T0" fmla="*/ 25 w 25"/>
                  <a:gd name="T1" fmla="*/ 0 h 34"/>
                  <a:gd name="T2" fmla="*/ 14 w 25"/>
                  <a:gd name="T3" fmla="*/ 18 h 34"/>
                  <a:gd name="T4" fmla="*/ 0 w 25"/>
                  <a:gd name="T5" fmla="*/ 33 h 34"/>
                  <a:gd name="T6" fmla="*/ 12 w 25"/>
                  <a:gd name="T7" fmla="*/ 17 h 34"/>
                  <a:gd name="T8" fmla="*/ 25 w 25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25" y="0"/>
                    </a:moveTo>
                    <a:cubicBezTo>
                      <a:pt x="25" y="1"/>
                      <a:pt x="21" y="9"/>
                      <a:pt x="14" y="18"/>
                    </a:cubicBezTo>
                    <a:cubicBezTo>
                      <a:pt x="7" y="27"/>
                      <a:pt x="1" y="34"/>
                      <a:pt x="0" y="33"/>
                    </a:cubicBezTo>
                    <a:cubicBezTo>
                      <a:pt x="0" y="33"/>
                      <a:pt x="5" y="26"/>
                      <a:pt x="12" y="17"/>
                    </a:cubicBezTo>
                    <a:cubicBezTo>
                      <a:pt x="19" y="8"/>
                      <a:pt x="24" y="0"/>
                      <a:pt x="2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47">
                <a:extLst>
                  <a:ext uri="{FF2B5EF4-FFF2-40B4-BE49-F238E27FC236}">
                    <a16:creationId xmlns:a16="http://schemas.microsoft.com/office/drawing/2014/main" id="{132F4834-4902-477E-8379-8023E987B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9" y="645"/>
                <a:ext cx="258" cy="342"/>
              </a:xfrm>
              <a:custGeom>
                <a:avLst/>
                <a:gdLst>
                  <a:gd name="T0" fmla="*/ 258 w 258"/>
                  <a:gd name="T1" fmla="*/ 56 h 342"/>
                  <a:gd name="T2" fmla="*/ 107 w 258"/>
                  <a:gd name="T3" fmla="*/ 342 h 342"/>
                  <a:gd name="T4" fmla="*/ 0 w 258"/>
                  <a:gd name="T5" fmla="*/ 284 h 342"/>
                  <a:gd name="T6" fmla="*/ 153 w 258"/>
                  <a:gd name="T7" fmla="*/ 0 h 342"/>
                  <a:gd name="T8" fmla="*/ 258 w 258"/>
                  <a:gd name="T9" fmla="*/ 56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342">
                    <a:moveTo>
                      <a:pt x="258" y="56"/>
                    </a:moveTo>
                    <a:lnTo>
                      <a:pt x="107" y="342"/>
                    </a:lnTo>
                    <a:lnTo>
                      <a:pt x="0" y="284"/>
                    </a:lnTo>
                    <a:lnTo>
                      <a:pt x="153" y="0"/>
                    </a:lnTo>
                    <a:lnTo>
                      <a:pt x="258" y="56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48">
                <a:extLst>
                  <a:ext uri="{FF2B5EF4-FFF2-40B4-BE49-F238E27FC236}">
                    <a16:creationId xmlns:a16="http://schemas.microsoft.com/office/drawing/2014/main" id="{95F6D184-0CEF-44E1-93AD-3DC35DECB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659"/>
                <a:ext cx="260" cy="342"/>
              </a:xfrm>
              <a:custGeom>
                <a:avLst/>
                <a:gdLst>
                  <a:gd name="T0" fmla="*/ 260 w 260"/>
                  <a:gd name="T1" fmla="*/ 58 h 342"/>
                  <a:gd name="T2" fmla="*/ 107 w 260"/>
                  <a:gd name="T3" fmla="*/ 342 h 342"/>
                  <a:gd name="T4" fmla="*/ 0 w 260"/>
                  <a:gd name="T5" fmla="*/ 286 h 342"/>
                  <a:gd name="T6" fmla="*/ 153 w 260"/>
                  <a:gd name="T7" fmla="*/ 0 h 342"/>
                  <a:gd name="T8" fmla="*/ 260 w 260"/>
                  <a:gd name="T9" fmla="*/ 58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342">
                    <a:moveTo>
                      <a:pt x="260" y="58"/>
                    </a:moveTo>
                    <a:lnTo>
                      <a:pt x="107" y="342"/>
                    </a:lnTo>
                    <a:lnTo>
                      <a:pt x="0" y="286"/>
                    </a:lnTo>
                    <a:lnTo>
                      <a:pt x="153" y="0"/>
                    </a:lnTo>
                    <a:lnTo>
                      <a:pt x="260" y="58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49">
                <a:extLst>
                  <a:ext uri="{FF2B5EF4-FFF2-40B4-BE49-F238E27FC236}">
                    <a16:creationId xmlns:a16="http://schemas.microsoft.com/office/drawing/2014/main" id="{E9528443-199D-45F0-B730-D436C421C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726"/>
                <a:ext cx="62" cy="63"/>
              </a:xfrm>
              <a:custGeom>
                <a:avLst/>
                <a:gdLst>
                  <a:gd name="T0" fmla="*/ 3 w 27"/>
                  <a:gd name="T1" fmla="*/ 8 h 27"/>
                  <a:gd name="T2" fmla="*/ 8 w 27"/>
                  <a:gd name="T3" fmla="*/ 24 h 27"/>
                  <a:gd name="T4" fmla="*/ 24 w 27"/>
                  <a:gd name="T5" fmla="*/ 19 h 27"/>
                  <a:gd name="T6" fmla="*/ 19 w 27"/>
                  <a:gd name="T7" fmla="*/ 3 h 27"/>
                  <a:gd name="T8" fmla="*/ 3 w 27"/>
                  <a:gd name="T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7">
                    <a:moveTo>
                      <a:pt x="3" y="8"/>
                    </a:moveTo>
                    <a:cubicBezTo>
                      <a:pt x="0" y="14"/>
                      <a:pt x="2" y="21"/>
                      <a:pt x="8" y="24"/>
                    </a:cubicBezTo>
                    <a:cubicBezTo>
                      <a:pt x="13" y="27"/>
                      <a:pt x="20" y="25"/>
                      <a:pt x="24" y="19"/>
                    </a:cubicBezTo>
                    <a:cubicBezTo>
                      <a:pt x="27" y="14"/>
                      <a:pt x="24" y="7"/>
                      <a:pt x="19" y="3"/>
                    </a:cubicBezTo>
                    <a:cubicBezTo>
                      <a:pt x="13" y="0"/>
                      <a:pt x="6" y="3"/>
                      <a:pt x="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0">
                <a:extLst>
                  <a:ext uri="{FF2B5EF4-FFF2-40B4-BE49-F238E27FC236}">
                    <a16:creationId xmlns:a16="http://schemas.microsoft.com/office/drawing/2014/main" id="{D22B0C33-C46F-42B1-93C4-CF0DA9099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" y="687"/>
                <a:ext cx="7" cy="55"/>
              </a:xfrm>
              <a:custGeom>
                <a:avLst/>
                <a:gdLst>
                  <a:gd name="T0" fmla="*/ 0 w 3"/>
                  <a:gd name="T1" fmla="*/ 0 h 24"/>
                  <a:gd name="T2" fmla="*/ 3 w 3"/>
                  <a:gd name="T3" fmla="*/ 12 h 24"/>
                  <a:gd name="T4" fmla="*/ 3 w 3"/>
                  <a:gd name="T5" fmla="*/ 24 h 24"/>
                  <a:gd name="T6" fmla="*/ 0 w 3"/>
                  <a:gd name="T7" fmla="*/ 12 h 24"/>
                  <a:gd name="T8" fmla="*/ 0 w 3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0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3" y="19"/>
                      <a:pt x="3" y="24"/>
                      <a:pt x="3" y="24"/>
                    </a:cubicBezTo>
                    <a:cubicBezTo>
                      <a:pt x="2" y="24"/>
                      <a:pt x="1" y="19"/>
                      <a:pt x="0" y="12"/>
                    </a:cubicBezTo>
                    <a:cubicBezTo>
                      <a:pt x="0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1">
                <a:extLst>
                  <a:ext uri="{FF2B5EF4-FFF2-40B4-BE49-F238E27FC236}">
                    <a16:creationId xmlns:a16="http://schemas.microsoft.com/office/drawing/2014/main" id="{BD93F236-5729-4C0E-98C4-D14A37D93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0" y="719"/>
                <a:ext cx="10" cy="56"/>
              </a:xfrm>
              <a:custGeom>
                <a:avLst/>
                <a:gdLst>
                  <a:gd name="T0" fmla="*/ 1 w 4"/>
                  <a:gd name="T1" fmla="*/ 0 h 24"/>
                  <a:gd name="T2" fmla="*/ 3 w 4"/>
                  <a:gd name="T3" fmla="*/ 12 h 24"/>
                  <a:gd name="T4" fmla="*/ 4 w 4"/>
                  <a:gd name="T5" fmla="*/ 24 h 24"/>
                  <a:gd name="T6" fmla="*/ 1 w 4"/>
                  <a:gd name="T7" fmla="*/ 12 h 24"/>
                  <a:gd name="T8" fmla="*/ 1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1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4" y="18"/>
                      <a:pt x="4" y="24"/>
                      <a:pt x="4" y="24"/>
                    </a:cubicBezTo>
                    <a:cubicBezTo>
                      <a:pt x="3" y="24"/>
                      <a:pt x="2" y="19"/>
                      <a:pt x="1" y="12"/>
                    </a:cubicBezTo>
                    <a:cubicBezTo>
                      <a:pt x="0" y="5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2">
                <a:extLst>
                  <a:ext uri="{FF2B5EF4-FFF2-40B4-BE49-F238E27FC236}">
                    <a16:creationId xmlns:a16="http://schemas.microsoft.com/office/drawing/2014/main" id="{C05145F7-44C1-42BD-8703-D1978641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749"/>
                <a:ext cx="9" cy="56"/>
              </a:xfrm>
              <a:custGeom>
                <a:avLst/>
                <a:gdLst>
                  <a:gd name="T0" fmla="*/ 1 w 4"/>
                  <a:gd name="T1" fmla="*/ 0 h 24"/>
                  <a:gd name="T2" fmla="*/ 3 w 4"/>
                  <a:gd name="T3" fmla="*/ 12 h 24"/>
                  <a:gd name="T4" fmla="*/ 3 w 4"/>
                  <a:gd name="T5" fmla="*/ 24 h 24"/>
                  <a:gd name="T6" fmla="*/ 1 w 4"/>
                  <a:gd name="T7" fmla="*/ 12 h 24"/>
                  <a:gd name="T8" fmla="*/ 1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1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4" y="19"/>
                      <a:pt x="4" y="24"/>
                      <a:pt x="3" y="24"/>
                    </a:cubicBezTo>
                    <a:cubicBezTo>
                      <a:pt x="3" y="24"/>
                      <a:pt x="2" y="19"/>
                      <a:pt x="1" y="12"/>
                    </a:cubicBezTo>
                    <a:cubicBezTo>
                      <a:pt x="0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3">
                <a:extLst>
                  <a:ext uri="{FF2B5EF4-FFF2-40B4-BE49-F238E27FC236}">
                    <a16:creationId xmlns:a16="http://schemas.microsoft.com/office/drawing/2014/main" id="{CC3277FD-B60C-4341-A485-C0E14F90E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782"/>
                <a:ext cx="9" cy="56"/>
              </a:xfrm>
              <a:custGeom>
                <a:avLst/>
                <a:gdLst>
                  <a:gd name="T0" fmla="*/ 0 w 4"/>
                  <a:gd name="T1" fmla="*/ 0 h 24"/>
                  <a:gd name="T2" fmla="*/ 3 w 4"/>
                  <a:gd name="T3" fmla="*/ 12 h 24"/>
                  <a:gd name="T4" fmla="*/ 3 w 4"/>
                  <a:gd name="T5" fmla="*/ 24 h 24"/>
                  <a:gd name="T6" fmla="*/ 1 w 4"/>
                  <a:gd name="T7" fmla="*/ 12 h 24"/>
                  <a:gd name="T8" fmla="*/ 0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0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3" y="18"/>
                      <a:pt x="4" y="24"/>
                      <a:pt x="3" y="24"/>
                    </a:cubicBezTo>
                    <a:cubicBezTo>
                      <a:pt x="2" y="24"/>
                      <a:pt x="1" y="19"/>
                      <a:pt x="1" y="12"/>
                    </a:cubicBezTo>
                    <a:cubicBezTo>
                      <a:pt x="0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54">
                <a:extLst>
                  <a:ext uri="{FF2B5EF4-FFF2-40B4-BE49-F238E27FC236}">
                    <a16:creationId xmlns:a16="http://schemas.microsoft.com/office/drawing/2014/main" id="{098A9BAC-99F8-4DC0-9677-0946A3995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9" y="812"/>
                <a:ext cx="10" cy="58"/>
              </a:xfrm>
              <a:custGeom>
                <a:avLst/>
                <a:gdLst>
                  <a:gd name="T0" fmla="*/ 1 w 4"/>
                  <a:gd name="T1" fmla="*/ 0 h 25"/>
                  <a:gd name="T2" fmla="*/ 3 w 4"/>
                  <a:gd name="T3" fmla="*/ 12 h 25"/>
                  <a:gd name="T4" fmla="*/ 4 w 4"/>
                  <a:gd name="T5" fmla="*/ 24 h 25"/>
                  <a:gd name="T6" fmla="*/ 1 w 4"/>
                  <a:gd name="T7" fmla="*/ 12 h 25"/>
                  <a:gd name="T8" fmla="*/ 1 w 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5">
                    <a:moveTo>
                      <a:pt x="1" y="0"/>
                    </a:moveTo>
                    <a:cubicBezTo>
                      <a:pt x="2" y="0"/>
                      <a:pt x="3" y="6"/>
                      <a:pt x="3" y="12"/>
                    </a:cubicBezTo>
                    <a:cubicBezTo>
                      <a:pt x="4" y="19"/>
                      <a:pt x="4" y="24"/>
                      <a:pt x="4" y="24"/>
                    </a:cubicBezTo>
                    <a:cubicBezTo>
                      <a:pt x="3" y="25"/>
                      <a:pt x="2" y="19"/>
                      <a:pt x="1" y="12"/>
                    </a:cubicBezTo>
                    <a:cubicBezTo>
                      <a:pt x="1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55">
                <a:extLst>
                  <a:ext uri="{FF2B5EF4-FFF2-40B4-BE49-F238E27FC236}">
                    <a16:creationId xmlns:a16="http://schemas.microsoft.com/office/drawing/2014/main" id="{38D4F9EC-E8E9-4B45-BBBD-C21C92B90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845"/>
                <a:ext cx="9" cy="56"/>
              </a:xfrm>
              <a:custGeom>
                <a:avLst/>
                <a:gdLst>
                  <a:gd name="T0" fmla="*/ 1 w 4"/>
                  <a:gd name="T1" fmla="*/ 0 h 24"/>
                  <a:gd name="T2" fmla="*/ 3 w 4"/>
                  <a:gd name="T3" fmla="*/ 12 h 24"/>
                  <a:gd name="T4" fmla="*/ 3 w 4"/>
                  <a:gd name="T5" fmla="*/ 24 h 24"/>
                  <a:gd name="T6" fmla="*/ 1 w 4"/>
                  <a:gd name="T7" fmla="*/ 12 h 24"/>
                  <a:gd name="T8" fmla="*/ 1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1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4" y="18"/>
                      <a:pt x="4" y="24"/>
                      <a:pt x="3" y="24"/>
                    </a:cubicBezTo>
                    <a:cubicBezTo>
                      <a:pt x="3" y="24"/>
                      <a:pt x="2" y="19"/>
                      <a:pt x="1" y="12"/>
                    </a:cubicBezTo>
                    <a:cubicBezTo>
                      <a:pt x="0" y="5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56">
                <a:extLst>
                  <a:ext uri="{FF2B5EF4-FFF2-40B4-BE49-F238E27FC236}">
                    <a16:creationId xmlns:a16="http://schemas.microsoft.com/office/drawing/2014/main" id="{2063A982-D3C8-4768-8773-EC6D32569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875"/>
                <a:ext cx="9" cy="58"/>
              </a:xfrm>
              <a:custGeom>
                <a:avLst/>
                <a:gdLst>
                  <a:gd name="T0" fmla="*/ 0 w 4"/>
                  <a:gd name="T1" fmla="*/ 0 h 25"/>
                  <a:gd name="T2" fmla="*/ 3 w 4"/>
                  <a:gd name="T3" fmla="*/ 12 h 25"/>
                  <a:gd name="T4" fmla="*/ 3 w 4"/>
                  <a:gd name="T5" fmla="*/ 25 h 25"/>
                  <a:gd name="T6" fmla="*/ 1 w 4"/>
                  <a:gd name="T7" fmla="*/ 13 h 25"/>
                  <a:gd name="T8" fmla="*/ 0 w 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5">
                    <a:moveTo>
                      <a:pt x="0" y="0"/>
                    </a:moveTo>
                    <a:cubicBezTo>
                      <a:pt x="1" y="0"/>
                      <a:pt x="2" y="6"/>
                      <a:pt x="3" y="12"/>
                    </a:cubicBezTo>
                    <a:cubicBezTo>
                      <a:pt x="4" y="19"/>
                      <a:pt x="4" y="24"/>
                      <a:pt x="3" y="25"/>
                    </a:cubicBezTo>
                    <a:cubicBezTo>
                      <a:pt x="3" y="25"/>
                      <a:pt x="1" y="19"/>
                      <a:pt x="1" y="13"/>
                    </a:cubicBezTo>
                    <a:cubicBezTo>
                      <a:pt x="0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57">
                <a:extLst>
                  <a:ext uri="{FF2B5EF4-FFF2-40B4-BE49-F238E27FC236}">
                    <a16:creationId xmlns:a16="http://schemas.microsoft.com/office/drawing/2014/main" id="{F242CB58-C0DC-4E93-97C4-E6A5D5BB3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659"/>
                <a:ext cx="9" cy="56"/>
              </a:xfrm>
              <a:custGeom>
                <a:avLst/>
                <a:gdLst>
                  <a:gd name="T0" fmla="*/ 1 w 4"/>
                  <a:gd name="T1" fmla="*/ 0 h 24"/>
                  <a:gd name="T2" fmla="*/ 3 w 4"/>
                  <a:gd name="T3" fmla="*/ 12 h 24"/>
                  <a:gd name="T4" fmla="*/ 3 w 4"/>
                  <a:gd name="T5" fmla="*/ 24 h 24"/>
                  <a:gd name="T6" fmla="*/ 1 w 4"/>
                  <a:gd name="T7" fmla="*/ 12 h 24"/>
                  <a:gd name="T8" fmla="*/ 1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1" y="0"/>
                    </a:moveTo>
                    <a:cubicBezTo>
                      <a:pt x="1" y="0"/>
                      <a:pt x="2" y="5"/>
                      <a:pt x="3" y="12"/>
                    </a:cubicBezTo>
                    <a:cubicBezTo>
                      <a:pt x="4" y="19"/>
                      <a:pt x="4" y="24"/>
                      <a:pt x="3" y="24"/>
                    </a:cubicBezTo>
                    <a:cubicBezTo>
                      <a:pt x="3" y="24"/>
                      <a:pt x="2" y="19"/>
                      <a:pt x="1" y="12"/>
                    </a:cubicBezTo>
                    <a:cubicBezTo>
                      <a:pt x="0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58">
                <a:extLst>
                  <a:ext uri="{FF2B5EF4-FFF2-40B4-BE49-F238E27FC236}">
                    <a16:creationId xmlns:a16="http://schemas.microsoft.com/office/drawing/2014/main" id="{4EDB1F2B-3C84-4C80-85F0-16D3FD698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49"/>
                <a:ext cx="7" cy="35"/>
              </a:xfrm>
              <a:custGeom>
                <a:avLst/>
                <a:gdLst>
                  <a:gd name="T0" fmla="*/ 1 w 3"/>
                  <a:gd name="T1" fmla="*/ 0 h 15"/>
                  <a:gd name="T2" fmla="*/ 3 w 3"/>
                  <a:gd name="T3" fmla="*/ 7 h 15"/>
                  <a:gd name="T4" fmla="*/ 2 w 3"/>
                  <a:gd name="T5" fmla="*/ 15 h 15"/>
                  <a:gd name="T6" fmla="*/ 1 w 3"/>
                  <a:gd name="T7" fmla="*/ 7 h 15"/>
                  <a:gd name="T8" fmla="*/ 1 w 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5">
                    <a:moveTo>
                      <a:pt x="1" y="0"/>
                    </a:moveTo>
                    <a:cubicBezTo>
                      <a:pt x="1" y="0"/>
                      <a:pt x="2" y="3"/>
                      <a:pt x="3" y="7"/>
                    </a:cubicBezTo>
                    <a:cubicBezTo>
                      <a:pt x="3" y="11"/>
                      <a:pt x="3" y="14"/>
                      <a:pt x="2" y="15"/>
                    </a:cubicBezTo>
                    <a:cubicBezTo>
                      <a:pt x="2" y="15"/>
                      <a:pt x="1" y="11"/>
                      <a:pt x="1" y="7"/>
                    </a:cubicBezTo>
                    <a:cubicBezTo>
                      <a:pt x="0" y="4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59">
                <a:extLst>
                  <a:ext uri="{FF2B5EF4-FFF2-40B4-BE49-F238E27FC236}">
                    <a16:creationId xmlns:a16="http://schemas.microsoft.com/office/drawing/2014/main" id="{EE4719F3-13FE-4147-ADA4-3D305BE91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" y="291"/>
                <a:ext cx="463" cy="586"/>
              </a:xfrm>
              <a:custGeom>
                <a:avLst/>
                <a:gdLst>
                  <a:gd name="T0" fmla="*/ 143 w 199"/>
                  <a:gd name="T1" fmla="*/ 252 h 252"/>
                  <a:gd name="T2" fmla="*/ 199 w 199"/>
                  <a:gd name="T3" fmla="*/ 142 h 252"/>
                  <a:gd name="T4" fmla="*/ 174 w 199"/>
                  <a:gd name="T5" fmla="*/ 81 h 252"/>
                  <a:gd name="T6" fmla="*/ 191 w 199"/>
                  <a:gd name="T7" fmla="*/ 20 h 252"/>
                  <a:gd name="T8" fmla="*/ 172 w 199"/>
                  <a:gd name="T9" fmla="*/ 5 h 252"/>
                  <a:gd name="T10" fmla="*/ 146 w 199"/>
                  <a:gd name="T11" fmla="*/ 7 h 252"/>
                  <a:gd name="T12" fmla="*/ 118 w 199"/>
                  <a:gd name="T13" fmla="*/ 65 h 252"/>
                  <a:gd name="T14" fmla="*/ 107 w 199"/>
                  <a:gd name="T15" fmla="*/ 70 h 252"/>
                  <a:gd name="T16" fmla="*/ 66 w 199"/>
                  <a:gd name="T17" fmla="*/ 48 h 252"/>
                  <a:gd name="T18" fmla="*/ 49 w 199"/>
                  <a:gd name="T19" fmla="*/ 45 h 252"/>
                  <a:gd name="T20" fmla="*/ 35 w 199"/>
                  <a:gd name="T21" fmla="*/ 57 h 252"/>
                  <a:gd name="T22" fmla="*/ 31 w 199"/>
                  <a:gd name="T23" fmla="*/ 87 h 252"/>
                  <a:gd name="T24" fmla="*/ 20 w 199"/>
                  <a:gd name="T25" fmla="*/ 105 h 252"/>
                  <a:gd name="T26" fmla="*/ 18 w 199"/>
                  <a:gd name="T27" fmla="*/ 121 h 252"/>
                  <a:gd name="T28" fmla="*/ 10 w 199"/>
                  <a:gd name="T29" fmla="*/ 145 h 252"/>
                  <a:gd name="T30" fmla="*/ 10 w 199"/>
                  <a:gd name="T31" fmla="*/ 159 h 252"/>
                  <a:gd name="T32" fmla="*/ 1 w 199"/>
                  <a:gd name="T33" fmla="*/ 184 h 252"/>
                  <a:gd name="T34" fmla="*/ 37 w 199"/>
                  <a:gd name="T35" fmla="*/ 220 h 252"/>
                  <a:gd name="T36" fmla="*/ 84 w 199"/>
                  <a:gd name="T37" fmla="*/ 231 h 252"/>
                  <a:gd name="T38" fmla="*/ 143 w 199"/>
                  <a:gd name="T39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9" h="252">
                    <a:moveTo>
                      <a:pt x="143" y="252"/>
                    </a:moveTo>
                    <a:cubicBezTo>
                      <a:pt x="199" y="142"/>
                      <a:pt x="199" y="142"/>
                      <a:pt x="199" y="142"/>
                    </a:cubicBezTo>
                    <a:cubicBezTo>
                      <a:pt x="199" y="142"/>
                      <a:pt x="177" y="125"/>
                      <a:pt x="174" y="81"/>
                    </a:cubicBezTo>
                    <a:cubicBezTo>
                      <a:pt x="171" y="51"/>
                      <a:pt x="189" y="31"/>
                      <a:pt x="191" y="20"/>
                    </a:cubicBezTo>
                    <a:cubicBezTo>
                      <a:pt x="193" y="13"/>
                      <a:pt x="178" y="7"/>
                      <a:pt x="172" y="5"/>
                    </a:cubicBezTo>
                    <a:cubicBezTo>
                      <a:pt x="166" y="2"/>
                      <a:pt x="155" y="0"/>
                      <a:pt x="146" y="7"/>
                    </a:cubicBezTo>
                    <a:cubicBezTo>
                      <a:pt x="129" y="20"/>
                      <a:pt x="118" y="65"/>
                      <a:pt x="118" y="65"/>
                    </a:cubicBezTo>
                    <a:cubicBezTo>
                      <a:pt x="118" y="65"/>
                      <a:pt x="118" y="76"/>
                      <a:pt x="107" y="70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1" y="45"/>
                      <a:pt x="55" y="44"/>
                      <a:pt x="49" y="45"/>
                    </a:cubicBezTo>
                    <a:cubicBezTo>
                      <a:pt x="44" y="46"/>
                      <a:pt x="39" y="49"/>
                      <a:pt x="35" y="57"/>
                    </a:cubicBezTo>
                    <a:cubicBezTo>
                      <a:pt x="28" y="73"/>
                      <a:pt x="33" y="84"/>
                      <a:pt x="31" y="87"/>
                    </a:cubicBezTo>
                    <a:cubicBezTo>
                      <a:pt x="29" y="90"/>
                      <a:pt x="22" y="94"/>
                      <a:pt x="20" y="105"/>
                    </a:cubicBezTo>
                    <a:cubicBezTo>
                      <a:pt x="18" y="116"/>
                      <a:pt x="21" y="116"/>
                      <a:pt x="18" y="121"/>
                    </a:cubicBezTo>
                    <a:cubicBezTo>
                      <a:pt x="16" y="125"/>
                      <a:pt x="10" y="137"/>
                      <a:pt x="10" y="145"/>
                    </a:cubicBezTo>
                    <a:cubicBezTo>
                      <a:pt x="9" y="154"/>
                      <a:pt x="10" y="159"/>
                      <a:pt x="10" y="159"/>
                    </a:cubicBezTo>
                    <a:cubicBezTo>
                      <a:pt x="10" y="159"/>
                      <a:pt x="0" y="173"/>
                      <a:pt x="1" y="184"/>
                    </a:cubicBezTo>
                    <a:cubicBezTo>
                      <a:pt x="1" y="198"/>
                      <a:pt x="24" y="219"/>
                      <a:pt x="37" y="220"/>
                    </a:cubicBezTo>
                    <a:cubicBezTo>
                      <a:pt x="44" y="221"/>
                      <a:pt x="71" y="228"/>
                      <a:pt x="84" y="231"/>
                    </a:cubicBezTo>
                    <a:cubicBezTo>
                      <a:pt x="97" y="234"/>
                      <a:pt x="135" y="241"/>
                      <a:pt x="143" y="25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0">
                <a:extLst>
                  <a:ext uri="{FF2B5EF4-FFF2-40B4-BE49-F238E27FC236}">
                    <a16:creationId xmlns:a16="http://schemas.microsoft.com/office/drawing/2014/main" id="{A232069C-4E92-4B50-B871-D06C4DA55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" y="310"/>
                <a:ext cx="463" cy="588"/>
              </a:xfrm>
              <a:custGeom>
                <a:avLst/>
                <a:gdLst>
                  <a:gd name="T0" fmla="*/ 140 w 199"/>
                  <a:gd name="T1" fmla="*/ 253 h 253"/>
                  <a:gd name="T2" fmla="*/ 199 w 199"/>
                  <a:gd name="T3" fmla="*/ 144 h 253"/>
                  <a:gd name="T4" fmla="*/ 174 w 199"/>
                  <a:gd name="T5" fmla="*/ 82 h 253"/>
                  <a:gd name="T6" fmla="*/ 176 w 199"/>
                  <a:gd name="T7" fmla="*/ 20 h 253"/>
                  <a:gd name="T8" fmla="*/ 168 w 199"/>
                  <a:gd name="T9" fmla="*/ 4 h 253"/>
                  <a:gd name="T10" fmla="*/ 145 w 199"/>
                  <a:gd name="T11" fmla="*/ 7 h 253"/>
                  <a:gd name="T12" fmla="*/ 118 w 199"/>
                  <a:gd name="T13" fmla="*/ 67 h 253"/>
                  <a:gd name="T14" fmla="*/ 107 w 199"/>
                  <a:gd name="T15" fmla="*/ 71 h 253"/>
                  <a:gd name="T16" fmla="*/ 66 w 199"/>
                  <a:gd name="T17" fmla="*/ 49 h 253"/>
                  <a:gd name="T18" fmla="*/ 49 w 199"/>
                  <a:gd name="T19" fmla="*/ 47 h 253"/>
                  <a:gd name="T20" fmla="*/ 35 w 199"/>
                  <a:gd name="T21" fmla="*/ 58 h 253"/>
                  <a:gd name="T22" fmla="*/ 31 w 199"/>
                  <a:gd name="T23" fmla="*/ 88 h 253"/>
                  <a:gd name="T24" fmla="*/ 20 w 199"/>
                  <a:gd name="T25" fmla="*/ 106 h 253"/>
                  <a:gd name="T26" fmla="*/ 18 w 199"/>
                  <a:gd name="T27" fmla="*/ 122 h 253"/>
                  <a:gd name="T28" fmla="*/ 10 w 199"/>
                  <a:gd name="T29" fmla="*/ 147 h 253"/>
                  <a:gd name="T30" fmla="*/ 10 w 199"/>
                  <a:gd name="T31" fmla="*/ 160 h 253"/>
                  <a:gd name="T32" fmla="*/ 1 w 199"/>
                  <a:gd name="T33" fmla="*/ 185 h 253"/>
                  <a:gd name="T34" fmla="*/ 20 w 199"/>
                  <a:gd name="T35" fmla="*/ 212 h 253"/>
                  <a:gd name="T36" fmla="*/ 84 w 199"/>
                  <a:gd name="T37" fmla="*/ 232 h 253"/>
                  <a:gd name="T38" fmla="*/ 140 w 199"/>
                  <a:gd name="T39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9" h="253">
                    <a:moveTo>
                      <a:pt x="140" y="253"/>
                    </a:moveTo>
                    <a:cubicBezTo>
                      <a:pt x="199" y="144"/>
                      <a:pt x="199" y="144"/>
                      <a:pt x="199" y="144"/>
                    </a:cubicBezTo>
                    <a:cubicBezTo>
                      <a:pt x="199" y="144"/>
                      <a:pt x="177" y="126"/>
                      <a:pt x="174" y="82"/>
                    </a:cubicBezTo>
                    <a:cubicBezTo>
                      <a:pt x="171" y="52"/>
                      <a:pt x="174" y="31"/>
                      <a:pt x="176" y="20"/>
                    </a:cubicBezTo>
                    <a:cubicBezTo>
                      <a:pt x="178" y="14"/>
                      <a:pt x="174" y="7"/>
                      <a:pt x="168" y="4"/>
                    </a:cubicBezTo>
                    <a:cubicBezTo>
                      <a:pt x="162" y="2"/>
                      <a:pt x="154" y="0"/>
                      <a:pt x="145" y="7"/>
                    </a:cubicBezTo>
                    <a:cubicBezTo>
                      <a:pt x="129" y="20"/>
                      <a:pt x="118" y="67"/>
                      <a:pt x="118" y="67"/>
                    </a:cubicBezTo>
                    <a:cubicBezTo>
                      <a:pt x="118" y="67"/>
                      <a:pt x="118" y="77"/>
                      <a:pt x="107" y="71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1" y="46"/>
                      <a:pt x="55" y="45"/>
                      <a:pt x="49" y="47"/>
                    </a:cubicBezTo>
                    <a:cubicBezTo>
                      <a:pt x="44" y="48"/>
                      <a:pt x="39" y="51"/>
                      <a:pt x="35" y="58"/>
                    </a:cubicBezTo>
                    <a:cubicBezTo>
                      <a:pt x="28" y="74"/>
                      <a:pt x="33" y="85"/>
                      <a:pt x="31" y="88"/>
                    </a:cubicBezTo>
                    <a:cubicBezTo>
                      <a:pt x="29" y="92"/>
                      <a:pt x="22" y="95"/>
                      <a:pt x="20" y="106"/>
                    </a:cubicBezTo>
                    <a:cubicBezTo>
                      <a:pt x="18" y="117"/>
                      <a:pt x="21" y="117"/>
                      <a:pt x="18" y="122"/>
                    </a:cubicBezTo>
                    <a:cubicBezTo>
                      <a:pt x="16" y="126"/>
                      <a:pt x="10" y="138"/>
                      <a:pt x="10" y="147"/>
                    </a:cubicBezTo>
                    <a:cubicBezTo>
                      <a:pt x="9" y="155"/>
                      <a:pt x="10" y="160"/>
                      <a:pt x="10" y="160"/>
                    </a:cubicBezTo>
                    <a:cubicBezTo>
                      <a:pt x="10" y="160"/>
                      <a:pt x="1" y="174"/>
                      <a:pt x="1" y="185"/>
                    </a:cubicBezTo>
                    <a:cubicBezTo>
                      <a:pt x="0" y="195"/>
                      <a:pt x="15" y="209"/>
                      <a:pt x="20" y="212"/>
                    </a:cubicBezTo>
                    <a:cubicBezTo>
                      <a:pt x="26" y="215"/>
                      <a:pt x="71" y="229"/>
                      <a:pt x="84" y="232"/>
                    </a:cubicBezTo>
                    <a:cubicBezTo>
                      <a:pt x="97" y="236"/>
                      <a:pt x="132" y="242"/>
                      <a:pt x="140" y="25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1">
                <a:extLst>
                  <a:ext uri="{FF2B5EF4-FFF2-40B4-BE49-F238E27FC236}">
                    <a16:creationId xmlns:a16="http://schemas.microsoft.com/office/drawing/2014/main" id="{C00A5F71-0011-4605-B369-ED2B3E600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" y="387"/>
                <a:ext cx="24" cy="74"/>
              </a:xfrm>
              <a:custGeom>
                <a:avLst/>
                <a:gdLst>
                  <a:gd name="T0" fmla="*/ 0 w 10"/>
                  <a:gd name="T1" fmla="*/ 1 h 32"/>
                  <a:gd name="T2" fmla="*/ 5 w 10"/>
                  <a:gd name="T3" fmla="*/ 16 h 32"/>
                  <a:gd name="T4" fmla="*/ 9 w 10"/>
                  <a:gd name="T5" fmla="*/ 31 h 32"/>
                  <a:gd name="T6" fmla="*/ 3 w 10"/>
                  <a:gd name="T7" fmla="*/ 16 h 32"/>
                  <a:gd name="T8" fmla="*/ 0 w 10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0" y="1"/>
                    </a:moveTo>
                    <a:cubicBezTo>
                      <a:pt x="1" y="0"/>
                      <a:pt x="3" y="7"/>
                      <a:pt x="5" y="16"/>
                    </a:cubicBezTo>
                    <a:cubicBezTo>
                      <a:pt x="8" y="24"/>
                      <a:pt x="10" y="31"/>
                      <a:pt x="9" y="31"/>
                    </a:cubicBezTo>
                    <a:cubicBezTo>
                      <a:pt x="9" y="32"/>
                      <a:pt x="6" y="25"/>
                      <a:pt x="3" y="16"/>
                    </a:cubicBezTo>
                    <a:cubicBezTo>
                      <a:pt x="1" y="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2">
                <a:extLst>
                  <a:ext uri="{FF2B5EF4-FFF2-40B4-BE49-F238E27FC236}">
                    <a16:creationId xmlns:a16="http://schemas.microsoft.com/office/drawing/2014/main" id="{16468156-1B03-440A-990E-425BAB947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352"/>
                <a:ext cx="26" cy="65"/>
              </a:xfrm>
              <a:custGeom>
                <a:avLst/>
                <a:gdLst>
                  <a:gd name="T0" fmla="*/ 1 w 11"/>
                  <a:gd name="T1" fmla="*/ 0 h 28"/>
                  <a:gd name="T2" fmla="*/ 6 w 11"/>
                  <a:gd name="T3" fmla="*/ 13 h 28"/>
                  <a:gd name="T4" fmla="*/ 11 w 11"/>
                  <a:gd name="T5" fmla="*/ 27 h 28"/>
                  <a:gd name="T6" fmla="*/ 4 w 11"/>
                  <a:gd name="T7" fmla="*/ 14 h 28"/>
                  <a:gd name="T8" fmla="*/ 1 w 1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8">
                    <a:moveTo>
                      <a:pt x="1" y="0"/>
                    </a:moveTo>
                    <a:cubicBezTo>
                      <a:pt x="1" y="0"/>
                      <a:pt x="3" y="6"/>
                      <a:pt x="6" y="13"/>
                    </a:cubicBezTo>
                    <a:cubicBezTo>
                      <a:pt x="9" y="21"/>
                      <a:pt x="11" y="27"/>
                      <a:pt x="11" y="27"/>
                    </a:cubicBezTo>
                    <a:cubicBezTo>
                      <a:pt x="10" y="28"/>
                      <a:pt x="7" y="22"/>
                      <a:pt x="4" y="14"/>
                    </a:cubicBezTo>
                    <a:cubicBezTo>
                      <a:pt x="1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3">
                <a:extLst>
                  <a:ext uri="{FF2B5EF4-FFF2-40B4-BE49-F238E27FC236}">
                    <a16:creationId xmlns:a16="http://schemas.microsoft.com/office/drawing/2014/main" id="{A70825EA-94EE-4E9A-AEC1-FA06C30BB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21"/>
                <a:ext cx="21" cy="52"/>
              </a:xfrm>
              <a:custGeom>
                <a:avLst/>
                <a:gdLst>
                  <a:gd name="T0" fmla="*/ 0 w 9"/>
                  <a:gd name="T1" fmla="*/ 0 h 22"/>
                  <a:gd name="T2" fmla="*/ 5 w 9"/>
                  <a:gd name="T3" fmla="*/ 11 h 22"/>
                  <a:gd name="T4" fmla="*/ 9 w 9"/>
                  <a:gd name="T5" fmla="*/ 22 h 22"/>
                  <a:gd name="T6" fmla="*/ 3 w 9"/>
                  <a:gd name="T7" fmla="*/ 12 h 22"/>
                  <a:gd name="T8" fmla="*/ 0 w 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2">
                    <a:moveTo>
                      <a:pt x="0" y="0"/>
                    </a:moveTo>
                    <a:cubicBezTo>
                      <a:pt x="1" y="0"/>
                      <a:pt x="2" y="5"/>
                      <a:pt x="5" y="11"/>
                    </a:cubicBezTo>
                    <a:cubicBezTo>
                      <a:pt x="8" y="17"/>
                      <a:pt x="9" y="22"/>
                      <a:pt x="9" y="22"/>
                    </a:cubicBezTo>
                    <a:cubicBezTo>
                      <a:pt x="8" y="22"/>
                      <a:pt x="6" y="18"/>
                      <a:pt x="3" y="12"/>
                    </a:cubicBezTo>
                    <a:cubicBezTo>
                      <a:pt x="0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64">
                <a:extLst>
                  <a:ext uri="{FF2B5EF4-FFF2-40B4-BE49-F238E27FC236}">
                    <a16:creationId xmlns:a16="http://schemas.microsoft.com/office/drawing/2014/main" id="{D368E244-AFCD-45C1-9056-2AB5D8943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300"/>
                <a:ext cx="16" cy="40"/>
              </a:xfrm>
              <a:custGeom>
                <a:avLst/>
                <a:gdLst>
                  <a:gd name="T0" fmla="*/ 1 w 7"/>
                  <a:gd name="T1" fmla="*/ 1 h 17"/>
                  <a:gd name="T2" fmla="*/ 5 w 7"/>
                  <a:gd name="T3" fmla="*/ 8 h 17"/>
                  <a:gd name="T4" fmla="*/ 7 w 7"/>
                  <a:gd name="T5" fmla="*/ 17 h 17"/>
                  <a:gd name="T6" fmla="*/ 3 w 7"/>
                  <a:gd name="T7" fmla="*/ 9 h 17"/>
                  <a:gd name="T8" fmla="*/ 1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1" y="1"/>
                    </a:moveTo>
                    <a:cubicBezTo>
                      <a:pt x="1" y="0"/>
                      <a:pt x="3" y="4"/>
                      <a:pt x="5" y="8"/>
                    </a:cubicBezTo>
                    <a:cubicBezTo>
                      <a:pt x="6" y="13"/>
                      <a:pt x="7" y="17"/>
                      <a:pt x="7" y="17"/>
                    </a:cubicBezTo>
                    <a:cubicBezTo>
                      <a:pt x="6" y="17"/>
                      <a:pt x="4" y="14"/>
                      <a:pt x="3" y="9"/>
                    </a:cubicBezTo>
                    <a:cubicBezTo>
                      <a:pt x="1" y="5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65">
                <a:extLst>
                  <a:ext uri="{FF2B5EF4-FFF2-40B4-BE49-F238E27FC236}">
                    <a16:creationId xmlns:a16="http://schemas.microsoft.com/office/drawing/2014/main" id="{3AE9038A-2B61-4496-8A43-44E1F4EBA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" y="296"/>
                <a:ext cx="14" cy="23"/>
              </a:xfrm>
              <a:custGeom>
                <a:avLst/>
                <a:gdLst>
                  <a:gd name="T0" fmla="*/ 0 w 6"/>
                  <a:gd name="T1" fmla="*/ 1 h 10"/>
                  <a:gd name="T2" fmla="*/ 4 w 6"/>
                  <a:gd name="T3" fmla="*/ 5 h 10"/>
                  <a:gd name="T4" fmla="*/ 5 w 6"/>
                  <a:gd name="T5" fmla="*/ 10 h 10"/>
                  <a:gd name="T6" fmla="*/ 2 w 6"/>
                  <a:gd name="T7" fmla="*/ 6 h 10"/>
                  <a:gd name="T8" fmla="*/ 0 w 6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"/>
                    </a:moveTo>
                    <a:cubicBezTo>
                      <a:pt x="1" y="0"/>
                      <a:pt x="2" y="2"/>
                      <a:pt x="4" y="5"/>
                    </a:cubicBezTo>
                    <a:cubicBezTo>
                      <a:pt x="5" y="7"/>
                      <a:pt x="6" y="9"/>
                      <a:pt x="5" y="10"/>
                    </a:cubicBezTo>
                    <a:cubicBezTo>
                      <a:pt x="5" y="10"/>
                      <a:pt x="3" y="8"/>
                      <a:pt x="2" y="6"/>
                    </a:cubicBezTo>
                    <a:cubicBezTo>
                      <a:pt x="0" y="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66">
                <a:extLst>
                  <a:ext uri="{FF2B5EF4-FFF2-40B4-BE49-F238E27FC236}">
                    <a16:creationId xmlns:a16="http://schemas.microsoft.com/office/drawing/2014/main" id="{AB5D35DB-F1C6-49BC-BA41-234BB317C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435"/>
                <a:ext cx="18" cy="42"/>
              </a:xfrm>
              <a:custGeom>
                <a:avLst/>
                <a:gdLst>
                  <a:gd name="T0" fmla="*/ 1 w 8"/>
                  <a:gd name="T1" fmla="*/ 1 h 18"/>
                  <a:gd name="T2" fmla="*/ 5 w 8"/>
                  <a:gd name="T3" fmla="*/ 9 h 18"/>
                  <a:gd name="T4" fmla="*/ 8 w 8"/>
                  <a:gd name="T5" fmla="*/ 18 h 18"/>
                  <a:gd name="T6" fmla="*/ 3 w 8"/>
                  <a:gd name="T7" fmla="*/ 10 h 18"/>
                  <a:gd name="T8" fmla="*/ 1 w 8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8">
                    <a:moveTo>
                      <a:pt x="1" y="1"/>
                    </a:moveTo>
                    <a:cubicBezTo>
                      <a:pt x="2" y="0"/>
                      <a:pt x="3" y="4"/>
                      <a:pt x="5" y="9"/>
                    </a:cubicBezTo>
                    <a:cubicBezTo>
                      <a:pt x="7" y="14"/>
                      <a:pt x="8" y="18"/>
                      <a:pt x="8" y="18"/>
                    </a:cubicBezTo>
                    <a:cubicBezTo>
                      <a:pt x="7" y="18"/>
                      <a:pt x="5" y="14"/>
                      <a:pt x="3" y="10"/>
                    </a:cubicBezTo>
                    <a:cubicBezTo>
                      <a:pt x="2" y="5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67">
                <a:extLst>
                  <a:ext uri="{FF2B5EF4-FFF2-40B4-BE49-F238E27FC236}">
                    <a16:creationId xmlns:a16="http://schemas.microsoft.com/office/drawing/2014/main" id="{999E9D91-F185-443D-8500-9F0482FF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" y="442"/>
                <a:ext cx="39" cy="72"/>
              </a:xfrm>
              <a:custGeom>
                <a:avLst/>
                <a:gdLst>
                  <a:gd name="T0" fmla="*/ 0 w 17"/>
                  <a:gd name="T1" fmla="*/ 0 h 31"/>
                  <a:gd name="T2" fmla="*/ 9 w 17"/>
                  <a:gd name="T3" fmla="*/ 15 h 31"/>
                  <a:gd name="T4" fmla="*/ 16 w 17"/>
                  <a:gd name="T5" fmla="*/ 31 h 31"/>
                  <a:gd name="T6" fmla="*/ 7 w 17"/>
                  <a:gd name="T7" fmla="*/ 16 h 31"/>
                  <a:gd name="T8" fmla="*/ 0 w 1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1">
                    <a:moveTo>
                      <a:pt x="0" y="0"/>
                    </a:moveTo>
                    <a:cubicBezTo>
                      <a:pt x="1" y="0"/>
                      <a:pt x="5" y="6"/>
                      <a:pt x="9" y="15"/>
                    </a:cubicBezTo>
                    <a:cubicBezTo>
                      <a:pt x="13" y="23"/>
                      <a:pt x="17" y="30"/>
                      <a:pt x="16" y="31"/>
                    </a:cubicBezTo>
                    <a:cubicBezTo>
                      <a:pt x="16" y="31"/>
                      <a:pt x="12" y="24"/>
                      <a:pt x="7" y="16"/>
                    </a:cubicBezTo>
                    <a:cubicBezTo>
                      <a:pt x="3" y="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68">
                <a:extLst>
                  <a:ext uri="{FF2B5EF4-FFF2-40B4-BE49-F238E27FC236}">
                    <a16:creationId xmlns:a16="http://schemas.microsoft.com/office/drawing/2014/main" id="{95D4D493-86F9-45CE-B9A6-33EEFBF1B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400"/>
                <a:ext cx="26" cy="42"/>
              </a:xfrm>
              <a:custGeom>
                <a:avLst/>
                <a:gdLst>
                  <a:gd name="T0" fmla="*/ 1 w 11"/>
                  <a:gd name="T1" fmla="*/ 0 h 18"/>
                  <a:gd name="T2" fmla="*/ 7 w 11"/>
                  <a:gd name="T3" fmla="*/ 8 h 18"/>
                  <a:gd name="T4" fmla="*/ 10 w 11"/>
                  <a:gd name="T5" fmla="*/ 18 h 18"/>
                  <a:gd name="T6" fmla="*/ 5 w 11"/>
                  <a:gd name="T7" fmla="*/ 9 h 18"/>
                  <a:gd name="T8" fmla="*/ 1 w 1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1" y="0"/>
                    </a:moveTo>
                    <a:cubicBezTo>
                      <a:pt x="1" y="0"/>
                      <a:pt x="4" y="3"/>
                      <a:pt x="7" y="8"/>
                    </a:cubicBezTo>
                    <a:cubicBezTo>
                      <a:pt x="9" y="14"/>
                      <a:pt x="11" y="18"/>
                      <a:pt x="10" y="18"/>
                    </a:cubicBezTo>
                    <a:cubicBezTo>
                      <a:pt x="10" y="18"/>
                      <a:pt x="7" y="14"/>
                      <a:pt x="5" y="9"/>
                    </a:cubicBezTo>
                    <a:cubicBezTo>
                      <a:pt x="2" y="4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69">
                <a:extLst>
                  <a:ext uri="{FF2B5EF4-FFF2-40B4-BE49-F238E27FC236}">
                    <a16:creationId xmlns:a16="http://schemas.microsoft.com/office/drawing/2014/main" id="{1F781BFB-5E98-4F85-BE8B-5EDB2E4BC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0" y="512"/>
                <a:ext cx="28" cy="54"/>
              </a:xfrm>
              <a:custGeom>
                <a:avLst/>
                <a:gdLst>
                  <a:gd name="T0" fmla="*/ 0 w 12"/>
                  <a:gd name="T1" fmla="*/ 0 h 23"/>
                  <a:gd name="T2" fmla="*/ 7 w 12"/>
                  <a:gd name="T3" fmla="*/ 10 h 23"/>
                  <a:gd name="T4" fmla="*/ 12 w 12"/>
                  <a:gd name="T5" fmla="*/ 22 h 23"/>
                  <a:gd name="T6" fmla="*/ 6 w 12"/>
                  <a:gd name="T7" fmla="*/ 11 h 23"/>
                  <a:gd name="T8" fmla="*/ 0 w 1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0" y="0"/>
                    </a:moveTo>
                    <a:cubicBezTo>
                      <a:pt x="1" y="0"/>
                      <a:pt x="4" y="4"/>
                      <a:pt x="7" y="10"/>
                    </a:cubicBezTo>
                    <a:cubicBezTo>
                      <a:pt x="11" y="17"/>
                      <a:pt x="12" y="22"/>
                      <a:pt x="12" y="22"/>
                    </a:cubicBezTo>
                    <a:cubicBezTo>
                      <a:pt x="11" y="23"/>
                      <a:pt x="9" y="18"/>
                      <a:pt x="6" y="11"/>
                    </a:cubicBezTo>
                    <a:cubicBezTo>
                      <a:pt x="2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0">
                <a:extLst>
                  <a:ext uri="{FF2B5EF4-FFF2-40B4-BE49-F238E27FC236}">
                    <a16:creationId xmlns:a16="http://schemas.microsoft.com/office/drawing/2014/main" id="{B1C82A48-2B61-4456-B266-1F6B4683F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568"/>
                <a:ext cx="28" cy="53"/>
              </a:xfrm>
              <a:custGeom>
                <a:avLst/>
                <a:gdLst>
                  <a:gd name="T0" fmla="*/ 1 w 12"/>
                  <a:gd name="T1" fmla="*/ 0 h 23"/>
                  <a:gd name="T2" fmla="*/ 7 w 12"/>
                  <a:gd name="T3" fmla="*/ 11 h 23"/>
                  <a:gd name="T4" fmla="*/ 11 w 12"/>
                  <a:gd name="T5" fmla="*/ 23 h 23"/>
                  <a:gd name="T6" fmla="*/ 5 w 12"/>
                  <a:gd name="T7" fmla="*/ 12 h 23"/>
                  <a:gd name="T8" fmla="*/ 1 w 1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1" y="0"/>
                    </a:moveTo>
                    <a:cubicBezTo>
                      <a:pt x="1" y="0"/>
                      <a:pt x="4" y="5"/>
                      <a:pt x="7" y="11"/>
                    </a:cubicBezTo>
                    <a:cubicBezTo>
                      <a:pt x="10" y="17"/>
                      <a:pt x="12" y="23"/>
                      <a:pt x="11" y="23"/>
                    </a:cubicBezTo>
                    <a:cubicBezTo>
                      <a:pt x="11" y="23"/>
                      <a:pt x="8" y="18"/>
                      <a:pt x="5" y="12"/>
                    </a:cubicBezTo>
                    <a:cubicBezTo>
                      <a:pt x="2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1">
                <a:extLst>
                  <a:ext uri="{FF2B5EF4-FFF2-40B4-BE49-F238E27FC236}">
                    <a16:creationId xmlns:a16="http://schemas.microsoft.com/office/drawing/2014/main" id="{A8446AE1-80B4-4757-B9DD-73231DB49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" y="633"/>
                <a:ext cx="30" cy="61"/>
              </a:xfrm>
              <a:custGeom>
                <a:avLst/>
                <a:gdLst>
                  <a:gd name="T0" fmla="*/ 0 w 13"/>
                  <a:gd name="T1" fmla="*/ 0 h 26"/>
                  <a:gd name="T2" fmla="*/ 7 w 13"/>
                  <a:gd name="T3" fmla="*/ 13 h 26"/>
                  <a:gd name="T4" fmla="*/ 13 w 13"/>
                  <a:gd name="T5" fmla="*/ 26 h 26"/>
                  <a:gd name="T6" fmla="*/ 5 w 13"/>
                  <a:gd name="T7" fmla="*/ 14 h 26"/>
                  <a:gd name="T8" fmla="*/ 0 w 13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6">
                    <a:moveTo>
                      <a:pt x="0" y="0"/>
                    </a:moveTo>
                    <a:cubicBezTo>
                      <a:pt x="1" y="0"/>
                      <a:pt x="3" y="5"/>
                      <a:pt x="7" y="13"/>
                    </a:cubicBezTo>
                    <a:cubicBezTo>
                      <a:pt x="10" y="20"/>
                      <a:pt x="13" y="26"/>
                      <a:pt x="13" y="26"/>
                    </a:cubicBezTo>
                    <a:cubicBezTo>
                      <a:pt x="12" y="26"/>
                      <a:pt x="9" y="21"/>
                      <a:pt x="5" y="14"/>
                    </a:cubicBezTo>
                    <a:cubicBezTo>
                      <a:pt x="2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2">
                <a:extLst>
                  <a:ext uri="{FF2B5EF4-FFF2-40B4-BE49-F238E27FC236}">
                    <a16:creationId xmlns:a16="http://schemas.microsoft.com/office/drawing/2014/main" id="{D56FE157-1D2D-47E3-912A-F1867174F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4" y="687"/>
                <a:ext cx="34" cy="72"/>
              </a:xfrm>
              <a:custGeom>
                <a:avLst/>
                <a:gdLst>
                  <a:gd name="T0" fmla="*/ 0 w 15"/>
                  <a:gd name="T1" fmla="*/ 1 h 31"/>
                  <a:gd name="T2" fmla="*/ 8 w 15"/>
                  <a:gd name="T3" fmla="*/ 16 h 31"/>
                  <a:gd name="T4" fmla="*/ 15 w 15"/>
                  <a:gd name="T5" fmla="*/ 31 h 31"/>
                  <a:gd name="T6" fmla="*/ 6 w 15"/>
                  <a:gd name="T7" fmla="*/ 17 h 31"/>
                  <a:gd name="T8" fmla="*/ 0 w 15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0" y="1"/>
                    </a:moveTo>
                    <a:cubicBezTo>
                      <a:pt x="1" y="0"/>
                      <a:pt x="4" y="7"/>
                      <a:pt x="8" y="16"/>
                    </a:cubicBezTo>
                    <a:cubicBezTo>
                      <a:pt x="12" y="24"/>
                      <a:pt x="15" y="31"/>
                      <a:pt x="15" y="31"/>
                    </a:cubicBezTo>
                    <a:cubicBezTo>
                      <a:pt x="15" y="31"/>
                      <a:pt x="10" y="25"/>
                      <a:pt x="6" y="17"/>
                    </a:cubicBezTo>
                    <a:cubicBezTo>
                      <a:pt x="2" y="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3">
                <a:extLst>
                  <a:ext uri="{FF2B5EF4-FFF2-40B4-BE49-F238E27FC236}">
                    <a16:creationId xmlns:a16="http://schemas.microsoft.com/office/drawing/2014/main" id="{4078A8A3-7458-4547-85D0-89148CDB9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72"/>
                <a:ext cx="951" cy="1289"/>
              </a:xfrm>
              <a:custGeom>
                <a:avLst/>
                <a:gdLst>
                  <a:gd name="T0" fmla="*/ 0 w 409"/>
                  <a:gd name="T1" fmla="*/ 506 h 554"/>
                  <a:gd name="T2" fmla="*/ 6 w 409"/>
                  <a:gd name="T3" fmla="*/ 240 h 554"/>
                  <a:gd name="T4" fmla="*/ 119 w 409"/>
                  <a:gd name="T5" fmla="*/ 147 h 554"/>
                  <a:gd name="T6" fmla="*/ 147 w 409"/>
                  <a:gd name="T7" fmla="*/ 14 h 554"/>
                  <a:gd name="T8" fmla="*/ 200 w 409"/>
                  <a:gd name="T9" fmla="*/ 4 h 554"/>
                  <a:gd name="T10" fmla="*/ 247 w 409"/>
                  <a:gd name="T11" fmla="*/ 36 h 554"/>
                  <a:gd name="T12" fmla="*/ 240 w 409"/>
                  <a:gd name="T13" fmla="*/ 176 h 554"/>
                  <a:gd name="T14" fmla="*/ 257 w 409"/>
                  <a:gd name="T15" fmla="*/ 196 h 554"/>
                  <a:gd name="T16" fmla="*/ 357 w 409"/>
                  <a:gd name="T17" fmla="*/ 196 h 554"/>
                  <a:gd name="T18" fmla="*/ 393 w 409"/>
                  <a:gd name="T19" fmla="*/ 208 h 554"/>
                  <a:gd name="T20" fmla="*/ 407 w 409"/>
                  <a:gd name="T21" fmla="*/ 244 h 554"/>
                  <a:gd name="T22" fmla="*/ 384 w 409"/>
                  <a:gd name="T23" fmla="*/ 307 h 554"/>
                  <a:gd name="T24" fmla="*/ 387 w 409"/>
                  <a:gd name="T25" fmla="*/ 352 h 554"/>
                  <a:gd name="T26" fmla="*/ 374 w 409"/>
                  <a:gd name="T27" fmla="*/ 384 h 554"/>
                  <a:gd name="T28" fmla="*/ 365 w 409"/>
                  <a:gd name="T29" fmla="*/ 440 h 554"/>
                  <a:gd name="T30" fmla="*/ 350 w 409"/>
                  <a:gd name="T31" fmla="*/ 465 h 554"/>
                  <a:gd name="T32" fmla="*/ 343 w 409"/>
                  <a:gd name="T33" fmla="*/ 522 h 554"/>
                  <a:gd name="T34" fmla="*/ 277 w 409"/>
                  <a:gd name="T35" fmla="*/ 554 h 554"/>
                  <a:gd name="T36" fmla="*/ 135 w 409"/>
                  <a:gd name="T37" fmla="*/ 527 h 554"/>
                  <a:gd name="T38" fmla="*/ 0 w 409"/>
                  <a:gd name="T39" fmla="*/ 506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9" h="554">
                    <a:moveTo>
                      <a:pt x="0" y="506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6" y="240"/>
                      <a:pt x="66" y="228"/>
                      <a:pt x="119" y="147"/>
                    </a:cubicBezTo>
                    <a:cubicBezTo>
                      <a:pt x="154" y="94"/>
                      <a:pt x="141" y="37"/>
                      <a:pt x="147" y="14"/>
                    </a:cubicBezTo>
                    <a:cubicBezTo>
                      <a:pt x="152" y="0"/>
                      <a:pt x="185" y="3"/>
                      <a:pt x="200" y="4"/>
                    </a:cubicBezTo>
                    <a:cubicBezTo>
                      <a:pt x="214" y="6"/>
                      <a:pt x="237" y="14"/>
                      <a:pt x="247" y="36"/>
                    </a:cubicBezTo>
                    <a:cubicBezTo>
                      <a:pt x="265" y="77"/>
                      <a:pt x="240" y="176"/>
                      <a:pt x="240" y="176"/>
                    </a:cubicBezTo>
                    <a:cubicBezTo>
                      <a:pt x="240" y="176"/>
                      <a:pt x="229" y="196"/>
                      <a:pt x="257" y="196"/>
                    </a:cubicBezTo>
                    <a:cubicBezTo>
                      <a:pt x="357" y="196"/>
                      <a:pt x="357" y="196"/>
                      <a:pt x="357" y="196"/>
                    </a:cubicBezTo>
                    <a:cubicBezTo>
                      <a:pt x="370" y="196"/>
                      <a:pt x="383" y="200"/>
                      <a:pt x="393" y="208"/>
                    </a:cubicBezTo>
                    <a:cubicBezTo>
                      <a:pt x="401" y="216"/>
                      <a:pt x="409" y="227"/>
                      <a:pt x="407" y="244"/>
                    </a:cubicBezTo>
                    <a:cubicBezTo>
                      <a:pt x="404" y="282"/>
                      <a:pt x="384" y="299"/>
                      <a:pt x="384" y="307"/>
                    </a:cubicBezTo>
                    <a:cubicBezTo>
                      <a:pt x="384" y="315"/>
                      <a:pt x="395" y="329"/>
                      <a:pt x="387" y="352"/>
                    </a:cubicBezTo>
                    <a:cubicBezTo>
                      <a:pt x="379" y="375"/>
                      <a:pt x="374" y="373"/>
                      <a:pt x="374" y="384"/>
                    </a:cubicBezTo>
                    <a:cubicBezTo>
                      <a:pt x="374" y="395"/>
                      <a:pt x="372" y="423"/>
                      <a:pt x="365" y="440"/>
                    </a:cubicBezTo>
                    <a:cubicBezTo>
                      <a:pt x="358" y="457"/>
                      <a:pt x="350" y="465"/>
                      <a:pt x="350" y="465"/>
                    </a:cubicBezTo>
                    <a:cubicBezTo>
                      <a:pt x="350" y="465"/>
                      <a:pt x="353" y="501"/>
                      <a:pt x="343" y="522"/>
                    </a:cubicBezTo>
                    <a:cubicBezTo>
                      <a:pt x="333" y="543"/>
                      <a:pt x="291" y="554"/>
                      <a:pt x="277" y="554"/>
                    </a:cubicBezTo>
                    <a:cubicBezTo>
                      <a:pt x="263" y="554"/>
                      <a:pt x="163" y="534"/>
                      <a:pt x="135" y="527"/>
                    </a:cubicBezTo>
                    <a:cubicBezTo>
                      <a:pt x="107" y="520"/>
                      <a:pt x="27" y="493"/>
                      <a:pt x="0" y="50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74">
                <a:extLst>
                  <a:ext uri="{FF2B5EF4-FFF2-40B4-BE49-F238E27FC236}">
                    <a16:creationId xmlns:a16="http://schemas.microsoft.com/office/drawing/2014/main" id="{B4D6525E-8FDE-4B5A-8914-D86ECCEFA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" y="79"/>
                <a:ext cx="937" cy="1282"/>
              </a:xfrm>
              <a:custGeom>
                <a:avLst/>
                <a:gdLst>
                  <a:gd name="T0" fmla="*/ 0 w 403"/>
                  <a:gd name="T1" fmla="*/ 506 h 551"/>
                  <a:gd name="T2" fmla="*/ 0 w 403"/>
                  <a:gd name="T3" fmla="*/ 237 h 551"/>
                  <a:gd name="T4" fmla="*/ 113 w 403"/>
                  <a:gd name="T5" fmla="*/ 144 h 551"/>
                  <a:gd name="T6" fmla="*/ 170 w 403"/>
                  <a:gd name="T7" fmla="*/ 24 h 551"/>
                  <a:gd name="T8" fmla="*/ 203 w 403"/>
                  <a:gd name="T9" fmla="*/ 2 h 551"/>
                  <a:gd name="T10" fmla="*/ 244 w 403"/>
                  <a:gd name="T11" fmla="*/ 32 h 551"/>
                  <a:gd name="T12" fmla="*/ 234 w 403"/>
                  <a:gd name="T13" fmla="*/ 173 h 551"/>
                  <a:gd name="T14" fmla="*/ 251 w 403"/>
                  <a:gd name="T15" fmla="*/ 193 h 551"/>
                  <a:gd name="T16" fmla="*/ 351 w 403"/>
                  <a:gd name="T17" fmla="*/ 193 h 551"/>
                  <a:gd name="T18" fmla="*/ 387 w 403"/>
                  <a:gd name="T19" fmla="*/ 205 h 551"/>
                  <a:gd name="T20" fmla="*/ 401 w 403"/>
                  <a:gd name="T21" fmla="*/ 241 h 551"/>
                  <a:gd name="T22" fmla="*/ 378 w 403"/>
                  <a:gd name="T23" fmla="*/ 304 h 551"/>
                  <a:gd name="T24" fmla="*/ 381 w 403"/>
                  <a:gd name="T25" fmla="*/ 349 h 551"/>
                  <a:gd name="T26" fmla="*/ 368 w 403"/>
                  <a:gd name="T27" fmla="*/ 381 h 551"/>
                  <a:gd name="T28" fmla="*/ 359 w 403"/>
                  <a:gd name="T29" fmla="*/ 437 h 551"/>
                  <a:gd name="T30" fmla="*/ 344 w 403"/>
                  <a:gd name="T31" fmla="*/ 462 h 551"/>
                  <a:gd name="T32" fmla="*/ 337 w 403"/>
                  <a:gd name="T33" fmla="*/ 519 h 551"/>
                  <a:gd name="T34" fmla="*/ 271 w 403"/>
                  <a:gd name="T35" fmla="*/ 551 h 551"/>
                  <a:gd name="T36" fmla="*/ 129 w 403"/>
                  <a:gd name="T37" fmla="*/ 524 h 551"/>
                  <a:gd name="T38" fmla="*/ 0 w 403"/>
                  <a:gd name="T39" fmla="*/ 506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3" h="551">
                    <a:moveTo>
                      <a:pt x="0" y="506"/>
                    </a:move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37"/>
                      <a:pt x="60" y="225"/>
                      <a:pt x="113" y="144"/>
                    </a:cubicBezTo>
                    <a:cubicBezTo>
                      <a:pt x="148" y="91"/>
                      <a:pt x="164" y="48"/>
                      <a:pt x="170" y="24"/>
                    </a:cubicBezTo>
                    <a:cubicBezTo>
                      <a:pt x="174" y="10"/>
                      <a:pt x="188" y="0"/>
                      <a:pt x="203" y="2"/>
                    </a:cubicBezTo>
                    <a:cubicBezTo>
                      <a:pt x="217" y="4"/>
                      <a:pt x="234" y="9"/>
                      <a:pt x="244" y="32"/>
                    </a:cubicBezTo>
                    <a:cubicBezTo>
                      <a:pt x="262" y="73"/>
                      <a:pt x="234" y="173"/>
                      <a:pt x="234" y="173"/>
                    </a:cubicBezTo>
                    <a:cubicBezTo>
                      <a:pt x="234" y="173"/>
                      <a:pt x="223" y="193"/>
                      <a:pt x="251" y="193"/>
                    </a:cubicBezTo>
                    <a:cubicBezTo>
                      <a:pt x="351" y="193"/>
                      <a:pt x="351" y="193"/>
                      <a:pt x="351" y="193"/>
                    </a:cubicBezTo>
                    <a:cubicBezTo>
                      <a:pt x="364" y="193"/>
                      <a:pt x="377" y="197"/>
                      <a:pt x="387" y="205"/>
                    </a:cubicBezTo>
                    <a:cubicBezTo>
                      <a:pt x="395" y="213"/>
                      <a:pt x="403" y="224"/>
                      <a:pt x="401" y="241"/>
                    </a:cubicBezTo>
                    <a:cubicBezTo>
                      <a:pt x="398" y="279"/>
                      <a:pt x="378" y="296"/>
                      <a:pt x="378" y="304"/>
                    </a:cubicBezTo>
                    <a:cubicBezTo>
                      <a:pt x="378" y="312"/>
                      <a:pt x="389" y="326"/>
                      <a:pt x="381" y="349"/>
                    </a:cubicBezTo>
                    <a:cubicBezTo>
                      <a:pt x="373" y="372"/>
                      <a:pt x="368" y="370"/>
                      <a:pt x="368" y="381"/>
                    </a:cubicBezTo>
                    <a:cubicBezTo>
                      <a:pt x="368" y="392"/>
                      <a:pt x="366" y="420"/>
                      <a:pt x="359" y="437"/>
                    </a:cubicBezTo>
                    <a:cubicBezTo>
                      <a:pt x="352" y="454"/>
                      <a:pt x="344" y="462"/>
                      <a:pt x="344" y="462"/>
                    </a:cubicBezTo>
                    <a:cubicBezTo>
                      <a:pt x="344" y="462"/>
                      <a:pt x="347" y="498"/>
                      <a:pt x="337" y="519"/>
                    </a:cubicBezTo>
                    <a:cubicBezTo>
                      <a:pt x="327" y="540"/>
                      <a:pt x="285" y="551"/>
                      <a:pt x="271" y="551"/>
                    </a:cubicBezTo>
                    <a:cubicBezTo>
                      <a:pt x="257" y="551"/>
                      <a:pt x="157" y="531"/>
                      <a:pt x="129" y="524"/>
                    </a:cubicBezTo>
                    <a:cubicBezTo>
                      <a:pt x="101" y="517"/>
                      <a:pt x="28" y="493"/>
                      <a:pt x="0" y="50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75">
                <a:extLst>
                  <a:ext uri="{FF2B5EF4-FFF2-40B4-BE49-F238E27FC236}">
                    <a16:creationId xmlns:a16="http://schemas.microsoft.com/office/drawing/2014/main" id="{6499251E-84FC-4204-8060-EC84C8133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"/>
                <a:ext cx="103" cy="83"/>
              </a:xfrm>
              <a:custGeom>
                <a:avLst/>
                <a:gdLst>
                  <a:gd name="T0" fmla="*/ 44 w 44"/>
                  <a:gd name="T1" fmla="*/ 35 h 36"/>
                  <a:gd name="T2" fmla="*/ 22 w 44"/>
                  <a:gd name="T3" fmla="*/ 19 h 36"/>
                  <a:gd name="T4" fmla="*/ 1 w 44"/>
                  <a:gd name="T5" fmla="*/ 0 h 36"/>
                  <a:gd name="T6" fmla="*/ 23 w 44"/>
                  <a:gd name="T7" fmla="*/ 17 h 36"/>
                  <a:gd name="T8" fmla="*/ 44 w 44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6">
                    <a:moveTo>
                      <a:pt x="44" y="35"/>
                    </a:moveTo>
                    <a:cubicBezTo>
                      <a:pt x="44" y="36"/>
                      <a:pt x="34" y="28"/>
                      <a:pt x="22" y="19"/>
                    </a:cubicBezTo>
                    <a:cubicBezTo>
                      <a:pt x="10" y="9"/>
                      <a:pt x="0" y="1"/>
                      <a:pt x="1" y="0"/>
                    </a:cubicBezTo>
                    <a:cubicBezTo>
                      <a:pt x="1" y="0"/>
                      <a:pt x="11" y="7"/>
                      <a:pt x="23" y="17"/>
                    </a:cubicBezTo>
                    <a:cubicBezTo>
                      <a:pt x="35" y="27"/>
                      <a:pt x="44" y="35"/>
                      <a:pt x="44" y="3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76">
                <a:extLst>
                  <a:ext uri="{FF2B5EF4-FFF2-40B4-BE49-F238E27FC236}">
                    <a16:creationId xmlns:a16="http://schemas.microsoft.com/office/drawing/2014/main" id="{560D786E-F9F3-49C3-BDB7-DCD8F71A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-151"/>
                <a:ext cx="107" cy="172"/>
              </a:xfrm>
              <a:custGeom>
                <a:avLst/>
                <a:gdLst>
                  <a:gd name="T0" fmla="*/ 46 w 46"/>
                  <a:gd name="T1" fmla="*/ 74 h 74"/>
                  <a:gd name="T2" fmla="*/ 38 w 46"/>
                  <a:gd name="T3" fmla="*/ 64 h 74"/>
                  <a:gd name="T4" fmla="*/ 21 w 46"/>
                  <a:gd name="T5" fmla="*/ 38 h 74"/>
                  <a:gd name="T6" fmla="*/ 6 w 46"/>
                  <a:gd name="T7" fmla="*/ 12 h 74"/>
                  <a:gd name="T8" fmla="*/ 0 w 46"/>
                  <a:gd name="T9" fmla="*/ 0 h 74"/>
                  <a:gd name="T10" fmla="*/ 7 w 46"/>
                  <a:gd name="T11" fmla="*/ 11 h 74"/>
                  <a:gd name="T12" fmla="*/ 23 w 46"/>
                  <a:gd name="T13" fmla="*/ 37 h 74"/>
                  <a:gd name="T14" fmla="*/ 39 w 46"/>
                  <a:gd name="T15" fmla="*/ 63 h 74"/>
                  <a:gd name="T16" fmla="*/ 46 w 46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74">
                    <a:moveTo>
                      <a:pt x="46" y="74"/>
                    </a:moveTo>
                    <a:cubicBezTo>
                      <a:pt x="45" y="74"/>
                      <a:pt x="42" y="70"/>
                      <a:pt x="38" y="64"/>
                    </a:cubicBezTo>
                    <a:cubicBezTo>
                      <a:pt x="33" y="58"/>
                      <a:pt x="27" y="49"/>
                      <a:pt x="21" y="38"/>
                    </a:cubicBezTo>
                    <a:cubicBezTo>
                      <a:pt x="15" y="28"/>
                      <a:pt x="9" y="19"/>
                      <a:pt x="6" y="12"/>
                    </a:cubicBezTo>
                    <a:cubicBezTo>
                      <a:pt x="2" y="5"/>
                      <a:pt x="0" y="0"/>
                      <a:pt x="0" y="0"/>
                    </a:cubicBezTo>
                    <a:cubicBezTo>
                      <a:pt x="1" y="0"/>
                      <a:pt x="3" y="4"/>
                      <a:pt x="7" y="11"/>
                    </a:cubicBezTo>
                    <a:cubicBezTo>
                      <a:pt x="11" y="18"/>
                      <a:pt x="17" y="27"/>
                      <a:pt x="23" y="37"/>
                    </a:cubicBezTo>
                    <a:cubicBezTo>
                      <a:pt x="29" y="47"/>
                      <a:pt x="35" y="56"/>
                      <a:pt x="39" y="63"/>
                    </a:cubicBezTo>
                    <a:cubicBezTo>
                      <a:pt x="43" y="70"/>
                      <a:pt x="46" y="74"/>
                      <a:pt x="46" y="7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177">
                <a:extLst>
                  <a:ext uri="{FF2B5EF4-FFF2-40B4-BE49-F238E27FC236}">
                    <a16:creationId xmlns:a16="http://schemas.microsoft.com/office/drawing/2014/main" id="{58714B94-AC10-4372-9314-08273168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-228"/>
                <a:ext cx="5" cy="18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78">
                <a:extLst>
                  <a:ext uri="{FF2B5EF4-FFF2-40B4-BE49-F238E27FC236}">
                    <a16:creationId xmlns:a16="http://schemas.microsoft.com/office/drawing/2014/main" id="{A3B94138-399C-4E52-98E1-8A395E768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" y="-86"/>
                <a:ext cx="86" cy="84"/>
              </a:xfrm>
              <a:custGeom>
                <a:avLst/>
                <a:gdLst>
                  <a:gd name="T0" fmla="*/ 37 w 37"/>
                  <a:gd name="T1" fmla="*/ 0 h 36"/>
                  <a:gd name="T2" fmla="*/ 20 w 37"/>
                  <a:gd name="T3" fmla="*/ 19 h 36"/>
                  <a:gd name="T4" fmla="*/ 1 w 37"/>
                  <a:gd name="T5" fmla="*/ 36 h 36"/>
                  <a:gd name="T6" fmla="*/ 18 w 37"/>
                  <a:gd name="T7" fmla="*/ 17 h 36"/>
                  <a:gd name="T8" fmla="*/ 37 w 3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7" y="0"/>
                    </a:moveTo>
                    <a:cubicBezTo>
                      <a:pt x="37" y="0"/>
                      <a:pt x="30" y="9"/>
                      <a:pt x="20" y="19"/>
                    </a:cubicBezTo>
                    <a:cubicBezTo>
                      <a:pt x="10" y="29"/>
                      <a:pt x="1" y="36"/>
                      <a:pt x="1" y="36"/>
                    </a:cubicBezTo>
                    <a:cubicBezTo>
                      <a:pt x="0" y="36"/>
                      <a:pt x="8" y="27"/>
                      <a:pt x="18" y="17"/>
                    </a:cubicBezTo>
                    <a:cubicBezTo>
                      <a:pt x="28" y="7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79">
                <a:extLst>
                  <a:ext uri="{FF2B5EF4-FFF2-40B4-BE49-F238E27FC236}">
                    <a16:creationId xmlns:a16="http://schemas.microsoft.com/office/drawing/2014/main" id="{45AC6341-654F-449D-8EB1-73C68A65A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" y="24"/>
                <a:ext cx="72" cy="69"/>
              </a:xfrm>
              <a:custGeom>
                <a:avLst/>
                <a:gdLst>
                  <a:gd name="T0" fmla="*/ 30 w 31"/>
                  <a:gd name="T1" fmla="*/ 0 h 30"/>
                  <a:gd name="T2" fmla="*/ 16 w 31"/>
                  <a:gd name="T3" fmla="*/ 16 h 30"/>
                  <a:gd name="T4" fmla="*/ 1 w 31"/>
                  <a:gd name="T5" fmla="*/ 30 h 30"/>
                  <a:gd name="T6" fmla="*/ 15 w 31"/>
                  <a:gd name="T7" fmla="*/ 14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cubicBezTo>
                      <a:pt x="31" y="1"/>
                      <a:pt x="24" y="8"/>
                      <a:pt x="16" y="16"/>
                    </a:cubicBezTo>
                    <a:cubicBezTo>
                      <a:pt x="8" y="24"/>
                      <a:pt x="1" y="30"/>
                      <a:pt x="1" y="30"/>
                    </a:cubicBezTo>
                    <a:cubicBezTo>
                      <a:pt x="0" y="29"/>
                      <a:pt x="7" y="22"/>
                      <a:pt x="15" y="14"/>
                    </a:cubicBezTo>
                    <a:cubicBezTo>
                      <a:pt x="23" y="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0">
                <a:extLst>
                  <a:ext uri="{FF2B5EF4-FFF2-40B4-BE49-F238E27FC236}">
                    <a16:creationId xmlns:a16="http://schemas.microsoft.com/office/drawing/2014/main" id="{6C84420E-1349-4154-BAD8-939391880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8" y="354"/>
                <a:ext cx="114" cy="116"/>
              </a:xfrm>
              <a:custGeom>
                <a:avLst/>
                <a:gdLst>
                  <a:gd name="T0" fmla="*/ 49 w 49"/>
                  <a:gd name="T1" fmla="*/ 1 h 50"/>
                  <a:gd name="T2" fmla="*/ 43 w 49"/>
                  <a:gd name="T3" fmla="*/ 9 h 50"/>
                  <a:gd name="T4" fmla="*/ 26 w 49"/>
                  <a:gd name="T5" fmla="*/ 27 h 50"/>
                  <a:gd name="T6" fmla="*/ 8 w 49"/>
                  <a:gd name="T7" fmla="*/ 44 h 50"/>
                  <a:gd name="T8" fmla="*/ 0 w 49"/>
                  <a:gd name="T9" fmla="*/ 50 h 50"/>
                  <a:gd name="T10" fmla="*/ 7 w 49"/>
                  <a:gd name="T11" fmla="*/ 43 h 50"/>
                  <a:gd name="T12" fmla="*/ 25 w 49"/>
                  <a:gd name="T13" fmla="*/ 25 h 50"/>
                  <a:gd name="T14" fmla="*/ 42 w 49"/>
                  <a:gd name="T15" fmla="*/ 8 h 50"/>
                  <a:gd name="T16" fmla="*/ 49 w 49"/>
                  <a:gd name="T17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0">
                    <a:moveTo>
                      <a:pt x="49" y="1"/>
                    </a:moveTo>
                    <a:cubicBezTo>
                      <a:pt x="49" y="1"/>
                      <a:pt x="47" y="4"/>
                      <a:pt x="43" y="9"/>
                    </a:cubicBezTo>
                    <a:cubicBezTo>
                      <a:pt x="39" y="14"/>
                      <a:pt x="33" y="20"/>
                      <a:pt x="26" y="27"/>
                    </a:cubicBezTo>
                    <a:cubicBezTo>
                      <a:pt x="19" y="34"/>
                      <a:pt x="13" y="40"/>
                      <a:pt x="8" y="44"/>
                    </a:cubicBezTo>
                    <a:cubicBezTo>
                      <a:pt x="3" y="48"/>
                      <a:pt x="0" y="50"/>
                      <a:pt x="0" y="50"/>
                    </a:cubicBezTo>
                    <a:cubicBezTo>
                      <a:pt x="0" y="50"/>
                      <a:pt x="3" y="47"/>
                      <a:pt x="7" y="43"/>
                    </a:cubicBezTo>
                    <a:cubicBezTo>
                      <a:pt x="12" y="38"/>
                      <a:pt x="18" y="32"/>
                      <a:pt x="25" y="25"/>
                    </a:cubicBezTo>
                    <a:cubicBezTo>
                      <a:pt x="31" y="19"/>
                      <a:pt x="37" y="13"/>
                      <a:pt x="42" y="8"/>
                    </a:cubicBezTo>
                    <a:cubicBezTo>
                      <a:pt x="46" y="3"/>
                      <a:pt x="49" y="0"/>
                      <a:pt x="4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1">
                <a:extLst>
                  <a:ext uri="{FF2B5EF4-FFF2-40B4-BE49-F238E27FC236}">
                    <a16:creationId xmlns:a16="http://schemas.microsoft.com/office/drawing/2014/main" id="{0071F3D4-F0BA-4F61-8093-11E99AE7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" y="270"/>
                <a:ext cx="112" cy="103"/>
              </a:xfrm>
              <a:custGeom>
                <a:avLst/>
                <a:gdLst>
                  <a:gd name="T0" fmla="*/ 48 w 48"/>
                  <a:gd name="T1" fmla="*/ 1 h 44"/>
                  <a:gd name="T2" fmla="*/ 42 w 48"/>
                  <a:gd name="T3" fmla="*/ 8 h 44"/>
                  <a:gd name="T4" fmla="*/ 26 w 48"/>
                  <a:gd name="T5" fmla="*/ 24 h 44"/>
                  <a:gd name="T6" fmla="*/ 8 w 48"/>
                  <a:gd name="T7" fmla="*/ 38 h 44"/>
                  <a:gd name="T8" fmla="*/ 1 w 48"/>
                  <a:gd name="T9" fmla="*/ 43 h 44"/>
                  <a:gd name="T10" fmla="*/ 24 w 48"/>
                  <a:gd name="T11" fmla="*/ 22 h 44"/>
                  <a:gd name="T12" fmla="*/ 41 w 48"/>
                  <a:gd name="T13" fmla="*/ 7 h 44"/>
                  <a:gd name="T14" fmla="*/ 48 w 48"/>
                  <a:gd name="T1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4">
                    <a:moveTo>
                      <a:pt x="48" y="1"/>
                    </a:moveTo>
                    <a:cubicBezTo>
                      <a:pt x="48" y="1"/>
                      <a:pt x="46" y="4"/>
                      <a:pt x="42" y="8"/>
                    </a:cubicBezTo>
                    <a:cubicBezTo>
                      <a:pt x="38" y="12"/>
                      <a:pt x="32" y="18"/>
                      <a:pt x="26" y="24"/>
                    </a:cubicBezTo>
                    <a:cubicBezTo>
                      <a:pt x="19" y="29"/>
                      <a:pt x="13" y="34"/>
                      <a:pt x="8" y="38"/>
                    </a:cubicBezTo>
                    <a:cubicBezTo>
                      <a:pt x="4" y="41"/>
                      <a:pt x="1" y="44"/>
                      <a:pt x="1" y="43"/>
                    </a:cubicBezTo>
                    <a:cubicBezTo>
                      <a:pt x="0" y="43"/>
                      <a:pt x="11" y="33"/>
                      <a:pt x="24" y="22"/>
                    </a:cubicBezTo>
                    <a:cubicBezTo>
                      <a:pt x="31" y="16"/>
                      <a:pt x="37" y="11"/>
                      <a:pt x="41" y="7"/>
                    </a:cubicBezTo>
                    <a:cubicBezTo>
                      <a:pt x="45" y="3"/>
                      <a:pt x="47" y="0"/>
                      <a:pt x="4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2">
                <a:extLst>
                  <a:ext uri="{FF2B5EF4-FFF2-40B4-BE49-F238E27FC236}">
                    <a16:creationId xmlns:a16="http://schemas.microsoft.com/office/drawing/2014/main" id="{7EA40C2C-747C-4A8B-BAC4-BAA0BEF83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6" y="196"/>
                <a:ext cx="93" cy="79"/>
              </a:xfrm>
              <a:custGeom>
                <a:avLst/>
                <a:gdLst>
                  <a:gd name="T0" fmla="*/ 40 w 40"/>
                  <a:gd name="T1" fmla="*/ 0 h 34"/>
                  <a:gd name="T2" fmla="*/ 35 w 40"/>
                  <a:gd name="T3" fmla="*/ 6 h 34"/>
                  <a:gd name="T4" fmla="*/ 22 w 40"/>
                  <a:gd name="T5" fmla="*/ 18 h 34"/>
                  <a:gd name="T6" fmla="*/ 1 w 40"/>
                  <a:gd name="T7" fmla="*/ 34 h 34"/>
                  <a:gd name="T8" fmla="*/ 20 w 40"/>
                  <a:gd name="T9" fmla="*/ 17 h 34"/>
                  <a:gd name="T10" fmla="*/ 40 w 40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4">
                    <a:moveTo>
                      <a:pt x="40" y="0"/>
                    </a:moveTo>
                    <a:cubicBezTo>
                      <a:pt x="40" y="0"/>
                      <a:pt x="38" y="3"/>
                      <a:pt x="35" y="6"/>
                    </a:cubicBezTo>
                    <a:cubicBezTo>
                      <a:pt x="32" y="10"/>
                      <a:pt x="27" y="14"/>
                      <a:pt x="22" y="18"/>
                    </a:cubicBezTo>
                    <a:cubicBezTo>
                      <a:pt x="10" y="27"/>
                      <a:pt x="1" y="34"/>
                      <a:pt x="1" y="34"/>
                    </a:cubicBezTo>
                    <a:cubicBezTo>
                      <a:pt x="0" y="33"/>
                      <a:pt x="9" y="25"/>
                      <a:pt x="20" y="17"/>
                    </a:cubicBezTo>
                    <a:cubicBezTo>
                      <a:pt x="32" y="8"/>
                      <a:pt x="39" y="0"/>
                      <a:pt x="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3">
                <a:extLst>
                  <a:ext uri="{FF2B5EF4-FFF2-40B4-BE49-F238E27FC236}">
                    <a16:creationId xmlns:a16="http://schemas.microsoft.com/office/drawing/2014/main" id="{A622BB2D-E0A6-4FD5-BFB8-CFB684B10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6" y="133"/>
                <a:ext cx="67" cy="58"/>
              </a:xfrm>
              <a:custGeom>
                <a:avLst/>
                <a:gdLst>
                  <a:gd name="T0" fmla="*/ 29 w 29"/>
                  <a:gd name="T1" fmla="*/ 0 h 25"/>
                  <a:gd name="T2" fmla="*/ 15 w 29"/>
                  <a:gd name="T3" fmla="*/ 13 h 25"/>
                  <a:gd name="T4" fmla="*/ 0 w 29"/>
                  <a:gd name="T5" fmla="*/ 25 h 25"/>
                  <a:gd name="T6" fmla="*/ 14 w 29"/>
                  <a:gd name="T7" fmla="*/ 12 h 25"/>
                  <a:gd name="T8" fmla="*/ 29 w 2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0"/>
                    </a:moveTo>
                    <a:cubicBezTo>
                      <a:pt x="29" y="0"/>
                      <a:pt x="23" y="6"/>
                      <a:pt x="15" y="13"/>
                    </a:cubicBezTo>
                    <a:cubicBezTo>
                      <a:pt x="7" y="20"/>
                      <a:pt x="0" y="25"/>
                      <a:pt x="0" y="25"/>
                    </a:cubicBezTo>
                    <a:cubicBezTo>
                      <a:pt x="0" y="24"/>
                      <a:pt x="6" y="18"/>
                      <a:pt x="14" y="12"/>
                    </a:cubicBezTo>
                    <a:cubicBezTo>
                      <a:pt x="22" y="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84">
                <a:extLst>
                  <a:ext uri="{FF2B5EF4-FFF2-40B4-BE49-F238E27FC236}">
                    <a16:creationId xmlns:a16="http://schemas.microsoft.com/office/drawing/2014/main" id="{A6FE8936-B811-4C2A-AFAE-CD38B2F5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96"/>
                <a:ext cx="44" cy="30"/>
              </a:xfrm>
              <a:custGeom>
                <a:avLst/>
                <a:gdLst>
                  <a:gd name="T0" fmla="*/ 19 w 19"/>
                  <a:gd name="T1" fmla="*/ 0 h 13"/>
                  <a:gd name="T2" fmla="*/ 10 w 19"/>
                  <a:gd name="T3" fmla="*/ 7 h 13"/>
                  <a:gd name="T4" fmla="*/ 0 w 19"/>
                  <a:gd name="T5" fmla="*/ 12 h 13"/>
                  <a:gd name="T6" fmla="*/ 9 w 19"/>
                  <a:gd name="T7" fmla="*/ 5 h 13"/>
                  <a:gd name="T8" fmla="*/ 19 w 19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3">
                    <a:moveTo>
                      <a:pt x="19" y="0"/>
                    </a:moveTo>
                    <a:cubicBezTo>
                      <a:pt x="19" y="0"/>
                      <a:pt x="15" y="4"/>
                      <a:pt x="10" y="7"/>
                    </a:cubicBezTo>
                    <a:cubicBezTo>
                      <a:pt x="5" y="10"/>
                      <a:pt x="0" y="13"/>
                      <a:pt x="0" y="12"/>
                    </a:cubicBezTo>
                    <a:cubicBezTo>
                      <a:pt x="0" y="12"/>
                      <a:pt x="3" y="9"/>
                      <a:pt x="9" y="5"/>
                    </a:cubicBezTo>
                    <a:cubicBezTo>
                      <a:pt x="14" y="2"/>
                      <a:pt x="18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85">
                <a:extLst>
                  <a:ext uri="{FF2B5EF4-FFF2-40B4-BE49-F238E27FC236}">
                    <a16:creationId xmlns:a16="http://schemas.microsoft.com/office/drawing/2014/main" id="{83C5D651-0F7D-439F-B87B-2AFEDBC85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" y="466"/>
                <a:ext cx="73" cy="62"/>
              </a:xfrm>
              <a:custGeom>
                <a:avLst/>
                <a:gdLst>
                  <a:gd name="T0" fmla="*/ 30 w 31"/>
                  <a:gd name="T1" fmla="*/ 0 h 27"/>
                  <a:gd name="T2" fmla="*/ 16 w 31"/>
                  <a:gd name="T3" fmla="*/ 14 h 27"/>
                  <a:gd name="T4" fmla="*/ 0 w 31"/>
                  <a:gd name="T5" fmla="*/ 26 h 27"/>
                  <a:gd name="T6" fmla="*/ 15 w 31"/>
                  <a:gd name="T7" fmla="*/ 12 h 27"/>
                  <a:gd name="T8" fmla="*/ 30 w 3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7">
                    <a:moveTo>
                      <a:pt x="30" y="0"/>
                    </a:moveTo>
                    <a:cubicBezTo>
                      <a:pt x="31" y="1"/>
                      <a:pt x="24" y="7"/>
                      <a:pt x="16" y="14"/>
                    </a:cubicBezTo>
                    <a:cubicBezTo>
                      <a:pt x="7" y="21"/>
                      <a:pt x="0" y="27"/>
                      <a:pt x="0" y="26"/>
                    </a:cubicBezTo>
                    <a:cubicBezTo>
                      <a:pt x="0" y="26"/>
                      <a:pt x="6" y="20"/>
                      <a:pt x="15" y="12"/>
                    </a:cubicBezTo>
                    <a:cubicBezTo>
                      <a:pt x="23" y="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86">
                <a:extLst>
                  <a:ext uri="{FF2B5EF4-FFF2-40B4-BE49-F238E27FC236}">
                    <a16:creationId xmlns:a16="http://schemas.microsoft.com/office/drawing/2014/main" id="{72D1B8A9-59D7-4CA1-BC05-F387D53F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" y="684"/>
                <a:ext cx="144" cy="100"/>
              </a:xfrm>
              <a:custGeom>
                <a:avLst/>
                <a:gdLst>
                  <a:gd name="T0" fmla="*/ 61 w 62"/>
                  <a:gd name="T1" fmla="*/ 0 h 43"/>
                  <a:gd name="T2" fmla="*/ 31 w 62"/>
                  <a:gd name="T3" fmla="*/ 22 h 43"/>
                  <a:gd name="T4" fmla="*/ 0 w 62"/>
                  <a:gd name="T5" fmla="*/ 42 h 43"/>
                  <a:gd name="T6" fmla="*/ 30 w 62"/>
                  <a:gd name="T7" fmla="*/ 20 h 43"/>
                  <a:gd name="T8" fmla="*/ 61 w 6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3">
                    <a:moveTo>
                      <a:pt x="61" y="0"/>
                    </a:moveTo>
                    <a:cubicBezTo>
                      <a:pt x="62" y="1"/>
                      <a:pt x="48" y="10"/>
                      <a:pt x="31" y="22"/>
                    </a:cubicBezTo>
                    <a:cubicBezTo>
                      <a:pt x="14" y="34"/>
                      <a:pt x="0" y="43"/>
                      <a:pt x="0" y="42"/>
                    </a:cubicBezTo>
                    <a:cubicBezTo>
                      <a:pt x="0" y="42"/>
                      <a:pt x="13" y="32"/>
                      <a:pt x="30" y="20"/>
                    </a:cubicBezTo>
                    <a:cubicBezTo>
                      <a:pt x="47" y="9"/>
                      <a:pt x="61" y="0"/>
                      <a:pt x="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87">
                <a:extLst>
                  <a:ext uri="{FF2B5EF4-FFF2-40B4-BE49-F238E27FC236}">
                    <a16:creationId xmlns:a16="http://schemas.microsoft.com/office/drawing/2014/main" id="{A0466B61-B457-46D8-8F25-A81D83C06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" y="577"/>
                <a:ext cx="86" cy="61"/>
              </a:xfrm>
              <a:custGeom>
                <a:avLst/>
                <a:gdLst>
                  <a:gd name="T0" fmla="*/ 37 w 37"/>
                  <a:gd name="T1" fmla="*/ 1 h 26"/>
                  <a:gd name="T2" fmla="*/ 19 w 37"/>
                  <a:gd name="T3" fmla="*/ 14 h 26"/>
                  <a:gd name="T4" fmla="*/ 0 w 37"/>
                  <a:gd name="T5" fmla="*/ 26 h 26"/>
                  <a:gd name="T6" fmla="*/ 18 w 37"/>
                  <a:gd name="T7" fmla="*/ 12 h 26"/>
                  <a:gd name="T8" fmla="*/ 37 w 37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6">
                    <a:moveTo>
                      <a:pt x="37" y="1"/>
                    </a:moveTo>
                    <a:cubicBezTo>
                      <a:pt x="37" y="1"/>
                      <a:pt x="29" y="7"/>
                      <a:pt x="19" y="14"/>
                    </a:cubicBezTo>
                    <a:cubicBezTo>
                      <a:pt x="9" y="21"/>
                      <a:pt x="1" y="26"/>
                      <a:pt x="0" y="26"/>
                    </a:cubicBezTo>
                    <a:cubicBezTo>
                      <a:pt x="0" y="25"/>
                      <a:pt x="8" y="19"/>
                      <a:pt x="18" y="12"/>
                    </a:cubicBezTo>
                    <a:cubicBezTo>
                      <a:pt x="28" y="5"/>
                      <a:pt x="36" y="0"/>
                      <a:pt x="3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88">
                <a:extLst>
                  <a:ext uri="{FF2B5EF4-FFF2-40B4-BE49-F238E27FC236}">
                    <a16:creationId xmlns:a16="http://schemas.microsoft.com/office/drawing/2014/main" id="{689A8766-FE10-484C-9EED-C7FB9906C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3" y="835"/>
                <a:ext cx="105" cy="75"/>
              </a:xfrm>
              <a:custGeom>
                <a:avLst/>
                <a:gdLst>
                  <a:gd name="T0" fmla="*/ 45 w 45"/>
                  <a:gd name="T1" fmla="*/ 1 h 32"/>
                  <a:gd name="T2" fmla="*/ 22 w 45"/>
                  <a:gd name="T3" fmla="*/ 16 h 32"/>
                  <a:gd name="T4" fmla="*/ 0 w 45"/>
                  <a:gd name="T5" fmla="*/ 32 h 32"/>
                  <a:gd name="T6" fmla="*/ 6 w 45"/>
                  <a:gd name="T7" fmla="*/ 26 h 32"/>
                  <a:gd name="T8" fmla="*/ 21 w 45"/>
                  <a:gd name="T9" fmla="*/ 14 h 32"/>
                  <a:gd name="T10" fmla="*/ 38 w 45"/>
                  <a:gd name="T11" fmla="*/ 4 h 32"/>
                  <a:gd name="T12" fmla="*/ 45 w 45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32">
                    <a:moveTo>
                      <a:pt x="45" y="1"/>
                    </a:moveTo>
                    <a:cubicBezTo>
                      <a:pt x="45" y="1"/>
                      <a:pt x="35" y="7"/>
                      <a:pt x="22" y="16"/>
                    </a:cubicBezTo>
                    <a:cubicBezTo>
                      <a:pt x="10" y="24"/>
                      <a:pt x="0" y="32"/>
                      <a:pt x="0" y="32"/>
                    </a:cubicBezTo>
                    <a:cubicBezTo>
                      <a:pt x="0" y="31"/>
                      <a:pt x="2" y="29"/>
                      <a:pt x="6" y="26"/>
                    </a:cubicBezTo>
                    <a:cubicBezTo>
                      <a:pt x="9" y="23"/>
                      <a:pt x="15" y="19"/>
                      <a:pt x="21" y="14"/>
                    </a:cubicBezTo>
                    <a:cubicBezTo>
                      <a:pt x="27" y="10"/>
                      <a:pt x="33" y="6"/>
                      <a:pt x="38" y="4"/>
                    </a:cubicBezTo>
                    <a:cubicBezTo>
                      <a:pt x="42" y="2"/>
                      <a:pt x="45" y="0"/>
                      <a:pt x="4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89">
                <a:extLst>
                  <a:ext uri="{FF2B5EF4-FFF2-40B4-BE49-F238E27FC236}">
                    <a16:creationId xmlns:a16="http://schemas.microsoft.com/office/drawing/2014/main" id="{DDBABFF6-9CF7-47D9-82AD-929F19B11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952"/>
                <a:ext cx="109" cy="84"/>
              </a:xfrm>
              <a:custGeom>
                <a:avLst/>
                <a:gdLst>
                  <a:gd name="T0" fmla="*/ 46 w 47"/>
                  <a:gd name="T1" fmla="*/ 0 h 36"/>
                  <a:gd name="T2" fmla="*/ 24 w 47"/>
                  <a:gd name="T3" fmla="*/ 19 h 36"/>
                  <a:gd name="T4" fmla="*/ 0 w 47"/>
                  <a:gd name="T5" fmla="*/ 35 h 36"/>
                  <a:gd name="T6" fmla="*/ 23 w 47"/>
                  <a:gd name="T7" fmla="*/ 17 h 36"/>
                  <a:gd name="T8" fmla="*/ 46 w 4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6">
                    <a:moveTo>
                      <a:pt x="46" y="0"/>
                    </a:moveTo>
                    <a:cubicBezTo>
                      <a:pt x="47" y="1"/>
                      <a:pt x="37" y="9"/>
                      <a:pt x="24" y="19"/>
                    </a:cubicBezTo>
                    <a:cubicBezTo>
                      <a:pt x="11" y="28"/>
                      <a:pt x="0" y="36"/>
                      <a:pt x="0" y="35"/>
                    </a:cubicBezTo>
                    <a:cubicBezTo>
                      <a:pt x="0" y="35"/>
                      <a:pt x="10" y="27"/>
                      <a:pt x="23" y="17"/>
                    </a:cubicBezTo>
                    <a:cubicBezTo>
                      <a:pt x="35" y="7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0">
                <a:extLst>
                  <a:ext uri="{FF2B5EF4-FFF2-40B4-BE49-F238E27FC236}">
                    <a16:creationId xmlns:a16="http://schemas.microsoft.com/office/drawing/2014/main" id="{8E595221-7780-4075-838C-2147B60D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" y="1101"/>
                <a:ext cx="121" cy="86"/>
              </a:xfrm>
              <a:custGeom>
                <a:avLst/>
                <a:gdLst>
                  <a:gd name="T0" fmla="*/ 52 w 52"/>
                  <a:gd name="T1" fmla="*/ 0 h 37"/>
                  <a:gd name="T2" fmla="*/ 45 w 52"/>
                  <a:gd name="T3" fmla="*/ 7 h 37"/>
                  <a:gd name="T4" fmla="*/ 27 w 52"/>
                  <a:gd name="T5" fmla="*/ 20 h 37"/>
                  <a:gd name="T6" fmla="*/ 9 w 52"/>
                  <a:gd name="T7" fmla="*/ 33 h 37"/>
                  <a:gd name="T8" fmla="*/ 0 w 52"/>
                  <a:gd name="T9" fmla="*/ 37 h 37"/>
                  <a:gd name="T10" fmla="*/ 8 w 52"/>
                  <a:gd name="T11" fmla="*/ 31 h 37"/>
                  <a:gd name="T12" fmla="*/ 26 w 52"/>
                  <a:gd name="T13" fmla="*/ 19 h 37"/>
                  <a:gd name="T14" fmla="*/ 44 w 52"/>
                  <a:gd name="T15" fmla="*/ 5 h 37"/>
                  <a:gd name="T16" fmla="*/ 52 w 52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37">
                    <a:moveTo>
                      <a:pt x="52" y="0"/>
                    </a:moveTo>
                    <a:cubicBezTo>
                      <a:pt x="52" y="0"/>
                      <a:pt x="49" y="3"/>
                      <a:pt x="45" y="7"/>
                    </a:cubicBezTo>
                    <a:cubicBezTo>
                      <a:pt x="41" y="10"/>
                      <a:pt x="35" y="15"/>
                      <a:pt x="27" y="20"/>
                    </a:cubicBezTo>
                    <a:cubicBezTo>
                      <a:pt x="20" y="26"/>
                      <a:pt x="14" y="30"/>
                      <a:pt x="9" y="33"/>
                    </a:cubicBezTo>
                    <a:cubicBezTo>
                      <a:pt x="4" y="36"/>
                      <a:pt x="1" y="37"/>
                      <a:pt x="0" y="37"/>
                    </a:cubicBezTo>
                    <a:cubicBezTo>
                      <a:pt x="0" y="37"/>
                      <a:pt x="3" y="35"/>
                      <a:pt x="8" y="31"/>
                    </a:cubicBezTo>
                    <a:cubicBezTo>
                      <a:pt x="13" y="28"/>
                      <a:pt x="19" y="24"/>
                      <a:pt x="26" y="19"/>
                    </a:cubicBezTo>
                    <a:cubicBezTo>
                      <a:pt x="33" y="14"/>
                      <a:pt x="40" y="9"/>
                      <a:pt x="44" y="5"/>
                    </a:cubicBezTo>
                    <a:cubicBezTo>
                      <a:pt x="49" y="2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1">
                <a:extLst>
                  <a:ext uri="{FF2B5EF4-FFF2-40B4-BE49-F238E27FC236}">
                    <a16:creationId xmlns:a16="http://schemas.microsoft.com/office/drawing/2014/main" id="{AF8C99C7-2ECB-46FF-94BF-504F756C4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7" y="1222"/>
                <a:ext cx="140" cy="100"/>
              </a:xfrm>
              <a:custGeom>
                <a:avLst/>
                <a:gdLst>
                  <a:gd name="T0" fmla="*/ 60 w 60"/>
                  <a:gd name="T1" fmla="*/ 0 h 43"/>
                  <a:gd name="T2" fmla="*/ 52 w 60"/>
                  <a:gd name="T3" fmla="*/ 7 h 43"/>
                  <a:gd name="T4" fmla="*/ 31 w 60"/>
                  <a:gd name="T5" fmla="*/ 23 h 43"/>
                  <a:gd name="T6" fmla="*/ 10 w 60"/>
                  <a:gd name="T7" fmla="*/ 38 h 43"/>
                  <a:gd name="T8" fmla="*/ 0 w 60"/>
                  <a:gd name="T9" fmla="*/ 43 h 43"/>
                  <a:gd name="T10" fmla="*/ 9 w 60"/>
                  <a:gd name="T11" fmla="*/ 36 h 43"/>
                  <a:gd name="T12" fmla="*/ 30 w 60"/>
                  <a:gd name="T13" fmla="*/ 21 h 43"/>
                  <a:gd name="T14" fmla="*/ 51 w 60"/>
                  <a:gd name="T15" fmla="*/ 6 h 43"/>
                  <a:gd name="T16" fmla="*/ 60 w 60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cubicBezTo>
                      <a:pt x="60" y="0"/>
                      <a:pt x="57" y="3"/>
                      <a:pt x="52" y="7"/>
                    </a:cubicBezTo>
                    <a:cubicBezTo>
                      <a:pt x="47" y="12"/>
                      <a:pt x="40" y="17"/>
                      <a:pt x="31" y="23"/>
                    </a:cubicBezTo>
                    <a:cubicBezTo>
                      <a:pt x="23" y="29"/>
                      <a:pt x="15" y="34"/>
                      <a:pt x="10" y="38"/>
                    </a:cubicBezTo>
                    <a:cubicBezTo>
                      <a:pt x="4" y="41"/>
                      <a:pt x="0" y="43"/>
                      <a:pt x="0" y="43"/>
                    </a:cubicBezTo>
                    <a:cubicBezTo>
                      <a:pt x="0" y="43"/>
                      <a:pt x="3" y="40"/>
                      <a:pt x="9" y="36"/>
                    </a:cubicBezTo>
                    <a:cubicBezTo>
                      <a:pt x="14" y="33"/>
                      <a:pt x="22" y="27"/>
                      <a:pt x="30" y="21"/>
                    </a:cubicBezTo>
                    <a:cubicBezTo>
                      <a:pt x="38" y="16"/>
                      <a:pt x="46" y="10"/>
                      <a:pt x="51" y="6"/>
                    </a:cubicBezTo>
                    <a:cubicBezTo>
                      <a:pt x="56" y="2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92">
                <a:extLst>
                  <a:ext uri="{FF2B5EF4-FFF2-40B4-BE49-F238E27FC236}">
                    <a16:creationId xmlns:a16="http://schemas.microsoft.com/office/drawing/2014/main" id="{36CBEBDD-0712-491D-98A3-AFF3A7B3D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" y="221"/>
                <a:ext cx="98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3">
                <a:extLst>
                  <a:ext uri="{FF2B5EF4-FFF2-40B4-BE49-F238E27FC236}">
                    <a16:creationId xmlns:a16="http://schemas.microsoft.com/office/drawing/2014/main" id="{5CBDBB49-0C42-4EC9-A812-682AFC19B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" y="440"/>
                <a:ext cx="67" cy="293"/>
              </a:xfrm>
              <a:custGeom>
                <a:avLst/>
                <a:gdLst>
                  <a:gd name="T0" fmla="*/ 19 w 29"/>
                  <a:gd name="T1" fmla="*/ 126 h 126"/>
                  <a:gd name="T2" fmla="*/ 4 w 29"/>
                  <a:gd name="T3" fmla="*/ 74 h 126"/>
                  <a:gd name="T4" fmla="*/ 6 w 29"/>
                  <a:gd name="T5" fmla="*/ 20 h 126"/>
                  <a:gd name="T6" fmla="*/ 17 w 29"/>
                  <a:gd name="T7" fmla="*/ 0 h 126"/>
                  <a:gd name="T8" fmla="*/ 15 w 29"/>
                  <a:gd name="T9" fmla="*/ 18 h 126"/>
                  <a:gd name="T10" fmla="*/ 28 w 29"/>
                  <a:gd name="T11" fmla="*/ 72 h 126"/>
                  <a:gd name="T12" fmla="*/ 19 w 29"/>
                  <a:gd name="T1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26">
                    <a:moveTo>
                      <a:pt x="19" y="126"/>
                    </a:moveTo>
                    <a:cubicBezTo>
                      <a:pt x="13" y="109"/>
                      <a:pt x="7" y="92"/>
                      <a:pt x="4" y="74"/>
                    </a:cubicBezTo>
                    <a:cubicBezTo>
                      <a:pt x="0" y="56"/>
                      <a:pt x="0" y="37"/>
                      <a:pt x="6" y="20"/>
                    </a:cubicBezTo>
                    <a:cubicBezTo>
                      <a:pt x="6" y="17"/>
                      <a:pt x="14" y="0"/>
                      <a:pt x="17" y="0"/>
                    </a:cubicBezTo>
                    <a:cubicBezTo>
                      <a:pt x="19" y="0"/>
                      <a:pt x="14" y="16"/>
                      <a:pt x="15" y="18"/>
                    </a:cubicBezTo>
                    <a:cubicBezTo>
                      <a:pt x="25" y="34"/>
                      <a:pt x="29" y="53"/>
                      <a:pt x="28" y="72"/>
                    </a:cubicBezTo>
                    <a:cubicBezTo>
                      <a:pt x="27" y="91"/>
                      <a:pt x="24" y="108"/>
                      <a:pt x="19" y="12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94">
                <a:extLst>
                  <a:ext uri="{FF2B5EF4-FFF2-40B4-BE49-F238E27FC236}">
                    <a16:creationId xmlns:a16="http://schemas.microsoft.com/office/drawing/2014/main" id="{EA9BD3F8-D360-4A14-8AF1-E435C6DA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368"/>
                <a:ext cx="370" cy="723"/>
              </a:xfrm>
              <a:custGeom>
                <a:avLst/>
                <a:gdLst>
                  <a:gd name="T0" fmla="*/ 114 w 159"/>
                  <a:gd name="T1" fmla="*/ 253 h 311"/>
                  <a:gd name="T2" fmla="*/ 114 w 159"/>
                  <a:gd name="T3" fmla="*/ 230 h 311"/>
                  <a:gd name="T4" fmla="*/ 158 w 159"/>
                  <a:gd name="T5" fmla="*/ 180 h 311"/>
                  <a:gd name="T6" fmla="*/ 154 w 159"/>
                  <a:gd name="T7" fmla="*/ 76 h 311"/>
                  <a:gd name="T8" fmla="*/ 73 w 159"/>
                  <a:gd name="T9" fmla="*/ 1 h 311"/>
                  <a:gd name="T10" fmla="*/ 69 w 159"/>
                  <a:gd name="T11" fmla="*/ 0 h 311"/>
                  <a:gd name="T12" fmla="*/ 4 w 159"/>
                  <a:gd name="T13" fmla="*/ 88 h 311"/>
                  <a:gd name="T14" fmla="*/ 10 w 159"/>
                  <a:gd name="T15" fmla="*/ 247 h 311"/>
                  <a:gd name="T16" fmla="*/ 43 w 159"/>
                  <a:gd name="T17" fmla="*/ 283 h 311"/>
                  <a:gd name="T18" fmla="*/ 114 w 159"/>
                  <a:gd name="T19" fmla="*/ 253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9" h="311">
                    <a:moveTo>
                      <a:pt x="114" y="253"/>
                    </a:moveTo>
                    <a:cubicBezTo>
                      <a:pt x="114" y="240"/>
                      <a:pt x="113" y="230"/>
                      <a:pt x="114" y="230"/>
                    </a:cubicBezTo>
                    <a:cubicBezTo>
                      <a:pt x="114" y="230"/>
                      <a:pt x="157" y="224"/>
                      <a:pt x="158" y="180"/>
                    </a:cubicBezTo>
                    <a:cubicBezTo>
                      <a:pt x="159" y="159"/>
                      <a:pt x="156" y="116"/>
                      <a:pt x="154" y="76"/>
                    </a:cubicBezTo>
                    <a:cubicBezTo>
                      <a:pt x="151" y="34"/>
                      <a:pt x="116" y="1"/>
                      <a:pt x="73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24" y="3"/>
                      <a:pt x="0" y="42"/>
                      <a:pt x="4" y="88"/>
                    </a:cubicBezTo>
                    <a:cubicBezTo>
                      <a:pt x="10" y="247"/>
                      <a:pt x="10" y="247"/>
                      <a:pt x="10" y="247"/>
                    </a:cubicBezTo>
                    <a:cubicBezTo>
                      <a:pt x="43" y="283"/>
                      <a:pt x="43" y="283"/>
                      <a:pt x="43" y="283"/>
                    </a:cubicBezTo>
                    <a:cubicBezTo>
                      <a:pt x="69" y="311"/>
                      <a:pt x="116" y="292"/>
                      <a:pt x="114" y="253"/>
                    </a:cubicBezTo>
                  </a:path>
                </a:pathLst>
              </a:custGeom>
              <a:solidFill>
                <a:srgbClr val="BD8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95">
                <a:extLst>
                  <a:ext uri="{FF2B5EF4-FFF2-40B4-BE49-F238E27FC236}">
                    <a16:creationId xmlns:a16="http://schemas.microsoft.com/office/drawing/2014/main" id="{2A4BFA2D-9E93-44E3-AA28-041BA80F4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863"/>
                <a:ext cx="132" cy="77"/>
              </a:xfrm>
              <a:custGeom>
                <a:avLst/>
                <a:gdLst>
                  <a:gd name="T0" fmla="*/ 57 w 57"/>
                  <a:gd name="T1" fmla="*/ 17 h 33"/>
                  <a:gd name="T2" fmla="*/ 0 w 57"/>
                  <a:gd name="T3" fmla="*/ 0 h 33"/>
                  <a:gd name="T4" fmla="*/ 57 w 57"/>
                  <a:gd name="T5" fmla="*/ 30 h 33"/>
                  <a:gd name="T6" fmla="*/ 57 w 57"/>
                  <a:gd name="T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3">
                    <a:moveTo>
                      <a:pt x="57" y="17"/>
                    </a:moveTo>
                    <a:cubicBezTo>
                      <a:pt x="57" y="17"/>
                      <a:pt x="29" y="19"/>
                      <a:pt x="0" y="0"/>
                    </a:cubicBezTo>
                    <a:cubicBezTo>
                      <a:pt x="0" y="0"/>
                      <a:pt x="13" y="33"/>
                      <a:pt x="57" y="30"/>
                    </a:cubicBezTo>
                    <a:lnTo>
                      <a:pt x="57" y="17"/>
                    </a:ln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96">
                <a:extLst>
                  <a:ext uri="{FF2B5EF4-FFF2-40B4-BE49-F238E27FC236}">
                    <a16:creationId xmlns:a16="http://schemas.microsoft.com/office/drawing/2014/main" id="{0D0C95D6-F70A-4EB3-82AE-C569B940B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614"/>
                <a:ext cx="30" cy="28"/>
              </a:xfrm>
              <a:custGeom>
                <a:avLst/>
                <a:gdLst>
                  <a:gd name="T0" fmla="*/ 13 w 13"/>
                  <a:gd name="T1" fmla="*/ 6 h 12"/>
                  <a:gd name="T2" fmla="*/ 7 w 13"/>
                  <a:gd name="T3" fmla="*/ 12 h 12"/>
                  <a:gd name="T4" fmla="*/ 0 w 13"/>
                  <a:gd name="T5" fmla="*/ 7 h 12"/>
                  <a:gd name="T6" fmla="*/ 6 w 13"/>
                  <a:gd name="T7" fmla="*/ 0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cubicBezTo>
                      <a:pt x="13" y="9"/>
                      <a:pt x="10" y="12"/>
                      <a:pt x="7" y="12"/>
                    </a:cubicBezTo>
                    <a:cubicBezTo>
                      <a:pt x="3" y="12"/>
                      <a:pt x="0" y="10"/>
                      <a:pt x="0" y="7"/>
                    </a:cubicBezTo>
                    <a:cubicBezTo>
                      <a:pt x="0" y="3"/>
                      <a:pt x="3" y="1"/>
                      <a:pt x="6" y="0"/>
                    </a:cubicBezTo>
                    <a:cubicBezTo>
                      <a:pt x="10" y="0"/>
                      <a:pt x="13" y="3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97">
                <a:extLst>
                  <a:ext uri="{FF2B5EF4-FFF2-40B4-BE49-F238E27FC236}">
                    <a16:creationId xmlns:a16="http://schemas.microsoft.com/office/drawing/2014/main" id="{F5F742E1-E0C6-4A50-8265-109D77278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573"/>
                <a:ext cx="61" cy="16"/>
              </a:xfrm>
              <a:custGeom>
                <a:avLst/>
                <a:gdLst>
                  <a:gd name="T0" fmla="*/ 25 w 26"/>
                  <a:gd name="T1" fmla="*/ 6 h 7"/>
                  <a:gd name="T2" fmla="*/ 13 w 26"/>
                  <a:gd name="T3" fmla="*/ 4 h 7"/>
                  <a:gd name="T4" fmla="*/ 1 w 26"/>
                  <a:gd name="T5" fmla="*/ 6 h 7"/>
                  <a:gd name="T6" fmla="*/ 3 w 26"/>
                  <a:gd name="T7" fmla="*/ 3 h 7"/>
                  <a:gd name="T8" fmla="*/ 13 w 26"/>
                  <a:gd name="T9" fmla="*/ 0 h 7"/>
                  <a:gd name="T10" fmla="*/ 23 w 26"/>
                  <a:gd name="T11" fmla="*/ 3 h 7"/>
                  <a:gd name="T12" fmla="*/ 25 w 26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7">
                    <a:moveTo>
                      <a:pt x="25" y="6"/>
                    </a:moveTo>
                    <a:cubicBezTo>
                      <a:pt x="25" y="7"/>
                      <a:pt x="20" y="4"/>
                      <a:pt x="13" y="4"/>
                    </a:cubicBezTo>
                    <a:cubicBezTo>
                      <a:pt x="7" y="3"/>
                      <a:pt x="2" y="7"/>
                      <a:pt x="1" y="6"/>
                    </a:cubicBezTo>
                    <a:cubicBezTo>
                      <a:pt x="0" y="6"/>
                      <a:pt x="1" y="4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8" y="0"/>
                      <a:pt x="21" y="1"/>
                      <a:pt x="23" y="3"/>
                    </a:cubicBezTo>
                    <a:cubicBezTo>
                      <a:pt x="25" y="4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98">
                <a:extLst>
                  <a:ext uri="{FF2B5EF4-FFF2-40B4-BE49-F238E27FC236}">
                    <a16:creationId xmlns:a16="http://schemas.microsoft.com/office/drawing/2014/main" id="{5CD84AC0-FD0E-4B4F-B108-E130AA3B1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1" y="617"/>
                <a:ext cx="28" cy="28"/>
              </a:xfrm>
              <a:custGeom>
                <a:avLst/>
                <a:gdLst>
                  <a:gd name="T0" fmla="*/ 12 w 12"/>
                  <a:gd name="T1" fmla="*/ 6 h 12"/>
                  <a:gd name="T2" fmla="*/ 6 w 12"/>
                  <a:gd name="T3" fmla="*/ 12 h 12"/>
                  <a:gd name="T4" fmla="*/ 0 w 12"/>
                  <a:gd name="T5" fmla="*/ 6 h 12"/>
                  <a:gd name="T6" fmla="*/ 6 w 12"/>
                  <a:gd name="T7" fmla="*/ 0 h 12"/>
                  <a:gd name="T8" fmla="*/ 12 w 12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99">
                <a:extLst>
                  <a:ext uri="{FF2B5EF4-FFF2-40B4-BE49-F238E27FC236}">
                    <a16:creationId xmlns:a16="http://schemas.microsoft.com/office/drawing/2014/main" id="{55EE6780-4C77-4A4A-BEB7-52F1FD27D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" y="577"/>
                <a:ext cx="58" cy="17"/>
              </a:xfrm>
              <a:custGeom>
                <a:avLst/>
                <a:gdLst>
                  <a:gd name="T0" fmla="*/ 25 w 25"/>
                  <a:gd name="T1" fmla="*/ 6 h 7"/>
                  <a:gd name="T2" fmla="*/ 12 w 25"/>
                  <a:gd name="T3" fmla="*/ 3 h 7"/>
                  <a:gd name="T4" fmla="*/ 0 w 25"/>
                  <a:gd name="T5" fmla="*/ 6 h 7"/>
                  <a:gd name="T6" fmla="*/ 3 w 25"/>
                  <a:gd name="T7" fmla="*/ 3 h 7"/>
                  <a:gd name="T8" fmla="*/ 13 w 25"/>
                  <a:gd name="T9" fmla="*/ 0 h 7"/>
                  <a:gd name="T10" fmla="*/ 22 w 25"/>
                  <a:gd name="T11" fmla="*/ 3 h 7"/>
                  <a:gd name="T12" fmla="*/ 25 w 2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25" y="6"/>
                    </a:moveTo>
                    <a:cubicBezTo>
                      <a:pt x="24" y="7"/>
                      <a:pt x="19" y="4"/>
                      <a:pt x="12" y="3"/>
                    </a:cubicBezTo>
                    <a:cubicBezTo>
                      <a:pt x="6" y="3"/>
                      <a:pt x="1" y="7"/>
                      <a:pt x="0" y="6"/>
                    </a:cubicBezTo>
                    <a:cubicBezTo>
                      <a:pt x="0" y="6"/>
                      <a:pt x="0" y="4"/>
                      <a:pt x="3" y="3"/>
                    </a:cubicBezTo>
                    <a:cubicBezTo>
                      <a:pt x="5" y="1"/>
                      <a:pt x="8" y="0"/>
                      <a:pt x="13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4" y="4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00">
                <a:extLst>
                  <a:ext uri="{FF2B5EF4-FFF2-40B4-BE49-F238E27FC236}">
                    <a16:creationId xmlns:a16="http://schemas.microsoft.com/office/drawing/2014/main" id="{B1127BA2-D3F4-4946-B9EE-49A584240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582"/>
                <a:ext cx="48" cy="133"/>
              </a:xfrm>
              <a:custGeom>
                <a:avLst/>
                <a:gdLst>
                  <a:gd name="T0" fmla="*/ 3 w 21"/>
                  <a:gd name="T1" fmla="*/ 56 h 57"/>
                  <a:gd name="T2" fmla="*/ 14 w 21"/>
                  <a:gd name="T3" fmla="*/ 54 h 57"/>
                  <a:gd name="T4" fmla="*/ 18 w 21"/>
                  <a:gd name="T5" fmla="*/ 53 h 57"/>
                  <a:gd name="T6" fmla="*/ 17 w 21"/>
                  <a:gd name="T7" fmla="*/ 48 h 57"/>
                  <a:gd name="T8" fmla="*/ 12 w 21"/>
                  <a:gd name="T9" fmla="*/ 34 h 57"/>
                  <a:gd name="T10" fmla="*/ 1 w 21"/>
                  <a:gd name="T11" fmla="*/ 0 h 57"/>
                  <a:gd name="T12" fmla="*/ 14 w 21"/>
                  <a:gd name="T13" fmla="*/ 33 h 57"/>
                  <a:gd name="T14" fmla="*/ 19 w 21"/>
                  <a:gd name="T15" fmla="*/ 47 h 57"/>
                  <a:gd name="T16" fmla="*/ 20 w 21"/>
                  <a:gd name="T17" fmla="*/ 53 h 57"/>
                  <a:gd name="T18" fmla="*/ 17 w 21"/>
                  <a:gd name="T19" fmla="*/ 56 h 57"/>
                  <a:gd name="T20" fmla="*/ 14 w 21"/>
                  <a:gd name="T21" fmla="*/ 56 h 57"/>
                  <a:gd name="T22" fmla="*/ 3 w 21"/>
                  <a:gd name="T23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57">
                    <a:moveTo>
                      <a:pt x="3" y="56"/>
                    </a:moveTo>
                    <a:cubicBezTo>
                      <a:pt x="3" y="56"/>
                      <a:pt x="7" y="55"/>
                      <a:pt x="14" y="54"/>
                    </a:cubicBezTo>
                    <a:cubicBezTo>
                      <a:pt x="16" y="54"/>
                      <a:pt x="17" y="54"/>
                      <a:pt x="18" y="53"/>
                    </a:cubicBezTo>
                    <a:cubicBezTo>
                      <a:pt x="18" y="51"/>
                      <a:pt x="17" y="50"/>
                      <a:pt x="17" y="48"/>
                    </a:cubicBezTo>
                    <a:cubicBezTo>
                      <a:pt x="15" y="43"/>
                      <a:pt x="13" y="39"/>
                      <a:pt x="12" y="34"/>
                    </a:cubicBezTo>
                    <a:cubicBezTo>
                      <a:pt x="5" y="16"/>
                      <a:pt x="0" y="0"/>
                      <a:pt x="1" y="0"/>
                    </a:cubicBezTo>
                    <a:cubicBezTo>
                      <a:pt x="1" y="0"/>
                      <a:pt x="8" y="15"/>
                      <a:pt x="14" y="33"/>
                    </a:cubicBezTo>
                    <a:cubicBezTo>
                      <a:pt x="16" y="38"/>
                      <a:pt x="18" y="42"/>
                      <a:pt x="19" y="47"/>
                    </a:cubicBezTo>
                    <a:cubicBezTo>
                      <a:pt x="20" y="49"/>
                      <a:pt x="21" y="51"/>
                      <a:pt x="20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6" y="56"/>
                      <a:pt x="15" y="56"/>
                      <a:pt x="14" y="56"/>
                    </a:cubicBezTo>
                    <a:cubicBezTo>
                      <a:pt x="7" y="57"/>
                      <a:pt x="3" y="57"/>
                      <a:pt x="3" y="5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01">
                <a:extLst>
                  <a:ext uri="{FF2B5EF4-FFF2-40B4-BE49-F238E27FC236}">
                    <a16:creationId xmlns:a16="http://schemas.microsoft.com/office/drawing/2014/main" id="{73C5DA72-8F48-45AB-80BD-72D2D0B3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526"/>
                <a:ext cx="75" cy="23"/>
              </a:xfrm>
              <a:custGeom>
                <a:avLst/>
                <a:gdLst>
                  <a:gd name="T0" fmla="*/ 31 w 32"/>
                  <a:gd name="T1" fmla="*/ 6 h 10"/>
                  <a:gd name="T2" fmla="*/ 16 w 32"/>
                  <a:gd name="T3" fmla="*/ 7 h 10"/>
                  <a:gd name="T4" fmla="*/ 1 w 32"/>
                  <a:gd name="T5" fmla="*/ 9 h 10"/>
                  <a:gd name="T6" fmla="*/ 4 w 32"/>
                  <a:gd name="T7" fmla="*/ 4 h 10"/>
                  <a:gd name="T8" fmla="*/ 16 w 32"/>
                  <a:gd name="T9" fmla="*/ 1 h 10"/>
                  <a:gd name="T10" fmla="*/ 27 w 32"/>
                  <a:gd name="T11" fmla="*/ 2 h 10"/>
                  <a:gd name="T12" fmla="*/ 31 w 32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1" y="6"/>
                    </a:moveTo>
                    <a:cubicBezTo>
                      <a:pt x="31" y="7"/>
                      <a:pt x="24" y="6"/>
                      <a:pt x="16" y="7"/>
                    </a:cubicBezTo>
                    <a:cubicBezTo>
                      <a:pt x="8" y="8"/>
                      <a:pt x="2" y="10"/>
                      <a:pt x="1" y="9"/>
                    </a:cubicBezTo>
                    <a:cubicBezTo>
                      <a:pt x="0" y="8"/>
                      <a:pt x="2" y="6"/>
                      <a:pt x="4" y="4"/>
                    </a:cubicBezTo>
                    <a:cubicBezTo>
                      <a:pt x="7" y="3"/>
                      <a:pt x="11" y="1"/>
                      <a:pt x="16" y="1"/>
                    </a:cubicBezTo>
                    <a:cubicBezTo>
                      <a:pt x="20" y="0"/>
                      <a:pt x="25" y="1"/>
                      <a:pt x="27" y="2"/>
                    </a:cubicBezTo>
                    <a:cubicBezTo>
                      <a:pt x="30" y="3"/>
                      <a:pt x="32" y="5"/>
                      <a:pt x="3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2">
                <a:extLst>
                  <a:ext uri="{FF2B5EF4-FFF2-40B4-BE49-F238E27FC236}">
                    <a16:creationId xmlns:a16="http://schemas.microsoft.com/office/drawing/2014/main" id="{AB6C92C8-17A1-4D4A-A424-9D74F0E64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519"/>
                <a:ext cx="54" cy="19"/>
              </a:xfrm>
              <a:custGeom>
                <a:avLst/>
                <a:gdLst>
                  <a:gd name="T0" fmla="*/ 23 w 23"/>
                  <a:gd name="T1" fmla="*/ 7 h 8"/>
                  <a:gd name="T2" fmla="*/ 12 w 23"/>
                  <a:gd name="T3" fmla="*/ 7 h 8"/>
                  <a:gd name="T4" fmla="*/ 0 w 23"/>
                  <a:gd name="T5" fmla="*/ 6 h 8"/>
                  <a:gd name="T6" fmla="*/ 3 w 23"/>
                  <a:gd name="T7" fmla="*/ 2 h 8"/>
                  <a:gd name="T8" fmla="*/ 12 w 23"/>
                  <a:gd name="T9" fmla="*/ 0 h 8"/>
                  <a:gd name="T10" fmla="*/ 21 w 23"/>
                  <a:gd name="T11" fmla="*/ 3 h 8"/>
                  <a:gd name="T12" fmla="*/ 23 w 23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23" y="7"/>
                    </a:moveTo>
                    <a:cubicBezTo>
                      <a:pt x="22" y="8"/>
                      <a:pt x="17" y="7"/>
                      <a:pt x="12" y="7"/>
                    </a:cubicBezTo>
                    <a:cubicBezTo>
                      <a:pt x="6" y="7"/>
                      <a:pt x="1" y="8"/>
                      <a:pt x="0" y="6"/>
                    </a:cubicBezTo>
                    <a:cubicBezTo>
                      <a:pt x="0" y="5"/>
                      <a:pt x="0" y="4"/>
                      <a:pt x="3" y="2"/>
                    </a:cubicBezTo>
                    <a:cubicBezTo>
                      <a:pt x="5" y="1"/>
                      <a:pt x="8" y="0"/>
                      <a:pt x="12" y="0"/>
                    </a:cubicBezTo>
                    <a:cubicBezTo>
                      <a:pt x="16" y="0"/>
                      <a:pt x="19" y="1"/>
                      <a:pt x="21" y="3"/>
                    </a:cubicBezTo>
                    <a:cubicBezTo>
                      <a:pt x="23" y="4"/>
                      <a:pt x="23" y="6"/>
                      <a:pt x="23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3">
                <a:extLst>
                  <a:ext uri="{FF2B5EF4-FFF2-40B4-BE49-F238E27FC236}">
                    <a16:creationId xmlns:a16="http://schemas.microsoft.com/office/drawing/2014/main" id="{EABBE325-7108-4100-8FDA-F55E2DE7B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626"/>
                <a:ext cx="72" cy="140"/>
              </a:xfrm>
              <a:custGeom>
                <a:avLst/>
                <a:gdLst>
                  <a:gd name="T0" fmla="*/ 30 w 31"/>
                  <a:gd name="T1" fmla="*/ 9 h 60"/>
                  <a:gd name="T2" fmla="*/ 1 w 31"/>
                  <a:gd name="T3" fmla="*/ 30 h 60"/>
                  <a:gd name="T4" fmla="*/ 31 w 31"/>
                  <a:gd name="T5" fmla="*/ 52 h 60"/>
                  <a:gd name="T6" fmla="*/ 30 w 31"/>
                  <a:gd name="T7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0">
                    <a:moveTo>
                      <a:pt x="30" y="9"/>
                    </a:moveTo>
                    <a:cubicBezTo>
                      <a:pt x="29" y="9"/>
                      <a:pt x="0" y="0"/>
                      <a:pt x="1" y="30"/>
                    </a:cubicBezTo>
                    <a:cubicBezTo>
                      <a:pt x="1" y="60"/>
                      <a:pt x="31" y="53"/>
                      <a:pt x="31" y="52"/>
                    </a:cubicBezTo>
                    <a:cubicBezTo>
                      <a:pt x="31" y="51"/>
                      <a:pt x="30" y="9"/>
                      <a:pt x="30" y="9"/>
                    </a:cubicBezTo>
                    <a:close/>
                  </a:path>
                </a:pathLst>
              </a:custGeom>
              <a:solidFill>
                <a:srgbClr val="BD8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4">
                <a:extLst>
                  <a:ext uri="{FF2B5EF4-FFF2-40B4-BE49-F238E27FC236}">
                    <a16:creationId xmlns:a16="http://schemas.microsoft.com/office/drawing/2014/main" id="{DF91C997-8DE7-4ACC-B2CF-3CADC7BD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666"/>
                <a:ext cx="33" cy="62"/>
              </a:xfrm>
              <a:custGeom>
                <a:avLst/>
                <a:gdLst>
                  <a:gd name="T0" fmla="*/ 14 w 14"/>
                  <a:gd name="T1" fmla="*/ 24 h 27"/>
                  <a:gd name="T2" fmla="*/ 12 w 14"/>
                  <a:gd name="T3" fmla="*/ 25 h 27"/>
                  <a:gd name="T4" fmla="*/ 9 w 14"/>
                  <a:gd name="T5" fmla="*/ 25 h 27"/>
                  <a:gd name="T6" fmla="*/ 2 w 14"/>
                  <a:gd name="T7" fmla="*/ 13 h 27"/>
                  <a:gd name="T8" fmla="*/ 4 w 14"/>
                  <a:gd name="T9" fmla="*/ 6 h 27"/>
                  <a:gd name="T10" fmla="*/ 7 w 14"/>
                  <a:gd name="T11" fmla="*/ 2 h 27"/>
                  <a:gd name="T12" fmla="*/ 11 w 14"/>
                  <a:gd name="T13" fmla="*/ 3 h 27"/>
                  <a:gd name="T14" fmla="*/ 11 w 14"/>
                  <a:gd name="T15" fmla="*/ 5 h 27"/>
                  <a:gd name="T16" fmla="*/ 11 w 14"/>
                  <a:gd name="T17" fmla="*/ 3 h 27"/>
                  <a:gd name="T18" fmla="*/ 10 w 14"/>
                  <a:gd name="T19" fmla="*/ 1 h 27"/>
                  <a:gd name="T20" fmla="*/ 7 w 14"/>
                  <a:gd name="T21" fmla="*/ 0 h 27"/>
                  <a:gd name="T22" fmla="*/ 2 w 14"/>
                  <a:gd name="T23" fmla="*/ 5 h 27"/>
                  <a:gd name="T24" fmla="*/ 0 w 14"/>
                  <a:gd name="T25" fmla="*/ 14 h 27"/>
                  <a:gd name="T26" fmla="*/ 8 w 14"/>
                  <a:gd name="T27" fmla="*/ 26 h 27"/>
                  <a:gd name="T28" fmla="*/ 13 w 14"/>
                  <a:gd name="T29" fmla="*/ 25 h 27"/>
                  <a:gd name="T30" fmla="*/ 14 w 14"/>
                  <a:gd name="T31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7">
                    <a:moveTo>
                      <a:pt x="14" y="24"/>
                    </a:moveTo>
                    <a:cubicBezTo>
                      <a:pt x="14" y="24"/>
                      <a:pt x="13" y="24"/>
                      <a:pt x="12" y="25"/>
                    </a:cubicBezTo>
                    <a:cubicBezTo>
                      <a:pt x="12" y="25"/>
                      <a:pt x="10" y="25"/>
                      <a:pt x="9" y="25"/>
                    </a:cubicBezTo>
                    <a:cubicBezTo>
                      <a:pt x="5" y="24"/>
                      <a:pt x="3" y="19"/>
                      <a:pt x="2" y="13"/>
                    </a:cubicBezTo>
                    <a:cubicBezTo>
                      <a:pt x="2" y="11"/>
                      <a:pt x="3" y="8"/>
                      <a:pt x="4" y="6"/>
                    </a:cubicBezTo>
                    <a:cubicBezTo>
                      <a:pt x="5" y="4"/>
                      <a:pt x="6" y="2"/>
                      <a:pt x="7" y="2"/>
                    </a:cubicBezTo>
                    <a:cubicBezTo>
                      <a:pt x="9" y="2"/>
                      <a:pt x="10" y="2"/>
                      <a:pt x="11" y="3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5"/>
                      <a:pt x="12" y="4"/>
                      <a:pt x="11" y="3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1"/>
                      <a:pt x="3" y="3"/>
                      <a:pt x="2" y="5"/>
                    </a:cubicBezTo>
                    <a:cubicBezTo>
                      <a:pt x="1" y="8"/>
                      <a:pt x="0" y="11"/>
                      <a:pt x="0" y="14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10" y="27"/>
                      <a:pt x="12" y="26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406">
              <a:extLst>
                <a:ext uri="{FF2B5EF4-FFF2-40B4-BE49-F238E27FC236}">
                  <a16:creationId xmlns:a16="http://schemas.microsoft.com/office/drawing/2014/main" id="{56B0ECE9-F5B2-4DF5-8884-403E70868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349"/>
              <a:ext cx="3273" cy="3722"/>
              <a:chOff x="3688" y="349"/>
              <a:chExt cx="3273" cy="3722"/>
            </a:xfrm>
          </p:grpSpPr>
          <p:sp>
            <p:nvSpPr>
              <p:cNvPr id="70" name="Freeform 206">
                <a:extLst>
                  <a:ext uri="{FF2B5EF4-FFF2-40B4-BE49-F238E27FC236}">
                    <a16:creationId xmlns:a16="http://schemas.microsoft.com/office/drawing/2014/main" id="{F2B20588-13A7-4C05-837F-A5D6B5306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349"/>
                <a:ext cx="342" cy="356"/>
              </a:xfrm>
              <a:custGeom>
                <a:avLst/>
                <a:gdLst>
                  <a:gd name="T0" fmla="*/ 142 w 147"/>
                  <a:gd name="T1" fmla="*/ 35 h 153"/>
                  <a:gd name="T2" fmla="*/ 120 w 147"/>
                  <a:gd name="T3" fmla="*/ 12 h 153"/>
                  <a:gd name="T4" fmla="*/ 58 w 147"/>
                  <a:gd name="T5" fmla="*/ 6 h 153"/>
                  <a:gd name="T6" fmla="*/ 12 w 147"/>
                  <a:gd name="T7" fmla="*/ 41 h 153"/>
                  <a:gd name="T8" fmla="*/ 1 w 147"/>
                  <a:gd name="T9" fmla="*/ 101 h 153"/>
                  <a:gd name="T10" fmla="*/ 6 w 147"/>
                  <a:gd name="T11" fmla="*/ 119 h 153"/>
                  <a:gd name="T12" fmla="*/ 18 w 147"/>
                  <a:gd name="T13" fmla="*/ 139 h 153"/>
                  <a:gd name="T14" fmla="*/ 21 w 147"/>
                  <a:gd name="T15" fmla="*/ 148 h 153"/>
                  <a:gd name="T16" fmla="*/ 36 w 147"/>
                  <a:gd name="T17" fmla="*/ 142 h 153"/>
                  <a:gd name="T18" fmla="*/ 43 w 147"/>
                  <a:gd name="T19" fmla="*/ 103 h 153"/>
                  <a:gd name="T20" fmla="*/ 40 w 147"/>
                  <a:gd name="T21" fmla="*/ 75 h 153"/>
                  <a:gd name="T22" fmla="*/ 35 w 147"/>
                  <a:gd name="T23" fmla="*/ 60 h 153"/>
                  <a:gd name="T24" fmla="*/ 37 w 147"/>
                  <a:gd name="T25" fmla="*/ 45 h 153"/>
                  <a:gd name="T26" fmla="*/ 39 w 147"/>
                  <a:gd name="T27" fmla="*/ 42 h 153"/>
                  <a:gd name="T28" fmla="*/ 70 w 147"/>
                  <a:gd name="T29" fmla="*/ 36 h 153"/>
                  <a:gd name="T30" fmla="*/ 123 w 147"/>
                  <a:gd name="T31" fmla="*/ 43 h 153"/>
                  <a:gd name="T32" fmla="*/ 136 w 147"/>
                  <a:gd name="T33" fmla="*/ 29 h 153"/>
                  <a:gd name="T34" fmla="*/ 142 w 147"/>
                  <a:gd name="T35" fmla="*/ 3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153">
                    <a:moveTo>
                      <a:pt x="142" y="35"/>
                    </a:moveTo>
                    <a:cubicBezTo>
                      <a:pt x="147" y="33"/>
                      <a:pt x="132" y="17"/>
                      <a:pt x="120" y="12"/>
                    </a:cubicBezTo>
                    <a:cubicBezTo>
                      <a:pt x="102" y="5"/>
                      <a:pt x="74" y="0"/>
                      <a:pt x="58" y="6"/>
                    </a:cubicBezTo>
                    <a:cubicBezTo>
                      <a:pt x="38" y="12"/>
                      <a:pt x="22" y="22"/>
                      <a:pt x="12" y="41"/>
                    </a:cubicBezTo>
                    <a:cubicBezTo>
                      <a:pt x="3" y="59"/>
                      <a:pt x="0" y="80"/>
                      <a:pt x="1" y="101"/>
                    </a:cubicBezTo>
                    <a:cubicBezTo>
                      <a:pt x="1" y="107"/>
                      <a:pt x="2" y="114"/>
                      <a:pt x="6" y="119"/>
                    </a:cubicBezTo>
                    <a:cubicBezTo>
                      <a:pt x="10" y="126"/>
                      <a:pt x="18" y="130"/>
                      <a:pt x="18" y="139"/>
                    </a:cubicBezTo>
                    <a:cubicBezTo>
                      <a:pt x="18" y="142"/>
                      <a:pt x="19" y="145"/>
                      <a:pt x="21" y="148"/>
                    </a:cubicBezTo>
                    <a:cubicBezTo>
                      <a:pt x="27" y="153"/>
                      <a:pt x="33" y="148"/>
                      <a:pt x="36" y="142"/>
                    </a:cubicBezTo>
                    <a:cubicBezTo>
                      <a:pt x="43" y="130"/>
                      <a:pt x="43" y="116"/>
                      <a:pt x="43" y="103"/>
                    </a:cubicBezTo>
                    <a:cubicBezTo>
                      <a:pt x="43" y="93"/>
                      <a:pt x="43" y="84"/>
                      <a:pt x="40" y="75"/>
                    </a:cubicBezTo>
                    <a:cubicBezTo>
                      <a:pt x="39" y="70"/>
                      <a:pt x="36" y="65"/>
                      <a:pt x="35" y="60"/>
                    </a:cubicBezTo>
                    <a:cubicBezTo>
                      <a:pt x="34" y="55"/>
                      <a:pt x="34" y="49"/>
                      <a:pt x="37" y="45"/>
                    </a:cubicBezTo>
                    <a:cubicBezTo>
                      <a:pt x="37" y="44"/>
                      <a:pt x="38" y="43"/>
                      <a:pt x="39" y="42"/>
                    </a:cubicBezTo>
                    <a:cubicBezTo>
                      <a:pt x="47" y="35"/>
                      <a:pt x="59" y="32"/>
                      <a:pt x="70" y="36"/>
                    </a:cubicBezTo>
                    <a:cubicBezTo>
                      <a:pt x="87" y="41"/>
                      <a:pt x="116" y="49"/>
                      <a:pt x="123" y="43"/>
                    </a:cubicBezTo>
                    <a:cubicBezTo>
                      <a:pt x="134" y="35"/>
                      <a:pt x="136" y="29"/>
                      <a:pt x="136" y="29"/>
                    </a:cubicBezTo>
                    <a:lnTo>
                      <a:pt x="142" y="3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07">
                <a:extLst>
                  <a:ext uri="{FF2B5EF4-FFF2-40B4-BE49-F238E27FC236}">
                    <a16:creationId xmlns:a16="http://schemas.microsoft.com/office/drawing/2014/main" id="{585DFAC3-268B-4F05-B780-ED4DA1501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740"/>
                <a:ext cx="53" cy="28"/>
              </a:xfrm>
              <a:custGeom>
                <a:avLst/>
                <a:gdLst>
                  <a:gd name="T0" fmla="*/ 23 w 23"/>
                  <a:gd name="T1" fmla="*/ 9 h 12"/>
                  <a:gd name="T2" fmla="*/ 20 w 23"/>
                  <a:gd name="T3" fmla="*/ 11 h 12"/>
                  <a:gd name="T4" fmla="*/ 10 w 23"/>
                  <a:gd name="T5" fmla="*/ 11 h 12"/>
                  <a:gd name="T6" fmla="*/ 2 w 23"/>
                  <a:gd name="T7" fmla="*/ 5 h 12"/>
                  <a:gd name="T8" fmla="*/ 0 w 23"/>
                  <a:gd name="T9" fmla="*/ 1 h 12"/>
                  <a:gd name="T10" fmla="*/ 11 w 23"/>
                  <a:gd name="T11" fmla="*/ 7 h 12"/>
                  <a:gd name="T12" fmla="*/ 23 w 23"/>
                  <a:gd name="T13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3" y="9"/>
                    </a:moveTo>
                    <a:cubicBezTo>
                      <a:pt x="23" y="9"/>
                      <a:pt x="22" y="11"/>
                      <a:pt x="20" y="11"/>
                    </a:cubicBezTo>
                    <a:cubicBezTo>
                      <a:pt x="17" y="12"/>
                      <a:pt x="13" y="12"/>
                      <a:pt x="10" y="11"/>
                    </a:cubicBezTo>
                    <a:cubicBezTo>
                      <a:pt x="6" y="9"/>
                      <a:pt x="3" y="7"/>
                      <a:pt x="2" y="5"/>
                    </a:cubicBezTo>
                    <a:cubicBezTo>
                      <a:pt x="0" y="3"/>
                      <a:pt x="0" y="1"/>
                      <a:pt x="0" y="1"/>
                    </a:cubicBezTo>
                    <a:cubicBezTo>
                      <a:pt x="1" y="0"/>
                      <a:pt x="5" y="5"/>
                      <a:pt x="11" y="7"/>
                    </a:cubicBezTo>
                    <a:cubicBezTo>
                      <a:pt x="17" y="9"/>
                      <a:pt x="23" y="8"/>
                      <a:pt x="23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08">
                <a:extLst>
                  <a:ext uri="{FF2B5EF4-FFF2-40B4-BE49-F238E27FC236}">
                    <a16:creationId xmlns:a16="http://schemas.microsoft.com/office/drawing/2014/main" id="{A89E419F-B798-448F-B6BF-66DE7BDFB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3657"/>
                <a:ext cx="410" cy="386"/>
              </a:xfrm>
              <a:custGeom>
                <a:avLst/>
                <a:gdLst>
                  <a:gd name="T0" fmla="*/ 108 w 176"/>
                  <a:gd name="T1" fmla="*/ 13 h 166"/>
                  <a:gd name="T2" fmla="*/ 91 w 176"/>
                  <a:gd name="T3" fmla="*/ 103 h 166"/>
                  <a:gd name="T4" fmla="*/ 175 w 176"/>
                  <a:gd name="T5" fmla="*/ 166 h 166"/>
                  <a:gd name="T6" fmla="*/ 0 w 176"/>
                  <a:gd name="T7" fmla="*/ 140 h 166"/>
                  <a:gd name="T8" fmla="*/ 20 w 176"/>
                  <a:gd name="T9" fmla="*/ 0 h 166"/>
                  <a:gd name="T10" fmla="*/ 108 w 176"/>
                  <a:gd name="T11" fmla="*/ 1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66">
                    <a:moveTo>
                      <a:pt x="108" y="13"/>
                    </a:moveTo>
                    <a:cubicBezTo>
                      <a:pt x="91" y="103"/>
                      <a:pt x="91" y="103"/>
                      <a:pt x="91" y="103"/>
                    </a:cubicBezTo>
                    <a:cubicBezTo>
                      <a:pt x="91" y="103"/>
                      <a:pt x="176" y="150"/>
                      <a:pt x="175" y="16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8" y="13"/>
                      <a:pt x="108" y="13"/>
                      <a:pt x="108" y="13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09">
                <a:extLst>
                  <a:ext uri="{FF2B5EF4-FFF2-40B4-BE49-F238E27FC236}">
                    <a16:creationId xmlns:a16="http://schemas.microsoft.com/office/drawing/2014/main" id="{B5F4D440-CBAB-4988-A1BB-CFD39F7C0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3674"/>
                <a:ext cx="407" cy="369"/>
              </a:xfrm>
              <a:custGeom>
                <a:avLst/>
                <a:gdLst>
                  <a:gd name="T0" fmla="*/ 69 w 175"/>
                  <a:gd name="T1" fmla="*/ 0 h 159"/>
                  <a:gd name="T2" fmla="*/ 62 w 175"/>
                  <a:gd name="T3" fmla="*/ 83 h 159"/>
                  <a:gd name="T4" fmla="*/ 7 w 175"/>
                  <a:gd name="T5" fmla="*/ 84 h 159"/>
                  <a:gd name="T6" fmla="*/ 0 w 175"/>
                  <a:gd name="T7" fmla="*/ 133 h 159"/>
                  <a:gd name="T8" fmla="*/ 175 w 175"/>
                  <a:gd name="T9" fmla="*/ 159 h 159"/>
                  <a:gd name="T10" fmla="*/ 175 w 175"/>
                  <a:gd name="T11" fmla="*/ 159 h 159"/>
                  <a:gd name="T12" fmla="*/ 91 w 175"/>
                  <a:gd name="T13" fmla="*/ 96 h 159"/>
                  <a:gd name="T14" fmla="*/ 91 w 175"/>
                  <a:gd name="T15" fmla="*/ 96 h 159"/>
                  <a:gd name="T16" fmla="*/ 91 w 175"/>
                  <a:gd name="T17" fmla="*/ 96 h 159"/>
                  <a:gd name="T18" fmla="*/ 108 w 175"/>
                  <a:gd name="T19" fmla="*/ 6 h 159"/>
                  <a:gd name="T20" fmla="*/ 69 w 175"/>
                  <a:gd name="T21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159">
                    <a:moveTo>
                      <a:pt x="69" y="0"/>
                    </a:moveTo>
                    <a:cubicBezTo>
                      <a:pt x="62" y="83"/>
                      <a:pt x="62" y="83"/>
                      <a:pt x="62" y="83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75" y="159"/>
                      <a:pt x="175" y="159"/>
                      <a:pt x="175" y="159"/>
                    </a:cubicBezTo>
                    <a:cubicBezTo>
                      <a:pt x="175" y="159"/>
                      <a:pt x="175" y="159"/>
                      <a:pt x="175" y="159"/>
                    </a:cubicBezTo>
                    <a:cubicBezTo>
                      <a:pt x="175" y="142"/>
                      <a:pt x="91" y="96"/>
                      <a:pt x="91" y="96"/>
                    </a:cubicBezTo>
                    <a:cubicBezTo>
                      <a:pt x="91" y="96"/>
                      <a:pt x="91" y="96"/>
                      <a:pt x="91" y="96"/>
                    </a:cubicBezTo>
                    <a:cubicBezTo>
                      <a:pt x="91" y="96"/>
                      <a:pt x="91" y="96"/>
                      <a:pt x="91" y="9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10">
                <a:extLst>
                  <a:ext uri="{FF2B5EF4-FFF2-40B4-BE49-F238E27FC236}">
                    <a16:creationId xmlns:a16="http://schemas.microsoft.com/office/drawing/2014/main" id="{6171FF40-8860-4EF3-8114-701D1F94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3857"/>
                <a:ext cx="32" cy="35"/>
              </a:xfrm>
              <a:custGeom>
                <a:avLst/>
                <a:gdLst>
                  <a:gd name="T0" fmla="*/ 6 w 14"/>
                  <a:gd name="T1" fmla="*/ 1 h 15"/>
                  <a:gd name="T2" fmla="*/ 0 w 14"/>
                  <a:gd name="T3" fmla="*/ 8 h 15"/>
                  <a:gd name="T4" fmla="*/ 7 w 14"/>
                  <a:gd name="T5" fmla="*/ 14 h 15"/>
                  <a:gd name="T6" fmla="*/ 14 w 14"/>
                  <a:gd name="T7" fmla="*/ 7 h 15"/>
                  <a:gd name="T8" fmla="*/ 5 w 14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2" y="1"/>
                      <a:pt x="0" y="5"/>
                      <a:pt x="0" y="8"/>
                    </a:cubicBezTo>
                    <a:cubicBezTo>
                      <a:pt x="0" y="12"/>
                      <a:pt x="4" y="15"/>
                      <a:pt x="7" y="14"/>
                    </a:cubicBezTo>
                    <a:cubicBezTo>
                      <a:pt x="11" y="14"/>
                      <a:pt x="14" y="10"/>
                      <a:pt x="14" y="7"/>
                    </a:cubicBezTo>
                    <a:cubicBezTo>
                      <a:pt x="13" y="3"/>
                      <a:pt x="9" y="0"/>
                      <a:pt x="5" y="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11">
                <a:extLst>
                  <a:ext uri="{FF2B5EF4-FFF2-40B4-BE49-F238E27FC236}">
                    <a16:creationId xmlns:a16="http://schemas.microsoft.com/office/drawing/2014/main" id="{AB30D450-1A8D-4AB1-90DD-788178113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3950"/>
                <a:ext cx="410" cy="93"/>
              </a:xfrm>
              <a:custGeom>
                <a:avLst/>
                <a:gdLst>
                  <a:gd name="T0" fmla="*/ 0 w 176"/>
                  <a:gd name="T1" fmla="*/ 14 h 40"/>
                  <a:gd name="T2" fmla="*/ 3 w 176"/>
                  <a:gd name="T3" fmla="*/ 0 h 40"/>
                  <a:gd name="T4" fmla="*/ 169 w 176"/>
                  <a:gd name="T5" fmla="*/ 31 h 40"/>
                  <a:gd name="T6" fmla="*/ 175 w 176"/>
                  <a:gd name="T7" fmla="*/ 40 h 40"/>
                  <a:gd name="T8" fmla="*/ 0 w 17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40">
                    <a:moveTo>
                      <a:pt x="0" y="1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76" y="35"/>
                      <a:pt x="175" y="4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12">
                <a:extLst>
                  <a:ext uri="{FF2B5EF4-FFF2-40B4-BE49-F238E27FC236}">
                    <a16:creationId xmlns:a16="http://schemas.microsoft.com/office/drawing/2014/main" id="{01626991-CF8C-4827-985F-F7842CCA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3890"/>
                <a:ext cx="42" cy="23"/>
              </a:xfrm>
              <a:custGeom>
                <a:avLst/>
                <a:gdLst>
                  <a:gd name="T0" fmla="*/ 18 w 18"/>
                  <a:gd name="T1" fmla="*/ 2 h 10"/>
                  <a:gd name="T2" fmla="*/ 9 w 18"/>
                  <a:gd name="T3" fmla="*/ 5 h 10"/>
                  <a:gd name="T4" fmla="*/ 1 w 18"/>
                  <a:gd name="T5" fmla="*/ 10 h 10"/>
                  <a:gd name="T6" fmla="*/ 7 w 18"/>
                  <a:gd name="T7" fmla="*/ 2 h 10"/>
                  <a:gd name="T8" fmla="*/ 18 w 18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cubicBezTo>
                      <a:pt x="18" y="3"/>
                      <a:pt x="13" y="3"/>
                      <a:pt x="9" y="5"/>
                    </a:cubicBezTo>
                    <a:cubicBezTo>
                      <a:pt x="4" y="7"/>
                      <a:pt x="1" y="10"/>
                      <a:pt x="1" y="10"/>
                    </a:cubicBezTo>
                    <a:cubicBezTo>
                      <a:pt x="0" y="9"/>
                      <a:pt x="2" y="5"/>
                      <a:pt x="7" y="2"/>
                    </a:cubicBezTo>
                    <a:cubicBezTo>
                      <a:pt x="13" y="0"/>
                      <a:pt x="18" y="1"/>
                      <a:pt x="18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13">
                <a:extLst>
                  <a:ext uri="{FF2B5EF4-FFF2-40B4-BE49-F238E27FC236}">
                    <a16:creationId xmlns:a16="http://schemas.microsoft.com/office/drawing/2014/main" id="{574A9F1A-1B57-4D2E-9545-10BD2308A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" y="3916"/>
                <a:ext cx="33" cy="30"/>
              </a:xfrm>
              <a:custGeom>
                <a:avLst/>
                <a:gdLst>
                  <a:gd name="T0" fmla="*/ 14 w 14"/>
                  <a:gd name="T1" fmla="*/ 1 h 13"/>
                  <a:gd name="T2" fmla="*/ 7 w 14"/>
                  <a:gd name="T3" fmla="*/ 6 h 13"/>
                  <a:gd name="T4" fmla="*/ 1 w 14"/>
                  <a:gd name="T5" fmla="*/ 13 h 13"/>
                  <a:gd name="T6" fmla="*/ 5 w 14"/>
                  <a:gd name="T7" fmla="*/ 4 h 13"/>
                  <a:gd name="T8" fmla="*/ 14 w 14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4" y="1"/>
                    </a:moveTo>
                    <a:cubicBezTo>
                      <a:pt x="14" y="2"/>
                      <a:pt x="10" y="3"/>
                      <a:pt x="7" y="6"/>
                    </a:cubicBezTo>
                    <a:cubicBezTo>
                      <a:pt x="3" y="9"/>
                      <a:pt x="2" y="13"/>
                      <a:pt x="1" y="13"/>
                    </a:cubicBezTo>
                    <a:cubicBezTo>
                      <a:pt x="0" y="13"/>
                      <a:pt x="0" y="8"/>
                      <a:pt x="5" y="4"/>
                    </a:cubicBezTo>
                    <a:cubicBezTo>
                      <a:pt x="9" y="0"/>
                      <a:pt x="14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14">
                <a:extLst>
                  <a:ext uri="{FF2B5EF4-FFF2-40B4-BE49-F238E27FC236}">
                    <a16:creationId xmlns:a16="http://schemas.microsoft.com/office/drawing/2014/main" id="{F701F274-2254-4776-8D33-EF6DABE62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3941"/>
                <a:ext cx="23" cy="33"/>
              </a:xfrm>
              <a:custGeom>
                <a:avLst/>
                <a:gdLst>
                  <a:gd name="T0" fmla="*/ 1 w 10"/>
                  <a:gd name="T1" fmla="*/ 14 h 14"/>
                  <a:gd name="T2" fmla="*/ 3 w 10"/>
                  <a:gd name="T3" fmla="*/ 5 h 14"/>
                  <a:gd name="T4" fmla="*/ 10 w 10"/>
                  <a:gd name="T5" fmla="*/ 0 h 14"/>
                  <a:gd name="T6" fmla="*/ 5 w 10"/>
                  <a:gd name="T7" fmla="*/ 7 h 14"/>
                  <a:gd name="T8" fmla="*/ 1 w 1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1" y="14"/>
                    </a:moveTo>
                    <a:cubicBezTo>
                      <a:pt x="0" y="14"/>
                      <a:pt x="0" y="10"/>
                      <a:pt x="3" y="5"/>
                    </a:cubicBezTo>
                    <a:cubicBezTo>
                      <a:pt x="5" y="1"/>
                      <a:pt x="10" y="0"/>
                      <a:pt x="10" y="0"/>
                    </a:cubicBezTo>
                    <a:cubicBezTo>
                      <a:pt x="10" y="1"/>
                      <a:pt x="7" y="3"/>
                      <a:pt x="5" y="7"/>
                    </a:cubicBezTo>
                    <a:cubicBezTo>
                      <a:pt x="3" y="10"/>
                      <a:pt x="2" y="14"/>
                      <a:pt x="1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15">
                <a:extLst>
                  <a:ext uri="{FF2B5EF4-FFF2-40B4-BE49-F238E27FC236}">
                    <a16:creationId xmlns:a16="http://schemas.microsoft.com/office/drawing/2014/main" id="{4F0DEEC1-A443-4B32-A6DE-064FFE990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3834"/>
                <a:ext cx="44" cy="14"/>
              </a:xfrm>
              <a:custGeom>
                <a:avLst/>
                <a:gdLst>
                  <a:gd name="T0" fmla="*/ 18 w 19"/>
                  <a:gd name="T1" fmla="*/ 5 h 6"/>
                  <a:gd name="T2" fmla="*/ 9 w 19"/>
                  <a:gd name="T3" fmla="*/ 4 h 6"/>
                  <a:gd name="T4" fmla="*/ 0 w 19"/>
                  <a:gd name="T5" fmla="*/ 4 h 6"/>
                  <a:gd name="T6" fmla="*/ 9 w 19"/>
                  <a:gd name="T7" fmla="*/ 1 h 6"/>
                  <a:gd name="T8" fmla="*/ 18 w 19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8" y="5"/>
                    </a:moveTo>
                    <a:cubicBezTo>
                      <a:pt x="18" y="6"/>
                      <a:pt x="14" y="4"/>
                      <a:pt x="9" y="4"/>
                    </a:cubicBezTo>
                    <a:cubicBezTo>
                      <a:pt x="4" y="3"/>
                      <a:pt x="0" y="4"/>
                      <a:pt x="0" y="4"/>
                    </a:cubicBezTo>
                    <a:cubicBezTo>
                      <a:pt x="0" y="3"/>
                      <a:pt x="4" y="0"/>
                      <a:pt x="9" y="1"/>
                    </a:cubicBezTo>
                    <a:cubicBezTo>
                      <a:pt x="15" y="1"/>
                      <a:pt x="19" y="5"/>
                      <a:pt x="18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16">
                <a:extLst>
                  <a:ext uri="{FF2B5EF4-FFF2-40B4-BE49-F238E27FC236}">
                    <a16:creationId xmlns:a16="http://schemas.microsoft.com/office/drawing/2014/main" id="{FB1D7A98-9758-49E1-8363-B252EAC4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739"/>
                <a:ext cx="419" cy="332"/>
              </a:xfrm>
              <a:custGeom>
                <a:avLst/>
                <a:gdLst>
                  <a:gd name="T0" fmla="*/ 88 w 180"/>
                  <a:gd name="T1" fmla="*/ 0 h 143"/>
                  <a:gd name="T2" fmla="*/ 87 w 180"/>
                  <a:gd name="T3" fmla="*/ 91 h 143"/>
                  <a:gd name="T4" fmla="*/ 180 w 180"/>
                  <a:gd name="T5" fmla="*/ 140 h 143"/>
                  <a:gd name="T6" fmla="*/ 4 w 180"/>
                  <a:gd name="T7" fmla="*/ 143 h 143"/>
                  <a:gd name="T8" fmla="*/ 0 w 180"/>
                  <a:gd name="T9" fmla="*/ 1 h 143"/>
                  <a:gd name="T10" fmla="*/ 88 w 180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143">
                    <a:moveTo>
                      <a:pt x="88" y="0"/>
                    </a:moveTo>
                    <a:cubicBezTo>
                      <a:pt x="87" y="91"/>
                      <a:pt x="87" y="91"/>
                      <a:pt x="87" y="91"/>
                    </a:cubicBezTo>
                    <a:cubicBezTo>
                      <a:pt x="87" y="91"/>
                      <a:pt x="179" y="123"/>
                      <a:pt x="180" y="140"/>
                    </a:cubicBezTo>
                    <a:cubicBezTo>
                      <a:pt x="4" y="143"/>
                      <a:pt x="4" y="143"/>
                      <a:pt x="4" y="143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17">
                <a:extLst>
                  <a:ext uri="{FF2B5EF4-FFF2-40B4-BE49-F238E27FC236}">
                    <a16:creationId xmlns:a16="http://schemas.microsoft.com/office/drawing/2014/main" id="{8841034B-6EA5-46F1-9D73-46FA05FF1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3929"/>
                <a:ext cx="38" cy="38"/>
              </a:xfrm>
              <a:custGeom>
                <a:avLst/>
                <a:gdLst>
                  <a:gd name="T0" fmla="*/ 6 w 16"/>
                  <a:gd name="T1" fmla="*/ 2 h 16"/>
                  <a:gd name="T2" fmla="*/ 1 w 16"/>
                  <a:gd name="T3" fmla="*/ 10 h 16"/>
                  <a:gd name="T4" fmla="*/ 10 w 16"/>
                  <a:gd name="T5" fmla="*/ 15 h 16"/>
                  <a:gd name="T6" fmla="*/ 15 w 16"/>
                  <a:gd name="T7" fmla="*/ 6 h 16"/>
                  <a:gd name="T8" fmla="*/ 6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6" y="2"/>
                    </a:moveTo>
                    <a:cubicBezTo>
                      <a:pt x="3" y="3"/>
                      <a:pt x="0" y="7"/>
                      <a:pt x="1" y="10"/>
                    </a:cubicBezTo>
                    <a:cubicBezTo>
                      <a:pt x="2" y="14"/>
                      <a:pt x="6" y="16"/>
                      <a:pt x="10" y="15"/>
                    </a:cubicBezTo>
                    <a:cubicBezTo>
                      <a:pt x="13" y="14"/>
                      <a:pt x="16" y="10"/>
                      <a:pt x="15" y="6"/>
                    </a:cubicBezTo>
                    <a:cubicBezTo>
                      <a:pt x="13" y="3"/>
                      <a:pt x="9" y="0"/>
                      <a:pt x="6" y="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18">
                <a:extLst>
                  <a:ext uri="{FF2B5EF4-FFF2-40B4-BE49-F238E27FC236}">
                    <a16:creationId xmlns:a16="http://schemas.microsoft.com/office/drawing/2014/main" id="{4B48C223-8692-4907-A7BD-6A9A0AC0D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4036"/>
                <a:ext cx="412" cy="35"/>
              </a:xfrm>
              <a:custGeom>
                <a:avLst/>
                <a:gdLst>
                  <a:gd name="T0" fmla="*/ 0 w 177"/>
                  <a:gd name="T1" fmla="*/ 15 h 15"/>
                  <a:gd name="T2" fmla="*/ 0 w 177"/>
                  <a:gd name="T3" fmla="*/ 0 h 15"/>
                  <a:gd name="T4" fmla="*/ 169 w 177"/>
                  <a:gd name="T5" fmla="*/ 3 h 15"/>
                  <a:gd name="T6" fmla="*/ 176 w 177"/>
                  <a:gd name="T7" fmla="*/ 12 h 15"/>
                  <a:gd name="T8" fmla="*/ 0 w 17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5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3"/>
                      <a:pt x="177" y="6"/>
                      <a:pt x="176" y="12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19">
                <a:extLst>
                  <a:ext uri="{FF2B5EF4-FFF2-40B4-BE49-F238E27FC236}">
                    <a16:creationId xmlns:a16="http://schemas.microsoft.com/office/drawing/2014/main" id="{4A1112EE-D4D8-40B9-963C-EE0469FC5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3943"/>
                <a:ext cx="39" cy="28"/>
              </a:xfrm>
              <a:custGeom>
                <a:avLst/>
                <a:gdLst>
                  <a:gd name="T0" fmla="*/ 17 w 17"/>
                  <a:gd name="T1" fmla="*/ 2 h 12"/>
                  <a:gd name="T2" fmla="*/ 8 w 17"/>
                  <a:gd name="T3" fmla="*/ 6 h 12"/>
                  <a:gd name="T4" fmla="*/ 1 w 17"/>
                  <a:gd name="T5" fmla="*/ 12 h 12"/>
                  <a:gd name="T6" fmla="*/ 7 w 17"/>
                  <a:gd name="T7" fmla="*/ 3 h 12"/>
                  <a:gd name="T8" fmla="*/ 17 w 1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7" y="2"/>
                    </a:moveTo>
                    <a:cubicBezTo>
                      <a:pt x="17" y="2"/>
                      <a:pt x="12" y="3"/>
                      <a:pt x="8" y="6"/>
                    </a:cubicBezTo>
                    <a:cubicBezTo>
                      <a:pt x="4" y="8"/>
                      <a:pt x="2" y="12"/>
                      <a:pt x="1" y="12"/>
                    </a:cubicBezTo>
                    <a:cubicBezTo>
                      <a:pt x="0" y="12"/>
                      <a:pt x="1" y="7"/>
                      <a:pt x="7" y="3"/>
                    </a:cubicBezTo>
                    <a:cubicBezTo>
                      <a:pt x="12" y="0"/>
                      <a:pt x="17" y="1"/>
                      <a:pt x="17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0">
                <a:extLst>
                  <a:ext uri="{FF2B5EF4-FFF2-40B4-BE49-F238E27FC236}">
                    <a16:creationId xmlns:a16="http://schemas.microsoft.com/office/drawing/2014/main" id="{9D4B287E-C44D-4CFF-8CE2-D6CBD1738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" y="3962"/>
                <a:ext cx="31" cy="35"/>
              </a:xfrm>
              <a:custGeom>
                <a:avLst/>
                <a:gdLst>
                  <a:gd name="T0" fmla="*/ 12 w 13"/>
                  <a:gd name="T1" fmla="*/ 1 h 15"/>
                  <a:gd name="T2" fmla="*/ 6 w 13"/>
                  <a:gd name="T3" fmla="*/ 7 h 15"/>
                  <a:gd name="T4" fmla="*/ 2 w 13"/>
                  <a:gd name="T5" fmla="*/ 14 h 15"/>
                  <a:gd name="T6" fmla="*/ 4 w 13"/>
                  <a:gd name="T7" fmla="*/ 5 h 15"/>
                  <a:gd name="T8" fmla="*/ 12 w 13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2" y="1"/>
                    </a:moveTo>
                    <a:cubicBezTo>
                      <a:pt x="13" y="2"/>
                      <a:pt x="9" y="3"/>
                      <a:pt x="6" y="7"/>
                    </a:cubicBezTo>
                    <a:cubicBezTo>
                      <a:pt x="3" y="11"/>
                      <a:pt x="2" y="15"/>
                      <a:pt x="2" y="14"/>
                    </a:cubicBezTo>
                    <a:cubicBezTo>
                      <a:pt x="1" y="15"/>
                      <a:pt x="0" y="10"/>
                      <a:pt x="4" y="5"/>
                    </a:cubicBezTo>
                    <a:cubicBezTo>
                      <a:pt x="7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21">
                <a:extLst>
                  <a:ext uri="{FF2B5EF4-FFF2-40B4-BE49-F238E27FC236}">
                    <a16:creationId xmlns:a16="http://schemas.microsoft.com/office/drawing/2014/main" id="{4C2DF373-5718-4642-9591-4CBCF958C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3978"/>
                <a:ext cx="21" cy="38"/>
              </a:xfrm>
              <a:custGeom>
                <a:avLst/>
                <a:gdLst>
                  <a:gd name="T0" fmla="*/ 2 w 9"/>
                  <a:gd name="T1" fmla="*/ 16 h 16"/>
                  <a:gd name="T2" fmla="*/ 2 w 9"/>
                  <a:gd name="T3" fmla="*/ 7 h 16"/>
                  <a:gd name="T4" fmla="*/ 9 w 9"/>
                  <a:gd name="T5" fmla="*/ 1 h 16"/>
                  <a:gd name="T6" fmla="*/ 5 w 9"/>
                  <a:gd name="T7" fmla="*/ 8 h 16"/>
                  <a:gd name="T8" fmla="*/ 2 w 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6">
                    <a:moveTo>
                      <a:pt x="2" y="16"/>
                    </a:moveTo>
                    <a:cubicBezTo>
                      <a:pt x="2" y="16"/>
                      <a:pt x="0" y="12"/>
                      <a:pt x="2" y="7"/>
                    </a:cubicBezTo>
                    <a:cubicBezTo>
                      <a:pt x="4" y="2"/>
                      <a:pt x="8" y="0"/>
                      <a:pt x="9" y="1"/>
                    </a:cubicBezTo>
                    <a:cubicBezTo>
                      <a:pt x="9" y="2"/>
                      <a:pt x="7" y="4"/>
                      <a:pt x="5" y="8"/>
                    </a:cubicBezTo>
                    <a:cubicBezTo>
                      <a:pt x="3" y="12"/>
                      <a:pt x="3" y="16"/>
                      <a:pt x="2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22">
                <a:extLst>
                  <a:ext uri="{FF2B5EF4-FFF2-40B4-BE49-F238E27FC236}">
                    <a16:creationId xmlns:a16="http://schemas.microsoft.com/office/drawing/2014/main" id="{85E969B1-B9B2-448E-B5FA-7A9D1FB7F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3890"/>
                <a:ext cx="44" cy="14"/>
              </a:xfrm>
              <a:custGeom>
                <a:avLst/>
                <a:gdLst>
                  <a:gd name="T0" fmla="*/ 19 w 19"/>
                  <a:gd name="T1" fmla="*/ 4 h 6"/>
                  <a:gd name="T2" fmla="*/ 10 w 19"/>
                  <a:gd name="T3" fmla="*/ 4 h 6"/>
                  <a:gd name="T4" fmla="*/ 1 w 19"/>
                  <a:gd name="T5" fmla="*/ 5 h 6"/>
                  <a:gd name="T6" fmla="*/ 9 w 19"/>
                  <a:gd name="T7" fmla="*/ 1 h 6"/>
                  <a:gd name="T8" fmla="*/ 19 w 19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9" y="4"/>
                    </a:moveTo>
                    <a:cubicBezTo>
                      <a:pt x="18" y="5"/>
                      <a:pt x="14" y="3"/>
                      <a:pt x="10" y="4"/>
                    </a:cubicBezTo>
                    <a:cubicBezTo>
                      <a:pt x="5" y="4"/>
                      <a:pt x="1" y="6"/>
                      <a:pt x="1" y="5"/>
                    </a:cubicBezTo>
                    <a:cubicBezTo>
                      <a:pt x="0" y="5"/>
                      <a:pt x="4" y="1"/>
                      <a:pt x="9" y="1"/>
                    </a:cubicBezTo>
                    <a:cubicBezTo>
                      <a:pt x="15" y="0"/>
                      <a:pt x="19" y="3"/>
                      <a:pt x="1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23">
                <a:extLst>
                  <a:ext uri="{FF2B5EF4-FFF2-40B4-BE49-F238E27FC236}">
                    <a16:creationId xmlns:a16="http://schemas.microsoft.com/office/drawing/2014/main" id="{0B39D4E4-7C29-4164-8013-140B7B3F0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2094"/>
                <a:ext cx="519" cy="1780"/>
              </a:xfrm>
              <a:custGeom>
                <a:avLst/>
                <a:gdLst>
                  <a:gd name="T0" fmla="*/ 0 w 223"/>
                  <a:gd name="T1" fmla="*/ 0 h 765"/>
                  <a:gd name="T2" fmla="*/ 2 w 223"/>
                  <a:gd name="T3" fmla="*/ 90 h 765"/>
                  <a:gd name="T4" fmla="*/ 29 w 223"/>
                  <a:gd name="T5" fmla="*/ 370 h 765"/>
                  <a:gd name="T6" fmla="*/ 15 w 223"/>
                  <a:gd name="T7" fmla="*/ 583 h 765"/>
                  <a:gd name="T8" fmla="*/ 24 w 223"/>
                  <a:gd name="T9" fmla="*/ 765 h 765"/>
                  <a:gd name="T10" fmla="*/ 136 w 223"/>
                  <a:gd name="T11" fmla="*/ 762 h 765"/>
                  <a:gd name="T12" fmla="*/ 166 w 223"/>
                  <a:gd name="T13" fmla="*/ 374 h 765"/>
                  <a:gd name="T14" fmla="*/ 185 w 223"/>
                  <a:gd name="T15" fmla="*/ 133 h 765"/>
                  <a:gd name="T16" fmla="*/ 223 w 223"/>
                  <a:gd name="T17" fmla="*/ 6 h 765"/>
                  <a:gd name="T18" fmla="*/ 0 w 223"/>
                  <a:gd name="T19" fmla="*/ 0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765">
                    <a:moveTo>
                      <a:pt x="0" y="0"/>
                    </a:moveTo>
                    <a:cubicBezTo>
                      <a:pt x="2" y="90"/>
                      <a:pt x="2" y="90"/>
                      <a:pt x="2" y="90"/>
                    </a:cubicBezTo>
                    <a:cubicBezTo>
                      <a:pt x="29" y="370"/>
                      <a:pt x="29" y="370"/>
                      <a:pt x="29" y="370"/>
                    </a:cubicBezTo>
                    <a:cubicBezTo>
                      <a:pt x="29" y="370"/>
                      <a:pt x="20" y="506"/>
                      <a:pt x="15" y="583"/>
                    </a:cubicBezTo>
                    <a:cubicBezTo>
                      <a:pt x="10" y="649"/>
                      <a:pt x="24" y="765"/>
                      <a:pt x="24" y="765"/>
                    </a:cubicBezTo>
                    <a:cubicBezTo>
                      <a:pt x="136" y="762"/>
                      <a:pt x="136" y="762"/>
                      <a:pt x="136" y="762"/>
                    </a:cubicBezTo>
                    <a:cubicBezTo>
                      <a:pt x="166" y="374"/>
                      <a:pt x="166" y="374"/>
                      <a:pt x="166" y="374"/>
                    </a:cubicBezTo>
                    <a:cubicBezTo>
                      <a:pt x="185" y="133"/>
                      <a:pt x="185" y="133"/>
                      <a:pt x="185" y="133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24">
                <a:extLst>
                  <a:ext uri="{FF2B5EF4-FFF2-40B4-BE49-F238E27FC236}">
                    <a16:creationId xmlns:a16="http://schemas.microsoft.com/office/drawing/2014/main" id="{A550E5F7-B86F-4E83-9FFB-25415C180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2" y="2094"/>
                <a:ext cx="414" cy="1691"/>
              </a:xfrm>
              <a:custGeom>
                <a:avLst/>
                <a:gdLst>
                  <a:gd name="T0" fmla="*/ 171 w 178"/>
                  <a:gd name="T1" fmla="*/ 21 h 727"/>
                  <a:gd name="T2" fmla="*/ 178 w 178"/>
                  <a:gd name="T3" fmla="*/ 386 h 727"/>
                  <a:gd name="T4" fmla="*/ 169 w 178"/>
                  <a:gd name="T5" fmla="*/ 441 h 727"/>
                  <a:gd name="T6" fmla="*/ 72 w 178"/>
                  <a:gd name="T7" fmla="*/ 710 h 727"/>
                  <a:gd name="T8" fmla="*/ 67 w 178"/>
                  <a:gd name="T9" fmla="*/ 727 h 727"/>
                  <a:gd name="T10" fmla="*/ 0 w 178"/>
                  <a:gd name="T11" fmla="*/ 713 h 727"/>
                  <a:gd name="T12" fmla="*/ 33 w 178"/>
                  <a:gd name="T13" fmla="*/ 0 h 727"/>
                  <a:gd name="T14" fmla="*/ 171 w 178"/>
                  <a:gd name="T15" fmla="*/ 2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727">
                    <a:moveTo>
                      <a:pt x="171" y="21"/>
                    </a:moveTo>
                    <a:cubicBezTo>
                      <a:pt x="178" y="386"/>
                      <a:pt x="178" y="386"/>
                      <a:pt x="178" y="386"/>
                    </a:cubicBezTo>
                    <a:cubicBezTo>
                      <a:pt x="178" y="405"/>
                      <a:pt x="175" y="423"/>
                      <a:pt x="169" y="441"/>
                    </a:cubicBezTo>
                    <a:cubicBezTo>
                      <a:pt x="72" y="710"/>
                      <a:pt x="72" y="710"/>
                      <a:pt x="72" y="710"/>
                    </a:cubicBezTo>
                    <a:cubicBezTo>
                      <a:pt x="67" y="727"/>
                      <a:pt x="67" y="727"/>
                      <a:pt x="67" y="727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171" y="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25">
                <a:extLst>
                  <a:ext uri="{FF2B5EF4-FFF2-40B4-BE49-F238E27FC236}">
                    <a16:creationId xmlns:a16="http://schemas.microsoft.com/office/drawing/2014/main" id="{F692865C-A797-4821-B4DA-7653694A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2292"/>
                <a:ext cx="111" cy="1575"/>
              </a:xfrm>
              <a:custGeom>
                <a:avLst/>
                <a:gdLst>
                  <a:gd name="T0" fmla="*/ 47 w 48"/>
                  <a:gd name="T1" fmla="*/ 0 h 677"/>
                  <a:gd name="T2" fmla="*/ 48 w 48"/>
                  <a:gd name="T3" fmla="*/ 2 h 677"/>
                  <a:gd name="T4" fmla="*/ 48 w 48"/>
                  <a:gd name="T5" fmla="*/ 7 h 677"/>
                  <a:gd name="T6" fmla="*/ 48 w 48"/>
                  <a:gd name="T7" fmla="*/ 27 h 677"/>
                  <a:gd name="T8" fmla="*/ 46 w 48"/>
                  <a:gd name="T9" fmla="*/ 100 h 677"/>
                  <a:gd name="T10" fmla="*/ 33 w 48"/>
                  <a:gd name="T11" fmla="*/ 339 h 677"/>
                  <a:gd name="T12" fmla="*/ 11 w 48"/>
                  <a:gd name="T13" fmla="*/ 578 h 677"/>
                  <a:gd name="T14" fmla="*/ 3 w 48"/>
                  <a:gd name="T15" fmla="*/ 651 h 677"/>
                  <a:gd name="T16" fmla="*/ 1 w 48"/>
                  <a:gd name="T17" fmla="*/ 670 h 677"/>
                  <a:gd name="T18" fmla="*/ 0 w 48"/>
                  <a:gd name="T19" fmla="*/ 675 h 677"/>
                  <a:gd name="T20" fmla="*/ 0 w 48"/>
                  <a:gd name="T21" fmla="*/ 677 h 677"/>
                  <a:gd name="T22" fmla="*/ 0 w 48"/>
                  <a:gd name="T23" fmla="*/ 675 h 677"/>
                  <a:gd name="T24" fmla="*/ 1 w 48"/>
                  <a:gd name="T25" fmla="*/ 670 h 677"/>
                  <a:gd name="T26" fmla="*/ 2 w 48"/>
                  <a:gd name="T27" fmla="*/ 650 h 677"/>
                  <a:gd name="T28" fmla="*/ 9 w 48"/>
                  <a:gd name="T29" fmla="*/ 578 h 677"/>
                  <a:gd name="T30" fmla="*/ 31 w 48"/>
                  <a:gd name="T31" fmla="*/ 339 h 677"/>
                  <a:gd name="T32" fmla="*/ 45 w 48"/>
                  <a:gd name="T33" fmla="*/ 100 h 677"/>
                  <a:gd name="T34" fmla="*/ 47 w 48"/>
                  <a:gd name="T35" fmla="*/ 27 h 677"/>
                  <a:gd name="T36" fmla="*/ 47 w 48"/>
                  <a:gd name="T37" fmla="*/ 7 h 677"/>
                  <a:gd name="T38" fmla="*/ 47 w 48"/>
                  <a:gd name="T39" fmla="*/ 2 h 677"/>
                  <a:gd name="T40" fmla="*/ 47 w 48"/>
                  <a:gd name="T41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77">
                    <a:moveTo>
                      <a:pt x="47" y="0"/>
                    </a:moveTo>
                    <a:cubicBezTo>
                      <a:pt x="48" y="0"/>
                      <a:pt x="48" y="1"/>
                      <a:pt x="48" y="2"/>
                    </a:cubicBezTo>
                    <a:cubicBezTo>
                      <a:pt x="48" y="3"/>
                      <a:pt x="48" y="5"/>
                      <a:pt x="48" y="7"/>
                    </a:cubicBezTo>
                    <a:cubicBezTo>
                      <a:pt x="48" y="12"/>
                      <a:pt x="48" y="18"/>
                      <a:pt x="48" y="27"/>
                    </a:cubicBezTo>
                    <a:cubicBezTo>
                      <a:pt x="48" y="44"/>
                      <a:pt x="47" y="69"/>
                      <a:pt x="46" y="100"/>
                    </a:cubicBezTo>
                    <a:cubicBezTo>
                      <a:pt x="44" y="161"/>
                      <a:pt x="40" y="246"/>
                      <a:pt x="33" y="339"/>
                    </a:cubicBezTo>
                    <a:cubicBezTo>
                      <a:pt x="26" y="433"/>
                      <a:pt x="17" y="517"/>
                      <a:pt x="11" y="578"/>
                    </a:cubicBezTo>
                    <a:cubicBezTo>
                      <a:pt x="8" y="609"/>
                      <a:pt x="5" y="633"/>
                      <a:pt x="3" y="651"/>
                    </a:cubicBezTo>
                    <a:cubicBezTo>
                      <a:pt x="2" y="659"/>
                      <a:pt x="2" y="666"/>
                      <a:pt x="1" y="670"/>
                    </a:cubicBezTo>
                    <a:cubicBezTo>
                      <a:pt x="1" y="672"/>
                      <a:pt x="1" y="674"/>
                      <a:pt x="0" y="675"/>
                    </a:cubicBezTo>
                    <a:cubicBezTo>
                      <a:pt x="0" y="676"/>
                      <a:pt x="0" y="677"/>
                      <a:pt x="0" y="677"/>
                    </a:cubicBezTo>
                    <a:cubicBezTo>
                      <a:pt x="0" y="677"/>
                      <a:pt x="0" y="676"/>
                      <a:pt x="0" y="675"/>
                    </a:cubicBezTo>
                    <a:cubicBezTo>
                      <a:pt x="0" y="674"/>
                      <a:pt x="1" y="672"/>
                      <a:pt x="1" y="670"/>
                    </a:cubicBezTo>
                    <a:cubicBezTo>
                      <a:pt x="1" y="666"/>
                      <a:pt x="2" y="659"/>
                      <a:pt x="2" y="650"/>
                    </a:cubicBezTo>
                    <a:cubicBezTo>
                      <a:pt x="4" y="633"/>
                      <a:pt x="6" y="609"/>
                      <a:pt x="9" y="578"/>
                    </a:cubicBezTo>
                    <a:cubicBezTo>
                      <a:pt x="15" y="517"/>
                      <a:pt x="24" y="433"/>
                      <a:pt x="31" y="339"/>
                    </a:cubicBezTo>
                    <a:cubicBezTo>
                      <a:pt x="38" y="246"/>
                      <a:pt x="43" y="161"/>
                      <a:pt x="45" y="100"/>
                    </a:cubicBezTo>
                    <a:cubicBezTo>
                      <a:pt x="46" y="69"/>
                      <a:pt x="46" y="44"/>
                      <a:pt x="47" y="27"/>
                    </a:cubicBezTo>
                    <a:cubicBezTo>
                      <a:pt x="47" y="18"/>
                      <a:pt x="47" y="12"/>
                      <a:pt x="47" y="7"/>
                    </a:cubicBezTo>
                    <a:cubicBezTo>
                      <a:pt x="47" y="5"/>
                      <a:pt x="47" y="3"/>
                      <a:pt x="47" y="2"/>
                    </a:cubicBezTo>
                    <a:cubicBezTo>
                      <a:pt x="47" y="1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26">
                <a:extLst>
                  <a:ext uri="{FF2B5EF4-FFF2-40B4-BE49-F238E27FC236}">
                    <a16:creationId xmlns:a16="http://schemas.microsoft.com/office/drawing/2014/main" id="{B8A13BEA-4DED-4E6B-839E-1D9A89B86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2148"/>
                <a:ext cx="172" cy="146"/>
              </a:xfrm>
              <a:custGeom>
                <a:avLst/>
                <a:gdLst>
                  <a:gd name="T0" fmla="*/ 73 w 74"/>
                  <a:gd name="T1" fmla="*/ 0 h 63"/>
                  <a:gd name="T2" fmla="*/ 73 w 74"/>
                  <a:gd name="T3" fmla="*/ 4 h 63"/>
                  <a:gd name="T4" fmla="*/ 70 w 74"/>
                  <a:gd name="T5" fmla="*/ 15 h 63"/>
                  <a:gd name="T6" fmla="*/ 49 w 74"/>
                  <a:gd name="T7" fmla="*/ 46 h 63"/>
                  <a:gd name="T8" fmla="*/ 15 w 74"/>
                  <a:gd name="T9" fmla="*/ 62 h 63"/>
                  <a:gd name="T10" fmla="*/ 4 w 74"/>
                  <a:gd name="T11" fmla="*/ 63 h 63"/>
                  <a:gd name="T12" fmla="*/ 0 w 74"/>
                  <a:gd name="T13" fmla="*/ 62 h 63"/>
                  <a:gd name="T14" fmla="*/ 15 w 74"/>
                  <a:gd name="T15" fmla="*/ 60 h 63"/>
                  <a:gd name="T16" fmla="*/ 48 w 74"/>
                  <a:gd name="T17" fmla="*/ 44 h 63"/>
                  <a:gd name="T18" fmla="*/ 69 w 74"/>
                  <a:gd name="T19" fmla="*/ 15 h 63"/>
                  <a:gd name="T20" fmla="*/ 73 w 74"/>
                  <a:gd name="T2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63">
                    <a:moveTo>
                      <a:pt x="73" y="0"/>
                    </a:moveTo>
                    <a:cubicBezTo>
                      <a:pt x="74" y="0"/>
                      <a:pt x="73" y="2"/>
                      <a:pt x="73" y="4"/>
                    </a:cubicBezTo>
                    <a:cubicBezTo>
                      <a:pt x="73" y="7"/>
                      <a:pt x="72" y="11"/>
                      <a:pt x="70" y="15"/>
                    </a:cubicBezTo>
                    <a:cubicBezTo>
                      <a:pt x="67" y="24"/>
                      <a:pt x="60" y="36"/>
                      <a:pt x="49" y="46"/>
                    </a:cubicBezTo>
                    <a:cubicBezTo>
                      <a:pt x="38" y="55"/>
                      <a:pt x="25" y="60"/>
                      <a:pt x="15" y="62"/>
                    </a:cubicBezTo>
                    <a:cubicBezTo>
                      <a:pt x="11" y="63"/>
                      <a:pt x="7" y="63"/>
                      <a:pt x="4" y="63"/>
                    </a:cubicBezTo>
                    <a:cubicBezTo>
                      <a:pt x="1" y="63"/>
                      <a:pt x="0" y="63"/>
                      <a:pt x="0" y="62"/>
                    </a:cubicBezTo>
                    <a:cubicBezTo>
                      <a:pt x="0" y="62"/>
                      <a:pt x="6" y="62"/>
                      <a:pt x="15" y="60"/>
                    </a:cubicBezTo>
                    <a:cubicBezTo>
                      <a:pt x="24" y="58"/>
                      <a:pt x="37" y="54"/>
                      <a:pt x="48" y="44"/>
                    </a:cubicBezTo>
                    <a:cubicBezTo>
                      <a:pt x="59" y="35"/>
                      <a:pt x="65" y="23"/>
                      <a:pt x="69" y="15"/>
                    </a:cubicBezTo>
                    <a:cubicBezTo>
                      <a:pt x="72" y="6"/>
                      <a:pt x="73" y="0"/>
                      <a:pt x="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27">
                <a:extLst>
                  <a:ext uri="{FF2B5EF4-FFF2-40B4-BE49-F238E27FC236}">
                    <a16:creationId xmlns:a16="http://schemas.microsoft.com/office/drawing/2014/main" id="{AB565B6D-C9C5-4924-B0F4-36471B689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2168"/>
                <a:ext cx="26" cy="28"/>
              </a:xfrm>
              <a:custGeom>
                <a:avLst/>
                <a:gdLst>
                  <a:gd name="T0" fmla="*/ 11 w 11"/>
                  <a:gd name="T1" fmla="*/ 6 h 12"/>
                  <a:gd name="T2" fmla="*/ 6 w 11"/>
                  <a:gd name="T3" fmla="*/ 11 h 12"/>
                  <a:gd name="T4" fmla="*/ 0 w 11"/>
                  <a:gd name="T5" fmla="*/ 6 h 12"/>
                  <a:gd name="T6" fmla="*/ 5 w 11"/>
                  <a:gd name="T7" fmla="*/ 0 h 12"/>
                  <a:gd name="T8" fmla="*/ 11 w 11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6"/>
                    </a:moveTo>
                    <a:cubicBezTo>
                      <a:pt x="11" y="9"/>
                      <a:pt x="9" y="11"/>
                      <a:pt x="6" y="11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9" y="0"/>
                      <a:pt x="11" y="2"/>
                      <a:pt x="11" y="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28">
                <a:extLst>
                  <a:ext uri="{FF2B5EF4-FFF2-40B4-BE49-F238E27FC236}">
                    <a16:creationId xmlns:a16="http://schemas.microsoft.com/office/drawing/2014/main" id="{65C88D8A-750B-427E-9AEE-2011E8C7B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2131"/>
                <a:ext cx="75" cy="151"/>
              </a:xfrm>
              <a:custGeom>
                <a:avLst/>
                <a:gdLst>
                  <a:gd name="T0" fmla="*/ 31 w 32"/>
                  <a:gd name="T1" fmla="*/ 65 h 65"/>
                  <a:gd name="T2" fmla="*/ 23 w 32"/>
                  <a:gd name="T3" fmla="*/ 58 h 65"/>
                  <a:gd name="T4" fmla="*/ 9 w 32"/>
                  <a:gd name="T5" fmla="*/ 36 h 65"/>
                  <a:gd name="T6" fmla="*/ 1 w 32"/>
                  <a:gd name="T7" fmla="*/ 11 h 65"/>
                  <a:gd name="T8" fmla="*/ 0 w 32"/>
                  <a:gd name="T9" fmla="*/ 0 h 65"/>
                  <a:gd name="T10" fmla="*/ 2 w 32"/>
                  <a:gd name="T11" fmla="*/ 10 h 65"/>
                  <a:gd name="T12" fmla="*/ 11 w 32"/>
                  <a:gd name="T13" fmla="*/ 35 h 65"/>
                  <a:gd name="T14" fmla="*/ 24 w 32"/>
                  <a:gd name="T15" fmla="*/ 57 h 65"/>
                  <a:gd name="T16" fmla="*/ 31 w 32"/>
                  <a:gd name="T1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65">
                    <a:moveTo>
                      <a:pt x="31" y="65"/>
                    </a:moveTo>
                    <a:cubicBezTo>
                      <a:pt x="31" y="65"/>
                      <a:pt x="28" y="62"/>
                      <a:pt x="23" y="58"/>
                    </a:cubicBezTo>
                    <a:cubicBezTo>
                      <a:pt x="19" y="53"/>
                      <a:pt x="13" y="45"/>
                      <a:pt x="9" y="36"/>
                    </a:cubicBezTo>
                    <a:cubicBezTo>
                      <a:pt x="4" y="27"/>
                      <a:pt x="2" y="17"/>
                      <a:pt x="1" y="11"/>
                    </a:cubicBezTo>
                    <a:cubicBezTo>
                      <a:pt x="0" y="4"/>
                      <a:pt x="0" y="0"/>
                      <a:pt x="0" y="0"/>
                    </a:cubicBezTo>
                    <a:cubicBezTo>
                      <a:pt x="1" y="0"/>
                      <a:pt x="1" y="4"/>
                      <a:pt x="2" y="10"/>
                    </a:cubicBezTo>
                    <a:cubicBezTo>
                      <a:pt x="4" y="17"/>
                      <a:pt x="6" y="26"/>
                      <a:pt x="11" y="35"/>
                    </a:cubicBezTo>
                    <a:cubicBezTo>
                      <a:pt x="15" y="44"/>
                      <a:pt x="20" y="51"/>
                      <a:pt x="24" y="57"/>
                    </a:cubicBezTo>
                    <a:cubicBezTo>
                      <a:pt x="29" y="62"/>
                      <a:pt x="32" y="65"/>
                      <a:pt x="31" y="6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29">
                <a:extLst>
                  <a:ext uri="{FF2B5EF4-FFF2-40B4-BE49-F238E27FC236}">
                    <a16:creationId xmlns:a16="http://schemas.microsoft.com/office/drawing/2014/main" id="{DB1C42E7-F099-4A57-A763-FD2D606E6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2334"/>
                <a:ext cx="656" cy="560"/>
              </a:xfrm>
              <a:custGeom>
                <a:avLst/>
                <a:gdLst>
                  <a:gd name="T0" fmla="*/ 0 w 656"/>
                  <a:gd name="T1" fmla="*/ 186 h 560"/>
                  <a:gd name="T2" fmla="*/ 489 w 656"/>
                  <a:gd name="T3" fmla="*/ 0 h 560"/>
                  <a:gd name="T4" fmla="*/ 656 w 656"/>
                  <a:gd name="T5" fmla="*/ 381 h 560"/>
                  <a:gd name="T6" fmla="*/ 140 w 656"/>
                  <a:gd name="T7" fmla="*/ 560 h 560"/>
                  <a:gd name="T8" fmla="*/ 0 w 656"/>
                  <a:gd name="T9" fmla="*/ 18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6" h="560">
                    <a:moveTo>
                      <a:pt x="0" y="186"/>
                    </a:moveTo>
                    <a:lnTo>
                      <a:pt x="489" y="0"/>
                    </a:lnTo>
                    <a:lnTo>
                      <a:pt x="656" y="381"/>
                    </a:lnTo>
                    <a:lnTo>
                      <a:pt x="140" y="56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30">
                <a:extLst>
                  <a:ext uri="{FF2B5EF4-FFF2-40B4-BE49-F238E27FC236}">
                    <a16:creationId xmlns:a16="http://schemas.microsoft.com/office/drawing/2014/main" id="{B10D28B1-5D22-48E0-A078-DEA3FF654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2241"/>
                <a:ext cx="237" cy="344"/>
              </a:xfrm>
              <a:custGeom>
                <a:avLst/>
                <a:gdLst>
                  <a:gd name="T0" fmla="*/ 97 w 102"/>
                  <a:gd name="T1" fmla="*/ 125 h 148"/>
                  <a:gd name="T2" fmla="*/ 77 w 102"/>
                  <a:gd name="T3" fmla="*/ 105 h 148"/>
                  <a:gd name="T4" fmla="*/ 72 w 102"/>
                  <a:gd name="T5" fmla="*/ 80 h 148"/>
                  <a:gd name="T6" fmla="*/ 84 w 102"/>
                  <a:gd name="T7" fmla="*/ 66 h 148"/>
                  <a:gd name="T8" fmla="*/ 98 w 102"/>
                  <a:gd name="T9" fmla="*/ 61 h 148"/>
                  <a:gd name="T10" fmla="*/ 85 w 102"/>
                  <a:gd name="T11" fmla="*/ 42 h 148"/>
                  <a:gd name="T12" fmla="*/ 59 w 102"/>
                  <a:gd name="T13" fmla="*/ 25 h 148"/>
                  <a:gd name="T14" fmla="*/ 57 w 102"/>
                  <a:gd name="T15" fmla="*/ 0 h 148"/>
                  <a:gd name="T16" fmla="*/ 0 w 102"/>
                  <a:gd name="T17" fmla="*/ 11 h 148"/>
                  <a:gd name="T18" fmla="*/ 8 w 102"/>
                  <a:gd name="T19" fmla="*/ 68 h 148"/>
                  <a:gd name="T20" fmla="*/ 29 w 102"/>
                  <a:gd name="T21" fmla="*/ 127 h 148"/>
                  <a:gd name="T22" fmla="*/ 53 w 102"/>
                  <a:gd name="T23" fmla="*/ 134 h 148"/>
                  <a:gd name="T24" fmla="*/ 74 w 102"/>
                  <a:gd name="T25" fmla="*/ 139 h 148"/>
                  <a:gd name="T26" fmla="*/ 89 w 102"/>
                  <a:gd name="T27" fmla="*/ 137 h 148"/>
                  <a:gd name="T28" fmla="*/ 91 w 102"/>
                  <a:gd name="T29" fmla="*/ 137 h 148"/>
                  <a:gd name="T30" fmla="*/ 97 w 102"/>
                  <a:gd name="T31" fmla="*/ 12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48">
                    <a:moveTo>
                      <a:pt x="97" y="125"/>
                    </a:moveTo>
                    <a:cubicBezTo>
                      <a:pt x="89" y="118"/>
                      <a:pt x="78" y="107"/>
                      <a:pt x="77" y="105"/>
                    </a:cubicBezTo>
                    <a:cubicBezTo>
                      <a:pt x="77" y="104"/>
                      <a:pt x="74" y="91"/>
                      <a:pt x="72" y="80"/>
                    </a:cubicBezTo>
                    <a:cubicBezTo>
                      <a:pt x="70" y="72"/>
                      <a:pt x="76" y="65"/>
                      <a:pt x="84" y="66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98" y="61"/>
                      <a:pt x="92" y="48"/>
                      <a:pt x="85" y="42"/>
                    </a:cubicBezTo>
                    <a:cubicBezTo>
                      <a:pt x="78" y="35"/>
                      <a:pt x="59" y="25"/>
                      <a:pt x="59" y="2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68"/>
                      <a:pt x="23" y="122"/>
                      <a:pt x="29" y="127"/>
                    </a:cubicBezTo>
                    <a:cubicBezTo>
                      <a:pt x="35" y="132"/>
                      <a:pt x="53" y="134"/>
                      <a:pt x="53" y="134"/>
                    </a:cubicBezTo>
                    <a:cubicBezTo>
                      <a:pt x="60" y="142"/>
                      <a:pt x="74" y="139"/>
                      <a:pt x="74" y="139"/>
                    </a:cubicBezTo>
                    <a:cubicBezTo>
                      <a:pt x="90" y="148"/>
                      <a:pt x="89" y="137"/>
                      <a:pt x="89" y="137"/>
                    </a:cubicBezTo>
                    <a:cubicBezTo>
                      <a:pt x="90" y="137"/>
                      <a:pt x="90" y="137"/>
                      <a:pt x="91" y="137"/>
                    </a:cubicBezTo>
                    <a:cubicBezTo>
                      <a:pt x="98" y="139"/>
                      <a:pt x="102" y="130"/>
                      <a:pt x="97" y="125"/>
                    </a:cubicBezTo>
                    <a:close/>
                  </a:path>
                </a:pathLst>
              </a:custGeom>
              <a:solidFill>
                <a:srgbClr val="BD8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31">
                <a:extLst>
                  <a:ext uri="{FF2B5EF4-FFF2-40B4-BE49-F238E27FC236}">
                    <a16:creationId xmlns:a16="http://schemas.microsoft.com/office/drawing/2014/main" id="{75670C32-D6D6-499E-9161-404D6083E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2441"/>
                <a:ext cx="81" cy="116"/>
              </a:xfrm>
              <a:custGeom>
                <a:avLst/>
                <a:gdLst>
                  <a:gd name="T0" fmla="*/ 1 w 35"/>
                  <a:gd name="T1" fmla="*/ 0 h 50"/>
                  <a:gd name="T2" fmla="*/ 1 w 35"/>
                  <a:gd name="T3" fmla="*/ 9 h 50"/>
                  <a:gd name="T4" fmla="*/ 8 w 35"/>
                  <a:gd name="T5" fmla="*/ 32 h 50"/>
                  <a:gd name="T6" fmla="*/ 26 w 35"/>
                  <a:gd name="T7" fmla="*/ 46 h 50"/>
                  <a:gd name="T8" fmla="*/ 35 w 35"/>
                  <a:gd name="T9" fmla="*/ 50 h 50"/>
                  <a:gd name="T10" fmla="*/ 27 w 35"/>
                  <a:gd name="T11" fmla="*/ 45 h 50"/>
                  <a:gd name="T12" fmla="*/ 10 w 35"/>
                  <a:gd name="T13" fmla="*/ 30 h 50"/>
                  <a:gd name="T14" fmla="*/ 2 w 35"/>
                  <a:gd name="T15" fmla="*/ 9 h 50"/>
                  <a:gd name="T16" fmla="*/ 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" y="0"/>
                    </a:moveTo>
                    <a:cubicBezTo>
                      <a:pt x="0" y="0"/>
                      <a:pt x="0" y="3"/>
                      <a:pt x="1" y="9"/>
                    </a:cubicBezTo>
                    <a:cubicBezTo>
                      <a:pt x="1" y="15"/>
                      <a:pt x="3" y="24"/>
                      <a:pt x="8" y="32"/>
                    </a:cubicBezTo>
                    <a:cubicBezTo>
                      <a:pt x="13" y="40"/>
                      <a:pt x="21" y="44"/>
                      <a:pt x="26" y="46"/>
                    </a:cubicBezTo>
                    <a:cubicBezTo>
                      <a:pt x="31" y="49"/>
                      <a:pt x="35" y="50"/>
                      <a:pt x="35" y="50"/>
                    </a:cubicBezTo>
                    <a:cubicBezTo>
                      <a:pt x="35" y="50"/>
                      <a:pt x="32" y="48"/>
                      <a:pt x="27" y="45"/>
                    </a:cubicBezTo>
                    <a:cubicBezTo>
                      <a:pt x="22" y="42"/>
                      <a:pt x="15" y="38"/>
                      <a:pt x="10" y="30"/>
                    </a:cubicBezTo>
                    <a:cubicBezTo>
                      <a:pt x="5" y="23"/>
                      <a:pt x="4" y="15"/>
                      <a:pt x="2" y="9"/>
                    </a:cubicBezTo>
                    <a:cubicBezTo>
                      <a:pt x="1" y="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32">
                <a:extLst>
                  <a:ext uri="{FF2B5EF4-FFF2-40B4-BE49-F238E27FC236}">
                    <a16:creationId xmlns:a16="http://schemas.microsoft.com/office/drawing/2014/main" id="{7B7FE98E-F77D-4017-96D6-66468BBAF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" y="2455"/>
                <a:ext cx="74" cy="109"/>
              </a:xfrm>
              <a:custGeom>
                <a:avLst/>
                <a:gdLst>
                  <a:gd name="T0" fmla="*/ 1 w 32"/>
                  <a:gd name="T1" fmla="*/ 0 h 47"/>
                  <a:gd name="T2" fmla="*/ 1 w 32"/>
                  <a:gd name="T3" fmla="*/ 9 h 47"/>
                  <a:gd name="T4" fmla="*/ 3 w 32"/>
                  <a:gd name="T5" fmla="*/ 19 h 47"/>
                  <a:gd name="T6" fmla="*/ 8 w 32"/>
                  <a:gd name="T7" fmla="*/ 29 h 47"/>
                  <a:gd name="T8" fmla="*/ 17 w 32"/>
                  <a:gd name="T9" fmla="*/ 37 h 47"/>
                  <a:gd name="T10" fmla="*/ 24 w 32"/>
                  <a:gd name="T11" fmla="*/ 43 h 47"/>
                  <a:gd name="T12" fmla="*/ 32 w 32"/>
                  <a:gd name="T13" fmla="*/ 47 h 47"/>
                  <a:gd name="T14" fmla="*/ 26 w 32"/>
                  <a:gd name="T15" fmla="*/ 41 h 47"/>
                  <a:gd name="T16" fmla="*/ 18 w 32"/>
                  <a:gd name="T17" fmla="*/ 35 h 47"/>
                  <a:gd name="T18" fmla="*/ 10 w 32"/>
                  <a:gd name="T19" fmla="*/ 28 h 47"/>
                  <a:gd name="T20" fmla="*/ 5 w 32"/>
                  <a:gd name="T21" fmla="*/ 18 h 47"/>
                  <a:gd name="T22" fmla="*/ 3 w 32"/>
                  <a:gd name="T23" fmla="*/ 9 h 47"/>
                  <a:gd name="T24" fmla="*/ 1 w 32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7">
                    <a:moveTo>
                      <a:pt x="1" y="0"/>
                    </a:moveTo>
                    <a:cubicBezTo>
                      <a:pt x="1" y="0"/>
                      <a:pt x="0" y="4"/>
                      <a:pt x="1" y="9"/>
                    </a:cubicBezTo>
                    <a:cubicBezTo>
                      <a:pt x="1" y="12"/>
                      <a:pt x="2" y="15"/>
                      <a:pt x="3" y="19"/>
                    </a:cubicBezTo>
                    <a:cubicBezTo>
                      <a:pt x="4" y="22"/>
                      <a:pt x="5" y="26"/>
                      <a:pt x="8" y="29"/>
                    </a:cubicBezTo>
                    <a:cubicBezTo>
                      <a:pt x="11" y="33"/>
                      <a:pt x="14" y="35"/>
                      <a:pt x="17" y="37"/>
                    </a:cubicBezTo>
                    <a:cubicBezTo>
                      <a:pt x="19" y="39"/>
                      <a:pt x="22" y="41"/>
                      <a:pt x="24" y="43"/>
                    </a:cubicBezTo>
                    <a:cubicBezTo>
                      <a:pt x="29" y="46"/>
                      <a:pt x="32" y="47"/>
                      <a:pt x="32" y="47"/>
                    </a:cubicBezTo>
                    <a:cubicBezTo>
                      <a:pt x="32" y="47"/>
                      <a:pt x="30" y="45"/>
                      <a:pt x="26" y="41"/>
                    </a:cubicBezTo>
                    <a:cubicBezTo>
                      <a:pt x="23" y="39"/>
                      <a:pt x="21" y="37"/>
                      <a:pt x="18" y="35"/>
                    </a:cubicBezTo>
                    <a:cubicBezTo>
                      <a:pt x="15" y="33"/>
                      <a:pt x="12" y="31"/>
                      <a:pt x="10" y="28"/>
                    </a:cubicBezTo>
                    <a:cubicBezTo>
                      <a:pt x="7" y="25"/>
                      <a:pt x="6" y="21"/>
                      <a:pt x="5" y="18"/>
                    </a:cubicBezTo>
                    <a:cubicBezTo>
                      <a:pt x="4" y="14"/>
                      <a:pt x="3" y="11"/>
                      <a:pt x="3" y="9"/>
                    </a:cubicBezTo>
                    <a:cubicBezTo>
                      <a:pt x="2" y="4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33">
                <a:extLst>
                  <a:ext uri="{FF2B5EF4-FFF2-40B4-BE49-F238E27FC236}">
                    <a16:creationId xmlns:a16="http://schemas.microsoft.com/office/drawing/2014/main" id="{64325F02-E561-4E95-9F0A-595048461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476"/>
                <a:ext cx="56" cy="79"/>
              </a:xfrm>
              <a:custGeom>
                <a:avLst/>
                <a:gdLst>
                  <a:gd name="T0" fmla="*/ 1 w 24"/>
                  <a:gd name="T1" fmla="*/ 0 h 34"/>
                  <a:gd name="T2" fmla="*/ 6 w 24"/>
                  <a:gd name="T3" fmla="*/ 21 h 34"/>
                  <a:gd name="T4" fmla="*/ 9 w 24"/>
                  <a:gd name="T5" fmla="*/ 25 h 34"/>
                  <a:gd name="T6" fmla="*/ 12 w 24"/>
                  <a:gd name="T7" fmla="*/ 28 h 34"/>
                  <a:gd name="T8" fmla="*/ 18 w 24"/>
                  <a:gd name="T9" fmla="*/ 31 h 34"/>
                  <a:gd name="T10" fmla="*/ 24 w 24"/>
                  <a:gd name="T11" fmla="*/ 33 h 34"/>
                  <a:gd name="T12" fmla="*/ 19 w 24"/>
                  <a:gd name="T13" fmla="*/ 30 h 34"/>
                  <a:gd name="T14" fmla="*/ 13 w 24"/>
                  <a:gd name="T15" fmla="*/ 26 h 34"/>
                  <a:gd name="T16" fmla="*/ 11 w 24"/>
                  <a:gd name="T17" fmla="*/ 23 h 34"/>
                  <a:gd name="T18" fmla="*/ 8 w 24"/>
                  <a:gd name="T19" fmla="*/ 20 h 34"/>
                  <a:gd name="T20" fmla="*/ 3 w 24"/>
                  <a:gd name="T21" fmla="*/ 6 h 34"/>
                  <a:gd name="T22" fmla="*/ 1 w 24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34">
                    <a:moveTo>
                      <a:pt x="1" y="0"/>
                    </a:moveTo>
                    <a:cubicBezTo>
                      <a:pt x="0" y="0"/>
                      <a:pt x="2" y="10"/>
                      <a:pt x="6" y="21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6"/>
                      <a:pt x="11" y="27"/>
                      <a:pt x="12" y="28"/>
                    </a:cubicBezTo>
                    <a:cubicBezTo>
                      <a:pt x="14" y="29"/>
                      <a:pt x="16" y="30"/>
                      <a:pt x="18" y="31"/>
                    </a:cubicBezTo>
                    <a:cubicBezTo>
                      <a:pt x="21" y="33"/>
                      <a:pt x="24" y="34"/>
                      <a:pt x="24" y="33"/>
                    </a:cubicBezTo>
                    <a:cubicBezTo>
                      <a:pt x="24" y="33"/>
                      <a:pt x="22" y="32"/>
                      <a:pt x="19" y="30"/>
                    </a:cubicBezTo>
                    <a:cubicBezTo>
                      <a:pt x="17" y="29"/>
                      <a:pt x="15" y="27"/>
                      <a:pt x="13" y="26"/>
                    </a:cubicBezTo>
                    <a:cubicBezTo>
                      <a:pt x="12" y="25"/>
                      <a:pt x="11" y="24"/>
                      <a:pt x="11" y="23"/>
                    </a:cubicBezTo>
                    <a:cubicBezTo>
                      <a:pt x="10" y="22"/>
                      <a:pt x="9" y="21"/>
                      <a:pt x="8" y="20"/>
                    </a:cubicBezTo>
                    <a:cubicBezTo>
                      <a:pt x="7" y="14"/>
                      <a:pt x="5" y="9"/>
                      <a:pt x="3" y="6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34">
                <a:extLst>
                  <a:ext uri="{FF2B5EF4-FFF2-40B4-BE49-F238E27FC236}">
                    <a16:creationId xmlns:a16="http://schemas.microsoft.com/office/drawing/2014/main" id="{BB706D1A-62BC-457A-A804-6602CFAB8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070"/>
                <a:ext cx="539" cy="552"/>
              </a:xfrm>
              <a:custGeom>
                <a:avLst/>
                <a:gdLst>
                  <a:gd name="T0" fmla="*/ 0 w 232"/>
                  <a:gd name="T1" fmla="*/ 0 h 237"/>
                  <a:gd name="T2" fmla="*/ 69 w 232"/>
                  <a:gd name="T3" fmla="*/ 52 h 237"/>
                  <a:gd name="T4" fmla="*/ 121 w 232"/>
                  <a:gd name="T5" fmla="*/ 130 h 237"/>
                  <a:gd name="T6" fmla="*/ 165 w 232"/>
                  <a:gd name="T7" fmla="*/ 15 h 237"/>
                  <a:gd name="T8" fmla="*/ 232 w 232"/>
                  <a:gd name="T9" fmla="*/ 44 h 237"/>
                  <a:gd name="T10" fmla="*/ 187 w 232"/>
                  <a:gd name="T11" fmla="*/ 197 h 237"/>
                  <a:gd name="T12" fmla="*/ 118 w 232"/>
                  <a:gd name="T13" fmla="*/ 235 h 237"/>
                  <a:gd name="T14" fmla="*/ 69 w 232"/>
                  <a:gd name="T15" fmla="*/ 211 h 237"/>
                  <a:gd name="T16" fmla="*/ 37 w 232"/>
                  <a:gd name="T17" fmla="*/ 174 h 237"/>
                  <a:gd name="T18" fmla="*/ 0 w 232"/>
                  <a:gd name="T1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237">
                    <a:moveTo>
                      <a:pt x="0" y="0"/>
                    </a:moveTo>
                    <a:cubicBezTo>
                      <a:pt x="0" y="0"/>
                      <a:pt x="49" y="24"/>
                      <a:pt x="69" y="52"/>
                    </a:cubicBezTo>
                    <a:cubicBezTo>
                      <a:pt x="88" y="80"/>
                      <a:pt x="121" y="130"/>
                      <a:pt x="121" y="130"/>
                    </a:cubicBezTo>
                    <a:cubicBezTo>
                      <a:pt x="165" y="15"/>
                      <a:pt x="165" y="15"/>
                      <a:pt x="165" y="15"/>
                    </a:cubicBezTo>
                    <a:cubicBezTo>
                      <a:pt x="232" y="44"/>
                      <a:pt x="232" y="44"/>
                      <a:pt x="232" y="44"/>
                    </a:cubicBezTo>
                    <a:cubicBezTo>
                      <a:pt x="232" y="44"/>
                      <a:pt x="194" y="182"/>
                      <a:pt x="187" y="197"/>
                    </a:cubicBezTo>
                    <a:cubicBezTo>
                      <a:pt x="177" y="218"/>
                      <a:pt x="154" y="237"/>
                      <a:pt x="118" y="235"/>
                    </a:cubicBezTo>
                    <a:cubicBezTo>
                      <a:pt x="82" y="232"/>
                      <a:pt x="93" y="233"/>
                      <a:pt x="69" y="211"/>
                    </a:cubicBezTo>
                    <a:cubicBezTo>
                      <a:pt x="37" y="174"/>
                      <a:pt x="37" y="174"/>
                      <a:pt x="37" y="17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35">
                <a:extLst>
                  <a:ext uri="{FF2B5EF4-FFF2-40B4-BE49-F238E27FC236}">
                    <a16:creationId xmlns:a16="http://schemas.microsoft.com/office/drawing/2014/main" id="{31A7E680-8AC0-44B6-A2CD-D97AA79D7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" y="1512"/>
                <a:ext cx="40" cy="47"/>
              </a:xfrm>
              <a:custGeom>
                <a:avLst/>
                <a:gdLst>
                  <a:gd name="T0" fmla="*/ 0 w 17"/>
                  <a:gd name="T1" fmla="*/ 0 h 20"/>
                  <a:gd name="T2" fmla="*/ 17 w 17"/>
                  <a:gd name="T3" fmla="*/ 20 h 20"/>
                  <a:gd name="T4" fmla="*/ 0 w 1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0">
                    <a:moveTo>
                      <a:pt x="0" y="0"/>
                    </a:moveTo>
                    <a:cubicBezTo>
                      <a:pt x="5" y="6"/>
                      <a:pt x="12" y="14"/>
                      <a:pt x="17" y="2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36">
                <a:extLst>
                  <a:ext uri="{FF2B5EF4-FFF2-40B4-BE49-F238E27FC236}">
                    <a16:creationId xmlns:a16="http://schemas.microsoft.com/office/drawing/2014/main" id="{A4DF0350-318B-4267-A369-5445EEAE6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2" y="1329"/>
                <a:ext cx="93" cy="237"/>
              </a:xfrm>
              <a:custGeom>
                <a:avLst/>
                <a:gdLst>
                  <a:gd name="T0" fmla="*/ 0 w 40"/>
                  <a:gd name="T1" fmla="*/ 0 h 102"/>
                  <a:gd name="T2" fmla="*/ 6 w 40"/>
                  <a:gd name="T3" fmla="*/ 64 h 102"/>
                  <a:gd name="T4" fmla="*/ 19 w 40"/>
                  <a:gd name="T5" fmla="*/ 79 h 102"/>
                  <a:gd name="T6" fmla="*/ 19 w 40"/>
                  <a:gd name="T7" fmla="*/ 79 h 102"/>
                  <a:gd name="T8" fmla="*/ 36 w 40"/>
                  <a:gd name="T9" fmla="*/ 99 h 102"/>
                  <a:gd name="T10" fmla="*/ 40 w 40"/>
                  <a:gd name="T11" fmla="*/ 102 h 102"/>
                  <a:gd name="T12" fmla="*/ 0 w 40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02">
                    <a:moveTo>
                      <a:pt x="0" y="0"/>
                    </a:moveTo>
                    <a:cubicBezTo>
                      <a:pt x="6" y="64"/>
                      <a:pt x="6" y="64"/>
                      <a:pt x="6" y="64"/>
                    </a:cubicBezTo>
                    <a:cubicBezTo>
                      <a:pt x="8" y="66"/>
                      <a:pt x="14" y="73"/>
                      <a:pt x="19" y="79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7" y="100"/>
                      <a:pt x="39" y="101"/>
                      <a:pt x="40" y="102"/>
                    </a:cubicBezTo>
                    <a:cubicBezTo>
                      <a:pt x="21" y="71"/>
                      <a:pt x="8" y="35"/>
                      <a:pt x="0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37">
                <a:extLst>
                  <a:ext uri="{FF2B5EF4-FFF2-40B4-BE49-F238E27FC236}">
                    <a16:creationId xmlns:a16="http://schemas.microsoft.com/office/drawing/2014/main" id="{11078FD1-8E30-416D-98D0-7A2407B23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" y="1366"/>
                <a:ext cx="16" cy="130"/>
              </a:xfrm>
              <a:custGeom>
                <a:avLst/>
                <a:gdLst>
                  <a:gd name="T0" fmla="*/ 7 w 7"/>
                  <a:gd name="T1" fmla="*/ 56 h 56"/>
                  <a:gd name="T2" fmla="*/ 5 w 7"/>
                  <a:gd name="T3" fmla="*/ 48 h 56"/>
                  <a:gd name="T4" fmla="*/ 2 w 7"/>
                  <a:gd name="T5" fmla="*/ 28 h 56"/>
                  <a:gd name="T6" fmla="*/ 0 w 7"/>
                  <a:gd name="T7" fmla="*/ 8 h 56"/>
                  <a:gd name="T8" fmla="*/ 0 w 7"/>
                  <a:gd name="T9" fmla="*/ 0 h 56"/>
                  <a:gd name="T10" fmla="*/ 4 w 7"/>
                  <a:gd name="T11" fmla="*/ 28 h 56"/>
                  <a:gd name="T12" fmla="*/ 7 w 7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6">
                    <a:moveTo>
                      <a:pt x="7" y="56"/>
                    </a:moveTo>
                    <a:cubicBezTo>
                      <a:pt x="7" y="56"/>
                      <a:pt x="6" y="53"/>
                      <a:pt x="5" y="48"/>
                    </a:cubicBezTo>
                    <a:cubicBezTo>
                      <a:pt x="4" y="43"/>
                      <a:pt x="3" y="36"/>
                      <a:pt x="2" y="28"/>
                    </a:cubicBezTo>
                    <a:cubicBezTo>
                      <a:pt x="1" y="21"/>
                      <a:pt x="0" y="13"/>
                      <a:pt x="0" y="8"/>
                    </a:cubicBezTo>
                    <a:cubicBezTo>
                      <a:pt x="0" y="3"/>
                      <a:pt x="0" y="0"/>
                      <a:pt x="0" y="0"/>
                    </a:cubicBezTo>
                    <a:cubicBezTo>
                      <a:pt x="1" y="0"/>
                      <a:pt x="2" y="13"/>
                      <a:pt x="4" y="28"/>
                    </a:cubicBezTo>
                    <a:cubicBezTo>
                      <a:pt x="6" y="44"/>
                      <a:pt x="7" y="56"/>
                      <a:pt x="7" y="5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38">
                <a:extLst>
                  <a:ext uri="{FF2B5EF4-FFF2-40B4-BE49-F238E27FC236}">
                    <a16:creationId xmlns:a16="http://schemas.microsoft.com/office/drawing/2014/main" id="{3B8CC9E7-02E5-4704-B8CC-6B5E999A0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" y="884"/>
                <a:ext cx="283" cy="149"/>
              </a:xfrm>
              <a:custGeom>
                <a:avLst/>
                <a:gdLst>
                  <a:gd name="T0" fmla="*/ 2 w 122"/>
                  <a:gd name="T1" fmla="*/ 32 h 64"/>
                  <a:gd name="T2" fmla="*/ 0 w 122"/>
                  <a:gd name="T3" fmla="*/ 8 h 64"/>
                  <a:gd name="T4" fmla="*/ 9 w 122"/>
                  <a:gd name="T5" fmla="*/ 1 h 64"/>
                  <a:gd name="T6" fmla="*/ 122 w 122"/>
                  <a:gd name="T7" fmla="*/ 29 h 64"/>
                  <a:gd name="T8" fmla="*/ 121 w 122"/>
                  <a:gd name="T9" fmla="*/ 64 h 64"/>
                  <a:gd name="T10" fmla="*/ 2 w 122"/>
                  <a:gd name="T11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64">
                    <a:moveTo>
                      <a:pt x="2" y="32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1"/>
                    </a:cubicBezTo>
                    <a:cubicBezTo>
                      <a:pt x="37" y="7"/>
                      <a:pt x="121" y="25"/>
                      <a:pt x="122" y="29"/>
                    </a:cubicBezTo>
                    <a:cubicBezTo>
                      <a:pt x="122" y="32"/>
                      <a:pt x="122" y="49"/>
                      <a:pt x="121" y="64"/>
                    </a:cubicBezTo>
                    <a:cubicBezTo>
                      <a:pt x="2" y="32"/>
                      <a:pt x="2" y="32"/>
                      <a:pt x="2" y="32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39">
                <a:extLst>
                  <a:ext uri="{FF2B5EF4-FFF2-40B4-BE49-F238E27FC236}">
                    <a16:creationId xmlns:a16="http://schemas.microsoft.com/office/drawing/2014/main" id="{8BAEAFBE-EC0D-43F4-9691-167FF4CB5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1105"/>
                <a:ext cx="288" cy="1215"/>
              </a:xfrm>
              <a:custGeom>
                <a:avLst/>
                <a:gdLst>
                  <a:gd name="T0" fmla="*/ 42 w 124"/>
                  <a:gd name="T1" fmla="*/ 0 h 522"/>
                  <a:gd name="T2" fmla="*/ 7 w 124"/>
                  <a:gd name="T3" fmla="*/ 77 h 522"/>
                  <a:gd name="T4" fmla="*/ 0 w 124"/>
                  <a:gd name="T5" fmla="*/ 336 h 522"/>
                  <a:gd name="T6" fmla="*/ 48 w 124"/>
                  <a:gd name="T7" fmla="*/ 522 h 522"/>
                  <a:gd name="T8" fmla="*/ 124 w 124"/>
                  <a:gd name="T9" fmla="*/ 503 h 522"/>
                  <a:gd name="T10" fmla="*/ 97 w 124"/>
                  <a:gd name="T11" fmla="*/ 306 h 522"/>
                  <a:gd name="T12" fmla="*/ 100 w 124"/>
                  <a:gd name="T13" fmla="*/ 136 h 522"/>
                  <a:gd name="T14" fmla="*/ 42 w 124"/>
                  <a:gd name="T15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522">
                    <a:moveTo>
                      <a:pt x="42" y="0"/>
                    </a:moveTo>
                    <a:cubicBezTo>
                      <a:pt x="42" y="0"/>
                      <a:pt x="12" y="21"/>
                      <a:pt x="7" y="77"/>
                    </a:cubicBezTo>
                    <a:cubicBezTo>
                      <a:pt x="4" y="112"/>
                      <a:pt x="0" y="336"/>
                      <a:pt x="0" y="336"/>
                    </a:cubicBezTo>
                    <a:cubicBezTo>
                      <a:pt x="48" y="522"/>
                      <a:pt x="48" y="522"/>
                      <a:pt x="48" y="522"/>
                    </a:cubicBezTo>
                    <a:cubicBezTo>
                      <a:pt x="124" y="503"/>
                      <a:pt x="124" y="503"/>
                      <a:pt x="124" y="503"/>
                    </a:cubicBezTo>
                    <a:cubicBezTo>
                      <a:pt x="97" y="306"/>
                      <a:pt x="97" y="306"/>
                      <a:pt x="97" y="306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0">
                <a:extLst>
                  <a:ext uri="{FF2B5EF4-FFF2-40B4-BE49-F238E27FC236}">
                    <a16:creationId xmlns:a16="http://schemas.microsoft.com/office/drawing/2014/main" id="{7A77547F-C047-4948-BF83-E97D81F4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" y="1398"/>
                <a:ext cx="179" cy="922"/>
              </a:xfrm>
              <a:custGeom>
                <a:avLst/>
                <a:gdLst>
                  <a:gd name="T0" fmla="*/ 0 w 77"/>
                  <a:gd name="T1" fmla="*/ 396 h 396"/>
                  <a:gd name="T2" fmla="*/ 1 w 77"/>
                  <a:gd name="T3" fmla="*/ 396 h 396"/>
                  <a:gd name="T4" fmla="*/ 5 w 77"/>
                  <a:gd name="T5" fmla="*/ 395 h 396"/>
                  <a:gd name="T6" fmla="*/ 20 w 77"/>
                  <a:gd name="T7" fmla="*/ 391 h 396"/>
                  <a:gd name="T8" fmla="*/ 76 w 77"/>
                  <a:gd name="T9" fmla="*/ 376 h 396"/>
                  <a:gd name="T10" fmla="*/ 75 w 77"/>
                  <a:gd name="T11" fmla="*/ 377 h 396"/>
                  <a:gd name="T12" fmla="*/ 54 w 77"/>
                  <a:gd name="T13" fmla="*/ 229 h 396"/>
                  <a:gd name="T14" fmla="*/ 48 w 77"/>
                  <a:gd name="T15" fmla="*/ 189 h 396"/>
                  <a:gd name="T16" fmla="*/ 48 w 77"/>
                  <a:gd name="T17" fmla="*/ 189 h 396"/>
                  <a:gd name="T18" fmla="*/ 48 w 77"/>
                  <a:gd name="T19" fmla="*/ 189 h 396"/>
                  <a:gd name="T20" fmla="*/ 50 w 77"/>
                  <a:gd name="T21" fmla="*/ 54 h 396"/>
                  <a:gd name="T22" fmla="*/ 51 w 77"/>
                  <a:gd name="T23" fmla="*/ 14 h 396"/>
                  <a:gd name="T24" fmla="*/ 52 w 77"/>
                  <a:gd name="T25" fmla="*/ 4 h 396"/>
                  <a:gd name="T26" fmla="*/ 52 w 77"/>
                  <a:gd name="T27" fmla="*/ 1 h 396"/>
                  <a:gd name="T28" fmla="*/ 52 w 77"/>
                  <a:gd name="T29" fmla="*/ 0 h 396"/>
                  <a:gd name="T30" fmla="*/ 52 w 77"/>
                  <a:gd name="T31" fmla="*/ 1 h 396"/>
                  <a:gd name="T32" fmla="*/ 52 w 77"/>
                  <a:gd name="T33" fmla="*/ 4 h 396"/>
                  <a:gd name="T34" fmla="*/ 52 w 77"/>
                  <a:gd name="T35" fmla="*/ 14 h 396"/>
                  <a:gd name="T36" fmla="*/ 52 w 77"/>
                  <a:gd name="T37" fmla="*/ 54 h 396"/>
                  <a:gd name="T38" fmla="*/ 50 w 77"/>
                  <a:gd name="T39" fmla="*/ 189 h 396"/>
                  <a:gd name="T40" fmla="*/ 50 w 77"/>
                  <a:gd name="T41" fmla="*/ 189 h 396"/>
                  <a:gd name="T42" fmla="*/ 56 w 77"/>
                  <a:gd name="T43" fmla="*/ 228 h 396"/>
                  <a:gd name="T44" fmla="*/ 77 w 77"/>
                  <a:gd name="T45" fmla="*/ 377 h 396"/>
                  <a:gd name="T46" fmla="*/ 77 w 77"/>
                  <a:gd name="T47" fmla="*/ 378 h 396"/>
                  <a:gd name="T48" fmla="*/ 76 w 77"/>
                  <a:gd name="T49" fmla="*/ 378 h 396"/>
                  <a:gd name="T50" fmla="*/ 20 w 77"/>
                  <a:gd name="T51" fmla="*/ 392 h 396"/>
                  <a:gd name="T52" fmla="*/ 5 w 77"/>
                  <a:gd name="T53" fmla="*/ 395 h 396"/>
                  <a:gd name="T54" fmla="*/ 1 w 77"/>
                  <a:gd name="T55" fmla="*/ 396 h 396"/>
                  <a:gd name="T56" fmla="*/ 0 w 77"/>
                  <a:gd name="T57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" h="396">
                    <a:moveTo>
                      <a:pt x="0" y="396"/>
                    </a:moveTo>
                    <a:cubicBezTo>
                      <a:pt x="0" y="396"/>
                      <a:pt x="0" y="396"/>
                      <a:pt x="1" y="396"/>
                    </a:cubicBezTo>
                    <a:cubicBezTo>
                      <a:pt x="2" y="396"/>
                      <a:pt x="3" y="395"/>
                      <a:pt x="5" y="395"/>
                    </a:cubicBezTo>
                    <a:cubicBezTo>
                      <a:pt x="9" y="394"/>
                      <a:pt x="14" y="393"/>
                      <a:pt x="20" y="391"/>
                    </a:cubicBezTo>
                    <a:cubicBezTo>
                      <a:pt x="34" y="387"/>
                      <a:pt x="53" y="382"/>
                      <a:pt x="76" y="376"/>
                    </a:cubicBezTo>
                    <a:cubicBezTo>
                      <a:pt x="75" y="377"/>
                      <a:pt x="75" y="377"/>
                      <a:pt x="75" y="377"/>
                    </a:cubicBezTo>
                    <a:cubicBezTo>
                      <a:pt x="70" y="338"/>
                      <a:pt x="62" y="286"/>
                      <a:pt x="54" y="229"/>
                    </a:cubicBezTo>
                    <a:cubicBezTo>
                      <a:pt x="52" y="215"/>
                      <a:pt x="50" y="202"/>
                      <a:pt x="48" y="189"/>
                    </a:cubicBezTo>
                    <a:cubicBezTo>
                      <a:pt x="48" y="189"/>
                      <a:pt x="48" y="189"/>
                      <a:pt x="48" y="189"/>
                    </a:cubicBezTo>
                    <a:cubicBezTo>
                      <a:pt x="48" y="189"/>
                      <a:pt x="48" y="189"/>
                      <a:pt x="48" y="189"/>
                    </a:cubicBezTo>
                    <a:cubicBezTo>
                      <a:pt x="49" y="135"/>
                      <a:pt x="50" y="88"/>
                      <a:pt x="50" y="54"/>
                    </a:cubicBezTo>
                    <a:cubicBezTo>
                      <a:pt x="51" y="37"/>
                      <a:pt x="51" y="24"/>
                      <a:pt x="51" y="14"/>
                    </a:cubicBezTo>
                    <a:cubicBezTo>
                      <a:pt x="51" y="10"/>
                      <a:pt x="51" y="6"/>
                      <a:pt x="52" y="4"/>
                    </a:cubicBezTo>
                    <a:cubicBezTo>
                      <a:pt x="52" y="2"/>
                      <a:pt x="52" y="2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1"/>
                    </a:cubicBezTo>
                    <a:cubicBezTo>
                      <a:pt x="52" y="2"/>
                      <a:pt x="52" y="2"/>
                      <a:pt x="52" y="4"/>
                    </a:cubicBezTo>
                    <a:cubicBezTo>
                      <a:pt x="52" y="6"/>
                      <a:pt x="52" y="10"/>
                      <a:pt x="52" y="14"/>
                    </a:cubicBezTo>
                    <a:cubicBezTo>
                      <a:pt x="52" y="24"/>
                      <a:pt x="52" y="37"/>
                      <a:pt x="52" y="54"/>
                    </a:cubicBezTo>
                    <a:cubicBezTo>
                      <a:pt x="51" y="88"/>
                      <a:pt x="51" y="135"/>
                      <a:pt x="50" y="189"/>
                    </a:cubicBezTo>
                    <a:cubicBezTo>
                      <a:pt x="50" y="189"/>
                      <a:pt x="50" y="189"/>
                      <a:pt x="50" y="189"/>
                    </a:cubicBezTo>
                    <a:cubicBezTo>
                      <a:pt x="52" y="201"/>
                      <a:pt x="54" y="215"/>
                      <a:pt x="56" y="228"/>
                    </a:cubicBezTo>
                    <a:cubicBezTo>
                      <a:pt x="64" y="285"/>
                      <a:pt x="71" y="338"/>
                      <a:pt x="77" y="377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76" y="378"/>
                      <a:pt x="76" y="378"/>
                      <a:pt x="76" y="378"/>
                    </a:cubicBezTo>
                    <a:cubicBezTo>
                      <a:pt x="53" y="384"/>
                      <a:pt x="34" y="388"/>
                      <a:pt x="20" y="392"/>
                    </a:cubicBezTo>
                    <a:cubicBezTo>
                      <a:pt x="14" y="393"/>
                      <a:pt x="9" y="394"/>
                      <a:pt x="5" y="395"/>
                    </a:cubicBezTo>
                    <a:cubicBezTo>
                      <a:pt x="3" y="396"/>
                      <a:pt x="2" y="396"/>
                      <a:pt x="1" y="396"/>
                    </a:cubicBezTo>
                    <a:cubicBezTo>
                      <a:pt x="0" y="396"/>
                      <a:pt x="0" y="396"/>
                      <a:pt x="0" y="3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41">
                <a:extLst>
                  <a:ext uri="{FF2B5EF4-FFF2-40B4-BE49-F238E27FC236}">
                    <a16:creationId xmlns:a16="http://schemas.microsoft.com/office/drawing/2014/main" id="{9BECF417-8E17-48C8-BAD1-5AC79ED22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945"/>
                <a:ext cx="828" cy="1249"/>
              </a:xfrm>
              <a:custGeom>
                <a:avLst/>
                <a:gdLst>
                  <a:gd name="T0" fmla="*/ 129 w 356"/>
                  <a:gd name="T1" fmla="*/ 0 h 537"/>
                  <a:gd name="T2" fmla="*/ 23 w 356"/>
                  <a:gd name="T3" fmla="*/ 69 h 537"/>
                  <a:gd name="T4" fmla="*/ 67 w 356"/>
                  <a:gd name="T5" fmla="*/ 225 h 537"/>
                  <a:gd name="T6" fmla="*/ 77 w 356"/>
                  <a:gd name="T7" fmla="*/ 396 h 537"/>
                  <a:gd name="T8" fmla="*/ 72 w 356"/>
                  <a:gd name="T9" fmla="*/ 537 h 537"/>
                  <a:gd name="T10" fmla="*/ 356 w 356"/>
                  <a:gd name="T11" fmla="*/ 515 h 537"/>
                  <a:gd name="T12" fmla="*/ 334 w 356"/>
                  <a:gd name="T13" fmla="*/ 364 h 537"/>
                  <a:gd name="T14" fmla="*/ 313 w 356"/>
                  <a:gd name="T15" fmla="*/ 159 h 537"/>
                  <a:gd name="T16" fmla="*/ 282 w 356"/>
                  <a:gd name="T17" fmla="*/ 54 h 537"/>
                  <a:gd name="T18" fmla="*/ 238 w 356"/>
                  <a:gd name="T19" fmla="*/ 35 h 537"/>
                  <a:gd name="T20" fmla="*/ 129 w 356"/>
                  <a:gd name="T21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6" h="537">
                    <a:moveTo>
                      <a:pt x="129" y="0"/>
                    </a:moveTo>
                    <a:cubicBezTo>
                      <a:pt x="129" y="0"/>
                      <a:pt x="41" y="43"/>
                      <a:pt x="23" y="69"/>
                    </a:cubicBezTo>
                    <a:cubicBezTo>
                      <a:pt x="0" y="100"/>
                      <a:pt x="62" y="200"/>
                      <a:pt x="67" y="225"/>
                    </a:cubicBezTo>
                    <a:cubicBezTo>
                      <a:pt x="69" y="237"/>
                      <a:pt x="84" y="326"/>
                      <a:pt x="77" y="396"/>
                    </a:cubicBezTo>
                    <a:cubicBezTo>
                      <a:pt x="70" y="472"/>
                      <a:pt x="72" y="537"/>
                      <a:pt x="72" y="537"/>
                    </a:cubicBezTo>
                    <a:cubicBezTo>
                      <a:pt x="356" y="515"/>
                      <a:pt x="356" y="515"/>
                      <a:pt x="356" y="515"/>
                    </a:cubicBezTo>
                    <a:cubicBezTo>
                      <a:pt x="356" y="465"/>
                      <a:pt x="343" y="427"/>
                      <a:pt x="334" y="364"/>
                    </a:cubicBezTo>
                    <a:cubicBezTo>
                      <a:pt x="313" y="159"/>
                      <a:pt x="313" y="159"/>
                      <a:pt x="313" y="159"/>
                    </a:cubicBezTo>
                    <a:cubicBezTo>
                      <a:pt x="282" y="54"/>
                      <a:pt x="282" y="54"/>
                      <a:pt x="282" y="54"/>
                    </a:cubicBezTo>
                    <a:cubicBezTo>
                      <a:pt x="238" y="35"/>
                      <a:pt x="238" y="35"/>
                      <a:pt x="238" y="35"/>
                    </a:cubicBezTo>
                    <a:cubicBezTo>
                      <a:pt x="129" y="0"/>
                      <a:pt x="129" y="0"/>
                      <a:pt x="129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42">
                <a:extLst>
                  <a:ext uri="{FF2B5EF4-FFF2-40B4-BE49-F238E27FC236}">
                    <a16:creationId xmlns:a16="http://schemas.microsoft.com/office/drawing/2014/main" id="{41FF20DB-6A25-4BB3-8486-AC9326E81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" y="1233"/>
                <a:ext cx="54" cy="505"/>
              </a:xfrm>
              <a:custGeom>
                <a:avLst/>
                <a:gdLst>
                  <a:gd name="T0" fmla="*/ 0 w 23"/>
                  <a:gd name="T1" fmla="*/ 0 h 217"/>
                  <a:gd name="T2" fmla="*/ 0 w 23"/>
                  <a:gd name="T3" fmla="*/ 2 h 217"/>
                  <a:gd name="T4" fmla="*/ 1 w 23"/>
                  <a:gd name="T5" fmla="*/ 9 h 217"/>
                  <a:gd name="T6" fmla="*/ 4 w 23"/>
                  <a:gd name="T7" fmla="*/ 32 h 217"/>
                  <a:gd name="T8" fmla="*/ 13 w 23"/>
                  <a:gd name="T9" fmla="*/ 108 h 217"/>
                  <a:gd name="T10" fmla="*/ 20 w 23"/>
                  <a:gd name="T11" fmla="*/ 185 h 217"/>
                  <a:gd name="T12" fmla="*/ 22 w 23"/>
                  <a:gd name="T13" fmla="*/ 208 h 217"/>
                  <a:gd name="T14" fmla="*/ 22 w 23"/>
                  <a:gd name="T15" fmla="*/ 214 h 217"/>
                  <a:gd name="T16" fmla="*/ 22 w 23"/>
                  <a:gd name="T17" fmla="*/ 217 h 217"/>
                  <a:gd name="T18" fmla="*/ 22 w 23"/>
                  <a:gd name="T19" fmla="*/ 214 h 217"/>
                  <a:gd name="T20" fmla="*/ 21 w 23"/>
                  <a:gd name="T21" fmla="*/ 208 h 217"/>
                  <a:gd name="T22" fmla="*/ 19 w 23"/>
                  <a:gd name="T23" fmla="*/ 185 h 217"/>
                  <a:gd name="T24" fmla="*/ 11 w 23"/>
                  <a:gd name="T25" fmla="*/ 108 h 217"/>
                  <a:gd name="T26" fmla="*/ 3 w 23"/>
                  <a:gd name="T27" fmla="*/ 32 h 217"/>
                  <a:gd name="T28" fmla="*/ 0 w 23"/>
                  <a:gd name="T29" fmla="*/ 9 h 217"/>
                  <a:gd name="T30" fmla="*/ 0 w 23"/>
                  <a:gd name="T31" fmla="*/ 3 h 217"/>
                  <a:gd name="T32" fmla="*/ 0 w 23"/>
                  <a:gd name="T33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17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4"/>
                      <a:pt x="1" y="6"/>
                      <a:pt x="1" y="9"/>
                    </a:cubicBezTo>
                    <a:cubicBezTo>
                      <a:pt x="2" y="14"/>
                      <a:pt x="3" y="22"/>
                      <a:pt x="4" y="32"/>
                    </a:cubicBezTo>
                    <a:cubicBezTo>
                      <a:pt x="7" y="51"/>
                      <a:pt x="10" y="78"/>
                      <a:pt x="13" y="108"/>
                    </a:cubicBezTo>
                    <a:cubicBezTo>
                      <a:pt x="17" y="138"/>
                      <a:pt x="19" y="165"/>
                      <a:pt x="20" y="185"/>
                    </a:cubicBezTo>
                    <a:cubicBezTo>
                      <a:pt x="21" y="195"/>
                      <a:pt x="22" y="203"/>
                      <a:pt x="22" y="208"/>
                    </a:cubicBezTo>
                    <a:cubicBezTo>
                      <a:pt x="22" y="211"/>
                      <a:pt x="22" y="213"/>
                      <a:pt x="22" y="214"/>
                    </a:cubicBezTo>
                    <a:cubicBezTo>
                      <a:pt x="23" y="216"/>
                      <a:pt x="23" y="217"/>
                      <a:pt x="22" y="217"/>
                    </a:cubicBezTo>
                    <a:cubicBezTo>
                      <a:pt x="22" y="217"/>
                      <a:pt x="22" y="216"/>
                      <a:pt x="22" y="214"/>
                    </a:cubicBezTo>
                    <a:cubicBezTo>
                      <a:pt x="22" y="213"/>
                      <a:pt x="22" y="211"/>
                      <a:pt x="21" y="208"/>
                    </a:cubicBezTo>
                    <a:cubicBezTo>
                      <a:pt x="21" y="202"/>
                      <a:pt x="20" y="194"/>
                      <a:pt x="19" y="185"/>
                    </a:cubicBezTo>
                    <a:cubicBezTo>
                      <a:pt x="17" y="165"/>
                      <a:pt x="14" y="138"/>
                      <a:pt x="11" y="108"/>
                    </a:cubicBezTo>
                    <a:cubicBezTo>
                      <a:pt x="8" y="79"/>
                      <a:pt x="5" y="52"/>
                      <a:pt x="3" y="32"/>
                    </a:cubicBezTo>
                    <a:cubicBezTo>
                      <a:pt x="2" y="22"/>
                      <a:pt x="1" y="15"/>
                      <a:pt x="0" y="9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43">
                <a:extLst>
                  <a:ext uri="{FF2B5EF4-FFF2-40B4-BE49-F238E27FC236}">
                    <a16:creationId xmlns:a16="http://schemas.microsoft.com/office/drawing/2014/main" id="{98E5A2EE-3CFF-4EB9-9D00-D7879439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110"/>
                <a:ext cx="141" cy="172"/>
              </a:xfrm>
              <a:custGeom>
                <a:avLst/>
                <a:gdLst>
                  <a:gd name="T0" fmla="*/ 61 w 61"/>
                  <a:gd name="T1" fmla="*/ 74 h 74"/>
                  <a:gd name="T2" fmla="*/ 59 w 61"/>
                  <a:gd name="T3" fmla="*/ 59 h 74"/>
                  <a:gd name="T4" fmla="*/ 44 w 61"/>
                  <a:gd name="T5" fmla="*/ 27 h 74"/>
                  <a:gd name="T6" fmla="*/ 15 w 61"/>
                  <a:gd name="T7" fmla="*/ 5 h 74"/>
                  <a:gd name="T8" fmla="*/ 0 w 61"/>
                  <a:gd name="T9" fmla="*/ 0 h 74"/>
                  <a:gd name="T10" fmla="*/ 4 w 61"/>
                  <a:gd name="T11" fmla="*/ 1 h 74"/>
                  <a:gd name="T12" fmla="*/ 15 w 61"/>
                  <a:gd name="T13" fmla="*/ 4 h 74"/>
                  <a:gd name="T14" fmla="*/ 45 w 61"/>
                  <a:gd name="T15" fmla="*/ 25 h 74"/>
                  <a:gd name="T16" fmla="*/ 61 w 61"/>
                  <a:gd name="T17" fmla="*/ 59 h 74"/>
                  <a:gd name="T18" fmla="*/ 61 w 61"/>
                  <a:gd name="T19" fmla="*/ 70 h 74"/>
                  <a:gd name="T20" fmla="*/ 61 w 61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74">
                    <a:moveTo>
                      <a:pt x="61" y="74"/>
                    </a:moveTo>
                    <a:cubicBezTo>
                      <a:pt x="61" y="74"/>
                      <a:pt x="61" y="68"/>
                      <a:pt x="59" y="59"/>
                    </a:cubicBezTo>
                    <a:cubicBezTo>
                      <a:pt x="57" y="50"/>
                      <a:pt x="53" y="38"/>
                      <a:pt x="44" y="27"/>
                    </a:cubicBezTo>
                    <a:cubicBezTo>
                      <a:pt x="35" y="16"/>
                      <a:pt x="23" y="9"/>
                      <a:pt x="15" y="5"/>
                    </a:cubicBezTo>
                    <a:cubicBezTo>
                      <a:pt x="6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4" y="1"/>
                    </a:cubicBezTo>
                    <a:cubicBezTo>
                      <a:pt x="7" y="1"/>
                      <a:pt x="11" y="2"/>
                      <a:pt x="15" y="4"/>
                    </a:cubicBezTo>
                    <a:cubicBezTo>
                      <a:pt x="24" y="7"/>
                      <a:pt x="36" y="14"/>
                      <a:pt x="45" y="25"/>
                    </a:cubicBezTo>
                    <a:cubicBezTo>
                      <a:pt x="55" y="37"/>
                      <a:pt x="59" y="49"/>
                      <a:pt x="61" y="59"/>
                    </a:cubicBezTo>
                    <a:cubicBezTo>
                      <a:pt x="61" y="64"/>
                      <a:pt x="61" y="67"/>
                      <a:pt x="61" y="70"/>
                    </a:cubicBezTo>
                    <a:cubicBezTo>
                      <a:pt x="61" y="73"/>
                      <a:pt x="61" y="74"/>
                      <a:pt x="61" y="7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44">
                <a:extLst>
                  <a:ext uri="{FF2B5EF4-FFF2-40B4-BE49-F238E27FC236}">
                    <a16:creationId xmlns:a16="http://schemas.microsoft.com/office/drawing/2014/main" id="{D38DAA93-62E3-4082-9B99-46E954BCE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5" y="1659"/>
                <a:ext cx="270" cy="179"/>
              </a:xfrm>
              <a:custGeom>
                <a:avLst/>
                <a:gdLst>
                  <a:gd name="T0" fmla="*/ 116 w 116"/>
                  <a:gd name="T1" fmla="*/ 77 h 77"/>
                  <a:gd name="T2" fmla="*/ 110 w 116"/>
                  <a:gd name="T3" fmla="*/ 76 h 77"/>
                  <a:gd name="T4" fmla="*/ 96 w 116"/>
                  <a:gd name="T5" fmla="*/ 72 h 77"/>
                  <a:gd name="T6" fmla="*/ 74 w 116"/>
                  <a:gd name="T7" fmla="*/ 64 h 77"/>
                  <a:gd name="T8" fmla="*/ 50 w 116"/>
                  <a:gd name="T9" fmla="*/ 51 h 77"/>
                  <a:gd name="T10" fmla="*/ 28 w 116"/>
                  <a:gd name="T11" fmla="*/ 34 h 77"/>
                  <a:gd name="T12" fmla="*/ 12 w 116"/>
                  <a:gd name="T13" fmla="*/ 18 h 77"/>
                  <a:gd name="T14" fmla="*/ 3 w 116"/>
                  <a:gd name="T15" fmla="*/ 5 h 77"/>
                  <a:gd name="T16" fmla="*/ 0 w 116"/>
                  <a:gd name="T17" fmla="*/ 1 h 77"/>
                  <a:gd name="T18" fmla="*/ 13 w 116"/>
                  <a:gd name="T19" fmla="*/ 17 h 77"/>
                  <a:gd name="T20" fmla="*/ 29 w 116"/>
                  <a:gd name="T21" fmla="*/ 32 h 77"/>
                  <a:gd name="T22" fmla="*/ 51 w 116"/>
                  <a:gd name="T23" fmla="*/ 49 h 77"/>
                  <a:gd name="T24" fmla="*/ 75 w 116"/>
                  <a:gd name="T25" fmla="*/ 62 h 77"/>
                  <a:gd name="T26" fmla="*/ 96 w 116"/>
                  <a:gd name="T27" fmla="*/ 71 h 77"/>
                  <a:gd name="T28" fmla="*/ 116 w 116"/>
                  <a:gd name="T2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77">
                    <a:moveTo>
                      <a:pt x="116" y="77"/>
                    </a:moveTo>
                    <a:cubicBezTo>
                      <a:pt x="116" y="77"/>
                      <a:pt x="114" y="77"/>
                      <a:pt x="110" y="76"/>
                    </a:cubicBezTo>
                    <a:cubicBezTo>
                      <a:pt x="107" y="75"/>
                      <a:pt x="102" y="74"/>
                      <a:pt x="96" y="72"/>
                    </a:cubicBezTo>
                    <a:cubicBezTo>
                      <a:pt x="89" y="70"/>
                      <a:pt x="82" y="68"/>
                      <a:pt x="74" y="64"/>
                    </a:cubicBezTo>
                    <a:cubicBezTo>
                      <a:pt x="67" y="61"/>
                      <a:pt x="58" y="56"/>
                      <a:pt x="50" y="51"/>
                    </a:cubicBezTo>
                    <a:cubicBezTo>
                      <a:pt x="42" y="45"/>
                      <a:pt x="34" y="40"/>
                      <a:pt x="28" y="34"/>
                    </a:cubicBezTo>
                    <a:cubicBezTo>
                      <a:pt x="22" y="28"/>
                      <a:pt x="16" y="23"/>
                      <a:pt x="12" y="18"/>
                    </a:cubicBezTo>
                    <a:cubicBezTo>
                      <a:pt x="8" y="13"/>
                      <a:pt x="5" y="8"/>
                      <a:pt x="3" y="5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5" y="7"/>
                      <a:pt x="13" y="17"/>
                    </a:cubicBezTo>
                    <a:cubicBezTo>
                      <a:pt x="18" y="21"/>
                      <a:pt x="23" y="27"/>
                      <a:pt x="29" y="32"/>
                    </a:cubicBezTo>
                    <a:cubicBezTo>
                      <a:pt x="36" y="38"/>
                      <a:pt x="43" y="44"/>
                      <a:pt x="51" y="49"/>
                    </a:cubicBezTo>
                    <a:cubicBezTo>
                      <a:pt x="59" y="54"/>
                      <a:pt x="68" y="59"/>
                      <a:pt x="75" y="62"/>
                    </a:cubicBezTo>
                    <a:cubicBezTo>
                      <a:pt x="83" y="66"/>
                      <a:pt x="90" y="69"/>
                      <a:pt x="96" y="71"/>
                    </a:cubicBezTo>
                    <a:cubicBezTo>
                      <a:pt x="108" y="75"/>
                      <a:pt x="116" y="76"/>
                      <a:pt x="116" y="7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5">
                <a:extLst>
                  <a:ext uri="{FF2B5EF4-FFF2-40B4-BE49-F238E27FC236}">
                    <a16:creationId xmlns:a16="http://schemas.microsoft.com/office/drawing/2014/main" id="{9398248C-E186-4192-BE37-2DCE6FBE5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566"/>
                <a:ext cx="18" cy="326"/>
              </a:xfrm>
              <a:custGeom>
                <a:avLst/>
                <a:gdLst>
                  <a:gd name="T0" fmla="*/ 3 w 8"/>
                  <a:gd name="T1" fmla="*/ 0 h 140"/>
                  <a:gd name="T2" fmla="*/ 6 w 8"/>
                  <a:gd name="T3" fmla="*/ 140 h 140"/>
                  <a:gd name="T4" fmla="*/ 7 w 8"/>
                  <a:gd name="T5" fmla="*/ 129 h 140"/>
                  <a:gd name="T6" fmla="*/ 8 w 8"/>
                  <a:gd name="T7" fmla="*/ 122 h 140"/>
                  <a:gd name="T8" fmla="*/ 7 w 8"/>
                  <a:gd name="T9" fmla="*/ 117 h 140"/>
                  <a:gd name="T10" fmla="*/ 7 w 8"/>
                  <a:gd name="T11" fmla="*/ 117 h 140"/>
                  <a:gd name="T12" fmla="*/ 7 w 8"/>
                  <a:gd name="T13" fmla="*/ 117 h 140"/>
                  <a:gd name="T14" fmla="*/ 8 w 8"/>
                  <a:gd name="T15" fmla="*/ 56 h 140"/>
                  <a:gd name="T16" fmla="*/ 3 w 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0">
                    <a:moveTo>
                      <a:pt x="3" y="0"/>
                    </a:moveTo>
                    <a:cubicBezTo>
                      <a:pt x="0" y="47"/>
                      <a:pt x="1" y="94"/>
                      <a:pt x="6" y="140"/>
                    </a:cubicBezTo>
                    <a:cubicBezTo>
                      <a:pt x="6" y="137"/>
                      <a:pt x="7" y="133"/>
                      <a:pt x="7" y="129"/>
                    </a:cubicBezTo>
                    <a:cubicBezTo>
                      <a:pt x="7" y="127"/>
                      <a:pt x="7" y="125"/>
                      <a:pt x="8" y="122"/>
                    </a:cubicBezTo>
                    <a:cubicBezTo>
                      <a:pt x="7" y="120"/>
                      <a:pt x="7" y="119"/>
                      <a:pt x="7" y="11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7" y="95"/>
                      <a:pt x="8" y="75"/>
                      <a:pt x="8" y="56"/>
                    </a:cubicBezTo>
                    <a:cubicBezTo>
                      <a:pt x="7" y="36"/>
                      <a:pt x="5" y="16"/>
                      <a:pt x="3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46">
                <a:extLst>
                  <a:ext uri="{FF2B5EF4-FFF2-40B4-BE49-F238E27FC236}">
                    <a16:creationId xmlns:a16="http://schemas.microsoft.com/office/drawing/2014/main" id="{5AE98975-87F2-44E9-85C2-1F903B823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696"/>
                <a:ext cx="5" cy="154"/>
              </a:xfrm>
              <a:custGeom>
                <a:avLst/>
                <a:gdLst>
                  <a:gd name="T0" fmla="*/ 1 w 2"/>
                  <a:gd name="T1" fmla="*/ 0 h 66"/>
                  <a:gd name="T2" fmla="*/ 0 w 2"/>
                  <a:gd name="T3" fmla="*/ 61 h 66"/>
                  <a:gd name="T4" fmla="*/ 0 w 2"/>
                  <a:gd name="T5" fmla="*/ 61 h 66"/>
                  <a:gd name="T6" fmla="*/ 0 w 2"/>
                  <a:gd name="T7" fmla="*/ 61 h 66"/>
                  <a:gd name="T8" fmla="*/ 1 w 2"/>
                  <a:gd name="T9" fmla="*/ 66 h 66"/>
                  <a:gd name="T10" fmla="*/ 1 w 2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6">
                    <a:moveTo>
                      <a:pt x="1" y="0"/>
                    </a:moveTo>
                    <a:cubicBezTo>
                      <a:pt x="1" y="19"/>
                      <a:pt x="0" y="39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0" y="64"/>
                      <a:pt x="1" y="66"/>
                    </a:cubicBezTo>
                    <a:cubicBezTo>
                      <a:pt x="2" y="45"/>
                      <a:pt x="2" y="22"/>
                      <a:pt x="1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47">
                <a:extLst>
                  <a:ext uri="{FF2B5EF4-FFF2-40B4-BE49-F238E27FC236}">
                    <a16:creationId xmlns:a16="http://schemas.microsoft.com/office/drawing/2014/main" id="{5822DDB3-1C2A-41CA-A18A-B10A9D792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189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48">
                <a:extLst>
                  <a:ext uri="{FF2B5EF4-FFF2-40B4-BE49-F238E27FC236}">
                    <a16:creationId xmlns:a16="http://schemas.microsoft.com/office/drawing/2014/main" id="{9B66BB89-8A24-4163-82B6-4A0B7EF7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189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49">
                <a:extLst>
                  <a:ext uri="{FF2B5EF4-FFF2-40B4-BE49-F238E27FC236}">
                    <a16:creationId xmlns:a16="http://schemas.microsoft.com/office/drawing/2014/main" id="{A3EAD8C5-F897-4DD0-B0E7-52128D9CA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1422"/>
                <a:ext cx="93" cy="767"/>
              </a:xfrm>
              <a:custGeom>
                <a:avLst/>
                <a:gdLst>
                  <a:gd name="T0" fmla="*/ 8 w 40"/>
                  <a:gd name="T1" fmla="*/ 0 h 330"/>
                  <a:gd name="T2" fmla="*/ 0 w 40"/>
                  <a:gd name="T3" fmla="*/ 62 h 330"/>
                  <a:gd name="T4" fmla="*/ 5 w 40"/>
                  <a:gd name="T5" fmla="*/ 118 h 330"/>
                  <a:gd name="T6" fmla="*/ 5 w 40"/>
                  <a:gd name="T7" fmla="*/ 184 h 330"/>
                  <a:gd name="T8" fmla="*/ 4 w 40"/>
                  <a:gd name="T9" fmla="*/ 191 h 330"/>
                  <a:gd name="T10" fmla="*/ 3 w 40"/>
                  <a:gd name="T11" fmla="*/ 202 h 330"/>
                  <a:gd name="T12" fmla="*/ 27 w 40"/>
                  <a:gd name="T13" fmla="*/ 330 h 330"/>
                  <a:gd name="T14" fmla="*/ 32 w 40"/>
                  <a:gd name="T15" fmla="*/ 330 h 330"/>
                  <a:gd name="T16" fmla="*/ 34 w 40"/>
                  <a:gd name="T17" fmla="*/ 330 h 330"/>
                  <a:gd name="T18" fmla="*/ 8 w 40"/>
                  <a:gd name="T1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330">
                    <a:moveTo>
                      <a:pt x="8" y="0"/>
                    </a:moveTo>
                    <a:cubicBezTo>
                      <a:pt x="4" y="20"/>
                      <a:pt x="2" y="41"/>
                      <a:pt x="0" y="62"/>
                    </a:cubicBezTo>
                    <a:cubicBezTo>
                      <a:pt x="2" y="78"/>
                      <a:pt x="4" y="98"/>
                      <a:pt x="5" y="118"/>
                    </a:cubicBezTo>
                    <a:cubicBezTo>
                      <a:pt x="6" y="140"/>
                      <a:pt x="6" y="163"/>
                      <a:pt x="5" y="184"/>
                    </a:cubicBezTo>
                    <a:cubicBezTo>
                      <a:pt x="4" y="187"/>
                      <a:pt x="4" y="189"/>
                      <a:pt x="4" y="191"/>
                    </a:cubicBezTo>
                    <a:cubicBezTo>
                      <a:pt x="4" y="195"/>
                      <a:pt x="3" y="199"/>
                      <a:pt x="3" y="202"/>
                    </a:cubicBezTo>
                    <a:cubicBezTo>
                      <a:pt x="8" y="246"/>
                      <a:pt x="16" y="289"/>
                      <a:pt x="27" y="330"/>
                    </a:cubicBezTo>
                    <a:cubicBezTo>
                      <a:pt x="32" y="330"/>
                      <a:pt x="32" y="330"/>
                      <a:pt x="3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40" y="219"/>
                      <a:pt x="29" y="108"/>
                      <a:pt x="8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50">
                <a:extLst>
                  <a:ext uri="{FF2B5EF4-FFF2-40B4-BE49-F238E27FC236}">
                    <a16:creationId xmlns:a16="http://schemas.microsoft.com/office/drawing/2014/main" id="{E17CCA4D-5690-4773-B7AC-43C1044A8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1854"/>
                <a:ext cx="219" cy="68"/>
              </a:xfrm>
              <a:custGeom>
                <a:avLst/>
                <a:gdLst>
                  <a:gd name="T0" fmla="*/ 0 w 94"/>
                  <a:gd name="T1" fmla="*/ 0 h 29"/>
                  <a:gd name="T2" fmla="*/ 45 w 94"/>
                  <a:gd name="T3" fmla="*/ 26 h 29"/>
                  <a:gd name="T4" fmla="*/ 65 w 94"/>
                  <a:gd name="T5" fmla="*/ 29 h 29"/>
                  <a:gd name="T6" fmla="*/ 71 w 94"/>
                  <a:gd name="T7" fmla="*/ 28 h 29"/>
                  <a:gd name="T8" fmla="*/ 94 w 94"/>
                  <a:gd name="T9" fmla="*/ 19 h 29"/>
                  <a:gd name="T10" fmla="*/ 0 w 94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29">
                    <a:moveTo>
                      <a:pt x="0" y="0"/>
                    </a:moveTo>
                    <a:cubicBezTo>
                      <a:pt x="10" y="13"/>
                      <a:pt x="29" y="21"/>
                      <a:pt x="45" y="26"/>
                    </a:cubicBezTo>
                    <a:cubicBezTo>
                      <a:pt x="52" y="28"/>
                      <a:pt x="58" y="29"/>
                      <a:pt x="65" y="29"/>
                    </a:cubicBezTo>
                    <a:cubicBezTo>
                      <a:pt x="67" y="29"/>
                      <a:pt x="69" y="28"/>
                      <a:pt x="71" y="28"/>
                    </a:cubicBezTo>
                    <a:cubicBezTo>
                      <a:pt x="80" y="28"/>
                      <a:pt x="89" y="26"/>
                      <a:pt x="94" y="19"/>
                    </a:cubicBezTo>
                    <a:cubicBezTo>
                      <a:pt x="62" y="18"/>
                      <a:pt x="30" y="12"/>
                      <a:pt x="0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51">
                <a:extLst>
                  <a:ext uri="{FF2B5EF4-FFF2-40B4-BE49-F238E27FC236}">
                    <a16:creationId xmlns:a16="http://schemas.microsoft.com/office/drawing/2014/main" id="{FF09660D-A4C0-49A6-AD05-FC09E0371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" y="947"/>
                <a:ext cx="277" cy="86"/>
              </a:xfrm>
              <a:custGeom>
                <a:avLst/>
                <a:gdLst>
                  <a:gd name="T0" fmla="*/ 119 w 119"/>
                  <a:gd name="T1" fmla="*/ 36 h 37"/>
                  <a:gd name="T2" fmla="*/ 114 w 119"/>
                  <a:gd name="T3" fmla="*/ 37 h 37"/>
                  <a:gd name="T4" fmla="*/ 100 w 119"/>
                  <a:gd name="T5" fmla="*/ 37 h 37"/>
                  <a:gd name="T6" fmla="*/ 57 w 119"/>
                  <a:gd name="T7" fmla="*/ 26 h 37"/>
                  <a:gd name="T8" fmla="*/ 15 w 119"/>
                  <a:gd name="T9" fmla="*/ 10 h 37"/>
                  <a:gd name="T10" fmla="*/ 4 w 119"/>
                  <a:gd name="T11" fmla="*/ 3 h 37"/>
                  <a:gd name="T12" fmla="*/ 1 w 119"/>
                  <a:gd name="T13" fmla="*/ 1 h 37"/>
                  <a:gd name="T14" fmla="*/ 0 w 119"/>
                  <a:gd name="T15" fmla="*/ 0 h 37"/>
                  <a:gd name="T16" fmla="*/ 4 w 119"/>
                  <a:gd name="T17" fmla="*/ 2 h 37"/>
                  <a:gd name="T18" fmla="*/ 16 w 119"/>
                  <a:gd name="T19" fmla="*/ 9 h 37"/>
                  <a:gd name="T20" fmla="*/ 58 w 119"/>
                  <a:gd name="T21" fmla="*/ 24 h 37"/>
                  <a:gd name="T22" fmla="*/ 100 w 119"/>
                  <a:gd name="T23" fmla="*/ 35 h 37"/>
                  <a:gd name="T24" fmla="*/ 115 w 119"/>
                  <a:gd name="T25" fmla="*/ 36 h 37"/>
                  <a:gd name="T26" fmla="*/ 119 w 119"/>
                  <a:gd name="T2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" h="37">
                    <a:moveTo>
                      <a:pt x="119" y="36"/>
                    </a:moveTo>
                    <a:cubicBezTo>
                      <a:pt x="119" y="36"/>
                      <a:pt x="117" y="36"/>
                      <a:pt x="114" y="37"/>
                    </a:cubicBezTo>
                    <a:cubicBezTo>
                      <a:pt x="110" y="37"/>
                      <a:pt x="106" y="37"/>
                      <a:pt x="100" y="37"/>
                    </a:cubicBezTo>
                    <a:cubicBezTo>
                      <a:pt x="89" y="36"/>
                      <a:pt x="73" y="32"/>
                      <a:pt x="57" y="26"/>
                    </a:cubicBezTo>
                    <a:cubicBezTo>
                      <a:pt x="41" y="20"/>
                      <a:pt x="26" y="15"/>
                      <a:pt x="15" y="10"/>
                    </a:cubicBezTo>
                    <a:cubicBezTo>
                      <a:pt x="10" y="8"/>
                      <a:pt x="6" y="5"/>
                      <a:pt x="4" y="3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" y="1"/>
                      <a:pt x="4" y="2"/>
                    </a:cubicBezTo>
                    <a:cubicBezTo>
                      <a:pt x="7" y="4"/>
                      <a:pt x="11" y="6"/>
                      <a:pt x="16" y="9"/>
                    </a:cubicBezTo>
                    <a:cubicBezTo>
                      <a:pt x="26" y="13"/>
                      <a:pt x="41" y="18"/>
                      <a:pt x="58" y="24"/>
                    </a:cubicBezTo>
                    <a:cubicBezTo>
                      <a:pt x="74" y="30"/>
                      <a:pt x="89" y="34"/>
                      <a:pt x="100" y="35"/>
                    </a:cubicBezTo>
                    <a:cubicBezTo>
                      <a:pt x="107" y="36"/>
                      <a:pt x="112" y="36"/>
                      <a:pt x="115" y="36"/>
                    </a:cubicBezTo>
                    <a:cubicBezTo>
                      <a:pt x="117" y="36"/>
                      <a:pt x="119" y="36"/>
                      <a:pt x="119" y="3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52">
                <a:extLst>
                  <a:ext uri="{FF2B5EF4-FFF2-40B4-BE49-F238E27FC236}">
                    <a16:creationId xmlns:a16="http://schemas.microsoft.com/office/drawing/2014/main" id="{D44FBF81-4A4F-4013-BE44-B131C0E3D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" y="891"/>
                <a:ext cx="7" cy="77"/>
              </a:xfrm>
              <a:custGeom>
                <a:avLst/>
                <a:gdLst>
                  <a:gd name="T0" fmla="*/ 2 w 3"/>
                  <a:gd name="T1" fmla="*/ 0 h 33"/>
                  <a:gd name="T2" fmla="*/ 2 w 3"/>
                  <a:gd name="T3" fmla="*/ 17 h 33"/>
                  <a:gd name="T4" fmla="*/ 2 w 3"/>
                  <a:gd name="T5" fmla="*/ 33 h 33"/>
                  <a:gd name="T6" fmla="*/ 0 w 3"/>
                  <a:gd name="T7" fmla="*/ 17 h 33"/>
                  <a:gd name="T8" fmla="*/ 2 w 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3">
                    <a:moveTo>
                      <a:pt x="2" y="0"/>
                    </a:moveTo>
                    <a:cubicBezTo>
                      <a:pt x="3" y="0"/>
                      <a:pt x="3" y="7"/>
                      <a:pt x="2" y="17"/>
                    </a:cubicBezTo>
                    <a:cubicBezTo>
                      <a:pt x="2" y="26"/>
                      <a:pt x="2" y="33"/>
                      <a:pt x="2" y="33"/>
                    </a:cubicBezTo>
                    <a:cubicBezTo>
                      <a:pt x="1" y="33"/>
                      <a:pt x="0" y="26"/>
                      <a:pt x="0" y="17"/>
                    </a:cubicBezTo>
                    <a:cubicBezTo>
                      <a:pt x="1" y="7"/>
                      <a:pt x="2" y="0"/>
                      <a:pt x="2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53">
                <a:extLst>
                  <a:ext uri="{FF2B5EF4-FFF2-40B4-BE49-F238E27FC236}">
                    <a16:creationId xmlns:a16="http://schemas.microsoft.com/office/drawing/2014/main" id="{9A666D52-898C-478A-9CA0-3271F24E4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" y="912"/>
                <a:ext cx="7" cy="93"/>
              </a:xfrm>
              <a:custGeom>
                <a:avLst/>
                <a:gdLst>
                  <a:gd name="T0" fmla="*/ 1 w 3"/>
                  <a:gd name="T1" fmla="*/ 0 h 40"/>
                  <a:gd name="T2" fmla="*/ 2 w 3"/>
                  <a:gd name="T3" fmla="*/ 20 h 40"/>
                  <a:gd name="T4" fmla="*/ 3 w 3"/>
                  <a:gd name="T5" fmla="*/ 40 h 40"/>
                  <a:gd name="T6" fmla="*/ 0 w 3"/>
                  <a:gd name="T7" fmla="*/ 20 h 40"/>
                  <a:gd name="T8" fmla="*/ 1 w 3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0">
                    <a:moveTo>
                      <a:pt x="1" y="0"/>
                    </a:moveTo>
                    <a:cubicBezTo>
                      <a:pt x="2" y="0"/>
                      <a:pt x="2" y="9"/>
                      <a:pt x="2" y="20"/>
                    </a:cubicBezTo>
                    <a:cubicBezTo>
                      <a:pt x="3" y="31"/>
                      <a:pt x="3" y="40"/>
                      <a:pt x="3" y="40"/>
                    </a:cubicBezTo>
                    <a:cubicBezTo>
                      <a:pt x="2" y="40"/>
                      <a:pt x="1" y="31"/>
                      <a:pt x="0" y="20"/>
                    </a:cubicBezTo>
                    <a:cubicBezTo>
                      <a:pt x="0" y="9"/>
                      <a:pt x="1" y="0"/>
                      <a:pt x="1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54">
                <a:extLst>
                  <a:ext uri="{FF2B5EF4-FFF2-40B4-BE49-F238E27FC236}">
                    <a16:creationId xmlns:a16="http://schemas.microsoft.com/office/drawing/2014/main" id="{B12B158B-45EA-4B7D-B92B-BF1112462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943"/>
                <a:ext cx="9" cy="90"/>
              </a:xfrm>
              <a:custGeom>
                <a:avLst/>
                <a:gdLst>
                  <a:gd name="T0" fmla="*/ 2 w 4"/>
                  <a:gd name="T1" fmla="*/ 0 h 39"/>
                  <a:gd name="T2" fmla="*/ 3 w 4"/>
                  <a:gd name="T3" fmla="*/ 19 h 39"/>
                  <a:gd name="T4" fmla="*/ 1 w 4"/>
                  <a:gd name="T5" fmla="*/ 39 h 39"/>
                  <a:gd name="T6" fmla="*/ 1 w 4"/>
                  <a:gd name="T7" fmla="*/ 19 h 39"/>
                  <a:gd name="T8" fmla="*/ 2 w 4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9">
                    <a:moveTo>
                      <a:pt x="2" y="0"/>
                    </a:moveTo>
                    <a:cubicBezTo>
                      <a:pt x="2" y="0"/>
                      <a:pt x="4" y="8"/>
                      <a:pt x="3" y="19"/>
                    </a:cubicBezTo>
                    <a:cubicBezTo>
                      <a:pt x="3" y="30"/>
                      <a:pt x="2" y="39"/>
                      <a:pt x="1" y="39"/>
                    </a:cubicBezTo>
                    <a:cubicBezTo>
                      <a:pt x="0" y="38"/>
                      <a:pt x="1" y="30"/>
                      <a:pt x="1" y="19"/>
                    </a:cubicBezTo>
                    <a:cubicBezTo>
                      <a:pt x="1" y="8"/>
                      <a:pt x="1" y="0"/>
                      <a:pt x="2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55">
                <a:extLst>
                  <a:ext uri="{FF2B5EF4-FFF2-40B4-BE49-F238E27FC236}">
                    <a16:creationId xmlns:a16="http://schemas.microsoft.com/office/drawing/2014/main" id="{2ACF892C-960D-42EC-A871-BF3BEE53C0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" y="954"/>
                <a:ext cx="246" cy="86"/>
              </a:xfrm>
              <a:custGeom>
                <a:avLst/>
                <a:gdLst>
                  <a:gd name="T0" fmla="*/ 55 w 106"/>
                  <a:gd name="T1" fmla="*/ 21 h 37"/>
                  <a:gd name="T2" fmla="*/ 55 w 106"/>
                  <a:gd name="T3" fmla="*/ 22 h 37"/>
                  <a:gd name="T4" fmla="*/ 95 w 106"/>
                  <a:gd name="T5" fmla="*/ 32 h 37"/>
                  <a:gd name="T6" fmla="*/ 98 w 106"/>
                  <a:gd name="T7" fmla="*/ 33 h 37"/>
                  <a:gd name="T8" fmla="*/ 55 w 106"/>
                  <a:gd name="T9" fmla="*/ 21 h 37"/>
                  <a:gd name="T10" fmla="*/ 11 w 106"/>
                  <a:gd name="T11" fmla="*/ 4 h 37"/>
                  <a:gd name="T12" fmla="*/ 11 w 106"/>
                  <a:gd name="T13" fmla="*/ 6 h 37"/>
                  <a:gd name="T14" fmla="*/ 11 w 106"/>
                  <a:gd name="T15" fmla="*/ 6 h 37"/>
                  <a:gd name="T16" fmla="*/ 53 w 106"/>
                  <a:gd name="T17" fmla="*/ 21 h 37"/>
                  <a:gd name="T18" fmla="*/ 54 w 106"/>
                  <a:gd name="T19" fmla="*/ 21 h 37"/>
                  <a:gd name="T20" fmla="*/ 54 w 106"/>
                  <a:gd name="T21" fmla="*/ 21 h 37"/>
                  <a:gd name="T22" fmla="*/ 53 w 106"/>
                  <a:gd name="T23" fmla="*/ 21 h 37"/>
                  <a:gd name="T24" fmla="*/ 11 w 106"/>
                  <a:gd name="T25" fmla="*/ 4 h 37"/>
                  <a:gd name="T26" fmla="*/ 1 w 106"/>
                  <a:gd name="T27" fmla="*/ 2 h 37"/>
                  <a:gd name="T28" fmla="*/ 25 w 106"/>
                  <a:gd name="T29" fmla="*/ 18 h 37"/>
                  <a:gd name="T30" fmla="*/ 65 w 106"/>
                  <a:gd name="T31" fmla="*/ 34 h 37"/>
                  <a:gd name="T32" fmla="*/ 86 w 106"/>
                  <a:gd name="T33" fmla="*/ 37 h 37"/>
                  <a:gd name="T34" fmla="*/ 106 w 106"/>
                  <a:gd name="T35" fmla="*/ 34 h 37"/>
                  <a:gd name="T36" fmla="*/ 102 w 106"/>
                  <a:gd name="T37" fmla="*/ 34 h 37"/>
                  <a:gd name="T38" fmla="*/ 95 w 106"/>
                  <a:gd name="T39" fmla="*/ 34 h 37"/>
                  <a:gd name="T40" fmla="*/ 52 w 106"/>
                  <a:gd name="T41" fmla="*/ 23 h 37"/>
                  <a:gd name="T42" fmla="*/ 10 w 106"/>
                  <a:gd name="T43" fmla="*/ 7 h 37"/>
                  <a:gd name="T44" fmla="*/ 1 w 106"/>
                  <a:gd name="T45" fmla="*/ 2 h 37"/>
                  <a:gd name="T46" fmla="*/ 0 w 106"/>
                  <a:gd name="T47" fmla="*/ 0 h 37"/>
                  <a:gd name="T48" fmla="*/ 0 w 106"/>
                  <a:gd name="T49" fmla="*/ 0 h 37"/>
                  <a:gd name="T50" fmla="*/ 10 w 106"/>
                  <a:gd name="T51" fmla="*/ 5 h 37"/>
                  <a:gd name="T52" fmla="*/ 10 w 106"/>
                  <a:gd name="T53" fmla="*/ 4 h 37"/>
                  <a:gd name="T54" fmla="*/ 0 w 106"/>
                  <a:gd name="T55" fmla="*/ 0 h 37"/>
                  <a:gd name="T56" fmla="*/ 0 w 106"/>
                  <a:gd name="T5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6" h="37">
                    <a:moveTo>
                      <a:pt x="55" y="21"/>
                    </a:moveTo>
                    <a:cubicBezTo>
                      <a:pt x="55" y="21"/>
                      <a:pt x="55" y="21"/>
                      <a:pt x="55" y="22"/>
                    </a:cubicBezTo>
                    <a:cubicBezTo>
                      <a:pt x="70" y="27"/>
                      <a:pt x="84" y="31"/>
                      <a:pt x="95" y="32"/>
                    </a:cubicBezTo>
                    <a:cubicBezTo>
                      <a:pt x="96" y="32"/>
                      <a:pt x="97" y="33"/>
                      <a:pt x="98" y="33"/>
                    </a:cubicBezTo>
                    <a:cubicBezTo>
                      <a:pt x="83" y="31"/>
                      <a:pt x="69" y="27"/>
                      <a:pt x="55" y="21"/>
                    </a:cubicBezTo>
                    <a:moveTo>
                      <a:pt x="11" y="4"/>
                    </a:move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21" y="10"/>
                      <a:pt x="36" y="15"/>
                      <a:pt x="53" y="21"/>
                    </a:cubicBezTo>
                    <a:cubicBezTo>
                      <a:pt x="53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40" y="16"/>
                      <a:pt x="25" y="10"/>
                      <a:pt x="11" y="4"/>
                    </a:cubicBezTo>
                    <a:moveTo>
                      <a:pt x="1" y="2"/>
                    </a:moveTo>
                    <a:cubicBezTo>
                      <a:pt x="7" y="10"/>
                      <a:pt x="16" y="14"/>
                      <a:pt x="25" y="18"/>
                    </a:cubicBezTo>
                    <a:cubicBezTo>
                      <a:pt x="38" y="25"/>
                      <a:pt x="51" y="31"/>
                      <a:pt x="65" y="34"/>
                    </a:cubicBezTo>
                    <a:cubicBezTo>
                      <a:pt x="72" y="36"/>
                      <a:pt x="79" y="37"/>
                      <a:pt x="86" y="37"/>
                    </a:cubicBezTo>
                    <a:cubicBezTo>
                      <a:pt x="93" y="37"/>
                      <a:pt x="100" y="36"/>
                      <a:pt x="106" y="34"/>
                    </a:cubicBezTo>
                    <a:cubicBezTo>
                      <a:pt x="105" y="34"/>
                      <a:pt x="103" y="34"/>
                      <a:pt x="102" y="34"/>
                    </a:cubicBezTo>
                    <a:cubicBezTo>
                      <a:pt x="100" y="34"/>
                      <a:pt x="98" y="34"/>
                      <a:pt x="95" y="34"/>
                    </a:cubicBezTo>
                    <a:cubicBezTo>
                      <a:pt x="84" y="33"/>
                      <a:pt x="68" y="29"/>
                      <a:pt x="52" y="23"/>
                    </a:cubicBezTo>
                    <a:cubicBezTo>
                      <a:pt x="36" y="17"/>
                      <a:pt x="21" y="12"/>
                      <a:pt x="10" y="7"/>
                    </a:cubicBezTo>
                    <a:cubicBezTo>
                      <a:pt x="7" y="5"/>
                      <a:pt x="4" y="4"/>
                      <a:pt x="1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6" y="3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6" y="2"/>
                      <a:pt x="3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56">
                <a:extLst>
                  <a:ext uri="{FF2B5EF4-FFF2-40B4-BE49-F238E27FC236}">
                    <a16:creationId xmlns:a16="http://schemas.microsoft.com/office/drawing/2014/main" id="{E24C6162-B66A-4298-9427-FF04D47AE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954"/>
                <a:ext cx="251" cy="79"/>
              </a:xfrm>
              <a:custGeom>
                <a:avLst/>
                <a:gdLst>
                  <a:gd name="T0" fmla="*/ 0 w 108"/>
                  <a:gd name="T1" fmla="*/ 0 h 34"/>
                  <a:gd name="T2" fmla="*/ 1 w 108"/>
                  <a:gd name="T3" fmla="*/ 2 h 34"/>
                  <a:gd name="T4" fmla="*/ 10 w 108"/>
                  <a:gd name="T5" fmla="*/ 7 h 34"/>
                  <a:gd name="T6" fmla="*/ 52 w 108"/>
                  <a:gd name="T7" fmla="*/ 23 h 34"/>
                  <a:gd name="T8" fmla="*/ 95 w 108"/>
                  <a:gd name="T9" fmla="*/ 34 h 34"/>
                  <a:gd name="T10" fmla="*/ 102 w 108"/>
                  <a:gd name="T11" fmla="*/ 34 h 34"/>
                  <a:gd name="T12" fmla="*/ 106 w 108"/>
                  <a:gd name="T13" fmla="*/ 34 h 34"/>
                  <a:gd name="T14" fmla="*/ 108 w 108"/>
                  <a:gd name="T15" fmla="*/ 33 h 34"/>
                  <a:gd name="T16" fmla="*/ 103 w 108"/>
                  <a:gd name="T17" fmla="*/ 33 h 34"/>
                  <a:gd name="T18" fmla="*/ 103 w 108"/>
                  <a:gd name="T19" fmla="*/ 34 h 34"/>
                  <a:gd name="T20" fmla="*/ 103 w 108"/>
                  <a:gd name="T21" fmla="*/ 34 h 34"/>
                  <a:gd name="T22" fmla="*/ 103 w 108"/>
                  <a:gd name="T23" fmla="*/ 33 h 34"/>
                  <a:gd name="T24" fmla="*/ 98 w 108"/>
                  <a:gd name="T25" fmla="*/ 33 h 34"/>
                  <a:gd name="T26" fmla="*/ 95 w 108"/>
                  <a:gd name="T27" fmla="*/ 32 h 34"/>
                  <a:gd name="T28" fmla="*/ 55 w 108"/>
                  <a:gd name="T29" fmla="*/ 22 h 34"/>
                  <a:gd name="T30" fmla="*/ 55 w 108"/>
                  <a:gd name="T31" fmla="*/ 22 h 34"/>
                  <a:gd name="T32" fmla="*/ 55 w 108"/>
                  <a:gd name="T33" fmla="*/ 22 h 34"/>
                  <a:gd name="T34" fmla="*/ 54 w 108"/>
                  <a:gd name="T35" fmla="*/ 21 h 34"/>
                  <a:gd name="T36" fmla="*/ 53 w 108"/>
                  <a:gd name="T37" fmla="*/ 21 h 34"/>
                  <a:gd name="T38" fmla="*/ 11 w 108"/>
                  <a:gd name="T39" fmla="*/ 6 h 34"/>
                  <a:gd name="T40" fmla="*/ 11 w 108"/>
                  <a:gd name="T41" fmla="*/ 6 h 34"/>
                  <a:gd name="T42" fmla="*/ 11 w 108"/>
                  <a:gd name="T43" fmla="*/ 6 h 34"/>
                  <a:gd name="T44" fmla="*/ 11 w 108"/>
                  <a:gd name="T45" fmla="*/ 6 h 34"/>
                  <a:gd name="T46" fmla="*/ 10 w 108"/>
                  <a:gd name="T47" fmla="*/ 5 h 34"/>
                  <a:gd name="T48" fmla="*/ 0 w 108"/>
                  <a:gd name="T4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8" h="34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4" y="4"/>
                      <a:pt x="7" y="5"/>
                      <a:pt x="10" y="7"/>
                    </a:cubicBezTo>
                    <a:cubicBezTo>
                      <a:pt x="21" y="12"/>
                      <a:pt x="36" y="17"/>
                      <a:pt x="52" y="23"/>
                    </a:cubicBezTo>
                    <a:cubicBezTo>
                      <a:pt x="68" y="29"/>
                      <a:pt x="84" y="33"/>
                      <a:pt x="95" y="34"/>
                    </a:cubicBezTo>
                    <a:cubicBezTo>
                      <a:pt x="98" y="34"/>
                      <a:pt x="100" y="34"/>
                      <a:pt x="102" y="34"/>
                    </a:cubicBezTo>
                    <a:cubicBezTo>
                      <a:pt x="103" y="34"/>
                      <a:pt x="105" y="34"/>
                      <a:pt x="106" y="34"/>
                    </a:cubicBezTo>
                    <a:cubicBezTo>
                      <a:pt x="107" y="34"/>
                      <a:pt x="108" y="34"/>
                      <a:pt x="108" y="33"/>
                    </a:cubicBezTo>
                    <a:cubicBezTo>
                      <a:pt x="107" y="33"/>
                      <a:pt x="105" y="33"/>
                      <a:pt x="103" y="33"/>
                    </a:cubicBezTo>
                    <a:cubicBezTo>
                      <a:pt x="103" y="33"/>
                      <a:pt x="103" y="34"/>
                      <a:pt x="103" y="34"/>
                    </a:cubicBezTo>
                    <a:cubicBezTo>
                      <a:pt x="103" y="34"/>
                      <a:pt x="103" y="34"/>
                      <a:pt x="103" y="34"/>
                    </a:cubicBezTo>
                    <a:cubicBezTo>
                      <a:pt x="103" y="34"/>
                      <a:pt x="103" y="33"/>
                      <a:pt x="103" y="33"/>
                    </a:cubicBezTo>
                    <a:cubicBezTo>
                      <a:pt x="101" y="33"/>
                      <a:pt x="100" y="33"/>
                      <a:pt x="98" y="33"/>
                    </a:cubicBezTo>
                    <a:cubicBezTo>
                      <a:pt x="97" y="33"/>
                      <a:pt x="96" y="32"/>
                      <a:pt x="95" y="32"/>
                    </a:cubicBezTo>
                    <a:cubicBezTo>
                      <a:pt x="84" y="31"/>
                      <a:pt x="70" y="27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4" y="22"/>
                      <a:pt x="54" y="21"/>
                    </a:cubicBezTo>
                    <a:cubicBezTo>
                      <a:pt x="54" y="21"/>
                      <a:pt x="53" y="21"/>
                      <a:pt x="53" y="21"/>
                    </a:cubicBezTo>
                    <a:cubicBezTo>
                      <a:pt x="36" y="15"/>
                      <a:pt x="21" y="10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6" y="3"/>
                      <a:pt x="2" y="1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57">
                <a:extLst>
                  <a:ext uri="{FF2B5EF4-FFF2-40B4-BE49-F238E27FC236}">
                    <a16:creationId xmlns:a16="http://schemas.microsoft.com/office/drawing/2014/main" id="{52E86CF2-0512-4CF6-AAF1-89E581179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63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58">
                <a:extLst>
                  <a:ext uri="{FF2B5EF4-FFF2-40B4-BE49-F238E27FC236}">
                    <a16:creationId xmlns:a16="http://schemas.microsoft.com/office/drawing/2014/main" id="{5FB98739-01AC-4598-8CD3-D326E326D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10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59">
                <a:extLst>
                  <a:ext uri="{FF2B5EF4-FFF2-40B4-BE49-F238E27FC236}">
                    <a16:creationId xmlns:a16="http://schemas.microsoft.com/office/drawing/2014/main" id="{B9BA3985-5372-4854-A26A-8BACF5289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103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60">
                <a:extLst>
                  <a:ext uri="{FF2B5EF4-FFF2-40B4-BE49-F238E27FC236}">
                    <a16:creationId xmlns:a16="http://schemas.microsoft.com/office/drawing/2014/main" id="{EB41934F-B026-4B9A-B408-5D44CC928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" y="717"/>
                <a:ext cx="149" cy="463"/>
              </a:xfrm>
              <a:custGeom>
                <a:avLst/>
                <a:gdLst>
                  <a:gd name="T0" fmla="*/ 62 w 64"/>
                  <a:gd name="T1" fmla="*/ 112 h 199"/>
                  <a:gd name="T2" fmla="*/ 37 w 64"/>
                  <a:gd name="T3" fmla="*/ 115 h 199"/>
                  <a:gd name="T4" fmla="*/ 34 w 64"/>
                  <a:gd name="T5" fmla="*/ 81 h 199"/>
                  <a:gd name="T6" fmla="*/ 30 w 64"/>
                  <a:gd name="T7" fmla="*/ 52 h 199"/>
                  <a:gd name="T8" fmla="*/ 32 w 64"/>
                  <a:gd name="T9" fmla="*/ 0 h 199"/>
                  <a:gd name="T10" fmla="*/ 6 w 64"/>
                  <a:gd name="T11" fmla="*/ 30 h 199"/>
                  <a:gd name="T12" fmla="*/ 3 w 64"/>
                  <a:gd name="T13" fmla="*/ 41 h 199"/>
                  <a:gd name="T14" fmla="*/ 0 w 64"/>
                  <a:gd name="T15" fmla="*/ 132 h 199"/>
                  <a:gd name="T16" fmla="*/ 0 w 64"/>
                  <a:gd name="T17" fmla="*/ 171 h 199"/>
                  <a:gd name="T18" fmla="*/ 44 w 64"/>
                  <a:gd name="T19" fmla="*/ 199 h 199"/>
                  <a:gd name="T20" fmla="*/ 43 w 64"/>
                  <a:gd name="T21" fmla="*/ 153 h 199"/>
                  <a:gd name="T22" fmla="*/ 53 w 64"/>
                  <a:gd name="T23" fmla="*/ 142 h 199"/>
                  <a:gd name="T24" fmla="*/ 62 w 64"/>
                  <a:gd name="T25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99">
                    <a:moveTo>
                      <a:pt x="62" y="112"/>
                    </a:moveTo>
                    <a:cubicBezTo>
                      <a:pt x="37" y="115"/>
                      <a:pt x="37" y="115"/>
                      <a:pt x="37" y="115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4" y="33"/>
                      <a:pt x="3" y="37"/>
                      <a:pt x="3" y="41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44" y="199"/>
                      <a:pt x="44" y="199"/>
                      <a:pt x="44" y="199"/>
                    </a:cubicBezTo>
                    <a:cubicBezTo>
                      <a:pt x="43" y="153"/>
                      <a:pt x="43" y="153"/>
                      <a:pt x="43" y="153"/>
                    </a:cubicBezTo>
                    <a:cubicBezTo>
                      <a:pt x="43" y="153"/>
                      <a:pt x="43" y="153"/>
                      <a:pt x="53" y="142"/>
                    </a:cubicBezTo>
                    <a:cubicBezTo>
                      <a:pt x="64" y="131"/>
                      <a:pt x="62" y="112"/>
                      <a:pt x="62" y="112"/>
                    </a:cubicBezTo>
                    <a:close/>
                  </a:path>
                </a:pathLst>
              </a:custGeom>
              <a:solidFill>
                <a:srgbClr val="BD8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61">
                <a:extLst>
                  <a:ext uri="{FF2B5EF4-FFF2-40B4-BE49-F238E27FC236}">
                    <a16:creationId xmlns:a16="http://schemas.microsoft.com/office/drawing/2014/main" id="{2F7C9C5A-7E1F-47DE-AE3B-2D4256AFB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617"/>
                <a:ext cx="240" cy="642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262">
                <a:extLst>
                  <a:ext uri="{FF2B5EF4-FFF2-40B4-BE49-F238E27FC236}">
                    <a16:creationId xmlns:a16="http://schemas.microsoft.com/office/drawing/2014/main" id="{3A0BF4CD-12EF-4EFE-BF4C-A89340589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" y="617"/>
                <a:ext cx="240" cy="642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63">
                <a:extLst>
                  <a:ext uri="{FF2B5EF4-FFF2-40B4-BE49-F238E27FC236}">
                    <a16:creationId xmlns:a16="http://schemas.microsoft.com/office/drawing/2014/main" id="{CFAAC33C-0F8E-48A0-9FE3-FA9FCE48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0" y="717"/>
                <a:ext cx="107" cy="10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64">
                <a:extLst>
                  <a:ext uri="{FF2B5EF4-FFF2-40B4-BE49-F238E27FC236}">
                    <a16:creationId xmlns:a16="http://schemas.microsoft.com/office/drawing/2014/main" id="{CCA7CBA3-A90D-4B00-A6D3-778077201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712"/>
                <a:ext cx="67" cy="93"/>
              </a:xfrm>
              <a:custGeom>
                <a:avLst/>
                <a:gdLst>
                  <a:gd name="T0" fmla="*/ 29 w 29"/>
                  <a:gd name="T1" fmla="*/ 0 h 40"/>
                  <a:gd name="T2" fmla="*/ 16 w 29"/>
                  <a:gd name="T3" fmla="*/ 21 h 40"/>
                  <a:gd name="T4" fmla="*/ 1 w 29"/>
                  <a:gd name="T5" fmla="*/ 40 h 40"/>
                  <a:gd name="T6" fmla="*/ 14 w 29"/>
                  <a:gd name="T7" fmla="*/ 20 h 40"/>
                  <a:gd name="T8" fmla="*/ 29 w 2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0">
                    <a:moveTo>
                      <a:pt x="29" y="0"/>
                    </a:moveTo>
                    <a:cubicBezTo>
                      <a:pt x="29" y="1"/>
                      <a:pt x="23" y="10"/>
                      <a:pt x="16" y="21"/>
                    </a:cubicBezTo>
                    <a:cubicBezTo>
                      <a:pt x="8" y="32"/>
                      <a:pt x="1" y="40"/>
                      <a:pt x="1" y="40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2" y="9"/>
                      <a:pt x="28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65">
                <a:extLst>
                  <a:ext uri="{FF2B5EF4-FFF2-40B4-BE49-F238E27FC236}">
                    <a16:creationId xmlns:a16="http://schemas.microsoft.com/office/drawing/2014/main" id="{A145AB0A-1602-447A-B4ED-12CEC27DE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784"/>
                <a:ext cx="67" cy="93"/>
              </a:xfrm>
              <a:custGeom>
                <a:avLst/>
                <a:gdLst>
                  <a:gd name="T0" fmla="*/ 29 w 29"/>
                  <a:gd name="T1" fmla="*/ 0 h 40"/>
                  <a:gd name="T2" fmla="*/ 16 w 29"/>
                  <a:gd name="T3" fmla="*/ 20 h 40"/>
                  <a:gd name="T4" fmla="*/ 1 w 29"/>
                  <a:gd name="T5" fmla="*/ 40 h 40"/>
                  <a:gd name="T6" fmla="*/ 14 w 29"/>
                  <a:gd name="T7" fmla="*/ 19 h 40"/>
                  <a:gd name="T8" fmla="*/ 29 w 2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0">
                    <a:moveTo>
                      <a:pt x="29" y="0"/>
                    </a:moveTo>
                    <a:cubicBezTo>
                      <a:pt x="29" y="0"/>
                      <a:pt x="23" y="9"/>
                      <a:pt x="16" y="20"/>
                    </a:cubicBezTo>
                    <a:cubicBezTo>
                      <a:pt x="8" y="31"/>
                      <a:pt x="1" y="40"/>
                      <a:pt x="1" y="40"/>
                    </a:cubicBezTo>
                    <a:cubicBezTo>
                      <a:pt x="0" y="39"/>
                      <a:pt x="6" y="30"/>
                      <a:pt x="14" y="19"/>
                    </a:cubicBezTo>
                    <a:cubicBezTo>
                      <a:pt x="22" y="8"/>
                      <a:pt x="28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66">
                <a:extLst>
                  <a:ext uri="{FF2B5EF4-FFF2-40B4-BE49-F238E27FC236}">
                    <a16:creationId xmlns:a16="http://schemas.microsoft.com/office/drawing/2014/main" id="{D418E92C-9454-4B45-9B7A-DA7E56D73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854"/>
                <a:ext cx="67" cy="95"/>
              </a:xfrm>
              <a:custGeom>
                <a:avLst/>
                <a:gdLst>
                  <a:gd name="T0" fmla="*/ 29 w 29"/>
                  <a:gd name="T1" fmla="*/ 1 h 41"/>
                  <a:gd name="T2" fmla="*/ 16 w 29"/>
                  <a:gd name="T3" fmla="*/ 21 h 41"/>
                  <a:gd name="T4" fmla="*/ 1 w 29"/>
                  <a:gd name="T5" fmla="*/ 40 h 41"/>
                  <a:gd name="T6" fmla="*/ 14 w 29"/>
                  <a:gd name="T7" fmla="*/ 20 h 41"/>
                  <a:gd name="T8" fmla="*/ 29 w 29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1">
                    <a:moveTo>
                      <a:pt x="29" y="1"/>
                    </a:moveTo>
                    <a:cubicBezTo>
                      <a:pt x="29" y="1"/>
                      <a:pt x="23" y="10"/>
                      <a:pt x="16" y="21"/>
                    </a:cubicBezTo>
                    <a:cubicBezTo>
                      <a:pt x="8" y="32"/>
                      <a:pt x="1" y="41"/>
                      <a:pt x="1" y="40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2" y="9"/>
                      <a:pt x="28" y="0"/>
                      <a:pt x="2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67">
                <a:extLst>
                  <a:ext uri="{FF2B5EF4-FFF2-40B4-BE49-F238E27FC236}">
                    <a16:creationId xmlns:a16="http://schemas.microsoft.com/office/drawing/2014/main" id="{4E81C89B-BAFB-4DCB-A05A-21B9FB701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926"/>
                <a:ext cx="67" cy="93"/>
              </a:xfrm>
              <a:custGeom>
                <a:avLst/>
                <a:gdLst>
                  <a:gd name="T0" fmla="*/ 29 w 29"/>
                  <a:gd name="T1" fmla="*/ 0 h 40"/>
                  <a:gd name="T2" fmla="*/ 16 w 29"/>
                  <a:gd name="T3" fmla="*/ 21 h 40"/>
                  <a:gd name="T4" fmla="*/ 1 w 29"/>
                  <a:gd name="T5" fmla="*/ 40 h 40"/>
                  <a:gd name="T6" fmla="*/ 14 w 29"/>
                  <a:gd name="T7" fmla="*/ 20 h 40"/>
                  <a:gd name="T8" fmla="*/ 29 w 2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0">
                    <a:moveTo>
                      <a:pt x="29" y="0"/>
                    </a:moveTo>
                    <a:cubicBezTo>
                      <a:pt x="29" y="0"/>
                      <a:pt x="23" y="10"/>
                      <a:pt x="16" y="21"/>
                    </a:cubicBezTo>
                    <a:cubicBezTo>
                      <a:pt x="8" y="32"/>
                      <a:pt x="1" y="40"/>
                      <a:pt x="1" y="40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2" y="8"/>
                      <a:pt x="28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68">
                <a:extLst>
                  <a:ext uri="{FF2B5EF4-FFF2-40B4-BE49-F238E27FC236}">
                    <a16:creationId xmlns:a16="http://schemas.microsoft.com/office/drawing/2014/main" id="{DA338588-C411-4387-8C77-CC89F59B5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996"/>
                <a:ext cx="67" cy="95"/>
              </a:xfrm>
              <a:custGeom>
                <a:avLst/>
                <a:gdLst>
                  <a:gd name="T0" fmla="*/ 29 w 29"/>
                  <a:gd name="T1" fmla="*/ 1 h 41"/>
                  <a:gd name="T2" fmla="*/ 16 w 29"/>
                  <a:gd name="T3" fmla="*/ 21 h 41"/>
                  <a:gd name="T4" fmla="*/ 1 w 29"/>
                  <a:gd name="T5" fmla="*/ 41 h 41"/>
                  <a:gd name="T6" fmla="*/ 14 w 29"/>
                  <a:gd name="T7" fmla="*/ 20 h 41"/>
                  <a:gd name="T8" fmla="*/ 29 w 29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1">
                    <a:moveTo>
                      <a:pt x="29" y="1"/>
                    </a:moveTo>
                    <a:cubicBezTo>
                      <a:pt x="29" y="1"/>
                      <a:pt x="23" y="10"/>
                      <a:pt x="16" y="21"/>
                    </a:cubicBezTo>
                    <a:cubicBezTo>
                      <a:pt x="8" y="32"/>
                      <a:pt x="1" y="41"/>
                      <a:pt x="1" y="41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2" y="9"/>
                      <a:pt x="28" y="0"/>
                      <a:pt x="2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9">
                <a:extLst>
                  <a:ext uri="{FF2B5EF4-FFF2-40B4-BE49-F238E27FC236}">
                    <a16:creationId xmlns:a16="http://schemas.microsoft.com/office/drawing/2014/main" id="{131BD4D1-404E-4CAF-BF65-F55E51F75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1068"/>
                <a:ext cx="67" cy="96"/>
              </a:xfrm>
              <a:custGeom>
                <a:avLst/>
                <a:gdLst>
                  <a:gd name="T0" fmla="*/ 29 w 29"/>
                  <a:gd name="T1" fmla="*/ 0 h 41"/>
                  <a:gd name="T2" fmla="*/ 16 w 29"/>
                  <a:gd name="T3" fmla="*/ 21 h 41"/>
                  <a:gd name="T4" fmla="*/ 1 w 29"/>
                  <a:gd name="T5" fmla="*/ 40 h 41"/>
                  <a:gd name="T6" fmla="*/ 14 w 29"/>
                  <a:gd name="T7" fmla="*/ 20 h 41"/>
                  <a:gd name="T8" fmla="*/ 29 w 29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1">
                    <a:moveTo>
                      <a:pt x="29" y="0"/>
                    </a:moveTo>
                    <a:cubicBezTo>
                      <a:pt x="29" y="1"/>
                      <a:pt x="23" y="10"/>
                      <a:pt x="16" y="21"/>
                    </a:cubicBezTo>
                    <a:cubicBezTo>
                      <a:pt x="8" y="32"/>
                      <a:pt x="1" y="41"/>
                      <a:pt x="1" y="40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2" y="9"/>
                      <a:pt x="28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0">
                <a:extLst>
                  <a:ext uri="{FF2B5EF4-FFF2-40B4-BE49-F238E27FC236}">
                    <a16:creationId xmlns:a16="http://schemas.microsoft.com/office/drawing/2014/main" id="{48E16402-32BF-41DB-B1BD-54E8ED174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1140"/>
                <a:ext cx="67" cy="93"/>
              </a:xfrm>
              <a:custGeom>
                <a:avLst/>
                <a:gdLst>
                  <a:gd name="T0" fmla="*/ 29 w 29"/>
                  <a:gd name="T1" fmla="*/ 0 h 40"/>
                  <a:gd name="T2" fmla="*/ 16 w 29"/>
                  <a:gd name="T3" fmla="*/ 21 h 40"/>
                  <a:gd name="T4" fmla="*/ 1 w 29"/>
                  <a:gd name="T5" fmla="*/ 40 h 40"/>
                  <a:gd name="T6" fmla="*/ 14 w 29"/>
                  <a:gd name="T7" fmla="*/ 19 h 40"/>
                  <a:gd name="T8" fmla="*/ 29 w 2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0">
                    <a:moveTo>
                      <a:pt x="29" y="0"/>
                    </a:moveTo>
                    <a:cubicBezTo>
                      <a:pt x="29" y="0"/>
                      <a:pt x="23" y="10"/>
                      <a:pt x="16" y="21"/>
                    </a:cubicBezTo>
                    <a:cubicBezTo>
                      <a:pt x="8" y="32"/>
                      <a:pt x="1" y="40"/>
                      <a:pt x="1" y="40"/>
                    </a:cubicBezTo>
                    <a:cubicBezTo>
                      <a:pt x="0" y="40"/>
                      <a:pt x="6" y="30"/>
                      <a:pt x="14" y="19"/>
                    </a:cubicBezTo>
                    <a:cubicBezTo>
                      <a:pt x="22" y="8"/>
                      <a:pt x="28" y="0"/>
                      <a:pt x="2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71">
                <a:extLst>
                  <a:ext uri="{FF2B5EF4-FFF2-40B4-BE49-F238E27FC236}">
                    <a16:creationId xmlns:a16="http://schemas.microsoft.com/office/drawing/2014/main" id="{8E4C79DF-89AA-4ADA-B455-7EDDDBE34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649"/>
                <a:ext cx="67" cy="93"/>
              </a:xfrm>
              <a:custGeom>
                <a:avLst/>
                <a:gdLst>
                  <a:gd name="T0" fmla="*/ 28 w 29"/>
                  <a:gd name="T1" fmla="*/ 0 h 40"/>
                  <a:gd name="T2" fmla="*/ 15 w 29"/>
                  <a:gd name="T3" fmla="*/ 21 h 40"/>
                  <a:gd name="T4" fmla="*/ 1 w 29"/>
                  <a:gd name="T5" fmla="*/ 40 h 40"/>
                  <a:gd name="T6" fmla="*/ 14 w 29"/>
                  <a:gd name="T7" fmla="*/ 20 h 40"/>
                  <a:gd name="T8" fmla="*/ 28 w 29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0">
                    <a:moveTo>
                      <a:pt x="28" y="0"/>
                    </a:moveTo>
                    <a:cubicBezTo>
                      <a:pt x="29" y="1"/>
                      <a:pt x="23" y="10"/>
                      <a:pt x="15" y="21"/>
                    </a:cubicBezTo>
                    <a:cubicBezTo>
                      <a:pt x="8" y="32"/>
                      <a:pt x="1" y="40"/>
                      <a:pt x="1" y="40"/>
                    </a:cubicBezTo>
                    <a:cubicBezTo>
                      <a:pt x="0" y="40"/>
                      <a:pt x="6" y="31"/>
                      <a:pt x="14" y="20"/>
                    </a:cubicBezTo>
                    <a:cubicBezTo>
                      <a:pt x="21" y="9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72">
                <a:extLst>
                  <a:ext uri="{FF2B5EF4-FFF2-40B4-BE49-F238E27FC236}">
                    <a16:creationId xmlns:a16="http://schemas.microsoft.com/office/drawing/2014/main" id="{FBE41AD5-5CA1-43A5-A85E-7CF89A853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" y="614"/>
                <a:ext cx="39" cy="59"/>
              </a:xfrm>
              <a:custGeom>
                <a:avLst/>
                <a:gdLst>
                  <a:gd name="T0" fmla="*/ 17 w 17"/>
                  <a:gd name="T1" fmla="*/ 1 h 25"/>
                  <a:gd name="T2" fmla="*/ 9 w 17"/>
                  <a:gd name="T3" fmla="*/ 13 h 25"/>
                  <a:gd name="T4" fmla="*/ 0 w 17"/>
                  <a:gd name="T5" fmla="*/ 24 h 25"/>
                  <a:gd name="T6" fmla="*/ 8 w 17"/>
                  <a:gd name="T7" fmla="*/ 12 h 25"/>
                  <a:gd name="T8" fmla="*/ 17 w 17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17" y="1"/>
                    </a:moveTo>
                    <a:cubicBezTo>
                      <a:pt x="17" y="1"/>
                      <a:pt x="14" y="6"/>
                      <a:pt x="9" y="13"/>
                    </a:cubicBezTo>
                    <a:cubicBezTo>
                      <a:pt x="5" y="20"/>
                      <a:pt x="1" y="25"/>
                      <a:pt x="0" y="24"/>
                    </a:cubicBezTo>
                    <a:cubicBezTo>
                      <a:pt x="0" y="24"/>
                      <a:pt x="3" y="18"/>
                      <a:pt x="8" y="12"/>
                    </a:cubicBezTo>
                    <a:cubicBezTo>
                      <a:pt x="12" y="5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73">
                <a:extLst>
                  <a:ext uri="{FF2B5EF4-FFF2-40B4-BE49-F238E27FC236}">
                    <a16:creationId xmlns:a16="http://schemas.microsoft.com/office/drawing/2014/main" id="{948727E1-A0FD-4038-BA06-42789C68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794"/>
                <a:ext cx="100" cy="197"/>
              </a:xfrm>
              <a:custGeom>
                <a:avLst/>
                <a:gdLst>
                  <a:gd name="T0" fmla="*/ 0 w 43"/>
                  <a:gd name="T1" fmla="*/ 38 h 85"/>
                  <a:gd name="T2" fmla="*/ 20 w 43"/>
                  <a:gd name="T3" fmla="*/ 9 h 85"/>
                  <a:gd name="T4" fmla="*/ 28 w 43"/>
                  <a:gd name="T5" fmla="*/ 2 h 85"/>
                  <a:gd name="T6" fmla="*/ 39 w 43"/>
                  <a:gd name="T7" fmla="*/ 3 h 85"/>
                  <a:gd name="T8" fmla="*/ 41 w 43"/>
                  <a:gd name="T9" fmla="*/ 15 h 85"/>
                  <a:gd name="T10" fmla="*/ 33 w 43"/>
                  <a:gd name="T11" fmla="*/ 25 h 85"/>
                  <a:gd name="T12" fmla="*/ 27 w 43"/>
                  <a:gd name="T13" fmla="*/ 36 h 85"/>
                  <a:gd name="T14" fmla="*/ 29 w 43"/>
                  <a:gd name="T15" fmla="*/ 48 h 85"/>
                  <a:gd name="T16" fmla="*/ 19 w 43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85">
                    <a:moveTo>
                      <a:pt x="0" y="38"/>
                    </a:moveTo>
                    <a:cubicBezTo>
                      <a:pt x="6" y="28"/>
                      <a:pt x="12" y="18"/>
                      <a:pt x="20" y="9"/>
                    </a:cubicBezTo>
                    <a:cubicBezTo>
                      <a:pt x="22" y="7"/>
                      <a:pt x="25" y="4"/>
                      <a:pt x="28" y="2"/>
                    </a:cubicBezTo>
                    <a:cubicBezTo>
                      <a:pt x="32" y="0"/>
                      <a:pt x="36" y="0"/>
                      <a:pt x="39" y="3"/>
                    </a:cubicBezTo>
                    <a:cubicBezTo>
                      <a:pt x="43" y="6"/>
                      <a:pt x="43" y="11"/>
                      <a:pt x="41" y="15"/>
                    </a:cubicBezTo>
                    <a:cubicBezTo>
                      <a:pt x="39" y="19"/>
                      <a:pt x="36" y="22"/>
                      <a:pt x="33" y="25"/>
                    </a:cubicBezTo>
                    <a:cubicBezTo>
                      <a:pt x="30" y="28"/>
                      <a:pt x="28" y="32"/>
                      <a:pt x="27" y="36"/>
                    </a:cubicBezTo>
                    <a:cubicBezTo>
                      <a:pt x="27" y="40"/>
                      <a:pt x="28" y="44"/>
                      <a:pt x="29" y="48"/>
                    </a:cubicBezTo>
                    <a:cubicBezTo>
                      <a:pt x="33" y="61"/>
                      <a:pt x="29" y="76"/>
                      <a:pt x="19" y="85"/>
                    </a:cubicBezTo>
                  </a:path>
                </a:pathLst>
              </a:custGeom>
              <a:solidFill>
                <a:srgbClr val="BD8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74">
                <a:extLst>
                  <a:ext uri="{FF2B5EF4-FFF2-40B4-BE49-F238E27FC236}">
                    <a16:creationId xmlns:a16="http://schemas.microsoft.com/office/drawing/2014/main" id="{6CDCFB3E-3A54-455A-B560-4A2CB1C68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794"/>
                <a:ext cx="105" cy="197"/>
              </a:xfrm>
              <a:custGeom>
                <a:avLst/>
                <a:gdLst>
                  <a:gd name="T0" fmla="*/ 19 w 45"/>
                  <a:gd name="T1" fmla="*/ 85 h 85"/>
                  <a:gd name="T2" fmla="*/ 23 w 45"/>
                  <a:gd name="T3" fmla="*/ 80 h 85"/>
                  <a:gd name="T4" fmla="*/ 29 w 45"/>
                  <a:gd name="T5" fmla="*/ 66 h 85"/>
                  <a:gd name="T6" fmla="*/ 29 w 45"/>
                  <a:gd name="T7" fmla="*/ 55 h 85"/>
                  <a:gd name="T8" fmla="*/ 27 w 45"/>
                  <a:gd name="T9" fmla="*/ 43 h 85"/>
                  <a:gd name="T10" fmla="*/ 26 w 45"/>
                  <a:gd name="T11" fmla="*/ 36 h 85"/>
                  <a:gd name="T12" fmla="*/ 29 w 45"/>
                  <a:gd name="T13" fmla="*/ 29 h 85"/>
                  <a:gd name="T14" fmla="*/ 38 w 45"/>
                  <a:gd name="T15" fmla="*/ 17 h 85"/>
                  <a:gd name="T16" fmla="*/ 41 w 45"/>
                  <a:gd name="T17" fmla="*/ 11 h 85"/>
                  <a:gd name="T18" fmla="*/ 39 w 45"/>
                  <a:gd name="T19" fmla="*/ 5 h 85"/>
                  <a:gd name="T20" fmla="*/ 28 w 45"/>
                  <a:gd name="T21" fmla="*/ 3 h 85"/>
                  <a:gd name="T22" fmla="*/ 19 w 45"/>
                  <a:gd name="T23" fmla="*/ 12 h 85"/>
                  <a:gd name="T24" fmla="*/ 12 w 45"/>
                  <a:gd name="T25" fmla="*/ 20 h 85"/>
                  <a:gd name="T26" fmla="*/ 3 w 45"/>
                  <a:gd name="T27" fmla="*/ 33 h 85"/>
                  <a:gd name="T28" fmla="*/ 0 w 45"/>
                  <a:gd name="T29" fmla="*/ 38 h 85"/>
                  <a:gd name="T30" fmla="*/ 3 w 45"/>
                  <a:gd name="T31" fmla="*/ 33 h 85"/>
                  <a:gd name="T32" fmla="*/ 11 w 45"/>
                  <a:gd name="T33" fmla="*/ 19 h 85"/>
                  <a:gd name="T34" fmla="*/ 18 w 45"/>
                  <a:gd name="T35" fmla="*/ 11 h 85"/>
                  <a:gd name="T36" fmla="*/ 27 w 45"/>
                  <a:gd name="T37" fmla="*/ 2 h 85"/>
                  <a:gd name="T38" fmla="*/ 34 w 45"/>
                  <a:gd name="T39" fmla="*/ 0 h 85"/>
                  <a:gd name="T40" fmla="*/ 41 w 45"/>
                  <a:gd name="T41" fmla="*/ 3 h 85"/>
                  <a:gd name="T42" fmla="*/ 40 w 45"/>
                  <a:gd name="T43" fmla="*/ 19 h 85"/>
                  <a:gd name="T44" fmla="*/ 31 w 45"/>
                  <a:gd name="T45" fmla="*/ 30 h 85"/>
                  <a:gd name="T46" fmla="*/ 28 w 45"/>
                  <a:gd name="T47" fmla="*/ 36 h 85"/>
                  <a:gd name="T48" fmla="*/ 29 w 45"/>
                  <a:gd name="T49" fmla="*/ 43 h 85"/>
                  <a:gd name="T50" fmla="*/ 31 w 45"/>
                  <a:gd name="T51" fmla="*/ 55 h 85"/>
                  <a:gd name="T52" fmla="*/ 30 w 45"/>
                  <a:gd name="T53" fmla="*/ 66 h 85"/>
                  <a:gd name="T54" fmla="*/ 23 w 45"/>
                  <a:gd name="T55" fmla="*/ 81 h 85"/>
                  <a:gd name="T56" fmla="*/ 20 w 45"/>
                  <a:gd name="T57" fmla="*/ 84 h 85"/>
                  <a:gd name="T58" fmla="*/ 19 w 45"/>
                  <a:gd name="T5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5" h="85">
                    <a:moveTo>
                      <a:pt x="19" y="85"/>
                    </a:moveTo>
                    <a:cubicBezTo>
                      <a:pt x="19" y="85"/>
                      <a:pt x="20" y="83"/>
                      <a:pt x="23" y="80"/>
                    </a:cubicBezTo>
                    <a:cubicBezTo>
                      <a:pt x="25" y="77"/>
                      <a:pt x="27" y="73"/>
                      <a:pt x="29" y="66"/>
                    </a:cubicBezTo>
                    <a:cubicBezTo>
                      <a:pt x="29" y="63"/>
                      <a:pt x="30" y="59"/>
                      <a:pt x="29" y="55"/>
                    </a:cubicBezTo>
                    <a:cubicBezTo>
                      <a:pt x="29" y="51"/>
                      <a:pt x="28" y="48"/>
                      <a:pt x="27" y="43"/>
                    </a:cubicBezTo>
                    <a:cubicBezTo>
                      <a:pt x="26" y="41"/>
                      <a:pt x="26" y="39"/>
                      <a:pt x="26" y="36"/>
                    </a:cubicBezTo>
                    <a:cubicBezTo>
                      <a:pt x="26" y="33"/>
                      <a:pt x="28" y="31"/>
                      <a:pt x="29" y="29"/>
                    </a:cubicBezTo>
                    <a:cubicBezTo>
                      <a:pt x="32" y="25"/>
                      <a:pt x="36" y="21"/>
                      <a:pt x="38" y="17"/>
                    </a:cubicBezTo>
                    <a:cubicBezTo>
                      <a:pt x="40" y="15"/>
                      <a:pt x="41" y="13"/>
                      <a:pt x="41" y="11"/>
                    </a:cubicBezTo>
                    <a:cubicBezTo>
                      <a:pt x="41" y="9"/>
                      <a:pt x="41" y="6"/>
                      <a:pt x="39" y="5"/>
                    </a:cubicBezTo>
                    <a:cubicBezTo>
                      <a:pt x="37" y="1"/>
                      <a:pt x="32" y="1"/>
                      <a:pt x="28" y="3"/>
                    </a:cubicBezTo>
                    <a:cubicBezTo>
                      <a:pt x="24" y="5"/>
                      <a:pt x="22" y="9"/>
                      <a:pt x="19" y="12"/>
                    </a:cubicBezTo>
                    <a:cubicBezTo>
                      <a:pt x="17" y="15"/>
                      <a:pt x="14" y="18"/>
                      <a:pt x="12" y="20"/>
                    </a:cubicBezTo>
                    <a:cubicBezTo>
                      <a:pt x="8" y="26"/>
                      <a:pt x="5" y="30"/>
                      <a:pt x="3" y="33"/>
                    </a:cubicBezTo>
                    <a:cubicBezTo>
                      <a:pt x="1" y="37"/>
                      <a:pt x="0" y="38"/>
                      <a:pt x="0" y="38"/>
                    </a:cubicBezTo>
                    <a:cubicBezTo>
                      <a:pt x="0" y="38"/>
                      <a:pt x="1" y="36"/>
                      <a:pt x="3" y="33"/>
                    </a:cubicBezTo>
                    <a:cubicBezTo>
                      <a:pt x="4" y="30"/>
                      <a:pt x="7" y="25"/>
                      <a:pt x="11" y="19"/>
                    </a:cubicBezTo>
                    <a:cubicBezTo>
                      <a:pt x="13" y="17"/>
                      <a:pt x="15" y="14"/>
                      <a:pt x="18" y="11"/>
                    </a:cubicBezTo>
                    <a:cubicBezTo>
                      <a:pt x="20" y="8"/>
                      <a:pt x="23" y="4"/>
                      <a:pt x="27" y="2"/>
                    </a:cubicBezTo>
                    <a:cubicBezTo>
                      <a:pt x="29" y="0"/>
                      <a:pt x="32" y="0"/>
                      <a:pt x="34" y="0"/>
                    </a:cubicBezTo>
                    <a:cubicBezTo>
                      <a:pt x="37" y="0"/>
                      <a:pt x="39" y="1"/>
                      <a:pt x="41" y="3"/>
                    </a:cubicBezTo>
                    <a:cubicBezTo>
                      <a:pt x="45" y="8"/>
                      <a:pt x="43" y="14"/>
                      <a:pt x="40" y="19"/>
                    </a:cubicBezTo>
                    <a:cubicBezTo>
                      <a:pt x="37" y="23"/>
                      <a:pt x="33" y="26"/>
                      <a:pt x="31" y="30"/>
                    </a:cubicBezTo>
                    <a:cubicBezTo>
                      <a:pt x="29" y="32"/>
                      <a:pt x="29" y="34"/>
                      <a:pt x="28" y="36"/>
                    </a:cubicBezTo>
                    <a:cubicBezTo>
                      <a:pt x="28" y="38"/>
                      <a:pt x="28" y="41"/>
                      <a:pt x="29" y="43"/>
                    </a:cubicBezTo>
                    <a:cubicBezTo>
                      <a:pt x="30" y="47"/>
                      <a:pt x="31" y="51"/>
                      <a:pt x="31" y="55"/>
                    </a:cubicBezTo>
                    <a:cubicBezTo>
                      <a:pt x="32" y="59"/>
                      <a:pt x="31" y="63"/>
                      <a:pt x="30" y="66"/>
                    </a:cubicBezTo>
                    <a:cubicBezTo>
                      <a:pt x="29" y="73"/>
                      <a:pt x="26" y="78"/>
                      <a:pt x="23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20" y="85"/>
                      <a:pt x="19" y="85"/>
                      <a:pt x="19" y="85"/>
                    </a:cubicBezTo>
                    <a:close/>
                  </a:path>
                </a:pathLst>
              </a:custGeom>
              <a:solidFill>
                <a:srgbClr val="896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75">
                <a:extLst>
                  <a:ext uri="{FF2B5EF4-FFF2-40B4-BE49-F238E27FC236}">
                    <a16:creationId xmlns:a16="http://schemas.microsoft.com/office/drawing/2014/main" id="{D90F9106-5564-4F9D-A7A6-3C3CF7E52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6" y="1843"/>
                <a:ext cx="251" cy="132"/>
              </a:xfrm>
              <a:custGeom>
                <a:avLst/>
                <a:gdLst>
                  <a:gd name="T0" fmla="*/ 59 w 108"/>
                  <a:gd name="T1" fmla="*/ 0 h 57"/>
                  <a:gd name="T2" fmla="*/ 0 w 108"/>
                  <a:gd name="T3" fmla="*/ 4 h 57"/>
                  <a:gd name="T4" fmla="*/ 2 w 108"/>
                  <a:gd name="T5" fmla="*/ 47 h 57"/>
                  <a:gd name="T6" fmla="*/ 108 w 108"/>
                  <a:gd name="T7" fmla="*/ 57 h 57"/>
                  <a:gd name="T8" fmla="*/ 59 w 10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7">
                    <a:moveTo>
                      <a:pt x="59" y="0"/>
                    </a:moveTo>
                    <a:cubicBezTo>
                      <a:pt x="53" y="3"/>
                      <a:pt x="0" y="4"/>
                      <a:pt x="0" y="4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76">
                <a:extLst>
                  <a:ext uri="{FF2B5EF4-FFF2-40B4-BE49-F238E27FC236}">
                    <a16:creationId xmlns:a16="http://schemas.microsoft.com/office/drawing/2014/main" id="{4E00F8E7-EA30-49C3-932F-A5F2DEB86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8" y="1764"/>
                <a:ext cx="580" cy="225"/>
              </a:xfrm>
              <a:custGeom>
                <a:avLst/>
                <a:gdLst>
                  <a:gd name="T0" fmla="*/ 3 w 249"/>
                  <a:gd name="T1" fmla="*/ 0 h 97"/>
                  <a:gd name="T2" fmla="*/ 0 w 249"/>
                  <a:gd name="T3" fmla="*/ 9 h 97"/>
                  <a:gd name="T4" fmla="*/ 112 w 249"/>
                  <a:gd name="T5" fmla="*/ 94 h 97"/>
                  <a:gd name="T6" fmla="*/ 120 w 249"/>
                  <a:gd name="T7" fmla="*/ 97 h 97"/>
                  <a:gd name="T8" fmla="*/ 248 w 249"/>
                  <a:gd name="T9" fmla="*/ 97 h 97"/>
                  <a:gd name="T10" fmla="*/ 249 w 249"/>
                  <a:gd name="T11" fmla="*/ 87 h 97"/>
                  <a:gd name="T12" fmla="*/ 129 w 249"/>
                  <a:gd name="T13" fmla="*/ 3 h 97"/>
                  <a:gd name="T14" fmla="*/ 3 w 249"/>
                  <a:gd name="T1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97">
                    <a:moveTo>
                      <a:pt x="3" y="0"/>
                    </a:moveTo>
                    <a:cubicBezTo>
                      <a:pt x="3" y="0"/>
                      <a:pt x="0" y="5"/>
                      <a:pt x="0" y="9"/>
                    </a:cubicBezTo>
                    <a:cubicBezTo>
                      <a:pt x="0" y="12"/>
                      <a:pt x="93" y="80"/>
                      <a:pt x="112" y="94"/>
                    </a:cubicBezTo>
                    <a:cubicBezTo>
                      <a:pt x="114" y="96"/>
                      <a:pt x="117" y="97"/>
                      <a:pt x="120" y="97"/>
                    </a:cubicBezTo>
                    <a:cubicBezTo>
                      <a:pt x="248" y="97"/>
                      <a:pt x="248" y="97"/>
                      <a:pt x="248" y="97"/>
                    </a:cubicBezTo>
                    <a:cubicBezTo>
                      <a:pt x="249" y="87"/>
                      <a:pt x="249" y="87"/>
                      <a:pt x="249" y="87"/>
                    </a:cubicBezTo>
                    <a:cubicBezTo>
                      <a:pt x="249" y="87"/>
                      <a:pt x="132" y="3"/>
                      <a:pt x="129" y="3"/>
                    </a:cubicBezTo>
                    <a:cubicBezTo>
                      <a:pt x="127" y="4"/>
                      <a:pt x="3" y="0"/>
                      <a:pt x="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77">
                <a:extLst>
                  <a:ext uri="{FF2B5EF4-FFF2-40B4-BE49-F238E27FC236}">
                    <a16:creationId xmlns:a16="http://schemas.microsoft.com/office/drawing/2014/main" id="{A1A99792-7CF4-49F0-AEDE-4255FA948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" y="1780"/>
                <a:ext cx="521" cy="181"/>
              </a:xfrm>
              <a:custGeom>
                <a:avLst/>
                <a:gdLst>
                  <a:gd name="T0" fmla="*/ 113 w 224"/>
                  <a:gd name="T1" fmla="*/ 1 h 78"/>
                  <a:gd name="T2" fmla="*/ 0 w 224"/>
                  <a:gd name="T3" fmla="*/ 0 h 78"/>
                  <a:gd name="T4" fmla="*/ 99 w 224"/>
                  <a:gd name="T5" fmla="*/ 74 h 78"/>
                  <a:gd name="T6" fmla="*/ 105 w 224"/>
                  <a:gd name="T7" fmla="*/ 76 h 78"/>
                  <a:gd name="T8" fmla="*/ 224 w 224"/>
                  <a:gd name="T9" fmla="*/ 78 h 78"/>
                  <a:gd name="T10" fmla="*/ 113 w 224"/>
                  <a:gd name="T11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78">
                    <a:moveTo>
                      <a:pt x="113" y="1"/>
                    </a:moveTo>
                    <a:cubicBezTo>
                      <a:pt x="111" y="1"/>
                      <a:pt x="0" y="0"/>
                      <a:pt x="0" y="0"/>
                    </a:cubicBezTo>
                    <a:cubicBezTo>
                      <a:pt x="0" y="0"/>
                      <a:pt x="85" y="63"/>
                      <a:pt x="99" y="74"/>
                    </a:cubicBezTo>
                    <a:cubicBezTo>
                      <a:pt x="101" y="75"/>
                      <a:pt x="103" y="76"/>
                      <a:pt x="105" y="76"/>
                    </a:cubicBezTo>
                    <a:cubicBezTo>
                      <a:pt x="224" y="78"/>
                      <a:pt x="224" y="78"/>
                      <a:pt x="224" y="78"/>
                    </a:cubicBezTo>
                    <a:cubicBezTo>
                      <a:pt x="113" y="1"/>
                      <a:pt x="113" y="1"/>
                      <a:pt x="113" y="1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78">
                <a:extLst>
                  <a:ext uri="{FF2B5EF4-FFF2-40B4-BE49-F238E27FC236}">
                    <a16:creationId xmlns:a16="http://schemas.microsoft.com/office/drawing/2014/main" id="{860E2DB1-E7EE-4007-9AB5-5D65D2D70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1" y="1801"/>
                <a:ext cx="237" cy="137"/>
              </a:xfrm>
              <a:custGeom>
                <a:avLst/>
                <a:gdLst>
                  <a:gd name="T0" fmla="*/ 101 w 102"/>
                  <a:gd name="T1" fmla="*/ 28 h 59"/>
                  <a:gd name="T2" fmla="*/ 92 w 102"/>
                  <a:gd name="T3" fmla="*/ 28 h 59"/>
                  <a:gd name="T4" fmla="*/ 56 w 102"/>
                  <a:gd name="T5" fmla="*/ 3 h 59"/>
                  <a:gd name="T6" fmla="*/ 30 w 102"/>
                  <a:gd name="T7" fmla="*/ 0 h 59"/>
                  <a:gd name="T8" fmla="*/ 2 w 102"/>
                  <a:gd name="T9" fmla="*/ 10 h 59"/>
                  <a:gd name="T10" fmla="*/ 11 w 102"/>
                  <a:gd name="T11" fmla="*/ 18 h 59"/>
                  <a:gd name="T12" fmla="*/ 35 w 102"/>
                  <a:gd name="T13" fmla="*/ 13 h 59"/>
                  <a:gd name="T14" fmla="*/ 71 w 102"/>
                  <a:gd name="T15" fmla="*/ 44 h 59"/>
                  <a:gd name="T16" fmla="*/ 102 w 102"/>
                  <a:gd name="T17" fmla="*/ 59 h 59"/>
                  <a:gd name="T18" fmla="*/ 101 w 102"/>
                  <a:gd name="T1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59">
                    <a:moveTo>
                      <a:pt x="101" y="28"/>
                    </a:move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59" y="4"/>
                      <a:pt x="56" y="3"/>
                    </a:cubicBezTo>
                    <a:cubicBezTo>
                      <a:pt x="55" y="3"/>
                      <a:pt x="30" y="0"/>
                      <a:pt x="30" y="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0" y="17"/>
                      <a:pt x="11" y="18"/>
                    </a:cubicBezTo>
                    <a:cubicBezTo>
                      <a:pt x="22" y="19"/>
                      <a:pt x="35" y="13"/>
                      <a:pt x="35" y="13"/>
                    </a:cubicBezTo>
                    <a:cubicBezTo>
                      <a:pt x="35" y="13"/>
                      <a:pt x="60" y="38"/>
                      <a:pt x="71" y="44"/>
                    </a:cubicBezTo>
                    <a:cubicBezTo>
                      <a:pt x="82" y="50"/>
                      <a:pt x="102" y="59"/>
                      <a:pt x="102" y="59"/>
                    </a:cubicBezTo>
                    <a:cubicBezTo>
                      <a:pt x="101" y="28"/>
                      <a:pt x="101" y="28"/>
                      <a:pt x="101" y="28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279">
                <a:extLst>
                  <a:ext uri="{FF2B5EF4-FFF2-40B4-BE49-F238E27FC236}">
                    <a16:creationId xmlns:a16="http://schemas.microsoft.com/office/drawing/2014/main" id="{B43C0B52-59C0-4AD5-9FC0-F7A4A1807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6" y="1847"/>
                <a:ext cx="128" cy="114"/>
              </a:xfrm>
              <a:prstGeom prst="rect">
                <a:avLst/>
              </a:pr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80">
                <a:extLst>
                  <a:ext uri="{FF2B5EF4-FFF2-40B4-BE49-F238E27FC236}">
                    <a16:creationId xmlns:a16="http://schemas.microsoft.com/office/drawing/2014/main" id="{F52C2A8C-548F-4231-BBAC-CD329E31F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" y="1938"/>
                <a:ext cx="21" cy="16"/>
              </a:xfrm>
              <a:custGeom>
                <a:avLst/>
                <a:gdLst>
                  <a:gd name="T0" fmla="*/ 0 w 9"/>
                  <a:gd name="T1" fmla="*/ 0 h 7"/>
                  <a:gd name="T2" fmla="*/ 0 w 9"/>
                  <a:gd name="T3" fmla="*/ 5 h 7"/>
                  <a:gd name="T4" fmla="*/ 0 w 9"/>
                  <a:gd name="T5" fmla="*/ 6 h 7"/>
                  <a:gd name="T6" fmla="*/ 9 w 9"/>
                  <a:gd name="T7" fmla="*/ 7 h 7"/>
                  <a:gd name="T8" fmla="*/ 0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5"/>
                      <a:pt x="3" y="3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281">
                <a:extLst>
                  <a:ext uri="{FF2B5EF4-FFF2-40B4-BE49-F238E27FC236}">
                    <a16:creationId xmlns:a16="http://schemas.microsoft.com/office/drawing/2014/main" id="{6EF429C2-6355-48EB-AC88-C1738395E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" y="1950"/>
                <a:ext cx="1" cy="2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82">
                <a:extLst>
                  <a:ext uri="{FF2B5EF4-FFF2-40B4-BE49-F238E27FC236}">
                    <a16:creationId xmlns:a16="http://schemas.microsoft.com/office/drawing/2014/main" id="{A9FE5D8A-B942-4F38-A945-62513FB86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" y="1950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83">
                <a:extLst>
                  <a:ext uri="{FF2B5EF4-FFF2-40B4-BE49-F238E27FC236}">
                    <a16:creationId xmlns:a16="http://schemas.microsoft.com/office/drawing/2014/main" id="{8EDD0A6A-8BFA-41C3-8CDB-F12EF22FF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" y="3136"/>
                <a:ext cx="370" cy="440"/>
              </a:xfrm>
              <a:custGeom>
                <a:avLst/>
                <a:gdLst>
                  <a:gd name="T0" fmla="*/ 108 w 159"/>
                  <a:gd name="T1" fmla="*/ 0 h 189"/>
                  <a:gd name="T2" fmla="*/ 159 w 159"/>
                  <a:gd name="T3" fmla="*/ 124 h 189"/>
                  <a:gd name="T4" fmla="*/ 5 w 159"/>
                  <a:gd name="T5" fmla="*/ 189 h 189"/>
                  <a:gd name="T6" fmla="*/ 67 w 159"/>
                  <a:gd name="T7" fmla="*/ 111 h 189"/>
                  <a:gd name="T8" fmla="*/ 31 w 159"/>
                  <a:gd name="T9" fmla="*/ 33 h 189"/>
                  <a:gd name="T10" fmla="*/ 108 w 159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89">
                    <a:moveTo>
                      <a:pt x="108" y="0"/>
                    </a:moveTo>
                    <a:cubicBezTo>
                      <a:pt x="159" y="124"/>
                      <a:pt x="159" y="124"/>
                      <a:pt x="159" y="124"/>
                    </a:cubicBezTo>
                    <a:cubicBezTo>
                      <a:pt x="5" y="189"/>
                      <a:pt x="5" y="189"/>
                      <a:pt x="5" y="189"/>
                    </a:cubicBezTo>
                    <a:cubicBezTo>
                      <a:pt x="0" y="174"/>
                      <a:pt x="67" y="111"/>
                      <a:pt x="67" y="11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108" y="0"/>
                      <a:pt x="108" y="0"/>
                      <a:pt x="108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84">
                <a:extLst>
                  <a:ext uri="{FF2B5EF4-FFF2-40B4-BE49-F238E27FC236}">
                    <a16:creationId xmlns:a16="http://schemas.microsoft.com/office/drawing/2014/main" id="{17189F89-D5D1-4C39-A189-306F0F65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3" y="3332"/>
                <a:ext cx="32" cy="30"/>
              </a:xfrm>
              <a:custGeom>
                <a:avLst/>
                <a:gdLst>
                  <a:gd name="T0" fmla="*/ 6 w 14"/>
                  <a:gd name="T1" fmla="*/ 0 h 13"/>
                  <a:gd name="T2" fmla="*/ 0 w 14"/>
                  <a:gd name="T3" fmla="*/ 7 h 13"/>
                  <a:gd name="T4" fmla="*/ 7 w 14"/>
                  <a:gd name="T5" fmla="*/ 13 h 13"/>
                  <a:gd name="T6" fmla="*/ 8 w 14"/>
                  <a:gd name="T7" fmla="*/ 13 h 13"/>
                  <a:gd name="T8" fmla="*/ 13 w 14"/>
                  <a:gd name="T9" fmla="*/ 5 h 13"/>
                  <a:gd name="T10" fmla="*/ 7 w 14"/>
                  <a:gd name="T11" fmla="*/ 0 h 13"/>
                  <a:gd name="T12" fmla="*/ 7 w 14"/>
                  <a:gd name="T13" fmla="*/ 0 h 13"/>
                  <a:gd name="T14" fmla="*/ 6 w 14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3">
                    <a:moveTo>
                      <a:pt x="6" y="0"/>
                    </a:moveTo>
                    <a:cubicBezTo>
                      <a:pt x="3" y="0"/>
                      <a:pt x="0" y="4"/>
                      <a:pt x="0" y="7"/>
                    </a:cubicBezTo>
                    <a:cubicBezTo>
                      <a:pt x="1" y="10"/>
                      <a:pt x="4" y="13"/>
                      <a:pt x="7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2" y="12"/>
                      <a:pt x="14" y="9"/>
                      <a:pt x="13" y="5"/>
                    </a:cubicBezTo>
                    <a:cubicBezTo>
                      <a:pt x="13" y="2"/>
                      <a:pt x="10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</a:path>
                </a:pathLst>
              </a:custGeom>
              <a:solidFill>
                <a:srgbClr val="FFC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85">
                <a:extLst>
                  <a:ext uri="{FF2B5EF4-FFF2-40B4-BE49-F238E27FC236}">
                    <a16:creationId xmlns:a16="http://schemas.microsoft.com/office/drawing/2014/main" id="{9AB5969D-C7F7-44BF-94FA-FE8EBB3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" y="3397"/>
                <a:ext cx="365" cy="179"/>
              </a:xfrm>
              <a:custGeom>
                <a:avLst/>
                <a:gdLst>
                  <a:gd name="T0" fmla="*/ 157 w 157"/>
                  <a:gd name="T1" fmla="*/ 12 h 77"/>
                  <a:gd name="T2" fmla="*/ 152 w 157"/>
                  <a:gd name="T3" fmla="*/ 0 h 77"/>
                  <a:gd name="T4" fmla="*/ 6 w 157"/>
                  <a:gd name="T5" fmla="*/ 66 h 77"/>
                  <a:gd name="T6" fmla="*/ 3 w 157"/>
                  <a:gd name="T7" fmla="*/ 77 h 77"/>
                  <a:gd name="T8" fmla="*/ 157 w 157"/>
                  <a:gd name="T9" fmla="*/ 1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77">
                    <a:moveTo>
                      <a:pt x="157" y="12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0" y="72"/>
                      <a:pt x="3" y="77"/>
                    </a:cubicBezTo>
                    <a:lnTo>
                      <a:pt x="15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86">
                <a:extLst>
                  <a:ext uri="{FF2B5EF4-FFF2-40B4-BE49-F238E27FC236}">
                    <a16:creationId xmlns:a16="http://schemas.microsoft.com/office/drawing/2014/main" id="{00CD1BA1-4685-4A54-833F-3399BC5DE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5" y="3387"/>
                <a:ext cx="44" cy="17"/>
              </a:xfrm>
              <a:custGeom>
                <a:avLst/>
                <a:gdLst>
                  <a:gd name="T0" fmla="*/ 0 w 19"/>
                  <a:gd name="T1" fmla="*/ 3 h 7"/>
                  <a:gd name="T2" fmla="*/ 9 w 19"/>
                  <a:gd name="T3" fmla="*/ 3 h 7"/>
                  <a:gd name="T4" fmla="*/ 18 w 19"/>
                  <a:gd name="T5" fmla="*/ 6 h 7"/>
                  <a:gd name="T6" fmla="*/ 10 w 19"/>
                  <a:gd name="T7" fmla="*/ 1 h 7"/>
                  <a:gd name="T8" fmla="*/ 0 w 1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0" y="3"/>
                    </a:moveTo>
                    <a:cubicBezTo>
                      <a:pt x="1" y="4"/>
                      <a:pt x="5" y="3"/>
                      <a:pt x="9" y="3"/>
                    </a:cubicBezTo>
                    <a:cubicBezTo>
                      <a:pt x="14" y="4"/>
                      <a:pt x="17" y="7"/>
                      <a:pt x="18" y="6"/>
                    </a:cubicBezTo>
                    <a:cubicBezTo>
                      <a:pt x="19" y="6"/>
                      <a:pt x="16" y="2"/>
                      <a:pt x="10" y="1"/>
                    </a:cubicBezTo>
                    <a:cubicBezTo>
                      <a:pt x="4" y="0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87">
                <a:extLst>
                  <a:ext uri="{FF2B5EF4-FFF2-40B4-BE49-F238E27FC236}">
                    <a16:creationId xmlns:a16="http://schemas.microsoft.com/office/drawing/2014/main" id="{80391FA0-E991-4F3F-9BBF-0532149E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" y="3420"/>
                <a:ext cx="35" cy="23"/>
              </a:xfrm>
              <a:custGeom>
                <a:avLst/>
                <a:gdLst>
                  <a:gd name="T0" fmla="*/ 0 w 15"/>
                  <a:gd name="T1" fmla="*/ 2 h 10"/>
                  <a:gd name="T2" fmla="*/ 8 w 15"/>
                  <a:gd name="T3" fmla="*/ 5 h 10"/>
                  <a:gd name="T4" fmla="*/ 15 w 15"/>
                  <a:gd name="T5" fmla="*/ 10 h 10"/>
                  <a:gd name="T6" fmla="*/ 9 w 15"/>
                  <a:gd name="T7" fmla="*/ 3 h 10"/>
                  <a:gd name="T8" fmla="*/ 0 w 15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0" y="3"/>
                      <a:pt x="4" y="3"/>
                      <a:pt x="8" y="5"/>
                    </a:cubicBezTo>
                    <a:cubicBezTo>
                      <a:pt x="12" y="7"/>
                      <a:pt x="14" y="10"/>
                      <a:pt x="15" y="10"/>
                    </a:cubicBezTo>
                    <a:cubicBezTo>
                      <a:pt x="15" y="10"/>
                      <a:pt x="14" y="5"/>
                      <a:pt x="9" y="3"/>
                    </a:cubicBezTo>
                    <a:cubicBezTo>
                      <a:pt x="4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88">
                <a:extLst>
                  <a:ext uri="{FF2B5EF4-FFF2-40B4-BE49-F238E27FC236}">
                    <a16:creationId xmlns:a16="http://schemas.microsoft.com/office/drawing/2014/main" id="{541C8D43-F6A8-41DD-8B0F-0F55DA596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7" y="3455"/>
                <a:ext cx="28" cy="26"/>
              </a:xfrm>
              <a:custGeom>
                <a:avLst/>
                <a:gdLst>
                  <a:gd name="T0" fmla="*/ 11 w 12"/>
                  <a:gd name="T1" fmla="*/ 11 h 11"/>
                  <a:gd name="T2" fmla="*/ 8 w 12"/>
                  <a:gd name="T3" fmla="*/ 3 h 11"/>
                  <a:gd name="T4" fmla="*/ 0 w 12"/>
                  <a:gd name="T5" fmla="*/ 0 h 11"/>
                  <a:gd name="T6" fmla="*/ 6 w 12"/>
                  <a:gd name="T7" fmla="*/ 5 h 11"/>
                  <a:gd name="T8" fmla="*/ 11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cubicBezTo>
                      <a:pt x="12" y="10"/>
                      <a:pt x="11" y="6"/>
                      <a:pt x="8" y="3"/>
                    </a:cubicBezTo>
                    <a:cubicBezTo>
                      <a:pt x="4" y="0"/>
                      <a:pt x="0" y="0"/>
                      <a:pt x="0" y="0"/>
                    </a:cubicBezTo>
                    <a:cubicBezTo>
                      <a:pt x="0" y="1"/>
                      <a:pt x="3" y="2"/>
                      <a:pt x="6" y="5"/>
                    </a:cubicBezTo>
                    <a:cubicBezTo>
                      <a:pt x="9" y="8"/>
                      <a:pt x="10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89">
                <a:extLst>
                  <a:ext uri="{FF2B5EF4-FFF2-40B4-BE49-F238E27FC236}">
                    <a16:creationId xmlns:a16="http://schemas.microsoft.com/office/drawing/2014/main" id="{FC6EC89A-D32F-476D-857D-6B4357C54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3332"/>
                <a:ext cx="39" cy="21"/>
              </a:xfrm>
              <a:custGeom>
                <a:avLst/>
                <a:gdLst>
                  <a:gd name="T0" fmla="*/ 0 w 17"/>
                  <a:gd name="T1" fmla="*/ 8 h 9"/>
                  <a:gd name="T2" fmla="*/ 8 w 17"/>
                  <a:gd name="T3" fmla="*/ 5 h 9"/>
                  <a:gd name="T4" fmla="*/ 17 w 17"/>
                  <a:gd name="T5" fmla="*/ 3 h 9"/>
                  <a:gd name="T6" fmla="*/ 7 w 17"/>
                  <a:gd name="T7" fmla="*/ 2 h 9"/>
                  <a:gd name="T8" fmla="*/ 0 w 17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0" y="8"/>
                    </a:moveTo>
                    <a:cubicBezTo>
                      <a:pt x="1" y="9"/>
                      <a:pt x="4" y="6"/>
                      <a:pt x="8" y="5"/>
                    </a:cubicBezTo>
                    <a:cubicBezTo>
                      <a:pt x="13" y="3"/>
                      <a:pt x="16" y="3"/>
                      <a:pt x="17" y="3"/>
                    </a:cubicBezTo>
                    <a:cubicBezTo>
                      <a:pt x="17" y="2"/>
                      <a:pt x="12" y="0"/>
                      <a:pt x="7" y="2"/>
                    </a:cubicBezTo>
                    <a:cubicBezTo>
                      <a:pt x="2" y="4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90">
                <a:extLst>
                  <a:ext uri="{FF2B5EF4-FFF2-40B4-BE49-F238E27FC236}">
                    <a16:creationId xmlns:a16="http://schemas.microsoft.com/office/drawing/2014/main" id="{94511C93-8311-4864-9C80-61439DFCB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2" y="3255"/>
                <a:ext cx="46" cy="51"/>
              </a:xfrm>
              <a:custGeom>
                <a:avLst/>
                <a:gdLst>
                  <a:gd name="T0" fmla="*/ 0 w 20"/>
                  <a:gd name="T1" fmla="*/ 21 h 22"/>
                  <a:gd name="T2" fmla="*/ 8 w 20"/>
                  <a:gd name="T3" fmla="*/ 18 h 22"/>
                  <a:gd name="T4" fmla="*/ 15 w 20"/>
                  <a:gd name="T5" fmla="*/ 12 h 22"/>
                  <a:gd name="T6" fmla="*/ 18 w 20"/>
                  <a:gd name="T7" fmla="*/ 8 h 22"/>
                  <a:gd name="T8" fmla="*/ 20 w 20"/>
                  <a:gd name="T9" fmla="*/ 5 h 22"/>
                  <a:gd name="T10" fmla="*/ 19 w 20"/>
                  <a:gd name="T11" fmla="*/ 1 h 22"/>
                  <a:gd name="T12" fmla="*/ 15 w 20"/>
                  <a:gd name="T13" fmla="*/ 1 h 22"/>
                  <a:gd name="T14" fmla="*/ 12 w 20"/>
                  <a:gd name="T15" fmla="*/ 3 h 22"/>
                  <a:gd name="T16" fmla="*/ 8 w 20"/>
                  <a:gd name="T17" fmla="*/ 6 h 22"/>
                  <a:gd name="T18" fmla="*/ 3 w 20"/>
                  <a:gd name="T19" fmla="*/ 14 h 22"/>
                  <a:gd name="T20" fmla="*/ 1 w 20"/>
                  <a:gd name="T21" fmla="*/ 22 h 22"/>
                  <a:gd name="T22" fmla="*/ 4 w 20"/>
                  <a:gd name="T23" fmla="*/ 15 h 22"/>
                  <a:gd name="T24" fmla="*/ 10 w 20"/>
                  <a:gd name="T25" fmla="*/ 8 h 22"/>
                  <a:gd name="T26" fmla="*/ 14 w 20"/>
                  <a:gd name="T27" fmla="*/ 5 h 22"/>
                  <a:gd name="T28" fmla="*/ 17 w 20"/>
                  <a:gd name="T29" fmla="*/ 4 h 22"/>
                  <a:gd name="T30" fmla="*/ 17 w 20"/>
                  <a:gd name="T31" fmla="*/ 5 h 22"/>
                  <a:gd name="T32" fmla="*/ 16 w 20"/>
                  <a:gd name="T33" fmla="*/ 7 h 22"/>
                  <a:gd name="T34" fmla="*/ 13 w 20"/>
                  <a:gd name="T35" fmla="*/ 11 h 22"/>
                  <a:gd name="T36" fmla="*/ 7 w 20"/>
                  <a:gd name="T37" fmla="*/ 17 h 22"/>
                  <a:gd name="T38" fmla="*/ 0 w 20"/>
                  <a:gd name="T3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22">
                    <a:moveTo>
                      <a:pt x="0" y="21"/>
                    </a:moveTo>
                    <a:cubicBezTo>
                      <a:pt x="0" y="22"/>
                      <a:pt x="4" y="21"/>
                      <a:pt x="8" y="18"/>
                    </a:cubicBezTo>
                    <a:cubicBezTo>
                      <a:pt x="10" y="17"/>
                      <a:pt x="13" y="15"/>
                      <a:pt x="15" y="12"/>
                    </a:cubicBezTo>
                    <a:cubicBezTo>
                      <a:pt x="16" y="11"/>
                      <a:pt x="17" y="10"/>
                      <a:pt x="18" y="8"/>
                    </a:cubicBezTo>
                    <a:cubicBezTo>
                      <a:pt x="19" y="7"/>
                      <a:pt x="20" y="7"/>
                      <a:pt x="20" y="5"/>
                    </a:cubicBezTo>
                    <a:cubicBezTo>
                      <a:pt x="20" y="4"/>
                      <a:pt x="20" y="2"/>
                      <a:pt x="19" y="1"/>
                    </a:cubicBezTo>
                    <a:cubicBezTo>
                      <a:pt x="17" y="0"/>
                      <a:pt x="16" y="0"/>
                      <a:pt x="15" y="1"/>
                    </a:cubicBezTo>
                    <a:cubicBezTo>
                      <a:pt x="13" y="1"/>
                      <a:pt x="13" y="2"/>
                      <a:pt x="12" y="3"/>
                    </a:cubicBezTo>
                    <a:cubicBezTo>
                      <a:pt x="10" y="4"/>
                      <a:pt x="9" y="5"/>
                      <a:pt x="8" y="6"/>
                    </a:cubicBezTo>
                    <a:cubicBezTo>
                      <a:pt x="5" y="9"/>
                      <a:pt x="4" y="11"/>
                      <a:pt x="3" y="14"/>
                    </a:cubicBezTo>
                    <a:cubicBezTo>
                      <a:pt x="0" y="19"/>
                      <a:pt x="0" y="22"/>
                      <a:pt x="1" y="22"/>
                    </a:cubicBezTo>
                    <a:cubicBezTo>
                      <a:pt x="1" y="22"/>
                      <a:pt x="2" y="19"/>
                      <a:pt x="4" y="15"/>
                    </a:cubicBezTo>
                    <a:cubicBezTo>
                      <a:pt x="6" y="13"/>
                      <a:pt x="7" y="10"/>
                      <a:pt x="10" y="8"/>
                    </a:cubicBezTo>
                    <a:cubicBezTo>
                      <a:pt x="11" y="7"/>
                      <a:pt x="12" y="6"/>
                      <a:pt x="14" y="5"/>
                    </a:cubicBezTo>
                    <a:cubicBezTo>
                      <a:pt x="15" y="4"/>
                      <a:pt x="16" y="3"/>
                      <a:pt x="17" y="4"/>
                    </a:cubicBezTo>
                    <a:cubicBezTo>
                      <a:pt x="17" y="4"/>
                      <a:pt x="17" y="4"/>
                      <a:pt x="17" y="5"/>
                    </a:cubicBezTo>
                    <a:cubicBezTo>
                      <a:pt x="17" y="5"/>
                      <a:pt x="17" y="6"/>
                      <a:pt x="16" y="7"/>
                    </a:cubicBezTo>
                    <a:cubicBezTo>
                      <a:pt x="15" y="8"/>
                      <a:pt x="14" y="9"/>
                      <a:pt x="13" y="11"/>
                    </a:cubicBezTo>
                    <a:cubicBezTo>
                      <a:pt x="11" y="13"/>
                      <a:pt x="9" y="15"/>
                      <a:pt x="7" y="17"/>
                    </a:cubicBezTo>
                    <a:cubicBezTo>
                      <a:pt x="3" y="20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91">
                <a:extLst>
                  <a:ext uri="{FF2B5EF4-FFF2-40B4-BE49-F238E27FC236}">
                    <a16:creationId xmlns:a16="http://schemas.microsoft.com/office/drawing/2014/main" id="{104A7035-A1D0-47E6-8A9F-B812BEBC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2" y="3253"/>
                <a:ext cx="44" cy="53"/>
              </a:xfrm>
              <a:custGeom>
                <a:avLst/>
                <a:gdLst>
                  <a:gd name="T0" fmla="*/ 19 w 19"/>
                  <a:gd name="T1" fmla="*/ 23 h 23"/>
                  <a:gd name="T2" fmla="*/ 18 w 19"/>
                  <a:gd name="T3" fmla="*/ 15 h 23"/>
                  <a:gd name="T4" fmla="*/ 13 w 19"/>
                  <a:gd name="T5" fmla="*/ 7 h 23"/>
                  <a:gd name="T6" fmla="*/ 9 w 19"/>
                  <a:gd name="T7" fmla="*/ 3 h 23"/>
                  <a:gd name="T8" fmla="*/ 3 w 19"/>
                  <a:gd name="T9" fmla="*/ 1 h 23"/>
                  <a:gd name="T10" fmla="*/ 0 w 19"/>
                  <a:gd name="T11" fmla="*/ 5 h 23"/>
                  <a:gd name="T12" fmla="*/ 1 w 19"/>
                  <a:gd name="T13" fmla="*/ 8 h 23"/>
                  <a:gd name="T14" fmla="*/ 3 w 19"/>
                  <a:gd name="T15" fmla="*/ 13 h 23"/>
                  <a:gd name="T16" fmla="*/ 9 w 19"/>
                  <a:gd name="T17" fmla="*/ 20 h 23"/>
                  <a:gd name="T18" fmla="*/ 18 w 19"/>
                  <a:gd name="T19" fmla="*/ 22 h 23"/>
                  <a:gd name="T20" fmla="*/ 11 w 19"/>
                  <a:gd name="T21" fmla="*/ 18 h 23"/>
                  <a:gd name="T22" fmla="*/ 5 w 19"/>
                  <a:gd name="T23" fmla="*/ 12 h 23"/>
                  <a:gd name="T24" fmla="*/ 3 w 19"/>
                  <a:gd name="T25" fmla="*/ 7 h 23"/>
                  <a:gd name="T26" fmla="*/ 4 w 19"/>
                  <a:gd name="T27" fmla="*/ 4 h 23"/>
                  <a:gd name="T28" fmla="*/ 7 w 19"/>
                  <a:gd name="T29" fmla="*/ 5 h 23"/>
                  <a:gd name="T30" fmla="*/ 11 w 19"/>
                  <a:gd name="T31" fmla="*/ 9 h 23"/>
                  <a:gd name="T32" fmla="*/ 16 w 19"/>
                  <a:gd name="T33" fmla="*/ 16 h 23"/>
                  <a:gd name="T34" fmla="*/ 19 w 19"/>
                  <a:gd name="T3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3">
                    <a:moveTo>
                      <a:pt x="19" y="23"/>
                    </a:moveTo>
                    <a:cubicBezTo>
                      <a:pt x="19" y="23"/>
                      <a:pt x="19" y="20"/>
                      <a:pt x="18" y="15"/>
                    </a:cubicBezTo>
                    <a:cubicBezTo>
                      <a:pt x="17" y="12"/>
                      <a:pt x="15" y="10"/>
                      <a:pt x="13" y="7"/>
                    </a:cubicBezTo>
                    <a:cubicBezTo>
                      <a:pt x="12" y="6"/>
                      <a:pt x="11" y="4"/>
                      <a:pt x="9" y="3"/>
                    </a:cubicBezTo>
                    <a:cubicBezTo>
                      <a:pt x="8" y="2"/>
                      <a:pt x="6" y="0"/>
                      <a:pt x="3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6"/>
                      <a:pt x="7" y="18"/>
                      <a:pt x="9" y="20"/>
                    </a:cubicBezTo>
                    <a:cubicBezTo>
                      <a:pt x="14" y="22"/>
                      <a:pt x="18" y="22"/>
                      <a:pt x="18" y="22"/>
                    </a:cubicBezTo>
                    <a:cubicBezTo>
                      <a:pt x="18" y="21"/>
                      <a:pt x="14" y="21"/>
                      <a:pt x="11" y="18"/>
                    </a:cubicBezTo>
                    <a:cubicBezTo>
                      <a:pt x="9" y="17"/>
                      <a:pt x="7" y="14"/>
                      <a:pt x="5" y="12"/>
                    </a:cubicBezTo>
                    <a:cubicBezTo>
                      <a:pt x="4" y="10"/>
                      <a:pt x="4" y="9"/>
                      <a:pt x="3" y="7"/>
                    </a:cubicBezTo>
                    <a:cubicBezTo>
                      <a:pt x="3" y="5"/>
                      <a:pt x="3" y="4"/>
                      <a:pt x="4" y="4"/>
                    </a:cubicBezTo>
                    <a:cubicBezTo>
                      <a:pt x="4" y="3"/>
                      <a:pt x="6" y="4"/>
                      <a:pt x="7" y="5"/>
                    </a:cubicBezTo>
                    <a:cubicBezTo>
                      <a:pt x="9" y="6"/>
                      <a:pt x="10" y="7"/>
                      <a:pt x="11" y="9"/>
                    </a:cubicBezTo>
                    <a:cubicBezTo>
                      <a:pt x="13" y="11"/>
                      <a:pt x="15" y="13"/>
                      <a:pt x="16" y="16"/>
                    </a:cubicBezTo>
                    <a:cubicBezTo>
                      <a:pt x="18" y="20"/>
                      <a:pt x="18" y="23"/>
                      <a:pt x="19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92">
                <a:extLst>
                  <a:ext uri="{FF2B5EF4-FFF2-40B4-BE49-F238E27FC236}">
                    <a16:creationId xmlns:a16="http://schemas.microsoft.com/office/drawing/2014/main" id="{114370E3-456F-4CE2-9D2B-7A7C3F531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" y="3255"/>
                <a:ext cx="374" cy="426"/>
              </a:xfrm>
              <a:custGeom>
                <a:avLst/>
                <a:gdLst>
                  <a:gd name="T0" fmla="*/ 116 w 161"/>
                  <a:gd name="T1" fmla="*/ 0 h 183"/>
                  <a:gd name="T2" fmla="*/ 161 w 161"/>
                  <a:gd name="T3" fmla="*/ 126 h 183"/>
                  <a:gd name="T4" fmla="*/ 4 w 161"/>
                  <a:gd name="T5" fmla="*/ 183 h 183"/>
                  <a:gd name="T6" fmla="*/ 70 w 161"/>
                  <a:gd name="T7" fmla="*/ 108 h 183"/>
                  <a:gd name="T8" fmla="*/ 38 w 161"/>
                  <a:gd name="T9" fmla="*/ 28 h 183"/>
                  <a:gd name="T10" fmla="*/ 116 w 161"/>
                  <a:gd name="T1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83">
                    <a:moveTo>
                      <a:pt x="116" y="0"/>
                    </a:moveTo>
                    <a:cubicBezTo>
                      <a:pt x="161" y="126"/>
                      <a:pt x="161" y="126"/>
                      <a:pt x="161" y="126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0" y="168"/>
                      <a:pt x="70" y="108"/>
                      <a:pt x="70" y="10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93">
                <a:extLst>
                  <a:ext uri="{FF2B5EF4-FFF2-40B4-BE49-F238E27FC236}">
                    <a16:creationId xmlns:a16="http://schemas.microsoft.com/office/drawing/2014/main" id="{F2ECBC60-DC15-4CB5-B25E-02D6A45AA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" y="3450"/>
                <a:ext cx="33" cy="28"/>
              </a:xfrm>
              <a:custGeom>
                <a:avLst/>
                <a:gdLst>
                  <a:gd name="T0" fmla="*/ 6 w 14"/>
                  <a:gd name="T1" fmla="*/ 0 h 12"/>
                  <a:gd name="T2" fmla="*/ 0 w 14"/>
                  <a:gd name="T3" fmla="*/ 6 h 12"/>
                  <a:gd name="T4" fmla="*/ 7 w 14"/>
                  <a:gd name="T5" fmla="*/ 12 h 12"/>
                  <a:gd name="T6" fmla="*/ 8 w 14"/>
                  <a:gd name="T7" fmla="*/ 12 h 12"/>
                  <a:gd name="T8" fmla="*/ 13 w 14"/>
                  <a:gd name="T9" fmla="*/ 5 h 12"/>
                  <a:gd name="T10" fmla="*/ 7 w 14"/>
                  <a:gd name="T11" fmla="*/ 0 h 12"/>
                  <a:gd name="T12" fmla="*/ 6 w 1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4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11" y="12"/>
                      <a:pt x="14" y="9"/>
                      <a:pt x="13" y="5"/>
                    </a:cubicBezTo>
                    <a:cubicBezTo>
                      <a:pt x="13" y="2"/>
                      <a:pt x="10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</a:path>
                </a:pathLst>
              </a:custGeom>
              <a:solidFill>
                <a:srgbClr val="FFC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94">
                <a:extLst>
                  <a:ext uri="{FF2B5EF4-FFF2-40B4-BE49-F238E27FC236}">
                    <a16:creationId xmlns:a16="http://schemas.microsoft.com/office/drawing/2014/main" id="{B344067A-2865-49D3-8306-4952C1A3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4" y="3518"/>
                <a:ext cx="370" cy="163"/>
              </a:xfrm>
              <a:custGeom>
                <a:avLst/>
                <a:gdLst>
                  <a:gd name="T0" fmla="*/ 159 w 159"/>
                  <a:gd name="T1" fmla="*/ 13 h 70"/>
                  <a:gd name="T2" fmla="*/ 155 w 159"/>
                  <a:gd name="T3" fmla="*/ 0 h 70"/>
                  <a:gd name="T4" fmla="*/ 6 w 159"/>
                  <a:gd name="T5" fmla="*/ 60 h 70"/>
                  <a:gd name="T6" fmla="*/ 2 w 159"/>
                  <a:gd name="T7" fmla="*/ 70 h 70"/>
                  <a:gd name="T8" fmla="*/ 159 w 159"/>
                  <a:gd name="T9" fmla="*/ 1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70">
                    <a:moveTo>
                      <a:pt x="159" y="13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0"/>
                      <a:pt x="0" y="65"/>
                      <a:pt x="2" y="70"/>
                    </a:cubicBezTo>
                    <a:lnTo>
                      <a:pt x="159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95">
                <a:extLst>
                  <a:ext uri="{FF2B5EF4-FFF2-40B4-BE49-F238E27FC236}">
                    <a16:creationId xmlns:a16="http://schemas.microsoft.com/office/drawing/2014/main" id="{F5BE4E35-D1F9-4EE6-8B07-E04EA1AA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5" y="3499"/>
                <a:ext cx="42" cy="19"/>
              </a:xfrm>
              <a:custGeom>
                <a:avLst/>
                <a:gdLst>
                  <a:gd name="T0" fmla="*/ 0 w 18"/>
                  <a:gd name="T1" fmla="*/ 3 h 8"/>
                  <a:gd name="T2" fmla="*/ 9 w 18"/>
                  <a:gd name="T3" fmla="*/ 4 h 8"/>
                  <a:gd name="T4" fmla="*/ 18 w 18"/>
                  <a:gd name="T5" fmla="*/ 7 h 8"/>
                  <a:gd name="T6" fmla="*/ 10 w 18"/>
                  <a:gd name="T7" fmla="*/ 1 h 8"/>
                  <a:gd name="T8" fmla="*/ 0 w 1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0" y="3"/>
                    </a:moveTo>
                    <a:cubicBezTo>
                      <a:pt x="1" y="4"/>
                      <a:pt x="4" y="3"/>
                      <a:pt x="9" y="4"/>
                    </a:cubicBezTo>
                    <a:cubicBezTo>
                      <a:pt x="14" y="5"/>
                      <a:pt x="17" y="8"/>
                      <a:pt x="18" y="7"/>
                    </a:cubicBezTo>
                    <a:cubicBezTo>
                      <a:pt x="18" y="7"/>
                      <a:pt x="15" y="2"/>
                      <a:pt x="10" y="1"/>
                    </a:cubicBezTo>
                    <a:cubicBezTo>
                      <a:pt x="4" y="0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96">
                <a:extLst>
                  <a:ext uri="{FF2B5EF4-FFF2-40B4-BE49-F238E27FC236}">
                    <a16:creationId xmlns:a16="http://schemas.microsoft.com/office/drawing/2014/main" id="{33C18DC3-1B32-4DD1-B054-6DB2204E1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3" y="3532"/>
                <a:ext cx="35" cy="25"/>
              </a:xfrm>
              <a:custGeom>
                <a:avLst/>
                <a:gdLst>
                  <a:gd name="T0" fmla="*/ 0 w 15"/>
                  <a:gd name="T1" fmla="*/ 2 h 11"/>
                  <a:gd name="T2" fmla="*/ 8 w 15"/>
                  <a:gd name="T3" fmla="*/ 5 h 11"/>
                  <a:gd name="T4" fmla="*/ 14 w 15"/>
                  <a:gd name="T5" fmla="*/ 10 h 11"/>
                  <a:gd name="T6" fmla="*/ 9 w 15"/>
                  <a:gd name="T7" fmla="*/ 3 h 11"/>
                  <a:gd name="T8" fmla="*/ 0 w 15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0" y="2"/>
                    </a:moveTo>
                    <a:cubicBezTo>
                      <a:pt x="0" y="3"/>
                      <a:pt x="4" y="3"/>
                      <a:pt x="8" y="5"/>
                    </a:cubicBezTo>
                    <a:cubicBezTo>
                      <a:pt x="12" y="7"/>
                      <a:pt x="14" y="11"/>
                      <a:pt x="14" y="10"/>
                    </a:cubicBezTo>
                    <a:cubicBezTo>
                      <a:pt x="15" y="10"/>
                      <a:pt x="14" y="5"/>
                      <a:pt x="9" y="3"/>
                    </a:cubicBezTo>
                    <a:cubicBezTo>
                      <a:pt x="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97">
                <a:extLst>
                  <a:ext uri="{FF2B5EF4-FFF2-40B4-BE49-F238E27FC236}">
                    <a16:creationId xmlns:a16="http://schemas.microsoft.com/office/drawing/2014/main" id="{56707BA2-6A44-4FE5-85EE-B7427855F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562"/>
                <a:ext cx="28" cy="28"/>
              </a:xfrm>
              <a:custGeom>
                <a:avLst/>
                <a:gdLst>
                  <a:gd name="T0" fmla="*/ 11 w 12"/>
                  <a:gd name="T1" fmla="*/ 12 h 12"/>
                  <a:gd name="T2" fmla="*/ 8 w 12"/>
                  <a:gd name="T3" fmla="*/ 4 h 12"/>
                  <a:gd name="T4" fmla="*/ 0 w 12"/>
                  <a:gd name="T5" fmla="*/ 1 h 12"/>
                  <a:gd name="T6" fmla="*/ 6 w 12"/>
                  <a:gd name="T7" fmla="*/ 6 h 12"/>
                  <a:gd name="T8" fmla="*/ 11 w 1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1" y="12"/>
                    </a:moveTo>
                    <a:cubicBezTo>
                      <a:pt x="12" y="12"/>
                      <a:pt x="11" y="8"/>
                      <a:pt x="8" y="4"/>
                    </a:cubicBezTo>
                    <a:cubicBezTo>
                      <a:pt x="5" y="1"/>
                      <a:pt x="0" y="0"/>
                      <a:pt x="0" y="1"/>
                    </a:cubicBezTo>
                    <a:cubicBezTo>
                      <a:pt x="0" y="2"/>
                      <a:pt x="3" y="3"/>
                      <a:pt x="6" y="6"/>
                    </a:cubicBezTo>
                    <a:cubicBezTo>
                      <a:pt x="9" y="9"/>
                      <a:pt x="10" y="12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98">
                <a:extLst>
                  <a:ext uri="{FF2B5EF4-FFF2-40B4-BE49-F238E27FC236}">
                    <a16:creationId xmlns:a16="http://schemas.microsoft.com/office/drawing/2014/main" id="{B006ADE2-BF3D-4575-8EA0-A94669D57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1" y="3446"/>
                <a:ext cx="42" cy="18"/>
              </a:xfrm>
              <a:custGeom>
                <a:avLst/>
                <a:gdLst>
                  <a:gd name="T0" fmla="*/ 1 w 18"/>
                  <a:gd name="T1" fmla="*/ 7 h 8"/>
                  <a:gd name="T2" fmla="*/ 9 w 18"/>
                  <a:gd name="T3" fmla="*/ 4 h 8"/>
                  <a:gd name="T4" fmla="*/ 18 w 18"/>
                  <a:gd name="T5" fmla="*/ 2 h 8"/>
                  <a:gd name="T6" fmla="*/ 8 w 18"/>
                  <a:gd name="T7" fmla="*/ 1 h 8"/>
                  <a:gd name="T8" fmla="*/ 1 w 18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" y="7"/>
                    </a:moveTo>
                    <a:cubicBezTo>
                      <a:pt x="1" y="8"/>
                      <a:pt x="5" y="5"/>
                      <a:pt x="9" y="4"/>
                    </a:cubicBezTo>
                    <a:cubicBezTo>
                      <a:pt x="13" y="3"/>
                      <a:pt x="17" y="3"/>
                      <a:pt x="18" y="2"/>
                    </a:cubicBezTo>
                    <a:cubicBezTo>
                      <a:pt x="18" y="1"/>
                      <a:pt x="13" y="0"/>
                      <a:pt x="8" y="1"/>
                    </a:cubicBezTo>
                    <a:cubicBezTo>
                      <a:pt x="3" y="3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99">
                <a:extLst>
                  <a:ext uri="{FF2B5EF4-FFF2-40B4-BE49-F238E27FC236}">
                    <a16:creationId xmlns:a16="http://schemas.microsoft.com/office/drawing/2014/main" id="{5E599970-D5D8-4D72-8D31-6497D1C36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7" y="3369"/>
                <a:ext cx="49" cy="49"/>
              </a:xfrm>
              <a:custGeom>
                <a:avLst/>
                <a:gdLst>
                  <a:gd name="T0" fmla="*/ 0 w 21"/>
                  <a:gd name="T1" fmla="*/ 20 h 21"/>
                  <a:gd name="T2" fmla="*/ 8 w 21"/>
                  <a:gd name="T3" fmla="*/ 17 h 21"/>
                  <a:gd name="T4" fmla="*/ 15 w 21"/>
                  <a:gd name="T5" fmla="*/ 12 h 21"/>
                  <a:gd name="T6" fmla="*/ 19 w 21"/>
                  <a:gd name="T7" fmla="*/ 8 h 21"/>
                  <a:gd name="T8" fmla="*/ 20 w 21"/>
                  <a:gd name="T9" fmla="*/ 5 h 21"/>
                  <a:gd name="T10" fmla="*/ 19 w 21"/>
                  <a:gd name="T11" fmla="*/ 1 h 21"/>
                  <a:gd name="T12" fmla="*/ 15 w 21"/>
                  <a:gd name="T13" fmla="*/ 0 h 21"/>
                  <a:gd name="T14" fmla="*/ 12 w 21"/>
                  <a:gd name="T15" fmla="*/ 2 h 21"/>
                  <a:gd name="T16" fmla="*/ 8 w 21"/>
                  <a:gd name="T17" fmla="*/ 5 h 21"/>
                  <a:gd name="T18" fmla="*/ 3 w 21"/>
                  <a:gd name="T19" fmla="*/ 13 h 21"/>
                  <a:gd name="T20" fmla="*/ 0 w 21"/>
                  <a:gd name="T21" fmla="*/ 21 h 21"/>
                  <a:gd name="T22" fmla="*/ 4 w 21"/>
                  <a:gd name="T23" fmla="*/ 14 h 21"/>
                  <a:gd name="T24" fmla="*/ 10 w 21"/>
                  <a:gd name="T25" fmla="*/ 7 h 21"/>
                  <a:gd name="T26" fmla="*/ 14 w 21"/>
                  <a:gd name="T27" fmla="*/ 4 h 21"/>
                  <a:gd name="T28" fmla="*/ 18 w 21"/>
                  <a:gd name="T29" fmla="*/ 3 h 21"/>
                  <a:gd name="T30" fmla="*/ 18 w 21"/>
                  <a:gd name="T31" fmla="*/ 4 h 21"/>
                  <a:gd name="T32" fmla="*/ 16 w 21"/>
                  <a:gd name="T33" fmla="*/ 6 h 21"/>
                  <a:gd name="T34" fmla="*/ 13 w 21"/>
                  <a:gd name="T35" fmla="*/ 10 h 21"/>
                  <a:gd name="T36" fmla="*/ 7 w 21"/>
                  <a:gd name="T37" fmla="*/ 16 h 21"/>
                  <a:gd name="T38" fmla="*/ 0 w 21"/>
                  <a:gd name="T3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1">
                    <a:moveTo>
                      <a:pt x="0" y="20"/>
                    </a:moveTo>
                    <a:cubicBezTo>
                      <a:pt x="0" y="21"/>
                      <a:pt x="3" y="20"/>
                      <a:pt x="8" y="17"/>
                    </a:cubicBezTo>
                    <a:cubicBezTo>
                      <a:pt x="10" y="16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19" y="8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4"/>
                      <a:pt x="21" y="2"/>
                      <a:pt x="19" y="1"/>
                    </a:cubicBezTo>
                    <a:cubicBezTo>
                      <a:pt x="18" y="0"/>
                      <a:pt x="16" y="0"/>
                      <a:pt x="15" y="0"/>
                    </a:cubicBezTo>
                    <a:cubicBezTo>
                      <a:pt x="14" y="1"/>
                      <a:pt x="13" y="1"/>
                      <a:pt x="12" y="2"/>
                    </a:cubicBezTo>
                    <a:cubicBezTo>
                      <a:pt x="11" y="3"/>
                      <a:pt x="9" y="4"/>
                      <a:pt x="8" y="5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7"/>
                      <a:pt x="0" y="21"/>
                      <a:pt x="0" y="21"/>
                    </a:cubicBezTo>
                    <a:cubicBezTo>
                      <a:pt x="1" y="21"/>
                      <a:pt x="2" y="18"/>
                      <a:pt x="4" y="14"/>
                    </a:cubicBezTo>
                    <a:cubicBezTo>
                      <a:pt x="6" y="12"/>
                      <a:pt x="8" y="9"/>
                      <a:pt x="10" y="7"/>
                    </a:cubicBezTo>
                    <a:cubicBezTo>
                      <a:pt x="11" y="6"/>
                      <a:pt x="13" y="5"/>
                      <a:pt x="14" y="4"/>
                    </a:cubicBezTo>
                    <a:cubicBezTo>
                      <a:pt x="15" y="3"/>
                      <a:pt x="17" y="3"/>
                      <a:pt x="18" y="3"/>
                    </a:cubicBezTo>
                    <a:cubicBezTo>
                      <a:pt x="18" y="3"/>
                      <a:pt x="18" y="3"/>
                      <a:pt x="18" y="4"/>
                    </a:cubicBezTo>
                    <a:cubicBezTo>
                      <a:pt x="18" y="5"/>
                      <a:pt x="17" y="5"/>
                      <a:pt x="16" y="6"/>
                    </a:cubicBezTo>
                    <a:cubicBezTo>
                      <a:pt x="15" y="7"/>
                      <a:pt x="14" y="9"/>
                      <a:pt x="13" y="10"/>
                    </a:cubicBezTo>
                    <a:cubicBezTo>
                      <a:pt x="11" y="12"/>
                      <a:pt x="9" y="14"/>
                      <a:pt x="7" y="16"/>
                    </a:cubicBezTo>
                    <a:cubicBezTo>
                      <a:pt x="3" y="18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00">
                <a:extLst>
                  <a:ext uri="{FF2B5EF4-FFF2-40B4-BE49-F238E27FC236}">
                    <a16:creationId xmlns:a16="http://schemas.microsoft.com/office/drawing/2014/main" id="{08FCF2D9-37F0-4BD7-92A0-7274CC01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" y="3362"/>
                <a:ext cx="41" cy="56"/>
              </a:xfrm>
              <a:custGeom>
                <a:avLst/>
                <a:gdLst>
                  <a:gd name="T0" fmla="*/ 17 w 18"/>
                  <a:gd name="T1" fmla="*/ 24 h 24"/>
                  <a:gd name="T2" fmla="*/ 17 w 18"/>
                  <a:gd name="T3" fmla="*/ 16 h 24"/>
                  <a:gd name="T4" fmla="*/ 12 w 18"/>
                  <a:gd name="T5" fmla="*/ 7 h 24"/>
                  <a:gd name="T6" fmla="*/ 9 w 18"/>
                  <a:gd name="T7" fmla="*/ 3 h 24"/>
                  <a:gd name="T8" fmla="*/ 2 w 18"/>
                  <a:gd name="T9" fmla="*/ 1 h 24"/>
                  <a:gd name="T10" fmla="*/ 0 w 18"/>
                  <a:gd name="T11" fmla="*/ 5 h 24"/>
                  <a:gd name="T12" fmla="*/ 0 w 18"/>
                  <a:gd name="T13" fmla="*/ 8 h 24"/>
                  <a:gd name="T14" fmla="*/ 2 w 18"/>
                  <a:gd name="T15" fmla="*/ 13 h 24"/>
                  <a:gd name="T16" fmla="*/ 8 w 18"/>
                  <a:gd name="T17" fmla="*/ 20 h 24"/>
                  <a:gd name="T18" fmla="*/ 16 w 18"/>
                  <a:gd name="T19" fmla="*/ 22 h 24"/>
                  <a:gd name="T20" fmla="*/ 9 w 18"/>
                  <a:gd name="T21" fmla="*/ 18 h 24"/>
                  <a:gd name="T22" fmla="*/ 4 w 18"/>
                  <a:gd name="T23" fmla="*/ 12 h 24"/>
                  <a:gd name="T24" fmla="*/ 3 w 18"/>
                  <a:gd name="T25" fmla="*/ 7 h 24"/>
                  <a:gd name="T26" fmla="*/ 3 w 18"/>
                  <a:gd name="T27" fmla="*/ 4 h 24"/>
                  <a:gd name="T28" fmla="*/ 7 w 18"/>
                  <a:gd name="T29" fmla="*/ 5 h 24"/>
                  <a:gd name="T30" fmla="*/ 10 w 18"/>
                  <a:gd name="T31" fmla="*/ 9 h 24"/>
                  <a:gd name="T32" fmla="*/ 15 w 18"/>
                  <a:gd name="T33" fmla="*/ 16 h 24"/>
                  <a:gd name="T34" fmla="*/ 17 w 18"/>
                  <a:gd name="T3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17" y="24"/>
                    </a:moveTo>
                    <a:cubicBezTo>
                      <a:pt x="18" y="24"/>
                      <a:pt x="18" y="21"/>
                      <a:pt x="17" y="16"/>
                    </a:cubicBezTo>
                    <a:cubicBezTo>
                      <a:pt x="16" y="13"/>
                      <a:pt x="15" y="10"/>
                      <a:pt x="12" y="7"/>
                    </a:cubicBezTo>
                    <a:cubicBezTo>
                      <a:pt x="11" y="6"/>
                      <a:pt x="10" y="5"/>
                      <a:pt x="9" y="3"/>
                    </a:cubicBezTo>
                    <a:cubicBezTo>
                      <a:pt x="7" y="2"/>
                      <a:pt x="5" y="0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10"/>
                      <a:pt x="1" y="11"/>
                      <a:pt x="2" y="13"/>
                    </a:cubicBezTo>
                    <a:cubicBezTo>
                      <a:pt x="4" y="16"/>
                      <a:pt x="6" y="18"/>
                      <a:pt x="8" y="20"/>
                    </a:cubicBezTo>
                    <a:cubicBezTo>
                      <a:pt x="13" y="23"/>
                      <a:pt x="16" y="23"/>
                      <a:pt x="16" y="22"/>
                    </a:cubicBezTo>
                    <a:cubicBezTo>
                      <a:pt x="16" y="22"/>
                      <a:pt x="13" y="21"/>
                      <a:pt x="9" y="18"/>
                    </a:cubicBezTo>
                    <a:cubicBezTo>
                      <a:pt x="8" y="17"/>
                      <a:pt x="6" y="15"/>
                      <a:pt x="4" y="12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4"/>
                      <a:pt x="6" y="4"/>
                      <a:pt x="7" y="5"/>
                    </a:cubicBezTo>
                    <a:cubicBezTo>
                      <a:pt x="8" y="7"/>
                      <a:pt x="9" y="8"/>
                      <a:pt x="10" y="9"/>
                    </a:cubicBezTo>
                    <a:cubicBezTo>
                      <a:pt x="12" y="11"/>
                      <a:pt x="14" y="14"/>
                      <a:pt x="15" y="16"/>
                    </a:cubicBezTo>
                    <a:cubicBezTo>
                      <a:pt x="17" y="21"/>
                      <a:pt x="17" y="24"/>
                      <a:pt x="17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01">
                <a:extLst>
                  <a:ext uri="{FF2B5EF4-FFF2-40B4-BE49-F238E27FC236}">
                    <a16:creationId xmlns:a16="http://schemas.microsoft.com/office/drawing/2014/main" id="{D30928DD-6363-4687-BA9D-EA2FA826C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3" y="752"/>
                <a:ext cx="184" cy="530"/>
              </a:xfrm>
              <a:custGeom>
                <a:avLst/>
                <a:gdLst>
                  <a:gd name="T0" fmla="*/ 14 w 79"/>
                  <a:gd name="T1" fmla="*/ 0 h 228"/>
                  <a:gd name="T2" fmla="*/ 7 w 79"/>
                  <a:gd name="T3" fmla="*/ 21 h 228"/>
                  <a:gd name="T4" fmla="*/ 10 w 79"/>
                  <a:gd name="T5" fmla="*/ 45 h 228"/>
                  <a:gd name="T6" fmla="*/ 3 w 79"/>
                  <a:gd name="T7" fmla="*/ 91 h 228"/>
                  <a:gd name="T8" fmla="*/ 13 w 79"/>
                  <a:gd name="T9" fmla="*/ 136 h 228"/>
                  <a:gd name="T10" fmla="*/ 28 w 79"/>
                  <a:gd name="T11" fmla="*/ 176 h 228"/>
                  <a:gd name="T12" fmla="*/ 7 w 79"/>
                  <a:gd name="T13" fmla="*/ 222 h 228"/>
                  <a:gd name="T14" fmla="*/ 13 w 79"/>
                  <a:gd name="T15" fmla="*/ 228 h 228"/>
                  <a:gd name="T16" fmla="*/ 21 w 79"/>
                  <a:gd name="T17" fmla="*/ 228 h 228"/>
                  <a:gd name="T18" fmla="*/ 58 w 79"/>
                  <a:gd name="T19" fmla="*/ 221 h 228"/>
                  <a:gd name="T20" fmla="*/ 71 w 79"/>
                  <a:gd name="T21" fmla="*/ 215 h 228"/>
                  <a:gd name="T22" fmla="*/ 76 w 79"/>
                  <a:gd name="T23" fmla="*/ 201 h 228"/>
                  <a:gd name="T24" fmla="*/ 68 w 79"/>
                  <a:gd name="T25" fmla="*/ 109 h 228"/>
                  <a:gd name="T26" fmla="*/ 67 w 79"/>
                  <a:gd name="T2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228">
                    <a:moveTo>
                      <a:pt x="14" y="0"/>
                    </a:moveTo>
                    <a:cubicBezTo>
                      <a:pt x="8" y="5"/>
                      <a:pt x="6" y="14"/>
                      <a:pt x="7" y="21"/>
                    </a:cubicBezTo>
                    <a:cubicBezTo>
                      <a:pt x="8" y="29"/>
                      <a:pt x="10" y="37"/>
                      <a:pt x="10" y="45"/>
                    </a:cubicBezTo>
                    <a:cubicBezTo>
                      <a:pt x="11" y="61"/>
                      <a:pt x="3" y="75"/>
                      <a:pt x="3" y="91"/>
                    </a:cubicBezTo>
                    <a:cubicBezTo>
                      <a:pt x="3" y="106"/>
                      <a:pt x="12" y="120"/>
                      <a:pt x="13" y="136"/>
                    </a:cubicBezTo>
                    <a:cubicBezTo>
                      <a:pt x="15" y="150"/>
                      <a:pt x="32" y="161"/>
                      <a:pt x="28" y="176"/>
                    </a:cubicBezTo>
                    <a:cubicBezTo>
                      <a:pt x="24" y="190"/>
                      <a:pt x="0" y="209"/>
                      <a:pt x="7" y="222"/>
                    </a:cubicBezTo>
                    <a:cubicBezTo>
                      <a:pt x="9" y="224"/>
                      <a:pt x="11" y="227"/>
                      <a:pt x="13" y="228"/>
                    </a:cubicBezTo>
                    <a:cubicBezTo>
                      <a:pt x="16" y="228"/>
                      <a:pt x="18" y="228"/>
                      <a:pt x="21" y="228"/>
                    </a:cubicBezTo>
                    <a:cubicBezTo>
                      <a:pt x="33" y="225"/>
                      <a:pt x="46" y="223"/>
                      <a:pt x="58" y="221"/>
                    </a:cubicBezTo>
                    <a:cubicBezTo>
                      <a:pt x="62" y="220"/>
                      <a:pt x="67" y="219"/>
                      <a:pt x="71" y="215"/>
                    </a:cubicBezTo>
                    <a:cubicBezTo>
                      <a:pt x="74" y="212"/>
                      <a:pt x="75" y="206"/>
                      <a:pt x="76" y="201"/>
                    </a:cubicBezTo>
                    <a:cubicBezTo>
                      <a:pt x="79" y="170"/>
                      <a:pt x="71" y="140"/>
                      <a:pt x="68" y="109"/>
                    </a:cubicBezTo>
                    <a:cubicBezTo>
                      <a:pt x="63" y="73"/>
                      <a:pt x="63" y="36"/>
                      <a:pt x="67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302">
                <a:extLst>
                  <a:ext uri="{FF2B5EF4-FFF2-40B4-BE49-F238E27FC236}">
                    <a16:creationId xmlns:a16="http://schemas.microsoft.com/office/drawing/2014/main" id="{8E5FB63F-B2A8-4D4B-A1F4-A449305CE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2" y="1236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303">
                <a:extLst>
                  <a:ext uri="{FF2B5EF4-FFF2-40B4-BE49-F238E27FC236}">
                    <a16:creationId xmlns:a16="http://schemas.microsoft.com/office/drawing/2014/main" id="{1B0D59F4-316D-4241-BD84-3B9227A95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2" y="1236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04">
                <a:extLst>
                  <a:ext uri="{FF2B5EF4-FFF2-40B4-BE49-F238E27FC236}">
                    <a16:creationId xmlns:a16="http://schemas.microsoft.com/office/drawing/2014/main" id="{6687E5BB-286C-4B44-BB86-E0147E10D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" y="673"/>
                <a:ext cx="328" cy="602"/>
              </a:xfrm>
              <a:custGeom>
                <a:avLst/>
                <a:gdLst>
                  <a:gd name="T0" fmla="*/ 0 w 141"/>
                  <a:gd name="T1" fmla="*/ 73 h 259"/>
                  <a:gd name="T2" fmla="*/ 67 w 141"/>
                  <a:gd name="T3" fmla="*/ 2 h 259"/>
                  <a:gd name="T4" fmla="*/ 141 w 141"/>
                  <a:gd name="T5" fmla="*/ 70 h 259"/>
                  <a:gd name="T6" fmla="*/ 139 w 141"/>
                  <a:gd name="T7" fmla="*/ 227 h 259"/>
                  <a:gd name="T8" fmla="*/ 136 w 141"/>
                  <a:gd name="T9" fmla="*/ 235 h 259"/>
                  <a:gd name="T10" fmla="*/ 94 w 141"/>
                  <a:gd name="T11" fmla="*/ 258 h 259"/>
                  <a:gd name="T12" fmla="*/ 53 w 141"/>
                  <a:gd name="T13" fmla="*/ 247 h 259"/>
                  <a:gd name="T14" fmla="*/ 47 w 141"/>
                  <a:gd name="T15" fmla="*/ 235 h 259"/>
                  <a:gd name="T16" fmla="*/ 49 w 141"/>
                  <a:gd name="T17" fmla="*/ 200 h 259"/>
                  <a:gd name="T18" fmla="*/ 49 w 141"/>
                  <a:gd name="T19" fmla="*/ 199 h 259"/>
                  <a:gd name="T20" fmla="*/ 39 w 141"/>
                  <a:gd name="T21" fmla="*/ 199 h 259"/>
                  <a:gd name="T22" fmla="*/ 2 w 141"/>
                  <a:gd name="T23" fmla="*/ 150 h 259"/>
                  <a:gd name="T24" fmla="*/ 0 w 141"/>
                  <a:gd name="T25" fmla="*/ 7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1" h="259">
                    <a:moveTo>
                      <a:pt x="0" y="73"/>
                    </a:moveTo>
                    <a:cubicBezTo>
                      <a:pt x="0" y="36"/>
                      <a:pt x="30" y="4"/>
                      <a:pt x="67" y="2"/>
                    </a:cubicBezTo>
                    <a:cubicBezTo>
                      <a:pt x="107" y="0"/>
                      <a:pt x="140" y="31"/>
                      <a:pt x="141" y="70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9" y="230"/>
                      <a:pt x="138" y="233"/>
                      <a:pt x="136" y="235"/>
                    </a:cubicBezTo>
                    <a:cubicBezTo>
                      <a:pt x="126" y="248"/>
                      <a:pt x="109" y="257"/>
                      <a:pt x="94" y="258"/>
                    </a:cubicBezTo>
                    <a:cubicBezTo>
                      <a:pt x="79" y="259"/>
                      <a:pt x="65" y="254"/>
                      <a:pt x="53" y="247"/>
                    </a:cubicBezTo>
                    <a:cubicBezTo>
                      <a:pt x="49" y="244"/>
                      <a:pt x="47" y="239"/>
                      <a:pt x="47" y="235"/>
                    </a:cubicBezTo>
                    <a:cubicBezTo>
                      <a:pt x="49" y="200"/>
                      <a:pt x="49" y="200"/>
                      <a:pt x="49" y="200"/>
                    </a:cubicBezTo>
                    <a:cubicBezTo>
                      <a:pt x="49" y="199"/>
                      <a:pt x="49" y="199"/>
                      <a:pt x="49" y="199"/>
                    </a:cubicBezTo>
                    <a:cubicBezTo>
                      <a:pt x="47" y="199"/>
                      <a:pt x="41" y="199"/>
                      <a:pt x="39" y="199"/>
                    </a:cubicBezTo>
                    <a:cubicBezTo>
                      <a:pt x="30" y="196"/>
                      <a:pt x="7" y="185"/>
                      <a:pt x="2" y="150"/>
                    </a:cubicBezTo>
                    <a:cubicBezTo>
                      <a:pt x="0" y="138"/>
                      <a:pt x="0" y="105"/>
                      <a:pt x="0" y="73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05">
                <a:extLst>
                  <a:ext uri="{FF2B5EF4-FFF2-40B4-BE49-F238E27FC236}">
                    <a16:creationId xmlns:a16="http://schemas.microsoft.com/office/drawing/2014/main" id="{6B606690-CFFA-4C44-9F6D-B299CA2AC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5" y="852"/>
                <a:ext cx="49" cy="118"/>
              </a:xfrm>
              <a:custGeom>
                <a:avLst/>
                <a:gdLst>
                  <a:gd name="T0" fmla="*/ 17 w 21"/>
                  <a:gd name="T1" fmla="*/ 51 h 51"/>
                  <a:gd name="T2" fmla="*/ 7 w 21"/>
                  <a:gd name="T3" fmla="*/ 49 h 51"/>
                  <a:gd name="T4" fmla="*/ 3 w 21"/>
                  <a:gd name="T5" fmla="*/ 47 h 51"/>
                  <a:gd name="T6" fmla="*/ 4 w 21"/>
                  <a:gd name="T7" fmla="*/ 43 h 51"/>
                  <a:gd name="T8" fmla="*/ 9 w 21"/>
                  <a:gd name="T9" fmla="*/ 31 h 51"/>
                  <a:gd name="T10" fmla="*/ 20 w 21"/>
                  <a:gd name="T11" fmla="*/ 0 h 51"/>
                  <a:gd name="T12" fmla="*/ 7 w 21"/>
                  <a:gd name="T13" fmla="*/ 30 h 51"/>
                  <a:gd name="T14" fmla="*/ 2 w 21"/>
                  <a:gd name="T15" fmla="*/ 42 h 51"/>
                  <a:gd name="T16" fmla="*/ 1 w 21"/>
                  <a:gd name="T17" fmla="*/ 48 h 51"/>
                  <a:gd name="T18" fmla="*/ 4 w 21"/>
                  <a:gd name="T19" fmla="*/ 50 h 51"/>
                  <a:gd name="T20" fmla="*/ 7 w 21"/>
                  <a:gd name="T21" fmla="*/ 51 h 51"/>
                  <a:gd name="T22" fmla="*/ 17 w 21"/>
                  <a:gd name="T2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51">
                    <a:moveTo>
                      <a:pt x="17" y="51"/>
                    </a:moveTo>
                    <a:cubicBezTo>
                      <a:pt x="17" y="50"/>
                      <a:pt x="13" y="50"/>
                      <a:pt x="7" y="49"/>
                    </a:cubicBezTo>
                    <a:cubicBezTo>
                      <a:pt x="5" y="49"/>
                      <a:pt x="4" y="48"/>
                      <a:pt x="3" y="47"/>
                    </a:cubicBezTo>
                    <a:cubicBezTo>
                      <a:pt x="3" y="46"/>
                      <a:pt x="4" y="44"/>
                      <a:pt x="4" y="43"/>
                    </a:cubicBezTo>
                    <a:cubicBezTo>
                      <a:pt x="6" y="39"/>
                      <a:pt x="7" y="35"/>
                      <a:pt x="9" y="31"/>
                    </a:cubicBezTo>
                    <a:cubicBezTo>
                      <a:pt x="16" y="14"/>
                      <a:pt x="21" y="0"/>
                      <a:pt x="20" y="0"/>
                    </a:cubicBezTo>
                    <a:cubicBezTo>
                      <a:pt x="19" y="0"/>
                      <a:pt x="13" y="13"/>
                      <a:pt x="7" y="30"/>
                    </a:cubicBezTo>
                    <a:cubicBezTo>
                      <a:pt x="5" y="34"/>
                      <a:pt x="4" y="38"/>
                      <a:pt x="2" y="42"/>
                    </a:cubicBezTo>
                    <a:cubicBezTo>
                      <a:pt x="1" y="44"/>
                      <a:pt x="0" y="46"/>
                      <a:pt x="1" y="48"/>
                    </a:cubicBezTo>
                    <a:cubicBezTo>
                      <a:pt x="2" y="49"/>
                      <a:pt x="3" y="50"/>
                      <a:pt x="4" y="50"/>
                    </a:cubicBezTo>
                    <a:cubicBezTo>
                      <a:pt x="5" y="50"/>
                      <a:pt x="6" y="51"/>
                      <a:pt x="7" y="51"/>
                    </a:cubicBezTo>
                    <a:cubicBezTo>
                      <a:pt x="13" y="51"/>
                      <a:pt x="17" y="51"/>
                      <a:pt x="17" y="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06">
                <a:extLst>
                  <a:ext uri="{FF2B5EF4-FFF2-40B4-BE49-F238E27FC236}">
                    <a16:creationId xmlns:a16="http://schemas.microsoft.com/office/drawing/2014/main" id="{9F66E372-814D-4D48-896B-13E8825B5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" y="891"/>
                <a:ext cx="28" cy="28"/>
              </a:xfrm>
              <a:custGeom>
                <a:avLst/>
                <a:gdLst>
                  <a:gd name="T0" fmla="*/ 1 w 12"/>
                  <a:gd name="T1" fmla="*/ 6 h 12"/>
                  <a:gd name="T2" fmla="*/ 6 w 12"/>
                  <a:gd name="T3" fmla="*/ 11 h 12"/>
                  <a:gd name="T4" fmla="*/ 12 w 12"/>
                  <a:gd name="T5" fmla="*/ 6 h 12"/>
                  <a:gd name="T6" fmla="*/ 7 w 12"/>
                  <a:gd name="T7" fmla="*/ 1 h 12"/>
                  <a:gd name="T8" fmla="*/ 1 w 12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" y="6"/>
                    </a:moveTo>
                    <a:cubicBezTo>
                      <a:pt x="0" y="9"/>
                      <a:pt x="3" y="11"/>
                      <a:pt x="6" y="11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10" y="1"/>
                      <a:pt x="7" y="1"/>
                    </a:cubicBezTo>
                    <a:cubicBezTo>
                      <a:pt x="3" y="0"/>
                      <a:pt x="1" y="3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7">
                <a:extLst>
                  <a:ext uri="{FF2B5EF4-FFF2-40B4-BE49-F238E27FC236}">
                    <a16:creationId xmlns:a16="http://schemas.microsoft.com/office/drawing/2014/main" id="{01062F3E-9882-4CF9-BB1C-BD5A26B81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856"/>
                <a:ext cx="53" cy="21"/>
              </a:xfrm>
              <a:custGeom>
                <a:avLst/>
                <a:gdLst>
                  <a:gd name="T0" fmla="*/ 0 w 23"/>
                  <a:gd name="T1" fmla="*/ 7 h 9"/>
                  <a:gd name="T2" fmla="*/ 12 w 23"/>
                  <a:gd name="T3" fmla="*/ 5 h 9"/>
                  <a:gd name="T4" fmla="*/ 23 w 23"/>
                  <a:gd name="T5" fmla="*/ 8 h 9"/>
                  <a:gd name="T6" fmla="*/ 21 w 23"/>
                  <a:gd name="T7" fmla="*/ 4 h 9"/>
                  <a:gd name="T8" fmla="*/ 12 w 23"/>
                  <a:gd name="T9" fmla="*/ 0 h 9"/>
                  <a:gd name="T10" fmla="*/ 3 w 23"/>
                  <a:gd name="T11" fmla="*/ 3 h 9"/>
                  <a:gd name="T12" fmla="*/ 0 w 23"/>
                  <a:gd name="T1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9">
                    <a:moveTo>
                      <a:pt x="0" y="7"/>
                    </a:moveTo>
                    <a:cubicBezTo>
                      <a:pt x="1" y="8"/>
                      <a:pt x="5" y="4"/>
                      <a:pt x="12" y="5"/>
                    </a:cubicBezTo>
                    <a:cubicBezTo>
                      <a:pt x="18" y="5"/>
                      <a:pt x="22" y="9"/>
                      <a:pt x="23" y="8"/>
                    </a:cubicBezTo>
                    <a:cubicBezTo>
                      <a:pt x="23" y="8"/>
                      <a:pt x="22" y="6"/>
                      <a:pt x="21" y="4"/>
                    </a:cubicBezTo>
                    <a:cubicBezTo>
                      <a:pt x="19" y="3"/>
                      <a:pt x="16" y="1"/>
                      <a:pt x="12" y="0"/>
                    </a:cubicBezTo>
                    <a:cubicBezTo>
                      <a:pt x="8" y="0"/>
                      <a:pt x="5" y="2"/>
                      <a:pt x="3" y="3"/>
                    </a:cubicBezTo>
                    <a:cubicBezTo>
                      <a:pt x="1" y="5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08">
                <a:extLst>
                  <a:ext uri="{FF2B5EF4-FFF2-40B4-BE49-F238E27FC236}">
                    <a16:creationId xmlns:a16="http://schemas.microsoft.com/office/drawing/2014/main" id="{0BEBF275-B3B8-4905-BBA3-64F16243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" y="894"/>
                <a:ext cx="28" cy="25"/>
              </a:xfrm>
              <a:custGeom>
                <a:avLst/>
                <a:gdLst>
                  <a:gd name="T0" fmla="*/ 0 w 12"/>
                  <a:gd name="T1" fmla="*/ 5 h 11"/>
                  <a:gd name="T2" fmla="*/ 6 w 12"/>
                  <a:gd name="T3" fmla="*/ 11 h 11"/>
                  <a:gd name="T4" fmla="*/ 12 w 12"/>
                  <a:gd name="T5" fmla="*/ 6 h 11"/>
                  <a:gd name="T6" fmla="*/ 6 w 12"/>
                  <a:gd name="T7" fmla="*/ 0 h 11"/>
                  <a:gd name="T8" fmla="*/ 0 w 12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0" y="5"/>
                    </a:moveTo>
                    <a:cubicBezTo>
                      <a:pt x="0" y="8"/>
                      <a:pt x="2" y="11"/>
                      <a:pt x="6" y="11"/>
                    </a:cubicBezTo>
                    <a:cubicBezTo>
                      <a:pt x="9" y="11"/>
                      <a:pt x="11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09">
                <a:extLst>
                  <a:ext uri="{FF2B5EF4-FFF2-40B4-BE49-F238E27FC236}">
                    <a16:creationId xmlns:a16="http://schemas.microsoft.com/office/drawing/2014/main" id="{3B294CB5-11E7-4BC4-A0E3-EE29F64F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" y="859"/>
                <a:ext cx="58" cy="21"/>
              </a:xfrm>
              <a:custGeom>
                <a:avLst/>
                <a:gdLst>
                  <a:gd name="T0" fmla="*/ 0 w 25"/>
                  <a:gd name="T1" fmla="*/ 8 h 9"/>
                  <a:gd name="T2" fmla="*/ 12 w 25"/>
                  <a:gd name="T3" fmla="*/ 4 h 9"/>
                  <a:gd name="T4" fmla="*/ 25 w 25"/>
                  <a:gd name="T5" fmla="*/ 6 h 9"/>
                  <a:gd name="T6" fmla="*/ 22 w 25"/>
                  <a:gd name="T7" fmla="*/ 3 h 9"/>
                  <a:gd name="T8" fmla="*/ 12 w 25"/>
                  <a:gd name="T9" fmla="*/ 0 h 9"/>
                  <a:gd name="T10" fmla="*/ 3 w 25"/>
                  <a:gd name="T11" fmla="*/ 4 h 9"/>
                  <a:gd name="T12" fmla="*/ 0 w 2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">
                    <a:moveTo>
                      <a:pt x="0" y="8"/>
                    </a:moveTo>
                    <a:cubicBezTo>
                      <a:pt x="1" y="9"/>
                      <a:pt x="6" y="5"/>
                      <a:pt x="12" y="4"/>
                    </a:cubicBezTo>
                    <a:cubicBezTo>
                      <a:pt x="19" y="4"/>
                      <a:pt x="24" y="7"/>
                      <a:pt x="25" y="6"/>
                    </a:cubicBezTo>
                    <a:cubicBezTo>
                      <a:pt x="25" y="6"/>
                      <a:pt x="24" y="4"/>
                      <a:pt x="22" y="3"/>
                    </a:cubicBezTo>
                    <a:cubicBezTo>
                      <a:pt x="20" y="1"/>
                      <a:pt x="16" y="0"/>
                      <a:pt x="12" y="0"/>
                    </a:cubicBezTo>
                    <a:cubicBezTo>
                      <a:pt x="8" y="0"/>
                      <a:pt x="5" y="2"/>
                      <a:pt x="3" y="4"/>
                    </a:cubicBezTo>
                    <a:cubicBezTo>
                      <a:pt x="1" y="6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10">
                <a:extLst>
                  <a:ext uri="{FF2B5EF4-FFF2-40B4-BE49-F238E27FC236}">
                    <a16:creationId xmlns:a16="http://schemas.microsoft.com/office/drawing/2014/main" id="{D5663776-651F-4587-95A7-C30244AE1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7" y="1101"/>
                <a:ext cx="126" cy="72"/>
              </a:xfrm>
              <a:custGeom>
                <a:avLst/>
                <a:gdLst>
                  <a:gd name="T0" fmla="*/ 0 w 54"/>
                  <a:gd name="T1" fmla="*/ 15 h 31"/>
                  <a:gd name="T2" fmla="*/ 54 w 54"/>
                  <a:gd name="T3" fmla="*/ 0 h 31"/>
                  <a:gd name="T4" fmla="*/ 0 w 54"/>
                  <a:gd name="T5" fmla="*/ 27 h 31"/>
                  <a:gd name="T6" fmla="*/ 0 w 54"/>
                  <a:gd name="T7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1">
                    <a:moveTo>
                      <a:pt x="0" y="15"/>
                    </a:moveTo>
                    <a:cubicBezTo>
                      <a:pt x="0" y="15"/>
                      <a:pt x="24" y="17"/>
                      <a:pt x="54" y="0"/>
                    </a:cubicBezTo>
                    <a:cubicBezTo>
                      <a:pt x="54" y="0"/>
                      <a:pt x="45" y="31"/>
                      <a:pt x="0" y="27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11">
                <a:extLst>
                  <a:ext uri="{FF2B5EF4-FFF2-40B4-BE49-F238E27FC236}">
                    <a16:creationId xmlns:a16="http://schemas.microsoft.com/office/drawing/2014/main" id="{B631A258-ED20-4C30-9F94-B3D068E59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7" y="994"/>
                <a:ext cx="46" cy="32"/>
              </a:xfrm>
              <a:custGeom>
                <a:avLst/>
                <a:gdLst>
                  <a:gd name="T0" fmla="*/ 1 w 20"/>
                  <a:gd name="T1" fmla="*/ 4 h 14"/>
                  <a:gd name="T2" fmla="*/ 11 w 20"/>
                  <a:gd name="T3" fmla="*/ 0 h 14"/>
                  <a:gd name="T4" fmla="*/ 18 w 20"/>
                  <a:gd name="T5" fmla="*/ 4 h 14"/>
                  <a:gd name="T6" fmla="*/ 19 w 20"/>
                  <a:gd name="T7" fmla="*/ 11 h 14"/>
                  <a:gd name="T8" fmla="*/ 11 w 20"/>
                  <a:gd name="T9" fmla="*/ 13 h 14"/>
                  <a:gd name="T10" fmla="*/ 3 w 20"/>
                  <a:gd name="T11" fmla="*/ 8 h 14"/>
                  <a:gd name="T12" fmla="*/ 1 w 20"/>
                  <a:gd name="T13" fmla="*/ 7 h 14"/>
                  <a:gd name="T14" fmla="*/ 1 w 20"/>
                  <a:gd name="T1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4">
                    <a:moveTo>
                      <a:pt x="1" y="4"/>
                    </a:move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20" y="6"/>
                      <a:pt x="20" y="9"/>
                      <a:pt x="19" y="11"/>
                    </a:cubicBezTo>
                    <a:cubicBezTo>
                      <a:pt x="17" y="13"/>
                      <a:pt x="14" y="14"/>
                      <a:pt x="11" y="13"/>
                    </a:cubicBezTo>
                    <a:cubicBezTo>
                      <a:pt x="8" y="12"/>
                      <a:pt x="5" y="10"/>
                      <a:pt x="3" y="8"/>
                    </a:cubicBezTo>
                    <a:cubicBezTo>
                      <a:pt x="2" y="8"/>
                      <a:pt x="1" y="7"/>
                      <a:pt x="1" y="7"/>
                    </a:cubicBezTo>
                    <a:cubicBezTo>
                      <a:pt x="1" y="6"/>
                      <a:pt x="0" y="5"/>
                      <a:pt x="1" y="4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12">
                <a:extLst>
                  <a:ext uri="{FF2B5EF4-FFF2-40B4-BE49-F238E27FC236}">
                    <a16:creationId xmlns:a16="http://schemas.microsoft.com/office/drawing/2014/main" id="{3C86BB33-021B-4106-B7F1-128F25443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" y="980"/>
                <a:ext cx="49" cy="39"/>
              </a:xfrm>
              <a:custGeom>
                <a:avLst/>
                <a:gdLst>
                  <a:gd name="T0" fmla="*/ 20 w 21"/>
                  <a:gd name="T1" fmla="*/ 0 h 17"/>
                  <a:gd name="T2" fmla="*/ 13 w 21"/>
                  <a:gd name="T3" fmla="*/ 11 h 17"/>
                  <a:gd name="T4" fmla="*/ 0 w 21"/>
                  <a:gd name="T5" fmla="*/ 16 h 17"/>
                  <a:gd name="T6" fmla="*/ 5 w 21"/>
                  <a:gd name="T7" fmla="*/ 17 h 17"/>
                  <a:gd name="T8" fmla="*/ 15 w 21"/>
                  <a:gd name="T9" fmla="*/ 14 h 17"/>
                  <a:gd name="T10" fmla="*/ 21 w 21"/>
                  <a:gd name="T11" fmla="*/ 4 h 17"/>
                  <a:gd name="T12" fmla="*/ 20 w 2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0" y="0"/>
                    </a:moveTo>
                    <a:cubicBezTo>
                      <a:pt x="19" y="0"/>
                      <a:pt x="19" y="6"/>
                      <a:pt x="13" y="11"/>
                    </a:cubicBezTo>
                    <a:cubicBezTo>
                      <a:pt x="7" y="16"/>
                      <a:pt x="0" y="15"/>
                      <a:pt x="0" y="16"/>
                    </a:cubicBezTo>
                    <a:cubicBezTo>
                      <a:pt x="0" y="16"/>
                      <a:pt x="2" y="17"/>
                      <a:pt x="5" y="17"/>
                    </a:cubicBezTo>
                    <a:cubicBezTo>
                      <a:pt x="8" y="17"/>
                      <a:pt x="12" y="16"/>
                      <a:pt x="15" y="14"/>
                    </a:cubicBezTo>
                    <a:cubicBezTo>
                      <a:pt x="19" y="11"/>
                      <a:pt x="21" y="7"/>
                      <a:pt x="21" y="4"/>
                    </a:cubicBezTo>
                    <a:cubicBezTo>
                      <a:pt x="21" y="1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13">
                <a:extLst>
                  <a:ext uri="{FF2B5EF4-FFF2-40B4-BE49-F238E27FC236}">
                    <a16:creationId xmlns:a16="http://schemas.microsoft.com/office/drawing/2014/main" id="{DE4229C7-590B-4DF4-9A05-DDC9137C4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" y="817"/>
                <a:ext cx="68" cy="21"/>
              </a:xfrm>
              <a:custGeom>
                <a:avLst/>
                <a:gdLst>
                  <a:gd name="T0" fmla="*/ 0 w 29"/>
                  <a:gd name="T1" fmla="*/ 4 h 9"/>
                  <a:gd name="T2" fmla="*/ 14 w 29"/>
                  <a:gd name="T3" fmla="*/ 6 h 9"/>
                  <a:gd name="T4" fmla="*/ 28 w 29"/>
                  <a:gd name="T5" fmla="*/ 8 h 9"/>
                  <a:gd name="T6" fmla="*/ 25 w 29"/>
                  <a:gd name="T7" fmla="*/ 4 h 9"/>
                  <a:gd name="T8" fmla="*/ 15 w 29"/>
                  <a:gd name="T9" fmla="*/ 0 h 9"/>
                  <a:gd name="T10" fmla="*/ 4 w 29"/>
                  <a:gd name="T11" fmla="*/ 1 h 9"/>
                  <a:gd name="T12" fmla="*/ 0 w 29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0" y="4"/>
                    </a:moveTo>
                    <a:cubicBezTo>
                      <a:pt x="1" y="6"/>
                      <a:pt x="7" y="5"/>
                      <a:pt x="14" y="6"/>
                    </a:cubicBezTo>
                    <a:cubicBezTo>
                      <a:pt x="21" y="7"/>
                      <a:pt x="27" y="9"/>
                      <a:pt x="28" y="8"/>
                    </a:cubicBezTo>
                    <a:cubicBezTo>
                      <a:pt x="29" y="7"/>
                      <a:pt x="28" y="6"/>
                      <a:pt x="25" y="4"/>
                    </a:cubicBezTo>
                    <a:cubicBezTo>
                      <a:pt x="23" y="2"/>
                      <a:pt x="19" y="1"/>
                      <a:pt x="15" y="0"/>
                    </a:cubicBezTo>
                    <a:cubicBezTo>
                      <a:pt x="11" y="0"/>
                      <a:pt x="7" y="0"/>
                      <a:pt x="4" y="1"/>
                    </a:cubicBezTo>
                    <a:cubicBezTo>
                      <a:pt x="1" y="2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14">
                <a:extLst>
                  <a:ext uri="{FF2B5EF4-FFF2-40B4-BE49-F238E27FC236}">
                    <a16:creationId xmlns:a16="http://schemas.microsoft.com/office/drawing/2014/main" id="{AA464851-3E90-4C98-A2F4-A3B9F79D4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810"/>
                <a:ext cx="51" cy="21"/>
              </a:xfrm>
              <a:custGeom>
                <a:avLst/>
                <a:gdLst>
                  <a:gd name="T0" fmla="*/ 1 w 22"/>
                  <a:gd name="T1" fmla="*/ 7 h 9"/>
                  <a:gd name="T2" fmla="*/ 11 w 22"/>
                  <a:gd name="T3" fmla="*/ 7 h 9"/>
                  <a:gd name="T4" fmla="*/ 22 w 22"/>
                  <a:gd name="T5" fmla="*/ 5 h 9"/>
                  <a:gd name="T6" fmla="*/ 19 w 22"/>
                  <a:gd name="T7" fmla="*/ 2 h 9"/>
                  <a:gd name="T8" fmla="*/ 11 w 22"/>
                  <a:gd name="T9" fmla="*/ 0 h 9"/>
                  <a:gd name="T10" fmla="*/ 2 w 22"/>
                  <a:gd name="T11" fmla="*/ 4 h 9"/>
                  <a:gd name="T12" fmla="*/ 1 w 22"/>
                  <a:gd name="T1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" y="7"/>
                    </a:moveTo>
                    <a:cubicBezTo>
                      <a:pt x="2" y="9"/>
                      <a:pt x="6" y="7"/>
                      <a:pt x="11" y="7"/>
                    </a:cubicBezTo>
                    <a:cubicBezTo>
                      <a:pt x="16" y="6"/>
                      <a:pt x="21" y="7"/>
                      <a:pt x="22" y="5"/>
                    </a:cubicBezTo>
                    <a:cubicBezTo>
                      <a:pt x="22" y="5"/>
                      <a:pt x="21" y="3"/>
                      <a:pt x="19" y="2"/>
                    </a:cubicBezTo>
                    <a:cubicBezTo>
                      <a:pt x="17" y="1"/>
                      <a:pt x="14" y="0"/>
                      <a:pt x="11" y="0"/>
                    </a:cubicBezTo>
                    <a:cubicBezTo>
                      <a:pt x="7" y="1"/>
                      <a:pt x="4" y="2"/>
                      <a:pt x="2" y="4"/>
                    </a:cubicBezTo>
                    <a:cubicBezTo>
                      <a:pt x="1" y="5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15">
                <a:extLst>
                  <a:ext uri="{FF2B5EF4-FFF2-40B4-BE49-F238E27FC236}">
                    <a16:creationId xmlns:a16="http://schemas.microsoft.com/office/drawing/2014/main" id="{69950116-0D9C-45CE-9980-528CB3767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9" y="635"/>
                <a:ext cx="253" cy="296"/>
              </a:xfrm>
              <a:custGeom>
                <a:avLst/>
                <a:gdLst>
                  <a:gd name="T0" fmla="*/ 8 w 109"/>
                  <a:gd name="T1" fmla="*/ 10 h 127"/>
                  <a:gd name="T2" fmla="*/ 25 w 109"/>
                  <a:gd name="T3" fmla="*/ 2 h 127"/>
                  <a:gd name="T4" fmla="*/ 96 w 109"/>
                  <a:gd name="T5" fmla="*/ 43 h 127"/>
                  <a:gd name="T6" fmla="*/ 95 w 109"/>
                  <a:gd name="T7" fmla="*/ 125 h 127"/>
                  <a:gd name="T8" fmla="*/ 84 w 109"/>
                  <a:gd name="T9" fmla="*/ 127 h 127"/>
                  <a:gd name="T10" fmla="*/ 4 w 109"/>
                  <a:gd name="T11" fmla="*/ 27 h 127"/>
                  <a:gd name="T12" fmla="*/ 8 w 109"/>
                  <a:gd name="T13" fmla="*/ 1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27">
                    <a:moveTo>
                      <a:pt x="8" y="10"/>
                    </a:moveTo>
                    <a:cubicBezTo>
                      <a:pt x="12" y="5"/>
                      <a:pt x="18" y="3"/>
                      <a:pt x="25" y="2"/>
                    </a:cubicBezTo>
                    <a:cubicBezTo>
                      <a:pt x="52" y="0"/>
                      <a:pt x="82" y="18"/>
                      <a:pt x="96" y="43"/>
                    </a:cubicBezTo>
                    <a:cubicBezTo>
                      <a:pt x="109" y="67"/>
                      <a:pt x="108" y="101"/>
                      <a:pt x="95" y="125"/>
                    </a:cubicBezTo>
                    <a:cubicBezTo>
                      <a:pt x="84" y="127"/>
                      <a:pt x="84" y="127"/>
                      <a:pt x="84" y="127"/>
                    </a:cubicBezTo>
                    <a:cubicBezTo>
                      <a:pt x="63" y="124"/>
                      <a:pt x="31" y="62"/>
                      <a:pt x="4" y="27"/>
                    </a:cubicBezTo>
                    <a:cubicBezTo>
                      <a:pt x="0" y="22"/>
                      <a:pt x="5" y="15"/>
                      <a:pt x="8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16">
                <a:extLst>
                  <a:ext uri="{FF2B5EF4-FFF2-40B4-BE49-F238E27FC236}">
                    <a16:creationId xmlns:a16="http://schemas.microsoft.com/office/drawing/2014/main" id="{5088A0ED-684A-47B3-8CF4-43CE813F3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" y="628"/>
                <a:ext cx="182" cy="219"/>
              </a:xfrm>
              <a:custGeom>
                <a:avLst/>
                <a:gdLst>
                  <a:gd name="T0" fmla="*/ 20 w 78"/>
                  <a:gd name="T1" fmla="*/ 27 h 94"/>
                  <a:gd name="T2" fmla="*/ 75 w 78"/>
                  <a:gd name="T3" fmla="*/ 11 h 94"/>
                  <a:gd name="T4" fmla="*/ 64 w 78"/>
                  <a:gd name="T5" fmla="*/ 31 h 94"/>
                  <a:gd name="T6" fmla="*/ 41 w 78"/>
                  <a:gd name="T7" fmla="*/ 47 h 94"/>
                  <a:gd name="T8" fmla="*/ 11 w 78"/>
                  <a:gd name="T9" fmla="*/ 93 h 94"/>
                  <a:gd name="T10" fmla="*/ 9 w 78"/>
                  <a:gd name="T11" fmla="*/ 94 h 94"/>
                  <a:gd name="T12" fmla="*/ 3 w 78"/>
                  <a:gd name="T13" fmla="*/ 75 h 94"/>
                  <a:gd name="T14" fmla="*/ 20 w 78"/>
                  <a:gd name="T15" fmla="*/ 2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94">
                    <a:moveTo>
                      <a:pt x="20" y="27"/>
                    </a:moveTo>
                    <a:cubicBezTo>
                      <a:pt x="32" y="15"/>
                      <a:pt x="52" y="0"/>
                      <a:pt x="75" y="11"/>
                    </a:cubicBezTo>
                    <a:cubicBezTo>
                      <a:pt x="78" y="18"/>
                      <a:pt x="70" y="26"/>
                      <a:pt x="64" y="31"/>
                    </a:cubicBezTo>
                    <a:cubicBezTo>
                      <a:pt x="55" y="38"/>
                      <a:pt x="47" y="42"/>
                      <a:pt x="41" y="47"/>
                    </a:cubicBezTo>
                    <a:cubicBezTo>
                      <a:pt x="29" y="57"/>
                      <a:pt x="13" y="73"/>
                      <a:pt x="11" y="93"/>
                    </a:cubicBezTo>
                    <a:cubicBezTo>
                      <a:pt x="11" y="94"/>
                      <a:pt x="10" y="94"/>
                      <a:pt x="9" y="94"/>
                    </a:cubicBezTo>
                    <a:cubicBezTo>
                      <a:pt x="7" y="94"/>
                      <a:pt x="4" y="85"/>
                      <a:pt x="3" y="75"/>
                    </a:cubicBezTo>
                    <a:cubicBezTo>
                      <a:pt x="0" y="52"/>
                      <a:pt x="7" y="39"/>
                      <a:pt x="20" y="2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17">
                <a:extLst>
                  <a:ext uri="{FF2B5EF4-FFF2-40B4-BE49-F238E27FC236}">
                    <a16:creationId xmlns:a16="http://schemas.microsoft.com/office/drawing/2014/main" id="{7C189E99-D1B2-4C65-B227-C6B1D2F9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0" y="880"/>
                <a:ext cx="63" cy="123"/>
              </a:xfrm>
              <a:custGeom>
                <a:avLst/>
                <a:gdLst>
                  <a:gd name="T0" fmla="*/ 0 w 27"/>
                  <a:gd name="T1" fmla="*/ 9 h 53"/>
                  <a:gd name="T2" fmla="*/ 27 w 27"/>
                  <a:gd name="T3" fmla="*/ 27 h 53"/>
                  <a:gd name="T4" fmla="*/ 0 w 27"/>
                  <a:gd name="T5" fmla="*/ 47 h 53"/>
                  <a:gd name="T6" fmla="*/ 0 w 27"/>
                  <a:gd name="T7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9"/>
                    </a:moveTo>
                    <a:cubicBezTo>
                      <a:pt x="1" y="8"/>
                      <a:pt x="27" y="0"/>
                      <a:pt x="27" y="27"/>
                    </a:cubicBezTo>
                    <a:cubicBezTo>
                      <a:pt x="26" y="53"/>
                      <a:pt x="0" y="48"/>
                      <a:pt x="0" y="47"/>
                    </a:cubicBezTo>
                    <a:cubicBezTo>
                      <a:pt x="0" y="46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18">
                <a:extLst>
                  <a:ext uri="{FF2B5EF4-FFF2-40B4-BE49-F238E27FC236}">
                    <a16:creationId xmlns:a16="http://schemas.microsoft.com/office/drawing/2014/main" id="{459A82F9-B525-4628-9C2F-7F67F4485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9" y="917"/>
                <a:ext cx="28" cy="53"/>
              </a:xfrm>
              <a:custGeom>
                <a:avLst/>
                <a:gdLst>
                  <a:gd name="T0" fmla="*/ 0 w 12"/>
                  <a:gd name="T1" fmla="*/ 21 h 23"/>
                  <a:gd name="T2" fmla="*/ 1 w 12"/>
                  <a:gd name="T3" fmla="*/ 22 h 23"/>
                  <a:gd name="T4" fmla="*/ 5 w 12"/>
                  <a:gd name="T5" fmla="*/ 22 h 23"/>
                  <a:gd name="T6" fmla="*/ 10 w 12"/>
                  <a:gd name="T7" fmla="*/ 11 h 23"/>
                  <a:gd name="T8" fmla="*/ 9 w 12"/>
                  <a:gd name="T9" fmla="*/ 5 h 23"/>
                  <a:gd name="T10" fmla="*/ 5 w 12"/>
                  <a:gd name="T11" fmla="*/ 1 h 23"/>
                  <a:gd name="T12" fmla="*/ 3 w 12"/>
                  <a:gd name="T13" fmla="*/ 2 h 23"/>
                  <a:gd name="T14" fmla="*/ 2 w 12"/>
                  <a:gd name="T15" fmla="*/ 4 h 23"/>
                  <a:gd name="T16" fmla="*/ 2 w 12"/>
                  <a:gd name="T17" fmla="*/ 2 h 23"/>
                  <a:gd name="T18" fmla="*/ 3 w 12"/>
                  <a:gd name="T19" fmla="*/ 1 h 23"/>
                  <a:gd name="T20" fmla="*/ 6 w 12"/>
                  <a:gd name="T21" fmla="*/ 0 h 23"/>
                  <a:gd name="T22" fmla="*/ 10 w 12"/>
                  <a:gd name="T23" fmla="*/ 4 h 23"/>
                  <a:gd name="T24" fmla="*/ 12 w 12"/>
                  <a:gd name="T25" fmla="*/ 11 h 23"/>
                  <a:gd name="T26" fmla="*/ 5 w 12"/>
                  <a:gd name="T27" fmla="*/ 23 h 23"/>
                  <a:gd name="T28" fmla="*/ 1 w 12"/>
                  <a:gd name="T29" fmla="*/ 22 h 23"/>
                  <a:gd name="T30" fmla="*/ 0 w 12"/>
                  <a:gd name="T3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23">
                    <a:moveTo>
                      <a:pt x="0" y="21"/>
                    </a:moveTo>
                    <a:cubicBezTo>
                      <a:pt x="0" y="21"/>
                      <a:pt x="0" y="21"/>
                      <a:pt x="1" y="22"/>
                    </a:cubicBezTo>
                    <a:cubicBezTo>
                      <a:pt x="2" y="22"/>
                      <a:pt x="3" y="22"/>
                      <a:pt x="5" y="22"/>
                    </a:cubicBezTo>
                    <a:cubicBezTo>
                      <a:pt x="7" y="21"/>
                      <a:pt x="10" y="16"/>
                      <a:pt x="10" y="11"/>
                    </a:cubicBezTo>
                    <a:cubicBezTo>
                      <a:pt x="10" y="9"/>
                      <a:pt x="10" y="7"/>
                      <a:pt x="9" y="5"/>
                    </a:cubicBezTo>
                    <a:cubicBezTo>
                      <a:pt x="8" y="3"/>
                      <a:pt x="7" y="1"/>
                      <a:pt x="5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2"/>
                      <a:pt x="10" y="4"/>
                    </a:cubicBezTo>
                    <a:cubicBezTo>
                      <a:pt x="11" y="6"/>
                      <a:pt x="12" y="9"/>
                      <a:pt x="12" y="11"/>
                    </a:cubicBezTo>
                    <a:cubicBezTo>
                      <a:pt x="12" y="17"/>
                      <a:pt x="9" y="22"/>
                      <a:pt x="5" y="23"/>
                    </a:cubicBezTo>
                    <a:cubicBezTo>
                      <a:pt x="3" y="23"/>
                      <a:pt x="2" y="23"/>
                      <a:pt x="1" y="22"/>
                    </a:cubicBezTo>
                    <a:cubicBezTo>
                      <a:pt x="0" y="22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19">
                <a:extLst>
                  <a:ext uri="{FF2B5EF4-FFF2-40B4-BE49-F238E27FC236}">
                    <a16:creationId xmlns:a16="http://schemas.microsoft.com/office/drawing/2014/main" id="{E63C3CA6-4E70-4F53-98E3-DB9CEF18E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" y="894"/>
                <a:ext cx="237" cy="360"/>
              </a:xfrm>
              <a:custGeom>
                <a:avLst/>
                <a:gdLst>
                  <a:gd name="T0" fmla="*/ 102 w 102"/>
                  <a:gd name="T1" fmla="*/ 135 h 155"/>
                  <a:gd name="T2" fmla="*/ 63 w 102"/>
                  <a:gd name="T3" fmla="*/ 155 h 155"/>
                  <a:gd name="T4" fmla="*/ 47 w 102"/>
                  <a:gd name="T5" fmla="*/ 128 h 155"/>
                  <a:gd name="T6" fmla="*/ 26 w 102"/>
                  <a:gd name="T7" fmla="*/ 114 h 155"/>
                  <a:gd name="T8" fmla="*/ 12 w 102"/>
                  <a:gd name="T9" fmla="*/ 98 h 155"/>
                  <a:gd name="T10" fmla="*/ 9 w 102"/>
                  <a:gd name="T11" fmla="*/ 85 h 155"/>
                  <a:gd name="T12" fmla="*/ 10 w 102"/>
                  <a:gd name="T13" fmla="*/ 83 h 155"/>
                  <a:gd name="T14" fmla="*/ 14 w 102"/>
                  <a:gd name="T15" fmla="*/ 76 h 155"/>
                  <a:gd name="T16" fmla="*/ 11 w 102"/>
                  <a:gd name="T17" fmla="*/ 60 h 155"/>
                  <a:gd name="T18" fmla="*/ 16 w 102"/>
                  <a:gd name="T19" fmla="*/ 42 h 155"/>
                  <a:gd name="T20" fmla="*/ 1 w 102"/>
                  <a:gd name="T21" fmla="*/ 11 h 155"/>
                  <a:gd name="T22" fmla="*/ 2 w 102"/>
                  <a:gd name="T23" fmla="*/ 2 h 155"/>
                  <a:gd name="T24" fmla="*/ 7 w 102"/>
                  <a:gd name="T25" fmla="*/ 2 h 155"/>
                  <a:gd name="T26" fmla="*/ 27 w 102"/>
                  <a:gd name="T27" fmla="*/ 30 h 155"/>
                  <a:gd name="T28" fmla="*/ 32 w 102"/>
                  <a:gd name="T29" fmla="*/ 36 h 155"/>
                  <a:gd name="T30" fmla="*/ 39 w 102"/>
                  <a:gd name="T31" fmla="*/ 37 h 155"/>
                  <a:gd name="T32" fmla="*/ 41 w 102"/>
                  <a:gd name="T33" fmla="*/ 25 h 155"/>
                  <a:gd name="T34" fmla="*/ 61 w 102"/>
                  <a:gd name="T35" fmla="*/ 39 h 155"/>
                  <a:gd name="T36" fmla="*/ 78 w 102"/>
                  <a:gd name="T37" fmla="*/ 62 h 155"/>
                  <a:gd name="T38" fmla="*/ 85 w 102"/>
                  <a:gd name="T39" fmla="*/ 104 h 155"/>
                  <a:gd name="T40" fmla="*/ 102 w 102"/>
                  <a:gd name="T41" fmla="*/ 13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2" h="155">
                    <a:moveTo>
                      <a:pt x="102" y="135"/>
                    </a:moveTo>
                    <a:cubicBezTo>
                      <a:pt x="63" y="155"/>
                      <a:pt x="63" y="155"/>
                      <a:pt x="63" y="155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38" y="123"/>
                      <a:pt x="29" y="117"/>
                      <a:pt x="26" y="114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9" y="94"/>
                      <a:pt x="8" y="90"/>
                      <a:pt x="9" y="85"/>
                    </a:cubicBezTo>
                    <a:cubicBezTo>
                      <a:pt x="9" y="84"/>
                      <a:pt x="9" y="83"/>
                      <a:pt x="10" y="83"/>
                    </a:cubicBezTo>
                    <a:cubicBezTo>
                      <a:pt x="14" y="76"/>
                      <a:pt x="14" y="76"/>
                      <a:pt x="14" y="76"/>
                    </a:cubicBezTo>
                    <a:cubicBezTo>
                      <a:pt x="14" y="76"/>
                      <a:pt x="12" y="66"/>
                      <a:pt x="11" y="60"/>
                    </a:cubicBezTo>
                    <a:cubicBezTo>
                      <a:pt x="11" y="54"/>
                      <a:pt x="16" y="42"/>
                      <a:pt x="16" y="4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8"/>
                      <a:pt x="0" y="5"/>
                      <a:pt x="2" y="2"/>
                    </a:cubicBezTo>
                    <a:cubicBezTo>
                      <a:pt x="3" y="1"/>
                      <a:pt x="5" y="0"/>
                      <a:pt x="7" y="2"/>
                    </a:cubicBezTo>
                    <a:cubicBezTo>
                      <a:pt x="12" y="5"/>
                      <a:pt x="27" y="30"/>
                      <a:pt x="27" y="3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37" y="27"/>
                      <a:pt x="41" y="25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81" y="96"/>
                      <a:pt x="85" y="104"/>
                    </a:cubicBezTo>
                    <a:cubicBezTo>
                      <a:pt x="90" y="113"/>
                      <a:pt x="102" y="135"/>
                      <a:pt x="102" y="135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20">
                <a:extLst>
                  <a:ext uri="{FF2B5EF4-FFF2-40B4-BE49-F238E27FC236}">
                    <a16:creationId xmlns:a16="http://schemas.microsoft.com/office/drawing/2014/main" id="{326491F6-9F73-479C-A3B1-43B7030D1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2" y="991"/>
                <a:ext cx="28" cy="59"/>
              </a:xfrm>
              <a:custGeom>
                <a:avLst/>
                <a:gdLst>
                  <a:gd name="T0" fmla="*/ 11 w 12"/>
                  <a:gd name="T1" fmla="*/ 25 h 25"/>
                  <a:gd name="T2" fmla="*/ 4 w 12"/>
                  <a:gd name="T3" fmla="*/ 13 h 25"/>
                  <a:gd name="T4" fmla="*/ 1 w 12"/>
                  <a:gd name="T5" fmla="*/ 0 h 25"/>
                  <a:gd name="T6" fmla="*/ 6 w 12"/>
                  <a:gd name="T7" fmla="*/ 13 h 25"/>
                  <a:gd name="T8" fmla="*/ 11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1" y="25"/>
                    </a:moveTo>
                    <a:cubicBezTo>
                      <a:pt x="11" y="25"/>
                      <a:pt x="7" y="20"/>
                      <a:pt x="4" y="13"/>
                    </a:cubicBezTo>
                    <a:cubicBezTo>
                      <a:pt x="1" y="7"/>
                      <a:pt x="0" y="0"/>
                      <a:pt x="1" y="0"/>
                    </a:cubicBezTo>
                    <a:cubicBezTo>
                      <a:pt x="1" y="0"/>
                      <a:pt x="3" y="6"/>
                      <a:pt x="6" y="13"/>
                    </a:cubicBezTo>
                    <a:cubicBezTo>
                      <a:pt x="9" y="20"/>
                      <a:pt x="12" y="25"/>
                      <a:pt x="11" y="2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21">
                <a:extLst>
                  <a:ext uri="{FF2B5EF4-FFF2-40B4-BE49-F238E27FC236}">
                    <a16:creationId xmlns:a16="http://schemas.microsoft.com/office/drawing/2014/main" id="{F3B8B72C-F828-46E4-9336-DFCF97C7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5" y="1054"/>
                <a:ext cx="11" cy="33"/>
              </a:xfrm>
              <a:custGeom>
                <a:avLst/>
                <a:gdLst>
                  <a:gd name="T0" fmla="*/ 5 w 5"/>
                  <a:gd name="T1" fmla="*/ 14 h 14"/>
                  <a:gd name="T2" fmla="*/ 2 w 5"/>
                  <a:gd name="T3" fmla="*/ 7 h 14"/>
                  <a:gd name="T4" fmla="*/ 0 w 5"/>
                  <a:gd name="T5" fmla="*/ 0 h 14"/>
                  <a:gd name="T6" fmla="*/ 3 w 5"/>
                  <a:gd name="T7" fmla="*/ 7 h 14"/>
                  <a:gd name="T8" fmla="*/ 5 w 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4">
                    <a:moveTo>
                      <a:pt x="5" y="14"/>
                    </a:moveTo>
                    <a:cubicBezTo>
                      <a:pt x="5" y="14"/>
                      <a:pt x="3" y="11"/>
                      <a:pt x="2" y="7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2" y="3"/>
                      <a:pt x="3" y="7"/>
                    </a:cubicBezTo>
                    <a:cubicBezTo>
                      <a:pt x="4" y="11"/>
                      <a:pt x="5" y="14"/>
                      <a:pt x="5" y="1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22">
                <a:extLst>
                  <a:ext uri="{FF2B5EF4-FFF2-40B4-BE49-F238E27FC236}">
                    <a16:creationId xmlns:a16="http://schemas.microsoft.com/office/drawing/2014/main" id="{1DA6AF68-6EC6-4498-A54A-7C9A0536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0" y="949"/>
                <a:ext cx="84" cy="89"/>
              </a:xfrm>
              <a:custGeom>
                <a:avLst/>
                <a:gdLst>
                  <a:gd name="T0" fmla="*/ 0 w 36"/>
                  <a:gd name="T1" fmla="*/ 1 h 38"/>
                  <a:gd name="T2" fmla="*/ 5 w 36"/>
                  <a:gd name="T3" fmla="*/ 7 h 38"/>
                  <a:gd name="T4" fmla="*/ 16 w 36"/>
                  <a:gd name="T5" fmla="*/ 22 h 38"/>
                  <a:gd name="T6" fmla="*/ 23 w 36"/>
                  <a:gd name="T7" fmla="*/ 30 h 38"/>
                  <a:gd name="T8" fmla="*/ 29 w 36"/>
                  <a:gd name="T9" fmla="*/ 36 h 38"/>
                  <a:gd name="T10" fmla="*/ 36 w 36"/>
                  <a:gd name="T11" fmla="*/ 38 h 38"/>
                  <a:gd name="T12" fmla="*/ 34 w 36"/>
                  <a:gd name="T13" fmla="*/ 38 h 38"/>
                  <a:gd name="T14" fmla="*/ 28 w 36"/>
                  <a:gd name="T15" fmla="*/ 36 h 38"/>
                  <a:gd name="T16" fmla="*/ 22 w 36"/>
                  <a:gd name="T17" fmla="*/ 31 h 38"/>
                  <a:gd name="T18" fmla="*/ 15 w 36"/>
                  <a:gd name="T19" fmla="*/ 23 h 38"/>
                  <a:gd name="T20" fmla="*/ 4 w 36"/>
                  <a:gd name="T21" fmla="*/ 7 h 38"/>
                  <a:gd name="T22" fmla="*/ 0 w 36"/>
                  <a:gd name="T23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38">
                    <a:moveTo>
                      <a:pt x="0" y="1"/>
                    </a:moveTo>
                    <a:cubicBezTo>
                      <a:pt x="0" y="0"/>
                      <a:pt x="2" y="3"/>
                      <a:pt x="5" y="7"/>
                    </a:cubicBezTo>
                    <a:cubicBezTo>
                      <a:pt x="8" y="11"/>
                      <a:pt x="12" y="16"/>
                      <a:pt x="16" y="22"/>
                    </a:cubicBezTo>
                    <a:cubicBezTo>
                      <a:pt x="18" y="25"/>
                      <a:pt x="21" y="28"/>
                      <a:pt x="23" y="30"/>
                    </a:cubicBezTo>
                    <a:cubicBezTo>
                      <a:pt x="25" y="32"/>
                      <a:pt x="27" y="34"/>
                      <a:pt x="29" y="36"/>
                    </a:cubicBezTo>
                    <a:cubicBezTo>
                      <a:pt x="33" y="38"/>
                      <a:pt x="36" y="37"/>
                      <a:pt x="36" y="38"/>
                    </a:cubicBezTo>
                    <a:cubicBezTo>
                      <a:pt x="36" y="38"/>
                      <a:pt x="35" y="38"/>
                      <a:pt x="34" y="38"/>
                    </a:cubicBezTo>
                    <a:cubicBezTo>
                      <a:pt x="32" y="38"/>
                      <a:pt x="30" y="38"/>
                      <a:pt x="28" y="36"/>
                    </a:cubicBezTo>
                    <a:cubicBezTo>
                      <a:pt x="26" y="35"/>
                      <a:pt x="24" y="33"/>
                      <a:pt x="22" y="31"/>
                    </a:cubicBezTo>
                    <a:cubicBezTo>
                      <a:pt x="20" y="28"/>
                      <a:pt x="17" y="26"/>
                      <a:pt x="15" y="23"/>
                    </a:cubicBezTo>
                    <a:cubicBezTo>
                      <a:pt x="11" y="17"/>
                      <a:pt x="7" y="11"/>
                      <a:pt x="4" y="7"/>
                    </a:cubicBezTo>
                    <a:cubicBezTo>
                      <a:pt x="2" y="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3">
                <a:extLst>
                  <a:ext uri="{FF2B5EF4-FFF2-40B4-BE49-F238E27FC236}">
                    <a16:creationId xmlns:a16="http://schemas.microsoft.com/office/drawing/2014/main" id="{CFB5A9E0-17DB-4F39-A316-D0D93E0E9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" y="961"/>
                <a:ext cx="37" cy="70"/>
              </a:xfrm>
              <a:custGeom>
                <a:avLst/>
                <a:gdLst>
                  <a:gd name="T0" fmla="*/ 16 w 16"/>
                  <a:gd name="T1" fmla="*/ 30 h 30"/>
                  <a:gd name="T2" fmla="*/ 15 w 16"/>
                  <a:gd name="T3" fmla="*/ 25 h 30"/>
                  <a:gd name="T4" fmla="*/ 8 w 16"/>
                  <a:gd name="T5" fmla="*/ 16 h 30"/>
                  <a:gd name="T6" fmla="*/ 2 w 16"/>
                  <a:gd name="T7" fmla="*/ 11 h 30"/>
                  <a:gd name="T8" fmla="*/ 0 w 16"/>
                  <a:gd name="T9" fmla="*/ 6 h 30"/>
                  <a:gd name="T10" fmla="*/ 1 w 16"/>
                  <a:gd name="T11" fmla="*/ 0 h 30"/>
                  <a:gd name="T12" fmla="*/ 1 w 16"/>
                  <a:gd name="T13" fmla="*/ 5 h 30"/>
                  <a:gd name="T14" fmla="*/ 3 w 16"/>
                  <a:gd name="T15" fmla="*/ 10 h 30"/>
                  <a:gd name="T16" fmla="*/ 8 w 16"/>
                  <a:gd name="T17" fmla="*/ 15 h 30"/>
                  <a:gd name="T18" fmla="*/ 15 w 16"/>
                  <a:gd name="T19" fmla="*/ 25 h 30"/>
                  <a:gd name="T20" fmla="*/ 16 w 16"/>
                  <a:gd name="T2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cubicBezTo>
                      <a:pt x="16" y="30"/>
                      <a:pt x="16" y="28"/>
                      <a:pt x="15" y="25"/>
                    </a:cubicBezTo>
                    <a:cubicBezTo>
                      <a:pt x="13" y="22"/>
                      <a:pt x="11" y="19"/>
                      <a:pt x="8" y="16"/>
                    </a:cubicBezTo>
                    <a:cubicBezTo>
                      <a:pt x="6" y="14"/>
                      <a:pt x="4" y="13"/>
                      <a:pt x="2" y="11"/>
                    </a:cubicBezTo>
                    <a:cubicBezTo>
                      <a:pt x="1" y="9"/>
                      <a:pt x="0" y="7"/>
                      <a:pt x="0" y="6"/>
                    </a:cubicBez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1" y="5"/>
                    </a:cubicBezTo>
                    <a:cubicBezTo>
                      <a:pt x="1" y="7"/>
                      <a:pt x="2" y="9"/>
                      <a:pt x="3" y="10"/>
                    </a:cubicBezTo>
                    <a:cubicBezTo>
                      <a:pt x="5" y="12"/>
                      <a:pt x="6" y="13"/>
                      <a:pt x="8" y="15"/>
                    </a:cubicBezTo>
                    <a:cubicBezTo>
                      <a:pt x="12" y="18"/>
                      <a:pt x="14" y="22"/>
                      <a:pt x="15" y="25"/>
                    </a:cubicBezTo>
                    <a:cubicBezTo>
                      <a:pt x="16" y="28"/>
                      <a:pt x="16" y="30"/>
                      <a:pt x="16" y="3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24">
                <a:extLst>
                  <a:ext uri="{FF2B5EF4-FFF2-40B4-BE49-F238E27FC236}">
                    <a16:creationId xmlns:a16="http://schemas.microsoft.com/office/drawing/2014/main" id="{29F9FBFF-AFB0-46C8-BEDC-FBECFFA0C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" y="1184"/>
                <a:ext cx="575" cy="789"/>
              </a:xfrm>
              <a:custGeom>
                <a:avLst/>
                <a:gdLst>
                  <a:gd name="T0" fmla="*/ 240 w 247"/>
                  <a:gd name="T1" fmla="*/ 318 h 339"/>
                  <a:gd name="T2" fmla="*/ 240 w 247"/>
                  <a:gd name="T3" fmla="*/ 249 h 339"/>
                  <a:gd name="T4" fmla="*/ 247 w 247"/>
                  <a:gd name="T5" fmla="*/ 107 h 339"/>
                  <a:gd name="T6" fmla="*/ 208 w 247"/>
                  <a:gd name="T7" fmla="*/ 0 h 339"/>
                  <a:gd name="T8" fmla="*/ 144 w 247"/>
                  <a:gd name="T9" fmla="*/ 2 h 339"/>
                  <a:gd name="T10" fmla="*/ 96 w 247"/>
                  <a:gd name="T11" fmla="*/ 3 h 339"/>
                  <a:gd name="T12" fmla="*/ 18 w 247"/>
                  <a:gd name="T13" fmla="*/ 79 h 339"/>
                  <a:gd name="T14" fmla="*/ 5 w 247"/>
                  <a:gd name="T15" fmla="*/ 176 h 339"/>
                  <a:gd name="T16" fmla="*/ 10 w 247"/>
                  <a:gd name="T17" fmla="*/ 203 h 339"/>
                  <a:gd name="T18" fmla="*/ 27 w 247"/>
                  <a:gd name="T19" fmla="*/ 268 h 339"/>
                  <a:gd name="T20" fmla="*/ 40 w 247"/>
                  <a:gd name="T21" fmla="*/ 327 h 339"/>
                  <a:gd name="T22" fmla="*/ 232 w 247"/>
                  <a:gd name="T23" fmla="*/ 332 h 339"/>
                  <a:gd name="T24" fmla="*/ 240 w 247"/>
                  <a:gd name="T25" fmla="*/ 318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39">
                    <a:moveTo>
                      <a:pt x="240" y="318"/>
                    </a:moveTo>
                    <a:cubicBezTo>
                      <a:pt x="240" y="249"/>
                      <a:pt x="240" y="249"/>
                      <a:pt x="240" y="249"/>
                    </a:cubicBezTo>
                    <a:cubicBezTo>
                      <a:pt x="240" y="249"/>
                      <a:pt x="247" y="141"/>
                      <a:pt x="247" y="107"/>
                    </a:cubicBezTo>
                    <a:cubicBezTo>
                      <a:pt x="247" y="74"/>
                      <a:pt x="208" y="0"/>
                      <a:pt x="208" y="0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18" y="79"/>
                      <a:pt x="18" y="79"/>
                    </a:cubicBezTo>
                    <a:cubicBezTo>
                      <a:pt x="18" y="79"/>
                      <a:pt x="0" y="123"/>
                      <a:pt x="5" y="176"/>
                    </a:cubicBezTo>
                    <a:cubicBezTo>
                      <a:pt x="6" y="185"/>
                      <a:pt x="8" y="194"/>
                      <a:pt x="10" y="203"/>
                    </a:cubicBezTo>
                    <a:cubicBezTo>
                      <a:pt x="27" y="268"/>
                      <a:pt x="27" y="268"/>
                      <a:pt x="27" y="268"/>
                    </a:cubicBezTo>
                    <a:cubicBezTo>
                      <a:pt x="27" y="268"/>
                      <a:pt x="36" y="312"/>
                      <a:pt x="40" y="327"/>
                    </a:cubicBezTo>
                    <a:cubicBezTo>
                      <a:pt x="42" y="339"/>
                      <a:pt x="174" y="333"/>
                      <a:pt x="232" y="332"/>
                    </a:cubicBezTo>
                    <a:cubicBezTo>
                      <a:pt x="245" y="332"/>
                      <a:pt x="240" y="318"/>
                      <a:pt x="240" y="318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25">
                <a:extLst>
                  <a:ext uri="{FF2B5EF4-FFF2-40B4-BE49-F238E27FC236}">
                    <a16:creationId xmlns:a16="http://schemas.microsoft.com/office/drawing/2014/main" id="{7C1226E0-CB1C-423E-AEF1-5317D8DA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" y="1138"/>
                <a:ext cx="740" cy="523"/>
              </a:xfrm>
              <a:custGeom>
                <a:avLst/>
                <a:gdLst>
                  <a:gd name="T0" fmla="*/ 41 w 318"/>
                  <a:gd name="T1" fmla="*/ 0 h 225"/>
                  <a:gd name="T2" fmla="*/ 126 w 318"/>
                  <a:gd name="T3" fmla="*/ 117 h 225"/>
                  <a:gd name="T4" fmla="*/ 225 w 318"/>
                  <a:gd name="T5" fmla="*/ 50 h 225"/>
                  <a:gd name="T6" fmla="*/ 293 w 318"/>
                  <a:gd name="T7" fmla="*/ 24 h 225"/>
                  <a:gd name="T8" fmla="*/ 285 w 318"/>
                  <a:gd name="T9" fmla="*/ 142 h 225"/>
                  <a:gd name="T10" fmla="*/ 109 w 318"/>
                  <a:gd name="T11" fmla="*/ 221 h 225"/>
                  <a:gd name="T12" fmla="*/ 7 w 318"/>
                  <a:gd name="T13" fmla="*/ 47 h 225"/>
                  <a:gd name="T14" fmla="*/ 0 w 318"/>
                  <a:gd name="T15" fmla="*/ 37 h 225"/>
                  <a:gd name="T16" fmla="*/ 41 w 318"/>
                  <a:gd name="T1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25">
                    <a:moveTo>
                      <a:pt x="41" y="0"/>
                    </a:moveTo>
                    <a:cubicBezTo>
                      <a:pt x="41" y="0"/>
                      <a:pt x="123" y="117"/>
                      <a:pt x="126" y="117"/>
                    </a:cubicBezTo>
                    <a:cubicBezTo>
                      <a:pt x="129" y="117"/>
                      <a:pt x="225" y="50"/>
                      <a:pt x="225" y="50"/>
                    </a:cubicBezTo>
                    <a:cubicBezTo>
                      <a:pt x="225" y="50"/>
                      <a:pt x="267" y="18"/>
                      <a:pt x="293" y="24"/>
                    </a:cubicBezTo>
                    <a:cubicBezTo>
                      <a:pt x="318" y="30"/>
                      <a:pt x="285" y="142"/>
                      <a:pt x="285" y="142"/>
                    </a:cubicBezTo>
                    <a:cubicBezTo>
                      <a:pt x="285" y="142"/>
                      <a:pt x="154" y="217"/>
                      <a:pt x="109" y="221"/>
                    </a:cubicBezTo>
                    <a:cubicBezTo>
                      <a:pt x="65" y="225"/>
                      <a:pt x="7" y="47"/>
                      <a:pt x="7" y="4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26">
                <a:extLst>
                  <a:ext uri="{FF2B5EF4-FFF2-40B4-BE49-F238E27FC236}">
                    <a16:creationId xmlns:a16="http://schemas.microsoft.com/office/drawing/2014/main" id="{2AFDB893-C145-4A9B-945D-57CABC0D8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" y="1487"/>
                <a:ext cx="170" cy="465"/>
              </a:xfrm>
              <a:custGeom>
                <a:avLst/>
                <a:gdLst>
                  <a:gd name="T0" fmla="*/ 73 w 73"/>
                  <a:gd name="T1" fmla="*/ 0 h 200"/>
                  <a:gd name="T2" fmla="*/ 71 w 73"/>
                  <a:gd name="T3" fmla="*/ 1 h 200"/>
                  <a:gd name="T4" fmla="*/ 64 w 73"/>
                  <a:gd name="T5" fmla="*/ 5 h 200"/>
                  <a:gd name="T6" fmla="*/ 41 w 73"/>
                  <a:gd name="T7" fmla="*/ 17 h 200"/>
                  <a:gd name="T8" fmla="*/ 25 w 73"/>
                  <a:gd name="T9" fmla="*/ 26 h 200"/>
                  <a:gd name="T10" fmla="*/ 16 w 73"/>
                  <a:gd name="T11" fmla="*/ 31 h 200"/>
                  <a:gd name="T12" fmla="*/ 7 w 73"/>
                  <a:gd name="T13" fmla="*/ 36 h 200"/>
                  <a:gd name="T14" fmla="*/ 2 w 73"/>
                  <a:gd name="T15" fmla="*/ 44 h 200"/>
                  <a:gd name="T16" fmla="*/ 4 w 73"/>
                  <a:gd name="T17" fmla="*/ 56 h 200"/>
                  <a:gd name="T18" fmla="*/ 10 w 73"/>
                  <a:gd name="T19" fmla="*/ 80 h 200"/>
                  <a:gd name="T20" fmla="*/ 31 w 73"/>
                  <a:gd name="T21" fmla="*/ 164 h 200"/>
                  <a:gd name="T22" fmla="*/ 36 w 73"/>
                  <a:gd name="T23" fmla="*/ 190 h 200"/>
                  <a:gd name="T24" fmla="*/ 38 w 73"/>
                  <a:gd name="T25" fmla="*/ 197 h 200"/>
                  <a:gd name="T26" fmla="*/ 38 w 73"/>
                  <a:gd name="T27" fmla="*/ 200 h 200"/>
                  <a:gd name="T28" fmla="*/ 37 w 73"/>
                  <a:gd name="T29" fmla="*/ 197 h 200"/>
                  <a:gd name="T30" fmla="*/ 36 w 73"/>
                  <a:gd name="T31" fmla="*/ 190 h 200"/>
                  <a:gd name="T32" fmla="*/ 29 w 73"/>
                  <a:gd name="T33" fmla="*/ 165 h 200"/>
                  <a:gd name="T34" fmla="*/ 8 w 73"/>
                  <a:gd name="T35" fmla="*/ 80 h 200"/>
                  <a:gd name="T36" fmla="*/ 2 w 73"/>
                  <a:gd name="T37" fmla="*/ 56 h 200"/>
                  <a:gd name="T38" fmla="*/ 0 w 73"/>
                  <a:gd name="T39" fmla="*/ 44 h 200"/>
                  <a:gd name="T40" fmla="*/ 2 w 73"/>
                  <a:gd name="T41" fmla="*/ 38 h 200"/>
                  <a:gd name="T42" fmla="*/ 6 w 73"/>
                  <a:gd name="T43" fmla="*/ 34 h 200"/>
                  <a:gd name="T44" fmla="*/ 40 w 73"/>
                  <a:gd name="T45" fmla="*/ 16 h 200"/>
                  <a:gd name="T46" fmla="*/ 64 w 73"/>
                  <a:gd name="T47" fmla="*/ 4 h 200"/>
                  <a:gd name="T48" fmla="*/ 70 w 73"/>
                  <a:gd name="T49" fmla="*/ 1 h 200"/>
                  <a:gd name="T50" fmla="*/ 73 w 73"/>
                  <a:gd name="T51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200">
                    <a:moveTo>
                      <a:pt x="73" y="0"/>
                    </a:moveTo>
                    <a:cubicBezTo>
                      <a:pt x="73" y="0"/>
                      <a:pt x="72" y="0"/>
                      <a:pt x="71" y="1"/>
                    </a:cubicBezTo>
                    <a:cubicBezTo>
                      <a:pt x="69" y="2"/>
                      <a:pt x="67" y="3"/>
                      <a:pt x="64" y="5"/>
                    </a:cubicBezTo>
                    <a:cubicBezTo>
                      <a:pt x="59" y="8"/>
                      <a:pt x="51" y="12"/>
                      <a:pt x="41" y="17"/>
                    </a:cubicBezTo>
                    <a:cubicBezTo>
                      <a:pt x="36" y="20"/>
                      <a:pt x="31" y="23"/>
                      <a:pt x="25" y="26"/>
                    </a:cubicBezTo>
                    <a:cubicBezTo>
                      <a:pt x="22" y="27"/>
                      <a:pt x="19" y="29"/>
                      <a:pt x="16" y="31"/>
                    </a:cubicBezTo>
                    <a:cubicBezTo>
                      <a:pt x="13" y="32"/>
                      <a:pt x="9" y="33"/>
                      <a:pt x="7" y="36"/>
                    </a:cubicBezTo>
                    <a:cubicBezTo>
                      <a:pt x="4" y="38"/>
                      <a:pt x="2" y="41"/>
                      <a:pt x="2" y="44"/>
                    </a:cubicBezTo>
                    <a:cubicBezTo>
                      <a:pt x="2" y="48"/>
                      <a:pt x="3" y="52"/>
                      <a:pt x="4" y="56"/>
                    </a:cubicBezTo>
                    <a:cubicBezTo>
                      <a:pt x="6" y="64"/>
                      <a:pt x="8" y="72"/>
                      <a:pt x="10" y="80"/>
                    </a:cubicBezTo>
                    <a:cubicBezTo>
                      <a:pt x="17" y="113"/>
                      <a:pt x="25" y="143"/>
                      <a:pt x="31" y="164"/>
                    </a:cubicBezTo>
                    <a:cubicBezTo>
                      <a:pt x="33" y="175"/>
                      <a:pt x="35" y="184"/>
                      <a:pt x="36" y="190"/>
                    </a:cubicBezTo>
                    <a:cubicBezTo>
                      <a:pt x="37" y="193"/>
                      <a:pt x="38" y="195"/>
                      <a:pt x="38" y="197"/>
                    </a:cubicBezTo>
                    <a:cubicBezTo>
                      <a:pt x="38" y="199"/>
                      <a:pt x="38" y="200"/>
                      <a:pt x="38" y="200"/>
                    </a:cubicBezTo>
                    <a:cubicBezTo>
                      <a:pt x="38" y="200"/>
                      <a:pt x="38" y="199"/>
                      <a:pt x="37" y="197"/>
                    </a:cubicBezTo>
                    <a:cubicBezTo>
                      <a:pt x="37" y="195"/>
                      <a:pt x="36" y="193"/>
                      <a:pt x="36" y="190"/>
                    </a:cubicBezTo>
                    <a:cubicBezTo>
                      <a:pt x="34" y="184"/>
                      <a:pt x="32" y="175"/>
                      <a:pt x="29" y="165"/>
                    </a:cubicBezTo>
                    <a:cubicBezTo>
                      <a:pt x="23" y="143"/>
                      <a:pt x="15" y="114"/>
                      <a:pt x="8" y="80"/>
                    </a:cubicBezTo>
                    <a:cubicBezTo>
                      <a:pt x="6" y="72"/>
                      <a:pt x="3" y="64"/>
                      <a:pt x="2" y="56"/>
                    </a:cubicBezTo>
                    <a:cubicBezTo>
                      <a:pt x="1" y="52"/>
                      <a:pt x="0" y="48"/>
                      <a:pt x="0" y="44"/>
                    </a:cubicBezTo>
                    <a:cubicBezTo>
                      <a:pt x="0" y="42"/>
                      <a:pt x="1" y="40"/>
                      <a:pt x="2" y="38"/>
                    </a:cubicBezTo>
                    <a:cubicBezTo>
                      <a:pt x="2" y="37"/>
                      <a:pt x="4" y="35"/>
                      <a:pt x="6" y="34"/>
                    </a:cubicBezTo>
                    <a:cubicBezTo>
                      <a:pt x="19" y="27"/>
                      <a:pt x="30" y="21"/>
                      <a:pt x="40" y="16"/>
                    </a:cubicBezTo>
                    <a:cubicBezTo>
                      <a:pt x="50" y="11"/>
                      <a:pt x="58" y="7"/>
                      <a:pt x="64" y="4"/>
                    </a:cubicBezTo>
                    <a:cubicBezTo>
                      <a:pt x="67" y="3"/>
                      <a:pt x="69" y="2"/>
                      <a:pt x="70" y="1"/>
                    </a:cubicBezTo>
                    <a:cubicBezTo>
                      <a:pt x="72" y="0"/>
                      <a:pt x="73" y="0"/>
                      <a:pt x="7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27">
                <a:extLst>
                  <a:ext uri="{FF2B5EF4-FFF2-40B4-BE49-F238E27FC236}">
                    <a16:creationId xmlns:a16="http://schemas.microsoft.com/office/drawing/2014/main" id="{10286B3B-92F6-4930-B613-8EB29172D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" y="1410"/>
                <a:ext cx="13" cy="102"/>
              </a:xfrm>
              <a:custGeom>
                <a:avLst/>
                <a:gdLst>
                  <a:gd name="T0" fmla="*/ 3 w 6"/>
                  <a:gd name="T1" fmla="*/ 44 h 44"/>
                  <a:gd name="T2" fmla="*/ 0 w 6"/>
                  <a:gd name="T3" fmla="*/ 22 h 44"/>
                  <a:gd name="T4" fmla="*/ 6 w 6"/>
                  <a:gd name="T5" fmla="*/ 0 h 44"/>
                  <a:gd name="T6" fmla="*/ 3 w 6"/>
                  <a:gd name="T7" fmla="*/ 22 h 44"/>
                  <a:gd name="T8" fmla="*/ 3 w 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4">
                    <a:moveTo>
                      <a:pt x="3" y="44"/>
                    </a:moveTo>
                    <a:cubicBezTo>
                      <a:pt x="2" y="44"/>
                      <a:pt x="0" y="34"/>
                      <a:pt x="0" y="22"/>
                    </a:cubicBezTo>
                    <a:cubicBezTo>
                      <a:pt x="1" y="9"/>
                      <a:pt x="5" y="0"/>
                      <a:pt x="6" y="0"/>
                    </a:cubicBezTo>
                    <a:cubicBezTo>
                      <a:pt x="6" y="0"/>
                      <a:pt x="3" y="10"/>
                      <a:pt x="3" y="22"/>
                    </a:cubicBezTo>
                    <a:cubicBezTo>
                      <a:pt x="2" y="34"/>
                      <a:pt x="3" y="44"/>
                      <a:pt x="3" y="4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28">
                <a:extLst>
                  <a:ext uri="{FF2B5EF4-FFF2-40B4-BE49-F238E27FC236}">
                    <a16:creationId xmlns:a16="http://schemas.microsoft.com/office/drawing/2014/main" id="{FDDC626C-D61B-446B-B1D9-A7ABDB3F2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7" y="1410"/>
                <a:ext cx="51" cy="86"/>
              </a:xfrm>
              <a:custGeom>
                <a:avLst/>
                <a:gdLst>
                  <a:gd name="T0" fmla="*/ 1 w 22"/>
                  <a:gd name="T1" fmla="*/ 37 h 37"/>
                  <a:gd name="T2" fmla="*/ 7 w 22"/>
                  <a:gd name="T3" fmla="*/ 16 h 37"/>
                  <a:gd name="T4" fmla="*/ 22 w 22"/>
                  <a:gd name="T5" fmla="*/ 0 h 37"/>
                  <a:gd name="T6" fmla="*/ 9 w 22"/>
                  <a:gd name="T7" fmla="*/ 18 h 37"/>
                  <a:gd name="T8" fmla="*/ 1 w 2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7">
                    <a:moveTo>
                      <a:pt x="1" y="37"/>
                    </a:moveTo>
                    <a:cubicBezTo>
                      <a:pt x="0" y="37"/>
                      <a:pt x="1" y="27"/>
                      <a:pt x="7" y="16"/>
                    </a:cubicBezTo>
                    <a:cubicBezTo>
                      <a:pt x="13" y="6"/>
                      <a:pt x="22" y="0"/>
                      <a:pt x="22" y="0"/>
                    </a:cubicBezTo>
                    <a:cubicBezTo>
                      <a:pt x="22" y="1"/>
                      <a:pt x="15" y="7"/>
                      <a:pt x="9" y="18"/>
                    </a:cubicBezTo>
                    <a:cubicBezTo>
                      <a:pt x="3" y="28"/>
                      <a:pt x="1" y="37"/>
                      <a:pt x="1" y="3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29">
                <a:extLst>
                  <a:ext uri="{FF2B5EF4-FFF2-40B4-BE49-F238E27FC236}">
                    <a16:creationId xmlns:a16="http://schemas.microsoft.com/office/drawing/2014/main" id="{E2F57B3E-913F-4905-83D0-3F4A7121B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5" y="1224"/>
                <a:ext cx="56" cy="191"/>
              </a:xfrm>
              <a:custGeom>
                <a:avLst/>
                <a:gdLst>
                  <a:gd name="T0" fmla="*/ 20 w 24"/>
                  <a:gd name="T1" fmla="*/ 82 h 82"/>
                  <a:gd name="T2" fmla="*/ 22 w 24"/>
                  <a:gd name="T3" fmla="*/ 69 h 82"/>
                  <a:gd name="T4" fmla="*/ 19 w 24"/>
                  <a:gd name="T5" fmla="*/ 39 h 82"/>
                  <a:gd name="T6" fmla="*/ 7 w 24"/>
                  <a:gd name="T7" fmla="*/ 11 h 82"/>
                  <a:gd name="T8" fmla="*/ 0 w 24"/>
                  <a:gd name="T9" fmla="*/ 0 h 82"/>
                  <a:gd name="T10" fmla="*/ 2 w 24"/>
                  <a:gd name="T11" fmla="*/ 2 h 82"/>
                  <a:gd name="T12" fmla="*/ 8 w 24"/>
                  <a:gd name="T13" fmla="*/ 10 h 82"/>
                  <a:gd name="T14" fmla="*/ 21 w 24"/>
                  <a:gd name="T15" fmla="*/ 38 h 82"/>
                  <a:gd name="T16" fmla="*/ 23 w 24"/>
                  <a:gd name="T17" fmla="*/ 70 h 82"/>
                  <a:gd name="T18" fmla="*/ 21 w 24"/>
                  <a:gd name="T19" fmla="*/ 79 h 82"/>
                  <a:gd name="T20" fmla="*/ 20 w 24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82">
                    <a:moveTo>
                      <a:pt x="20" y="82"/>
                    </a:moveTo>
                    <a:cubicBezTo>
                      <a:pt x="20" y="82"/>
                      <a:pt x="21" y="77"/>
                      <a:pt x="22" y="69"/>
                    </a:cubicBezTo>
                    <a:cubicBezTo>
                      <a:pt x="22" y="61"/>
                      <a:pt x="22" y="50"/>
                      <a:pt x="19" y="39"/>
                    </a:cubicBezTo>
                    <a:cubicBezTo>
                      <a:pt x="16" y="27"/>
                      <a:pt x="12" y="17"/>
                      <a:pt x="7" y="11"/>
                    </a:cubicBezTo>
                    <a:cubicBezTo>
                      <a:pt x="3" y="4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4" y="4"/>
                      <a:pt x="6" y="6"/>
                      <a:pt x="8" y="10"/>
                    </a:cubicBezTo>
                    <a:cubicBezTo>
                      <a:pt x="13" y="16"/>
                      <a:pt x="18" y="26"/>
                      <a:pt x="21" y="38"/>
                    </a:cubicBezTo>
                    <a:cubicBezTo>
                      <a:pt x="24" y="50"/>
                      <a:pt x="24" y="62"/>
                      <a:pt x="23" y="70"/>
                    </a:cubicBezTo>
                    <a:cubicBezTo>
                      <a:pt x="23" y="73"/>
                      <a:pt x="22" y="77"/>
                      <a:pt x="21" y="79"/>
                    </a:cubicBezTo>
                    <a:cubicBezTo>
                      <a:pt x="21" y="81"/>
                      <a:pt x="20" y="82"/>
                      <a:pt x="20" y="8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30">
                <a:extLst>
                  <a:ext uri="{FF2B5EF4-FFF2-40B4-BE49-F238E27FC236}">
                    <a16:creationId xmlns:a16="http://schemas.microsoft.com/office/drawing/2014/main" id="{1F1A64FD-9A4A-456D-AB65-153B34D2B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1" y="12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31">
                <a:extLst>
                  <a:ext uri="{FF2B5EF4-FFF2-40B4-BE49-F238E27FC236}">
                    <a16:creationId xmlns:a16="http://schemas.microsoft.com/office/drawing/2014/main" id="{F4DCAF67-0D5B-47A7-B799-5775070E6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5" y="1243"/>
                <a:ext cx="231" cy="153"/>
              </a:xfrm>
              <a:custGeom>
                <a:avLst/>
                <a:gdLst>
                  <a:gd name="T0" fmla="*/ 84 w 99"/>
                  <a:gd name="T1" fmla="*/ 0 h 66"/>
                  <a:gd name="T2" fmla="*/ 4 w 99"/>
                  <a:gd name="T3" fmla="*/ 18 h 66"/>
                  <a:gd name="T4" fmla="*/ 10 w 99"/>
                  <a:gd name="T5" fmla="*/ 44 h 66"/>
                  <a:gd name="T6" fmla="*/ 34 w 99"/>
                  <a:gd name="T7" fmla="*/ 58 h 66"/>
                  <a:gd name="T8" fmla="*/ 61 w 99"/>
                  <a:gd name="T9" fmla="*/ 66 h 66"/>
                  <a:gd name="T10" fmla="*/ 67 w 99"/>
                  <a:gd name="T11" fmla="*/ 65 h 66"/>
                  <a:gd name="T12" fmla="*/ 87 w 99"/>
                  <a:gd name="T13" fmla="*/ 54 h 66"/>
                  <a:gd name="T14" fmla="*/ 96 w 99"/>
                  <a:gd name="T15" fmla="*/ 43 h 66"/>
                  <a:gd name="T16" fmla="*/ 92 w 99"/>
                  <a:gd name="T17" fmla="*/ 21 h 66"/>
                  <a:gd name="T18" fmla="*/ 84 w 99"/>
                  <a:gd name="T19" fmla="*/ 0 h 66"/>
                  <a:gd name="T20" fmla="*/ 84 w 99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66">
                    <a:moveTo>
                      <a:pt x="84" y="0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0" y="27"/>
                      <a:pt x="4" y="37"/>
                      <a:pt x="10" y="44"/>
                    </a:cubicBezTo>
                    <a:cubicBezTo>
                      <a:pt x="16" y="50"/>
                      <a:pt x="25" y="54"/>
                      <a:pt x="34" y="58"/>
                    </a:cubicBezTo>
                    <a:cubicBezTo>
                      <a:pt x="42" y="62"/>
                      <a:pt x="51" y="66"/>
                      <a:pt x="61" y="66"/>
                    </a:cubicBezTo>
                    <a:cubicBezTo>
                      <a:pt x="63" y="66"/>
                      <a:pt x="65" y="66"/>
                      <a:pt x="67" y="65"/>
                    </a:cubicBezTo>
                    <a:cubicBezTo>
                      <a:pt x="74" y="64"/>
                      <a:pt x="81" y="59"/>
                      <a:pt x="87" y="54"/>
                    </a:cubicBezTo>
                    <a:cubicBezTo>
                      <a:pt x="91" y="51"/>
                      <a:pt x="95" y="47"/>
                      <a:pt x="96" y="43"/>
                    </a:cubicBezTo>
                    <a:cubicBezTo>
                      <a:pt x="99" y="35"/>
                      <a:pt x="95" y="28"/>
                      <a:pt x="92" y="21"/>
                    </a:cubicBezTo>
                    <a:cubicBezTo>
                      <a:pt x="88" y="14"/>
                      <a:pt x="84" y="8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32">
                <a:extLst>
                  <a:ext uri="{FF2B5EF4-FFF2-40B4-BE49-F238E27FC236}">
                    <a16:creationId xmlns:a16="http://schemas.microsoft.com/office/drawing/2014/main" id="{B825256F-B785-4F9F-A35F-D99C96A85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" y="1475"/>
                <a:ext cx="183" cy="103"/>
              </a:xfrm>
              <a:custGeom>
                <a:avLst/>
                <a:gdLst>
                  <a:gd name="T0" fmla="*/ 79 w 79"/>
                  <a:gd name="T1" fmla="*/ 0 h 44"/>
                  <a:gd name="T2" fmla="*/ 29 w 79"/>
                  <a:gd name="T3" fmla="*/ 26 h 44"/>
                  <a:gd name="T4" fmla="*/ 27 w 79"/>
                  <a:gd name="T5" fmla="*/ 27 h 44"/>
                  <a:gd name="T6" fmla="*/ 20 w 79"/>
                  <a:gd name="T7" fmla="*/ 31 h 44"/>
                  <a:gd name="T8" fmla="*/ 11 w 79"/>
                  <a:gd name="T9" fmla="*/ 36 h 44"/>
                  <a:gd name="T10" fmla="*/ 2 w 79"/>
                  <a:gd name="T11" fmla="*/ 41 h 44"/>
                  <a:gd name="T12" fmla="*/ 0 w 79"/>
                  <a:gd name="T13" fmla="*/ 42 h 44"/>
                  <a:gd name="T14" fmla="*/ 14 w 79"/>
                  <a:gd name="T15" fmla="*/ 44 h 44"/>
                  <a:gd name="T16" fmla="*/ 50 w 79"/>
                  <a:gd name="T17" fmla="*/ 34 h 44"/>
                  <a:gd name="T18" fmla="*/ 79 w 79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44">
                    <a:moveTo>
                      <a:pt x="79" y="0"/>
                    </a:moveTo>
                    <a:cubicBezTo>
                      <a:pt x="71" y="4"/>
                      <a:pt x="52" y="14"/>
                      <a:pt x="29" y="26"/>
                    </a:cubicBezTo>
                    <a:cubicBezTo>
                      <a:pt x="29" y="26"/>
                      <a:pt x="28" y="27"/>
                      <a:pt x="27" y="27"/>
                    </a:cubicBezTo>
                    <a:cubicBezTo>
                      <a:pt x="25" y="28"/>
                      <a:pt x="23" y="30"/>
                      <a:pt x="20" y="31"/>
                    </a:cubicBezTo>
                    <a:cubicBezTo>
                      <a:pt x="17" y="32"/>
                      <a:pt x="14" y="34"/>
                      <a:pt x="11" y="36"/>
                    </a:cubicBezTo>
                    <a:cubicBezTo>
                      <a:pt x="8" y="37"/>
                      <a:pt x="4" y="38"/>
                      <a:pt x="2" y="41"/>
                    </a:cubicBezTo>
                    <a:cubicBezTo>
                      <a:pt x="1" y="41"/>
                      <a:pt x="0" y="42"/>
                      <a:pt x="0" y="42"/>
                    </a:cubicBezTo>
                    <a:cubicBezTo>
                      <a:pt x="4" y="43"/>
                      <a:pt x="9" y="44"/>
                      <a:pt x="14" y="44"/>
                    </a:cubicBezTo>
                    <a:cubicBezTo>
                      <a:pt x="26" y="44"/>
                      <a:pt x="39" y="40"/>
                      <a:pt x="50" y="34"/>
                    </a:cubicBezTo>
                    <a:cubicBezTo>
                      <a:pt x="63" y="26"/>
                      <a:pt x="73" y="14"/>
                      <a:pt x="79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33">
                <a:extLst>
                  <a:ext uri="{FF2B5EF4-FFF2-40B4-BE49-F238E27FC236}">
                    <a16:creationId xmlns:a16="http://schemas.microsoft.com/office/drawing/2014/main" id="{6EF280F5-539E-46DD-921B-0CDAE9ED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" y="1457"/>
                <a:ext cx="121" cy="79"/>
              </a:xfrm>
              <a:custGeom>
                <a:avLst/>
                <a:gdLst>
                  <a:gd name="T0" fmla="*/ 52 w 52"/>
                  <a:gd name="T1" fmla="*/ 0 h 34"/>
                  <a:gd name="T2" fmla="*/ 22 w 52"/>
                  <a:gd name="T3" fmla="*/ 21 h 34"/>
                  <a:gd name="T4" fmla="*/ 30 w 52"/>
                  <a:gd name="T5" fmla="*/ 17 h 34"/>
                  <a:gd name="T6" fmla="*/ 36 w 52"/>
                  <a:gd name="T7" fmla="*/ 14 h 34"/>
                  <a:gd name="T8" fmla="*/ 39 w 52"/>
                  <a:gd name="T9" fmla="*/ 13 h 34"/>
                  <a:gd name="T10" fmla="*/ 39 w 52"/>
                  <a:gd name="T11" fmla="*/ 13 h 34"/>
                  <a:gd name="T12" fmla="*/ 37 w 52"/>
                  <a:gd name="T13" fmla="*/ 14 h 34"/>
                  <a:gd name="T14" fmla="*/ 30 w 52"/>
                  <a:gd name="T15" fmla="*/ 18 h 34"/>
                  <a:gd name="T16" fmla="*/ 7 w 52"/>
                  <a:gd name="T17" fmla="*/ 30 h 34"/>
                  <a:gd name="T18" fmla="*/ 1 w 52"/>
                  <a:gd name="T19" fmla="*/ 33 h 34"/>
                  <a:gd name="T20" fmla="*/ 0 w 52"/>
                  <a:gd name="T21" fmla="*/ 34 h 34"/>
                  <a:gd name="T22" fmla="*/ 50 w 52"/>
                  <a:gd name="T23" fmla="*/ 8 h 34"/>
                  <a:gd name="T24" fmla="*/ 52 w 52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34">
                    <a:moveTo>
                      <a:pt x="52" y="0"/>
                    </a:moveTo>
                    <a:cubicBezTo>
                      <a:pt x="41" y="8"/>
                      <a:pt x="32" y="15"/>
                      <a:pt x="22" y="21"/>
                    </a:cubicBezTo>
                    <a:cubicBezTo>
                      <a:pt x="25" y="20"/>
                      <a:pt x="28" y="18"/>
                      <a:pt x="30" y="17"/>
                    </a:cubicBezTo>
                    <a:cubicBezTo>
                      <a:pt x="33" y="16"/>
                      <a:pt x="35" y="15"/>
                      <a:pt x="36" y="14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8" y="13"/>
                      <a:pt x="37" y="14"/>
                    </a:cubicBezTo>
                    <a:cubicBezTo>
                      <a:pt x="35" y="15"/>
                      <a:pt x="33" y="16"/>
                      <a:pt x="30" y="18"/>
                    </a:cubicBezTo>
                    <a:cubicBezTo>
                      <a:pt x="25" y="21"/>
                      <a:pt x="17" y="25"/>
                      <a:pt x="7" y="30"/>
                    </a:cubicBezTo>
                    <a:cubicBezTo>
                      <a:pt x="5" y="31"/>
                      <a:pt x="3" y="32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cubicBezTo>
                      <a:pt x="23" y="22"/>
                      <a:pt x="42" y="12"/>
                      <a:pt x="50" y="8"/>
                    </a:cubicBezTo>
                    <a:cubicBezTo>
                      <a:pt x="51" y="5"/>
                      <a:pt x="51" y="3"/>
                      <a:pt x="52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34">
                <a:extLst>
                  <a:ext uri="{FF2B5EF4-FFF2-40B4-BE49-F238E27FC236}">
                    <a16:creationId xmlns:a16="http://schemas.microsoft.com/office/drawing/2014/main" id="{E2710D7A-F352-40D6-A1D8-E004C3C017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5" y="1487"/>
                <a:ext cx="161" cy="86"/>
              </a:xfrm>
              <a:custGeom>
                <a:avLst/>
                <a:gdLst>
                  <a:gd name="T0" fmla="*/ 28 w 69"/>
                  <a:gd name="T1" fmla="*/ 22 h 37"/>
                  <a:gd name="T2" fmla="*/ 3 w 69"/>
                  <a:gd name="T3" fmla="*/ 34 h 37"/>
                  <a:gd name="T4" fmla="*/ 0 w 69"/>
                  <a:gd name="T5" fmla="*/ 37 h 37"/>
                  <a:gd name="T6" fmla="*/ 1 w 69"/>
                  <a:gd name="T7" fmla="*/ 37 h 37"/>
                  <a:gd name="T8" fmla="*/ 3 w 69"/>
                  <a:gd name="T9" fmla="*/ 36 h 37"/>
                  <a:gd name="T10" fmla="*/ 12 w 69"/>
                  <a:gd name="T11" fmla="*/ 31 h 37"/>
                  <a:gd name="T12" fmla="*/ 21 w 69"/>
                  <a:gd name="T13" fmla="*/ 26 h 37"/>
                  <a:gd name="T14" fmla="*/ 28 w 69"/>
                  <a:gd name="T15" fmla="*/ 22 h 37"/>
                  <a:gd name="T16" fmla="*/ 69 w 69"/>
                  <a:gd name="T17" fmla="*/ 0 h 37"/>
                  <a:gd name="T18" fmla="*/ 66 w 69"/>
                  <a:gd name="T19" fmla="*/ 1 h 37"/>
                  <a:gd name="T20" fmla="*/ 60 w 69"/>
                  <a:gd name="T21" fmla="*/ 4 h 37"/>
                  <a:gd name="T22" fmla="*/ 52 w 69"/>
                  <a:gd name="T23" fmla="*/ 8 h 37"/>
                  <a:gd name="T24" fmla="*/ 31 w 69"/>
                  <a:gd name="T25" fmla="*/ 20 h 37"/>
                  <a:gd name="T26" fmla="*/ 37 w 69"/>
                  <a:gd name="T27" fmla="*/ 17 h 37"/>
                  <a:gd name="T28" fmla="*/ 60 w 69"/>
                  <a:gd name="T29" fmla="*/ 5 h 37"/>
                  <a:gd name="T30" fmla="*/ 67 w 69"/>
                  <a:gd name="T31" fmla="*/ 1 h 37"/>
                  <a:gd name="T32" fmla="*/ 69 w 69"/>
                  <a:gd name="T33" fmla="*/ 0 h 37"/>
                  <a:gd name="T34" fmla="*/ 69 w 69"/>
                  <a:gd name="T3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37">
                    <a:moveTo>
                      <a:pt x="28" y="22"/>
                    </a:moveTo>
                    <a:cubicBezTo>
                      <a:pt x="20" y="26"/>
                      <a:pt x="12" y="30"/>
                      <a:pt x="3" y="3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5" y="33"/>
                      <a:pt x="9" y="32"/>
                      <a:pt x="12" y="31"/>
                    </a:cubicBezTo>
                    <a:cubicBezTo>
                      <a:pt x="15" y="29"/>
                      <a:pt x="18" y="27"/>
                      <a:pt x="21" y="26"/>
                    </a:cubicBezTo>
                    <a:cubicBezTo>
                      <a:pt x="24" y="25"/>
                      <a:pt x="26" y="23"/>
                      <a:pt x="28" y="22"/>
                    </a:cubicBezTo>
                    <a:moveTo>
                      <a:pt x="69" y="0"/>
                    </a:moveTo>
                    <a:cubicBezTo>
                      <a:pt x="68" y="0"/>
                      <a:pt x="68" y="0"/>
                      <a:pt x="66" y="1"/>
                    </a:cubicBezTo>
                    <a:cubicBezTo>
                      <a:pt x="65" y="2"/>
                      <a:pt x="63" y="3"/>
                      <a:pt x="60" y="4"/>
                    </a:cubicBezTo>
                    <a:cubicBezTo>
                      <a:pt x="58" y="5"/>
                      <a:pt x="55" y="7"/>
                      <a:pt x="52" y="8"/>
                    </a:cubicBezTo>
                    <a:cubicBezTo>
                      <a:pt x="45" y="13"/>
                      <a:pt x="38" y="17"/>
                      <a:pt x="31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47" y="12"/>
                      <a:pt x="55" y="8"/>
                      <a:pt x="60" y="5"/>
                    </a:cubicBezTo>
                    <a:cubicBezTo>
                      <a:pt x="63" y="3"/>
                      <a:pt x="65" y="2"/>
                      <a:pt x="67" y="1"/>
                    </a:cubicBezTo>
                    <a:cubicBezTo>
                      <a:pt x="68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35">
                <a:extLst>
                  <a:ext uri="{FF2B5EF4-FFF2-40B4-BE49-F238E27FC236}">
                    <a16:creationId xmlns:a16="http://schemas.microsoft.com/office/drawing/2014/main" id="{8F68C20F-3182-494D-9909-BF41384A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" y="1412"/>
                <a:ext cx="79" cy="114"/>
              </a:xfrm>
              <a:custGeom>
                <a:avLst/>
                <a:gdLst>
                  <a:gd name="T0" fmla="*/ 34 w 34"/>
                  <a:gd name="T1" fmla="*/ 0 h 49"/>
                  <a:gd name="T2" fmla="*/ 0 w 34"/>
                  <a:gd name="T3" fmla="*/ 41 h 49"/>
                  <a:gd name="T4" fmla="*/ 0 w 34"/>
                  <a:gd name="T5" fmla="*/ 46 h 49"/>
                  <a:gd name="T6" fmla="*/ 4 w 34"/>
                  <a:gd name="T7" fmla="*/ 49 h 49"/>
                  <a:gd name="T8" fmla="*/ 4 w 34"/>
                  <a:gd name="T9" fmla="*/ 49 h 49"/>
                  <a:gd name="T10" fmla="*/ 8 w 34"/>
                  <a:gd name="T11" fmla="*/ 43 h 49"/>
                  <a:gd name="T12" fmla="*/ 16 w 34"/>
                  <a:gd name="T13" fmla="*/ 26 h 49"/>
                  <a:gd name="T14" fmla="*/ 20 w 34"/>
                  <a:gd name="T15" fmla="*/ 15 h 49"/>
                  <a:gd name="T16" fmla="*/ 34 w 34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49">
                    <a:moveTo>
                      <a:pt x="34" y="0"/>
                    </a:moveTo>
                    <a:cubicBezTo>
                      <a:pt x="18" y="6"/>
                      <a:pt x="2" y="24"/>
                      <a:pt x="0" y="41"/>
                    </a:cubicBezTo>
                    <a:cubicBezTo>
                      <a:pt x="0" y="43"/>
                      <a:pt x="0" y="44"/>
                      <a:pt x="0" y="46"/>
                    </a:cubicBezTo>
                    <a:cubicBezTo>
                      <a:pt x="1" y="47"/>
                      <a:pt x="2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7" y="48"/>
                      <a:pt x="8" y="45"/>
                      <a:pt x="8" y="43"/>
                    </a:cubicBezTo>
                    <a:cubicBezTo>
                      <a:pt x="10" y="37"/>
                      <a:pt x="12" y="31"/>
                      <a:pt x="16" y="26"/>
                    </a:cubicBezTo>
                    <a:cubicBezTo>
                      <a:pt x="17" y="23"/>
                      <a:pt x="18" y="19"/>
                      <a:pt x="20" y="15"/>
                    </a:cubicBezTo>
                    <a:cubicBezTo>
                      <a:pt x="25" y="7"/>
                      <a:pt x="32" y="1"/>
                      <a:pt x="34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36">
                <a:extLst>
                  <a:ext uri="{FF2B5EF4-FFF2-40B4-BE49-F238E27FC236}">
                    <a16:creationId xmlns:a16="http://schemas.microsoft.com/office/drawing/2014/main" id="{FEC60B5D-6A05-41E2-B134-535058A48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" y="1410"/>
                <a:ext cx="44" cy="63"/>
              </a:xfrm>
              <a:custGeom>
                <a:avLst/>
                <a:gdLst>
                  <a:gd name="T0" fmla="*/ 19 w 19"/>
                  <a:gd name="T1" fmla="*/ 0 h 27"/>
                  <a:gd name="T2" fmla="*/ 18 w 19"/>
                  <a:gd name="T3" fmla="*/ 1 h 27"/>
                  <a:gd name="T4" fmla="*/ 4 w 19"/>
                  <a:gd name="T5" fmla="*/ 16 h 27"/>
                  <a:gd name="T6" fmla="*/ 0 w 19"/>
                  <a:gd name="T7" fmla="*/ 27 h 27"/>
                  <a:gd name="T8" fmla="*/ 19 w 1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19" y="0"/>
                    </a:moveTo>
                    <a:cubicBezTo>
                      <a:pt x="19" y="1"/>
                      <a:pt x="18" y="1"/>
                      <a:pt x="18" y="1"/>
                    </a:cubicBezTo>
                    <a:cubicBezTo>
                      <a:pt x="16" y="2"/>
                      <a:pt x="9" y="8"/>
                      <a:pt x="4" y="16"/>
                    </a:cubicBezTo>
                    <a:cubicBezTo>
                      <a:pt x="2" y="20"/>
                      <a:pt x="1" y="24"/>
                      <a:pt x="0" y="27"/>
                    </a:cubicBezTo>
                    <a:cubicBezTo>
                      <a:pt x="5" y="17"/>
                      <a:pt x="12" y="7"/>
                      <a:pt x="19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37">
                <a:extLst>
                  <a:ext uri="{FF2B5EF4-FFF2-40B4-BE49-F238E27FC236}">
                    <a16:creationId xmlns:a16="http://schemas.microsoft.com/office/drawing/2014/main" id="{CE7E7A7A-26AD-411E-BC40-FF652F5B1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" y="659"/>
                <a:ext cx="403" cy="684"/>
              </a:xfrm>
              <a:custGeom>
                <a:avLst/>
                <a:gdLst>
                  <a:gd name="T0" fmla="*/ 173 w 173"/>
                  <a:gd name="T1" fmla="*/ 244 h 294"/>
                  <a:gd name="T2" fmla="*/ 153 w 173"/>
                  <a:gd name="T3" fmla="*/ 201 h 294"/>
                  <a:gd name="T4" fmla="*/ 163 w 173"/>
                  <a:gd name="T5" fmla="*/ 174 h 294"/>
                  <a:gd name="T6" fmla="*/ 160 w 173"/>
                  <a:gd name="T7" fmla="*/ 145 h 294"/>
                  <a:gd name="T8" fmla="*/ 145 w 173"/>
                  <a:gd name="T9" fmla="*/ 135 h 294"/>
                  <a:gd name="T10" fmla="*/ 133 w 173"/>
                  <a:gd name="T11" fmla="*/ 115 h 294"/>
                  <a:gd name="T12" fmla="*/ 133 w 173"/>
                  <a:gd name="T13" fmla="*/ 92 h 294"/>
                  <a:gd name="T14" fmla="*/ 109 w 173"/>
                  <a:gd name="T15" fmla="*/ 32 h 294"/>
                  <a:gd name="T16" fmla="*/ 52 w 173"/>
                  <a:gd name="T17" fmla="*/ 0 h 294"/>
                  <a:gd name="T18" fmla="*/ 10 w 173"/>
                  <a:gd name="T19" fmla="*/ 15 h 294"/>
                  <a:gd name="T20" fmla="*/ 34 w 173"/>
                  <a:gd name="T21" fmla="*/ 67 h 294"/>
                  <a:gd name="T22" fmla="*/ 53 w 173"/>
                  <a:gd name="T23" fmla="*/ 89 h 294"/>
                  <a:gd name="T24" fmla="*/ 58 w 173"/>
                  <a:gd name="T25" fmla="*/ 116 h 294"/>
                  <a:gd name="T26" fmla="*/ 45 w 173"/>
                  <a:gd name="T27" fmla="*/ 138 h 294"/>
                  <a:gd name="T28" fmla="*/ 50 w 173"/>
                  <a:gd name="T29" fmla="*/ 187 h 294"/>
                  <a:gd name="T30" fmla="*/ 45 w 173"/>
                  <a:gd name="T31" fmla="*/ 201 h 294"/>
                  <a:gd name="T32" fmla="*/ 34 w 173"/>
                  <a:gd name="T33" fmla="*/ 204 h 294"/>
                  <a:gd name="T34" fmla="*/ 12 w 173"/>
                  <a:gd name="T35" fmla="*/ 212 h 294"/>
                  <a:gd name="T36" fmla="*/ 1 w 173"/>
                  <a:gd name="T37" fmla="*/ 230 h 294"/>
                  <a:gd name="T38" fmla="*/ 54 w 173"/>
                  <a:gd name="T39" fmla="*/ 230 h 294"/>
                  <a:gd name="T40" fmla="*/ 37 w 173"/>
                  <a:gd name="T41" fmla="*/ 279 h 294"/>
                  <a:gd name="T42" fmla="*/ 82 w 173"/>
                  <a:gd name="T43" fmla="*/ 292 h 294"/>
                  <a:gd name="T44" fmla="*/ 131 w 173"/>
                  <a:gd name="T45" fmla="*/ 272 h 294"/>
                  <a:gd name="T46" fmla="*/ 140 w 173"/>
                  <a:gd name="T47" fmla="*/ 270 h 294"/>
                  <a:gd name="T48" fmla="*/ 142 w 173"/>
                  <a:gd name="T49" fmla="*/ 258 h 294"/>
                  <a:gd name="T50" fmla="*/ 138 w 173"/>
                  <a:gd name="T51" fmla="*/ 234 h 294"/>
                  <a:gd name="T52" fmla="*/ 173 w 173"/>
                  <a:gd name="T53" fmla="*/ 24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" h="294">
                    <a:moveTo>
                      <a:pt x="173" y="244"/>
                    </a:moveTo>
                    <a:cubicBezTo>
                      <a:pt x="159" y="236"/>
                      <a:pt x="150" y="218"/>
                      <a:pt x="153" y="201"/>
                    </a:cubicBezTo>
                    <a:cubicBezTo>
                      <a:pt x="155" y="192"/>
                      <a:pt x="160" y="183"/>
                      <a:pt x="163" y="174"/>
                    </a:cubicBezTo>
                    <a:cubicBezTo>
                      <a:pt x="166" y="164"/>
                      <a:pt x="167" y="153"/>
                      <a:pt x="160" y="145"/>
                    </a:cubicBezTo>
                    <a:cubicBezTo>
                      <a:pt x="156" y="141"/>
                      <a:pt x="150" y="139"/>
                      <a:pt x="145" y="135"/>
                    </a:cubicBezTo>
                    <a:cubicBezTo>
                      <a:pt x="139" y="130"/>
                      <a:pt x="135" y="123"/>
                      <a:pt x="133" y="115"/>
                    </a:cubicBezTo>
                    <a:cubicBezTo>
                      <a:pt x="132" y="107"/>
                      <a:pt x="133" y="100"/>
                      <a:pt x="133" y="92"/>
                    </a:cubicBezTo>
                    <a:cubicBezTo>
                      <a:pt x="132" y="70"/>
                      <a:pt x="123" y="48"/>
                      <a:pt x="109" y="32"/>
                    </a:cubicBezTo>
                    <a:cubicBezTo>
                      <a:pt x="94" y="15"/>
                      <a:pt x="74" y="4"/>
                      <a:pt x="52" y="0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3" y="34"/>
                      <a:pt x="21" y="52"/>
                      <a:pt x="34" y="67"/>
                    </a:cubicBezTo>
                    <a:cubicBezTo>
                      <a:pt x="40" y="74"/>
                      <a:pt x="47" y="81"/>
                      <a:pt x="53" y="89"/>
                    </a:cubicBezTo>
                    <a:cubicBezTo>
                      <a:pt x="58" y="97"/>
                      <a:pt x="61" y="107"/>
                      <a:pt x="58" y="116"/>
                    </a:cubicBezTo>
                    <a:cubicBezTo>
                      <a:pt x="55" y="124"/>
                      <a:pt x="47" y="130"/>
                      <a:pt x="45" y="138"/>
                    </a:cubicBezTo>
                    <a:cubicBezTo>
                      <a:pt x="39" y="154"/>
                      <a:pt x="53" y="171"/>
                      <a:pt x="50" y="187"/>
                    </a:cubicBezTo>
                    <a:cubicBezTo>
                      <a:pt x="50" y="192"/>
                      <a:pt x="47" y="197"/>
                      <a:pt x="45" y="201"/>
                    </a:cubicBezTo>
                    <a:cubicBezTo>
                      <a:pt x="41" y="203"/>
                      <a:pt x="38" y="204"/>
                      <a:pt x="34" y="204"/>
                    </a:cubicBezTo>
                    <a:cubicBezTo>
                      <a:pt x="27" y="206"/>
                      <a:pt x="19" y="208"/>
                      <a:pt x="12" y="212"/>
                    </a:cubicBezTo>
                    <a:cubicBezTo>
                      <a:pt x="6" y="216"/>
                      <a:pt x="0" y="223"/>
                      <a:pt x="1" y="230"/>
                    </a:cubicBezTo>
                    <a:cubicBezTo>
                      <a:pt x="19" y="229"/>
                      <a:pt x="37" y="229"/>
                      <a:pt x="54" y="230"/>
                    </a:cubicBezTo>
                    <a:cubicBezTo>
                      <a:pt x="42" y="246"/>
                      <a:pt x="33" y="276"/>
                      <a:pt x="37" y="279"/>
                    </a:cubicBezTo>
                    <a:cubicBezTo>
                      <a:pt x="41" y="284"/>
                      <a:pt x="75" y="292"/>
                      <a:pt x="82" y="292"/>
                    </a:cubicBezTo>
                    <a:cubicBezTo>
                      <a:pt x="109" y="294"/>
                      <a:pt x="104" y="276"/>
                      <a:pt x="131" y="272"/>
                    </a:cubicBezTo>
                    <a:cubicBezTo>
                      <a:pt x="134" y="272"/>
                      <a:pt x="138" y="272"/>
                      <a:pt x="140" y="270"/>
                    </a:cubicBezTo>
                    <a:cubicBezTo>
                      <a:pt x="143" y="267"/>
                      <a:pt x="143" y="262"/>
                      <a:pt x="142" y="258"/>
                    </a:cubicBezTo>
                    <a:cubicBezTo>
                      <a:pt x="141" y="250"/>
                      <a:pt x="139" y="242"/>
                      <a:pt x="138" y="234"/>
                    </a:cubicBezTo>
                    <a:cubicBezTo>
                      <a:pt x="147" y="242"/>
                      <a:pt x="161" y="246"/>
                      <a:pt x="173" y="24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38">
                <a:extLst>
                  <a:ext uri="{FF2B5EF4-FFF2-40B4-BE49-F238E27FC236}">
                    <a16:creationId xmlns:a16="http://schemas.microsoft.com/office/drawing/2014/main" id="{A5C78633-8B41-498E-A21D-9259285D1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701"/>
                <a:ext cx="114" cy="583"/>
              </a:xfrm>
              <a:custGeom>
                <a:avLst/>
                <a:gdLst>
                  <a:gd name="T0" fmla="*/ 20 w 49"/>
                  <a:gd name="T1" fmla="*/ 251 h 251"/>
                  <a:gd name="T2" fmla="*/ 20 w 49"/>
                  <a:gd name="T3" fmla="*/ 250 h 251"/>
                  <a:gd name="T4" fmla="*/ 19 w 49"/>
                  <a:gd name="T5" fmla="*/ 248 h 251"/>
                  <a:gd name="T6" fmla="*/ 20 w 49"/>
                  <a:gd name="T7" fmla="*/ 240 h 251"/>
                  <a:gd name="T8" fmla="*/ 25 w 49"/>
                  <a:gd name="T9" fmla="*/ 228 h 251"/>
                  <a:gd name="T10" fmla="*/ 35 w 49"/>
                  <a:gd name="T11" fmla="*/ 214 h 251"/>
                  <a:gd name="T12" fmla="*/ 44 w 49"/>
                  <a:gd name="T13" fmla="*/ 196 h 251"/>
                  <a:gd name="T14" fmla="*/ 45 w 49"/>
                  <a:gd name="T15" fmla="*/ 185 h 251"/>
                  <a:gd name="T16" fmla="*/ 41 w 49"/>
                  <a:gd name="T17" fmla="*/ 174 h 251"/>
                  <a:gd name="T18" fmla="*/ 34 w 49"/>
                  <a:gd name="T19" fmla="*/ 164 h 251"/>
                  <a:gd name="T20" fmla="*/ 30 w 49"/>
                  <a:gd name="T21" fmla="*/ 151 h 251"/>
                  <a:gd name="T22" fmla="*/ 34 w 49"/>
                  <a:gd name="T23" fmla="*/ 137 h 251"/>
                  <a:gd name="T24" fmla="*/ 42 w 49"/>
                  <a:gd name="T25" fmla="*/ 125 h 251"/>
                  <a:gd name="T26" fmla="*/ 46 w 49"/>
                  <a:gd name="T27" fmla="*/ 112 h 251"/>
                  <a:gd name="T28" fmla="*/ 46 w 49"/>
                  <a:gd name="T29" fmla="*/ 98 h 251"/>
                  <a:gd name="T30" fmla="*/ 36 w 49"/>
                  <a:gd name="T31" fmla="*/ 75 h 251"/>
                  <a:gd name="T32" fmla="*/ 22 w 49"/>
                  <a:gd name="T33" fmla="*/ 56 h 251"/>
                  <a:gd name="T34" fmla="*/ 10 w 49"/>
                  <a:gd name="T35" fmla="*/ 40 h 251"/>
                  <a:gd name="T36" fmla="*/ 0 w 49"/>
                  <a:gd name="T37" fmla="*/ 11 h 251"/>
                  <a:gd name="T38" fmla="*/ 1 w 49"/>
                  <a:gd name="T39" fmla="*/ 3 h 251"/>
                  <a:gd name="T40" fmla="*/ 1 w 49"/>
                  <a:gd name="T41" fmla="*/ 1 h 251"/>
                  <a:gd name="T42" fmla="*/ 1 w 49"/>
                  <a:gd name="T43" fmla="*/ 11 h 251"/>
                  <a:gd name="T44" fmla="*/ 11 w 49"/>
                  <a:gd name="T45" fmla="*/ 39 h 251"/>
                  <a:gd name="T46" fmla="*/ 23 w 49"/>
                  <a:gd name="T47" fmla="*/ 55 h 251"/>
                  <a:gd name="T48" fmla="*/ 38 w 49"/>
                  <a:gd name="T49" fmla="*/ 74 h 251"/>
                  <a:gd name="T50" fmla="*/ 48 w 49"/>
                  <a:gd name="T51" fmla="*/ 98 h 251"/>
                  <a:gd name="T52" fmla="*/ 48 w 49"/>
                  <a:gd name="T53" fmla="*/ 112 h 251"/>
                  <a:gd name="T54" fmla="*/ 43 w 49"/>
                  <a:gd name="T55" fmla="*/ 126 h 251"/>
                  <a:gd name="T56" fmla="*/ 32 w 49"/>
                  <a:gd name="T57" fmla="*/ 151 h 251"/>
                  <a:gd name="T58" fmla="*/ 36 w 49"/>
                  <a:gd name="T59" fmla="*/ 163 h 251"/>
                  <a:gd name="T60" fmla="*/ 43 w 49"/>
                  <a:gd name="T61" fmla="*/ 173 h 251"/>
                  <a:gd name="T62" fmla="*/ 47 w 49"/>
                  <a:gd name="T63" fmla="*/ 185 h 251"/>
                  <a:gd name="T64" fmla="*/ 46 w 49"/>
                  <a:gd name="T65" fmla="*/ 197 h 251"/>
                  <a:gd name="T66" fmla="*/ 36 w 49"/>
                  <a:gd name="T67" fmla="*/ 215 h 251"/>
                  <a:gd name="T68" fmla="*/ 26 w 49"/>
                  <a:gd name="T69" fmla="*/ 228 h 251"/>
                  <a:gd name="T70" fmla="*/ 21 w 49"/>
                  <a:gd name="T71" fmla="*/ 240 h 251"/>
                  <a:gd name="T72" fmla="*/ 20 w 49"/>
                  <a:gd name="T73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251">
                    <a:moveTo>
                      <a:pt x="20" y="251"/>
                    </a:moveTo>
                    <a:cubicBezTo>
                      <a:pt x="20" y="251"/>
                      <a:pt x="20" y="250"/>
                      <a:pt x="20" y="250"/>
                    </a:cubicBezTo>
                    <a:cubicBezTo>
                      <a:pt x="20" y="249"/>
                      <a:pt x="19" y="249"/>
                      <a:pt x="19" y="248"/>
                    </a:cubicBezTo>
                    <a:cubicBezTo>
                      <a:pt x="19" y="246"/>
                      <a:pt x="19" y="243"/>
                      <a:pt x="20" y="240"/>
                    </a:cubicBezTo>
                    <a:cubicBezTo>
                      <a:pt x="21" y="236"/>
                      <a:pt x="22" y="232"/>
                      <a:pt x="25" y="228"/>
                    </a:cubicBezTo>
                    <a:cubicBezTo>
                      <a:pt x="27" y="223"/>
                      <a:pt x="31" y="219"/>
                      <a:pt x="35" y="214"/>
                    </a:cubicBezTo>
                    <a:cubicBezTo>
                      <a:pt x="38" y="209"/>
                      <a:pt x="42" y="203"/>
                      <a:pt x="44" y="196"/>
                    </a:cubicBezTo>
                    <a:cubicBezTo>
                      <a:pt x="45" y="193"/>
                      <a:pt x="46" y="189"/>
                      <a:pt x="45" y="185"/>
                    </a:cubicBezTo>
                    <a:cubicBezTo>
                      <a:pt x="45" y="181"/>
                      <a:pt x="43" y="178"/>
                      <a:pt x="41" y="174"/>
                    </a:cubicBezTo>
                    <a:cubicBezTo>
                      <a:pt x="39" y="171"/>
                      <a:pt x="36" y="168"/>
                      <a:pt x="34" y="164"/>
                    </a:cubicBezTo>
                    <a:cubicBezTo>
                      <a:pt x="32" y="160"/>
                      <a:pt x="30" y="155"/>
                      <a:pt x="30" y="151"/>
                    </a:cubicBezTo>
                    <a:cubicBezTo>
                      <a:pt x="30" y="146"/>
                      <a:pt x="32" y="141"/>
                      <a:pt x="34" y="137"/>
                    </a:cubicBezTo>
                    <a:cubicBezTo>
                      <a:pt x="37" y="133"/>
                      <a:pt x="39" y="129"/>
                      <a:pt x="42" y="125"/>
                    </a:cubicBezTo>
                    <a:cubicBezTo>
                      <a:pt x="44" y="121"/>
                      <a:pt x="46" y="116"/>
                      <a:pt x="46" y="112"/>
                    </a:cubicBezTo>
                    <a:cubicBezTo>
                      <a:pt x="47" y="107"/>
                      <a:pt x="47" y="103"/>
                      <a:pt x="46" y="98"/>
                    </a:cubicBezTo>
                    <a:cubicBezTo>
                      <a:pt x="44" y="90"/>
                      <a:pt x="41" y="82"/>
                      <a:pt x="36" y="75"/>
                    </a:cubicBezTo>
                    <a:cubicBezTo>
                      <a:pt x="32" y="68"/>
                      <a:pt x="27" y="62"/>
                      <a:pt x="22" y="56"/>
                    </a:cubicBezTo>
                    <a:cubicBezTo>
                      <a:pt x="17" y="50"/>
                      <a:pt x="13" y="45"/>
                      <a:pt x="10" y="40"/>
                    </a:cubicBezTo>
                    <a:cubicBezTo>
                      <a:pt x="3" y="29"/>
                      <a:pt x="0" y="18"/>
                      <a:pt x="0" y="11"/>
                    </a:cubicBezTo>
                    <a:cubicBezTo>
                      <a:pt x="0" y="8"/>
                      <a:pt x="0" y="5"/>
                      <a:pt x="1" y="3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2" y="1"/>
                      <a:pt x="0" y="4"/>
                      <a:pt x="1" y="11"/>
                    </a:cubicBezTo>
                    <a:cubicBezTo>
                      <a:pt x="1" y="18"/>
                      <a:pt x="4" y="28"/>
                      <a:pt x="11" y="39"/>
                    </a:cubicBezTo>
                    <a:cubicBezTo>
                      <a:pt x="14" y="44"/>
                      <a:pt x="19" y="49"/>
                      <a:pt x="23" y="55"/>
                    </a:cubicBezTo>
                    <a:cubicBezTo>
                      <a:pt x="28" y="61"/>
                      <a:pt x="33" y="67"/>
                      <a:pt x="38" y="74"/>
                    </a:cubicBezTo>
                    <a:cubicBezTo>
                      <a:pt x="42" y="81"/>
                      <a:pt x="46" y="89"/>
                      <a:pt x="48" y="98"/>
                    </a:cubicBezTo>
                    <a:cubicBezTo>
                      <a:pt x="49" y="103"/>
                      <a:pt x="49" y="107"/>
                      <a:pt x="48" y="112"/>
                    </a:cubicBezTo>
                    <a:cubicBezTo>
                      <a:pt x="48" y="117"/>
                      <a:pt x="46" y="121"/>
                      <a:pt x="43" y="126"/>
                    </a:cubicBezTo>
                    <a:cubicBezTo>
                      <a:pt x="39" y="134"/>
                      <a:pt x="33" y="142"/>
                      <a:pt x="32" y="151"/>
                    </a:cubicBezTo>
                    <a:cubicBezTo>
                      <a:pt x="32" y="155"/>
                      <a:pt x="34" y="159"/>
                      <a:pt x="36" y="163"/>
                    </a:cubicBezTo>
                    <a:cubicBezTo>
                      <a:pt x="38" y="166"/>
                      <a:pt x="40" y="170"/>
                      <a:pt x="43" y="173"/>
                    </a:cubicBezTo>
                    <a:cubicBezTo>
                      <a:pt x="45" y="177"/>
                      <a:pt x="47" y="181"/>
                      <a:pt x="47" y="185"/>
                    </a:cubicBezTo>
                    <a:cubicBezTo>
                      <a:pt x="48" y="189"/>
                      <a:pt x="47" y="193"/>
                      <a:pt x="46" y="197"/>
                    </a:cubicBezTo>
                    <a:cubicBezTo>
                      <a:pt x="44" y="204"/>
                      <a:pt x="39" y="210"/>
                      <a:pt x="36" y="215"/>
                    </a:cubicBezTo>
                    <a:cubicBezTo>
                      <a:pt x="32" y="220"/>
                      <a:pt x="28" y="224"/>
                      <a:pt x="26" y="228"/>
                    </a:cubicBezTo>
                    <a:cubicBezTo>
                      <a:pt x="23" y="233"/>
                      <a:pt x="21" y="236"/>
                      <a:pt x="21" y="240"/>
                    </a:cubicBezTo>
                    <a:cubicBezTo>
                      <a:pt x="19" y="247"/>
                      <a:pt x="20" y="251"/>
                      <a:pt x="20" y="25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39">
                <a:extLst>
                  <a:ext uri="{FF2B5EF4-FFF2-40B4-BE49-F238E27FC236}">
                    <a16:creationId xmlns:a16="http://schemas.microsoft.com/office/drawing/2014/main" id="{11657EB4-75B5-43BD-96E8-2190D0918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2" y="2031"/>
                <a:ext cx="239" cy="175"/>
              </a:xfrm>
              <a:custGeom>
                <a:avLst/>
                <a:gdLst>
                  <a:gd name="T0" fmla="*/ 100 w 103"/>
                  <a:gd name="T1" fmla="*/ 1 h 75"/>
                  <a:gd name="T2" fmla="*/ 83 w 103"/>
                  <a:gd name="T3" fmla="*/ 0 h 75"/>
                  <a:gd name="T4" fmla="*/ 64 w 103"/>
                  <a:gd name="T5" fmla="*/ 27 h 75"/>
                  <a:gd name="T6" fmla="*/ 35 w 103"/>
                  <a:gd name="T7" fmla="*/ 46 h 75"/>
                  <a:gd name="T8" fmla="*/ 0 w 103"/>
                  <a:gd name="T9" fmla="*/ 54 h 75"/>
                  <a:gd name="T10" fmla="*/ 2 w 103"/>
                  <a:gd name="T11" fmla="*/ 65 h 75"/>
                  <a:gd name="T12" fmla="*/ 9 w 103"/>
                  <a:gd name="T13" fmla="*/ 73 h 75"/>
                  <a:gd name="T14" fmla="*/ 19 w 103"/>
                  <a:gd name="T15" fmla="*/ 74 h 75"/>
                  <a:gd name="T16" fmla="*/ 71 w 103"/>
                  <a:gd name="T17" fmla="*/ 59 h 75"/>
                  <a:gd name="T18" fmla="*/ 95 w 103"/>
                  <a:gd name="T19" fmla="*/ 42 h 75"/>
                  <a:gd name="T20" fmla="*/ 100 w 103"/>
                  <a:gd name="T21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5">
                    <a:moveTo>
                      <a:pt x="100" y="1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76" y="9"/>
                      <a:pt x="71" y="19"/>
                      <a:pt x="64" y="27"/>
                    </a:cubicBezTo>
                    <a:cubicBezTo>
                      <a:pt x="57" y="36"/>
                      <a:pt x="46" y="42"/>
                      <a:pt x="35" y="46"/>
                    </a:cubicBezTo>
                    <a:cubicBezTo>
                      <a:pt x="24" y="50"/>
                      <a:pt x="12" y="52"/>
                      <a:pt x="0" y="54"/>
                    </a:cubicBezTo>
                    <a:cubicBezTo>
                      <a:pt x="1" y="58"/>
                      <a:pt x="1" y="61"/>
                      <a:pt x="2" y="65"/>
                    </a:cubicBezTo>
                    <a:cubicBezTo>
                      <a:pt x="3" y="68"/>
                      <a:pt x="5" y="72"/>
                      <a:pt x="9" y="73"/>
                    </a:cubicBezTo>
                    <a:cubicBezTo>
                      <a:pt x="12" y="75"/>
                      <a:pt x="15" y="74"/>
                      <a:pt x="19" y="74"/>
                    </a:cubicBezTo>
                    <a:cubicBezTo>
                      <a:pt x="37" y="72"/>
                      <a:pt x="55" y="67"/>
                      <a:pt x="71" y="59"/>
                    </a:cubicBezTo>
                    <a:cubicBezTo>
                      <a:pt x="81" y="55"/>
                      <a:pt x="90" y="50"/>
                      <a:pt x="95" y="42"/>
                    </a:cubicBezTo>
                    <a:cubicBezTo>
                      <a:pt x="103" y="30"/>
                      <a:pt x="102" y="15"/>
                      <a:pt x="1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40">
                <a:extLst>
                  <a:ext uri="{FF2B5EF4-FFF2-40B4-BE49-F238E27FC236}">
                    <a16:creationId xmlns:a16="http://schemas.microsoft.com/office/drawing/2014/main" id="{7BAEB66B-4D87-4441-A65F-EE27B815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" y="2534"/>
                <a:ext cx="570" cy="793"/>
              </a:xfrm>
              <a:custGeom>
                <a:avLst/>
                <a:gdLst>
                  <a:gd name="T0" fmla="*/ 0 w 245"/>
                  <a:gd name="T1" fmla="*/ 8 h 341"/>
                  <a:gd name="T2" fmla="*/ 147 w 245"/>
                  <a:gd name="T3" fmla="*/ 341 h 341"/>
                  <a:gd name="T4" fmla="*/ 242 w 245"/>
                  <a:gd name="T5" fmla="*/ 297 h 341"/>
                  <a:gd name="T6" fmla="*/ 126 w 245"/>
                  <a:gd name="T7" fmla="*/ 0 h 341"/>
                  <a:gd name="T8" fmla="*/ 0 w 245"/>
                  <a:gd name="T9" fmla="*/ 8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341">
                    <a:moveTo>
                      <a:pt x="0" y="8"/>
                    </a:moveTo>
                    <a:cubicBezTo>
                      <a:pt x="3" y="12"/>
                      <a:pt x="147" y="341"/>
                      <a:pt x="147" y="341"/>
                    </a:cubicBezTo>
                    <a:cubicBezTo>
                      <a:pt x="147" y="341"/>
                      <a:pt x="245" y="300"/>
                      <a:pt x="242" y="297"/>
                    </a:cubicBezTo>
                    <a:cubicBezTo>
                      <a:pt x="240" y="293"/>
                      <a:pt x="126" y="0"/>
                      <a:pt x="126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41">
                <a:extLst>
                  <a:ext uri="{FF2B5EF4-FFF2-40B4-BE49-F238E27FC236}">
                    <a16:creationId xmlns:a16="http://schemas.microsoft.com/office/drawing/2014/main" id="{879B7D90-1D54-4E4E-AA26-25F50B382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" y="1952"/>
                <a:ext cx="1263" cy="1487"/>
              </a:xfrm>
              <a:custGeom>
                <a:avLst/>
                <a:gdLst>
                  <a:gd name="T0" fmla="*/ 494 w 543"/>
                  <a:gd name="T1" fmla="*/ 1 h 639"/>
                  <a:gd name="T2" fmla="*/ 300 w 543"/>
                  <a:gd name="T3" fmla="*/ 0 h 639"/>
                  <a:gd name="T4" fmla="*/ 297 w 543"/>
                  <a:gd name="T5" fmla="*/ 43 h 639"/>
                  <a:gd name="T6" fmla="*/ 262 w 543"/>
                  <a:gd name="T7" fmla="*/ 85 h 639"/>
                  <a:gd name="T8" fmla="*/ 30 w 543"/>
                  <a:gd name="T9" fmla="*/ 167 h 639"/>
                  <a:gd name="T10" fmla="*/ 3 w 543"/>
                  <a:gd name="T11" fmla="*/ 254 h 639"/>
                  <a:gd name="T12" fmla="*/ 161 w 543"/>
                  <a:gd name="T13" fmla="*/ 639 h 639"/>
                  <a:gd name="T14" fmla="*/ 273 w 543"/>
                  <a:gd name="T15" fmla="*/ 592 h 639"/>
                  <a:gd name="T16" fmla="*/ 182 w 543"/>
                  <a:gd name="T17" fmla="*/ 301 h 639"/>
                  <a:gd name="T18" fmla="*/ 176 w 543"/>
                  <a:gd name="T19" fmla="*/ 264 h 639"/>
                  <a:gd name="T20" fmla="*/ 484 w 543"/>
                  <a:gd name="T21" fmla="*/ 260 h 639"/>
                  <a:gd name="T22" fmla="*/ 541 w 543"/>
                  <a:gd name="T23" fmla="*/ 163 h 639"/>
                  <a:gd name="T24" fmla="*/ 494 w 543"/>
                  <a:gd name="T25" fmla="*/ 1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3" h="639">
                    <a:moveTo>
                      <a:pt x="494" y="1"/>
                    </a:moveTo>
                    <a:cubicBezTo>
                      <a:pt x="300" y="0"/>
                      <a:pt x="300" y="0"/>
                      <a:pt x="300" y="0"/>
                    </a:cubicBezTo>
                    <a:cubicBezTo>
                      <a:pt x="297" y="43"/>
                      <a:pt x="297" y="43"/>
                      <a:pt x="297" y="43"/>
                    </a:cubicBezTo>
                    <a:cubicBezTo>
                      <a:pt x="287" y="68"/>
                      <a:pt x="276" y="80"/>
                      <a:pt x="262" y="85"/>
                    </a:cubicBezTo>
                    <a:cubicBezTo>
                      <a:pt x="203" y="104"/>
                      <a:pt x="52" y="154"/>
                      <a:pt x="30" y="167"/>
                    </a:cubicBezTo>
                    <a:cubicBezTo>
                      <a:pt x="3" y="183"/>
                      <a:pt x="7" y="225"/>
                      <a:pt x="3" y="254"/>
                    </a:cubicBezTo>
                    <a:cubicBezTo>
                      <a:pt x="0" y="282"/>
                      <a:pt x="161" y="639"/>
                      <a:pt x="161" y="639"/>
                    </a:cubicBezTo>
                    <a:cubicBezTo>
                      <a:pt x="273" y="592"/>
                      <a:pt x="273" y="592"/>
                      <a:pt x="273" y="592"/>
                    </a:cubicBezTo>
                    <a:cubicBezTo>
                      <a:pt x="182" y="301"/>
                      <a:pt x="182" y="301"/>
                      <a:pt x="182" y="301"/>
                    </a:cubicBezTo>
                    <a:cubicBezTo>
                      <a:pt x="176" y="264"/>
                      <a:pt x="176" y="264"/>
                      <a:pt x="176" y="264"/>
                    </a:cubicBezTo>
                    <a:cubicBezTo>
                      <a:pt x="484" y="260"/>
                      <a:pt x="484" y="260"/>
                      <a:pt x="484" y="260"/>
                    </a:cubicBezTo>
                    <a:cubicBezTo>
                      <a:pt x="484" y="260"/>
                      <a:pt x="543" y="245"/>
                      <a:pt x="541" y="163"/>
                    </a:cubicBezTo>
                    <a:cubicBezTo>
                      <a:pt x="540" y="82"/>
                      <a:pt x="494" y="1"/>
                      <a:pt x="494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42">
                <a:extLst>
                  <a:ext uri="{FF2B5EF4-FFF2-40B4-BE49-F238E27FC236}">
                    <a16:creationId xmlns:a16="http://schemas.microsoft.com/office/drawing/2014/main" id="{3566C8F5-08C6-4115-B366-D2AFCCEC7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3" y="2285"/>
                <a:ext cx="168" cy="270"/>
              </a:xfrm>
              <a:custGeom>
                <a:avLst/>
                <a:gdLst>
                  <a:gd name="T0" fmla="*/ 69 w 72"/>
                  <a:gd name="T1" fmla="*/ 0 h 116"/>
                  <a:gd name="T2" fmla="*/ 71 w 72"/>
                  <a:gd name="T3" fmla="*/ 6 h 116"/>
                  <a:gd name="T4" fmla="*/ 72 w 72"/>
                  <a:gd name="T5" fmla="*/ 22 h 116"/>
                  <a:gd name="T6" fmla="*/ 58 w 72"/>
                  <a:gd name="T7" fmla="*/ 72 h 116"/>
                  <a:gd name="T8" fmla="*/ 20 w 72"/>
                  <a:gd name="T9" fmla="*/ 108 h 116"/>
                  <a:gd name="T10" fmla="*/ 6 w 72"/>
                  <a:gd name="T11" fmla="*/ 114 h 116"/>
                  <a:gd name="T12" fmla="*/ 0 w 72"/>
                  <a:gd name="T13" fmla="*/ 115 h 116"/>
                  <a:gd name="T14" fmla="*/ 19 w 72"/>
                  <a:gd name="T15" fmla="*/ 106 h 116"/>
                  <a:gd name="T16" fmla="*/ 56 w 72"/>
                  <a:gd name="T17" fmla="*/ 71 h 116"/>
                  <a:gd name="T18" fmla="*/ 70 w 72"/>
                  <a:gd name="T19" fmla="*/ 22 h 116"/>
                  <a:gd name="T20" fmla="*/ 69 w 72"/>
                  <a:gd name="T2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16">
                    <a:moveTo>
                      <a:pt x="69" y="0"/>
                    </a:moveTo>
                    <a:cubicBezTo>
                      <a:pt x="69" y="0"/>
                      <a:pt x="70" y="2"/>
                      <a:pt x="71" y="6"/>
                    </a:cubicBezTo>
                    <a:cubicBezTo>
                      <a:pt x="71" y="10"/>
                      <a:pt x="72" y="15"/>
                      <a:pt x="72" y="22"/>
                    </a:cubicBezTo>
                    <a:cubicBezTo>
                      <a:pt x="72" y="35"/>
                      <a:pt x="69" y="54"/>
                      <a:pt x="58" y="72"/>
                    </a:cubicBezTo>
                    <a:cubicBezTo>
                      <a:pt x="47" y="90"/>
                      <a:pt x="32" y="102"/>
                      <a:pt x="20" y="108"/>
                    </a:cubicBezTo>
                    <a:cubicBezTo>
                      <a:pt x="14" y="111"/>
                      <a:pt x="9" y="113"/>
                      <a:pt x="6" y="114"/>
                    </a:cubicBezTo>
                    <a:cubicBezTo>
                      <a:pt x="2" y="115"/>
                      <a:pt x="0" y="116"/>
                      <a:pt x="0" y="115"/>
                    </a:cubicBezTo>
                    <a:cubicBezTo>
                      <a:pt x="0" y="115"/>
                      <a:pt x="8" y="113"/>
                      <a:pt x="19" y="106"/>
                    </a:cubicBezTo>
                    <a:cubicBezTo>
                      <a:pt x="31" y="100"/>
                      <a:pt x="46" y="88"/>
                      <a:pt x="56" y="71"/>
                    </a:cubicBezTo>
                    <a:cubicBezTo>
                      <a:pt x="67" y="53"/>
                      <a:pt x="70" y="35"/>
                      <a:pt x="70" y="22"/>
                    </a:cubicBezTo>
                    <a:cubicBezTo>
                      <a:pt x="71" y="8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43">
                <a:extLst>
                  <a:ext uri="{FF2B5EF4-FFF2-40B4-BE49-F238E27FC236}">
                    <a16:creationId xmlns:a16="http://schemas.microsoft.com/office/drawing/2014/main" id="{6FAC83A1-147C-4047-B77F-9270B2FAE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1959"/>
                <a:ext cx="75" cy="89"/>
              </a:xfrm>
              <a:custGeom>
                <a:avLst/>
                <a:gdLst>
                  <a:gd name="T0" fmla="*/ 27 w 32"/>
                  <a:gd name="T1" fmla="*/ 3 h 38"/>
                  <a:gd name="T2" fmla="*/ 7 w 32"/>
                  <a:gd name="T3" fmla="*/ 5 h 38"/>
                  <a:gd name="T4" fmla="*/ 1 w 32"/>
                  <a:gd name="T5" fmla="*/ 19 h 38"/>
                  <a:gd name="T6" fmla="*/ 10 w 32"/>
                  <a:gd name="T7" fmla="*/ 33 h 38"/>
                  <a:gd name="T8" fmla="*/ 27 w 32"/>
                  <a:gd name="T9" fmla="*/ 35 h 38"/>
                  <a:gd name="T10" fmla="*/ 32 w 32"/>
                  <a:gd name="T11" fmla="*/ 26 h 38"/>
                  <a:gd name="T12" fmla="*/ 31 w 32"/>
                  <a:gd name="T13" fmla="*/ 15 h 38"/>
                  <a:gd name="T14" fmla="*/ 29 w 32"/>
                  <a:gd name="T15" fmla="*/ 6 h 38"/>
                  <a:gd name="T16" fmla="*/ 20 w 32"/>
                  <a:gd name="T17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8">
                    <a:moveTo>
                      <a:pt x="27" y="3"/>
                    </a:moveTo>
                    <a:cubicBezTo>
                      <a:pt x="23" y="0"/>
                      <a:pt x="11" y="1"/>
                      <a:pt x="7" y="5"/>
                    </a:cubicBezTo>
                    <a:cubicBezTo>
                      <a:pt x="2" y="8"/>
                      <a:pt x="0" y="14"/>
                      <a:pt x="1" y="19"/>
                    </a:cubicBezTo>
                    <a:cubicBezTo>
                      <a:pt x="2" y="25"/>
                      <a:pt x="6" y="30"/>
                      <a:pt x="10" y="33"/>
                    </a:cubicBezTo>
                    <a:cubicBezTo>
                      <a:pt x="15" y="36"/>
                      <a:pt x="22" y="38"/>
                      <a:pt x="27" y="35"/>
                    </a:cubicBezTo>
                    <a:cubicBezTo>
                      <a:pt x="30" y="33"/>
                      <a:pt x="31" y="29"/>
                      <a:pt x="32" y="26"/>
                    </a:cubicBezTo>
                    <a:cubicBezTo>
                      <a:pt x="32" y="22"/>
                      <a:pt x="32" y="19"/>
                      <a:pt x="31" y="15"/>
                    </a:cubicBezTo>
                    <a:cubicBezTo>
                      <a:pt x="31" y="12"/>
                      <a:pt x="30" y="8"/>
                      <a:pt x="29" y="6"/>
                    </a:cubicBezTo>
                    <a:cubicBezTo>
                      <a:pt x="27" y="3"/>
                      <a:pt x="23" y="1"/>
                      <a:pt x="20" y="2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44">
                <a:extLst>
                  <a:ext uri="{FF2B5EF4-FFF2-40B4-BE49-F238E27FC236}">
                    <a16:creationId xmlns:a16="http://schemas.microsoft.com/office/drawing/2014/main" id="{BE1F81DA-EFB7-4CE8-B564-EE9A40671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1" y="1950"/>
                <a:ext cx="600" cy="614"/>
              </a:xfrm>
              <a:custGeom>
                <a:avLst/>
                <a:gdLst>
                  <a:gd name="T0" fmla="*/ 213 w 258"/>
                  <a:gd name="T1" fmla="*/ 0 h 264"/>
                  <a:gd name="T2" fmla="*/ 246 w 258"/>
                  <a:gd name="T3" fmla="*/ 93 h 264"/>
                  <a:gd name="T4" fmla="*/ 252 w 258"/>
                  <a:gd name="T5" fmla="*/ 192 h 264"/>
                  <a:gd name="T6" fmla="*/ 223 w 258"/>
                  <a:gd name="T7" fmla="*/ 253 h 264"/>
                  <a:gd name="T8" fmla="*/ 198 w 258"/>
                  <a:gd name="T9" fmla="*/ 262 h 264"/>
                  <a:gd name="T10" fmla="*/ 60 w 258"/>
                  <a:gd name="T11" fmla="*/ 261 h 264"/>
                  <a:gd name="T12" fmla="*/ 32 w 258"/>
                  <a:gd name="T13" fmla="*/ 262 h 264"/>
                  <a:gd name="T14" fmla="*/ 3 w 258"/>
                  <a:gd name="T15" fmla="*/ 262 h 264"/>
                  <a:gd name="T16" fmla="*/ 75 w 258"/>
                  <a:gd name="T17" fmla="*/ 69 h 264"/>
                  <a:gd name="T18" fmla="*/ 62 w 258"/>
                  <a:gd name="T19" fmla="*/ 41 h 264"/>
                  <a:gd name="T20" fmla="*/ 34 w 258"/>
                  <a:gd name="T21" fmla="*/ 34 h 264"/>
                  <a:gd name="T22" fmla="*/ 13 w 258"/>
                  <a:gd name="T23" fmla="*/ 36 h 264"/>
                  <a:gd name="T24" fmla="*/ 11 w 258"/>
                  <a:gd name="T25" fmla="*/ 1 h 264"/>
                  <a:gd name="T26" fmla="*/ 213 w 258"/>
                  <a:gd name="T2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8" h="264">
                    <a:moveTo>
                      <a:pt x="213" y="0"/>
                    </a:moveTo>
                    <a:cubicBezTo>
                      <a:pt x="226" y="30"/>
                      <a:pt x="238" y="61"/>
                      <a:pt x="246" y="93"/>
                    </a:cubicBezTo>
                    <a:cubicBezTo>
                      <a:pt x="254" y="126"/>
                      <a:pt x="258" y="159"/>
                      <a:pt x="252" y="192"/>
                    </a:cubicBezTo>
                    <a:cubicBezTo>
                      <a:pt x="248" y="215"/>
                      <a:pt x="242" y="241"/>
                      <a:pt x="223" y="253"/>
                    </a:cubicBezTo>
                    <a:cubicBezTo>
                      <a:pt x="223" y="253"/>
                      <a:pt x="215" y="261"/>
                      <a:pt x="198" y="262"/>
                    </a:cubicBezTo>
                    <a:cubicBezTo>
                      <a:pt x="162" y="264"/>
                      <a:pt x="97" y="263"/>
                      <a:pt x="60" y="261"/>
                    </a:cubicBezTo>
                    <a:cubicBezTo>
                      <a:pt x="52" y="261"/>
                      <a:pt x="42" y="261"/>
                      <a:pt x="32" y="262"/>
                    </a:cubicBezTo>
                    <a:cubicBezTo>
                      <a:pt x="22" y="262"/>
                      <a:pt x="12" y="263"/>
                      <a:pt x="3" y="262"/>
                    </a:cubicBezTo>
                    <a:cubicBezTo>
                      <a:pt x="56" y="216"/>
                      <a:pt x="87" y="138"/>
                      <a:pt x="75" y="69"/>
                    </a:cubicBezTo>
                    <a:cubicBezTo>
                      <a:pt x="74" y="58"/>
                      <a:pt x="70" y="47"/>
                      <a:pt x="62" y="41"/>
                    </a:cubicBezTo>
                    <a:cubicBezTo>
                      <a:pt x="54" y="35"/>
                      <a:pt x="44" y="34"/>
                      <a:pt x="34" y="34"/>
                    </a:cubicBezTo>
                    <a:cubicBezTo>
                      <a:pt x="24" y="33"/>
                      <a:pt x="22" y="36"/>
                      <a:pt x="13" y="36"/>
                    </a:cubicBezTo>
                    <a:cubicBezTo>
                      <a:pt x="0" y="36"/>
                      <a:pt x="2" y="4"/>
                      <a:pt x="11" y="1"/>
                    </a:cubicBezTo>
                    <a:cubicBezTo>
                      <a:pt x="213" y="0"/>
                      <a:pt x="213" y="0"/>
                      <a:pt x="213" y="0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45">
                <a:extLst>
                  <a:ext uri="{FF2B5EF4-FFF2-40B4-BE49-F238E27FC236}">
                    <a16:creationId xmlns:a16="http://schemas.microsoft.com/office/drawing/2014/main" id="{E7650F76-CA34-46A0-B646-D2CD3622A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" y="2282"/>
                <a:ext cx="186" cy="277"/>
              </a:xfrm>
              <a:custGeom>
                <a:avLst/>
                <a:gdLst>
                  <a:gd name="T0" fmla="*/ 80 w 80"/>
                  <a:gd name="T1" fmla="*/ 0 h 119"/>
                  <a:gd name="T2" fmla="*/ 79 w 80"/>
                  <a:gd name="T3" fmla="*/ 5 h 119"/>
                  <a:gd name="T4" fmla="*/ 73 w 80"/>
                  <a:gd name="T5" fmla="*/ 20 h 119"/>
                  <a:gd name="T6" fmla="*/ 49 w 80"/>
                  <a:gd name="T7" fmla="*/ 65 h 119"/>
                  <a:gd name="T8" fmla="*/ 16 w 80"/>
                  <a:gd name="T9" fmla="*/ 105 h 119"/>
                  <a:gd name="T10" fmla="*/ 5 w 80"/>
                  <a:gd name="T11" fmla="*/ 115 h 119"/>
                  <a:gd name="T12" fmla="*/ 0 w 80"/>
                  <a:gd name="T13" fmla="*/ 119 h 119"/>
                  <a:gd name="T14" fmla="*/ 4 w 80"/>
                  <a:gd name="T15" fmla="*/ 115 h 119"/>
                  <a:gd name="T16" fmla="*/ 15 w 80"/>
                  <a:gd name="T17" fmla="*/ 104 h 119"/>
                  <a:gd name="T18" fmla="*/ 47 w 80"/>
                  <a:gd name="T19" fmla="*/ 64 h 119"/>
                  <a:gd name="T20" fmla="*/ 72 w 80"/>
                  <a:gd name="T21" fmla="*/ 19 h 119"/>
                  <a:gd name="T22" fmla="*/ 78 w 80"/>
                  <a:gd name="T23" fmla="*/ 5 h 119"/>
                  <a:gd name="T24" fmla="*/ 80 w 80"/>
                  <a:gd name="T2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19">
                    <a:moveTo>
                      <a:pt x="80" y="0"/>
                    </a:moveTo>
                    <a:cubicBezTo>
                      <a:pt x="80" y="0"/>
                      <a:pt x="80" y="2"/>
                      <a:pt x="79" y="5"/>
                    </a:cubicBezTo>
                    <a:cubicBezTo>
                      <a:pt x="77" y="9"/>
                      <a:pt x="76" y="14"/>
                      <a:pt x="73" y="20"/>
                    </a:cubicBezTo>
                    <a:cubicBezTo>
                      <a:pt x="68" y="32"/>
                      <a:pt x="60" y="48"/>
                      <a:pt x="49" y="65"/>
                    </a:cubicBezTo>
                    <a:cubicBezTo>
                      <a:pt x="38" y="82"/>
                      <a:pt x="26" y="95"/>
                      <a:pt x="16" y="105"/>
                    </a:cubicBezTo>
                    <a:cubicBezTo>
                      <a:pt x="12" y="109"/>
                      <a:pt x="8" y="113"/>
                      <a:pt x="5" y="115"/>
                    </a:cubicBezTo>
                    <a:cubicBezTo>
                      <a:pt x="2" y="118"/>
                      <a:pt x="0" y="119"/>
                      <a:pt x="0" y="119"/>
                    </a:cubicBezTo>
                    <a:cubicBezTo>
                      <a:pt x="0" y="119"/>
                      <a:pt x="2" y="117"/>
                      <a:pt x="4" y="115"/>
                    </a:cubicBezTo>
                    <a:cubicBezTo>
                      <a:pt x="7" y="112"/>
                      <a:pt x="11" y="108"/>
                      <a:pt x="15" y="104"/>
                    </a:cubicBezTo>
                    <a:cubicBezTo>
                      <a:pt x="24" y="94"/>
                      <a:pt x="36" y="80"/>
                      <a:pt x="47" y="64"/>
                    </a:cubicBezTo>
                    <a:cubicBezTo>
                      <a:pt x="58" y="47"/>
                      <a:pt x="66" y="31"/>
                      <a:pt x="72" y="19"/>
                    </a:cubicBezTo>
                    <a:cubicBezTo>
                      <a:pt x="74" y="13"/>
                      <a:pt x="76" y="8"/>
                      <a:pt x="78" y="5"/>
                    </a:cubicBezTo>
                    <a:cubicBezTo>
                      <a:pt x="79" y="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46">
                <a:extLst>
                  <a:ext uri="{FF2B5EF4-FFF2-40B4-BE49-F238E27FC236}">
                    <a16:creationId xmlns:a16="http://schemas.microsoft.com/office/drawing/2014/main" id="{DCB6003F-D730-4D70-8E42-C617BCF08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6" y="2406"/>
                <a:ext cx="182" cy="151"/>
              </a:xfrm>
              <a:custGeom>
                <a:avLst/>
                <a:gdLst>
                  <a:gd name="T0" fmla="*/ 78 w 78"/>
                  <a:gd name="T1" fmla="*/ 0 h 65"/>
                  <a:gd name="T2" fmla="*/ 75 w 78"/>
                  <a:gd name="T3" fmla="*/ 3 h 65"/>
                  <a:gd name="T4" fmla="*/ 69 w 78"/>
                  <a:gd name="T5" fmla="*/ 12 h 65"/>
                  <a:gd name="T6" fmla="*/ 43 w 78"/>
                  <a:gd name="T7" fmla="*/ 38 h 65"/>
                  <a:gd name="T8" fmla="*/ 13 w 78"/>
                  <a:gd name="T9" fmla="*/ 58 h 65"/>
                  <a:gd name="T10" fmla="*/ 4 w 78"/>
                  <a:gd name="T11" fmla="*/ 63 h 65"/>
                  <a:gd name="T12" fmla="*/ 0 w 78"/>
                  <a:gd name="T13" fmla="*/ 65 h 65"/>
                  <a:gd name="T14" fmla="*/ 13 w 78"/>
                  <a:gd name="T15" fmla="*/ 57 h 65"/>
                  <a:gd name="T16" fmla="*/ 42 w 78"/>
                  <a:gd name="T17" fmla="*/ 36 h 65"/>
                  <a:gd name="T18" fmla="*/ 68 w 78"/>
                  <a:gd name="T19" fmla="*/ 11 h 65"/>
                  <a:gd name="T20" fmla="*/ 78 w 78"/>
                  <a:gd name="T2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65">
                    <a:moveTo>
                      <a:pt x="78" y="0"/>
                    </a:moveTo>
                    <a:cubicBezTo>
                      <a:pt x="78" y="0"/>
                      <a:pt x="77" y="1"/>
                      <a:pt x="75" y="3"/>
                    </a:cubicBezTo>
                    <a:cubicBezTo>
                      <a:pt x="74" y="5"/>
                      <a:pt x="72" y="8"/>
                      <a:pt x="69" y="12"/>
                    </a:cubicBezTo>
                    <a:cubicBezTo>
                      <a:pt x="63" y="19"/>
                      <a:pt x="54" y="29"/>
                      <a:pt x="43" y="38"/>
                    </a:cubicBezTo>
                    <a:cubicBezTo>
                      <a:pt x="32" y="47"/>
                      <a:pt x="21" y="54"/>
                      <a:pt x="13" y="58"/>
                    </a:cubicBezTo>
                    <a:cubicBezTo>
                      <a:pt x="9" y="61"/>
                      <a:pt x="6" y="62"/>
                      <a:pt x="4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5"/>
                      <a:pt x="5" y="62"/>
                      <a:pt x="13" y="57"/>
                    </a:cubicBezTo>
                    <a:cubicBezTo>
                      <a:pt x="20" y="52"/>
                      <a:pt x="31" y="45"/>
                      <a:pt x="42" y="36"/>
                    </a:cubicBezTo>
                    <a:cubicBezTo>
                      <a:pt x="53" y="27"/>
                      <a:pt x="61" y="18"/>
                      <a:pt x="68" y="11"/>
                    </a:cubicBezTo>
                    <a:cubicBezTo>
                      <a:pt x="74" y="4"/>
                      <a:pt x="77" y="0"/>
                      <a:pt x="78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7">
                <a:extLst>
                  <a:ext uri="{FF2B5EF4-FFF2-40B4-BE49-F238E27FC236}">
                    <a16:creationId xmlns:a16="http://schemas.microsoft.com/office/drawing/2014/main" id="{8A55BD55-A32A-47C5-B4AD-070DD296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1" y="2555"/>
                <a:ext cx="510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48">
                <a:extLst>
                  <a:ext uri="{FF2B5EF4-FFF2-40B4-BE49-F238E27FC236}">
                    <a16:creationId xmlns:a16="http://schemas.microsoft.com/office/drawing/2014/main" id="{54635308-8699-4DB1-8861-690BB610A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2" y="2024"/>
                <a:ext cx="242" cy="79"/>
              </a:xfrm>
              <a:custGeom>
                <a:avLst/>
                <a:gdLst>
                  <a:gd name="T0" fmla="*/ 104 w 104"/>
                  <a:gd name="T1" fmla="*/ 34 h 34"/>
                  <a:gd name="T2" fmla="*/ 91 w 104"/>
                  <a:gd name="T3" fmla="*/ 24 h 34"/>
                  <a:gd name="T4" fmla="*/ 75 w 104"/>
                  <a:gd name="T5" fmla="*/ 16 h 34"/>
                  <a:gd name="T6" fmla="*/ 55 w 104"/>
                  <a:gd name="T7" fmla="*/ 8 h 34"/>
                  <a:gd name="T8" fmla="*/ 34 w 104"/>
                  <a:gd name="T9" fmla="*/ 3 h 34"/>
                  <a:gd name="T10" fmla="*/ 16 w 104"/>
                  <a:gd name="T11" fmla="*/ 2 h 34"/>
                  <a:gd name="T12" fmla="*/ 0 w 104"/>
                  <a:gd name="T13" fmla="*/ 3 h 34"/>
                  <a:gd name="T14" fmla="*/ 4 w 104"/>
                  <a:gd name="T15" fmla="*/ 2 h 34"/>
                  <a:gd name="T16" fmla="*/ 16 w 104"/>
                  <a:gd name="T17" fmla="*/ 1 h 34"/>
                  <a:gd name="T18" fmla="*/ 34 w 104"/>
                  <a:gd name="T19" fmla="*/ 1 h 34"/>
                  <a:gd name="T20" fmla="*/ 56 w 104"/>
                  <a:gd name="T21" fmla="*/ 6 h 34"/>
                  <a:gd name="T22" fmla="*/ 76 w 104"/>
                  <a:gd name="T23" fmla="*/ 14 h 34"/>
                  <a:gd name="T24" fmla="*/ 91 w 104"/>
                  <a:gd name="T25" fmla="*/ 23 h 34"/>
                  <a:gd name="T26" fmla="*/ 101 w 104"/>
                  <a:gd name="T27" fmla="*/ 31 h 34"/>
                  <a:gd name="T28" fmla="*/ 104 w 104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" h="34">
                    <a:moveTo>
                      <a:pt x="104" y="34"/>
                    </a:moveTo>
                    <a:cubicBezTo>
                      <a:pt x="104" y="34"/>
                      <a:pt x="99" y="30"/>
                      <a:pt x="91" y="24"/>
                    </a:cubicBezTo>
                    <a:cubicBezTo>
                      <a:pt x="86" y="21"/>
                      <a:pt x="81" y="18"/>
                      <a:pt x="75" y="16"/>
                    </a:cubicBezTo>
                    <a:cubicBezTo>
                      <a:pt x="69" y="13"/>
                      <a:pt x="62" y="10"/>
                      <a:pt x="55" y="8"/>
                    </a:cubicBezTo>
                    <a:cubicBezTo>
                      <a:pt x="48" y="6"/>
                      <a:pt x="40" y="4"/>
                      <a:pt x="34" y="3"/>
                    </a:cubicBezTo>
                    <a:cubicBezTo>
                      <a:pt x="27" y="2"/>
                      <a:pt x="21" y="2"/>
                      <a:pt x="16" y="2"/>
                    </a:cubicBezTo>
                    <a:cubicBezTo>
                      <a:pt x="6" y="2"/>
                      <a:pt x="0" y="3"/>
                      <a:pt x="0" y="3"/>
                    </a:cubicBezTo>
                    <a:cubicBezTo>
                      <a:pt x="0" y="3"/>
                      <a:pt x="1" y="2"/>
                      <a:pt x="4" y="2"/>
                    </a:cubicBezTo>
                    <a:cubicBezTo>
                      <a:pt x="7" y="1"/>
                      <a:pt x="11" y="1"/>
                      <a:pt x="16" y="1"/>
                    </a:cubicBezTo>
                    <a:cubicBezTo>
                      <a:pt x="21" y="0"/>
                      <a:pt x="27" y="1"/>
                      <a:pt x="34" y="1"/>
                    </a:cubicBezTo>
                    <a:cubicBezTo>
                      <a:pt x="41" y="2"/>
                      <a:pt x="48" y="3"/>
                      <a:pt x="56" y="6"/>
                    </a:cubicBezTo>
                    <a:cubicBezTo>
                      <a:pt x="63" y="8"/>
                      <a:pt x="70" y="11"/>
                      <a:pt x="76" y="14"/>
                    </a:cubicBezTo>
                    <a:cubicBezTo>
                      <a:pt x="82" y="17"/>
                      <a:pt x="87" y="20"/>
                      <a:pt x="91" y="23"/>
                    </a:cubicBezTo>
                    <a:cubicBezTo>
                      <a:pt x="96" y="26"/>
                      <a:pt x="99" y="29"/>
                      <a:pt x="101" y="31"/>
                    </a:cubicBezTo>
                    <a:cubicBezTo>
                      <a:pt x="103" y="33"/>
                      <a:pt x="104" y="34"/>
                      <a:pt x="104" y="3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49">
                <a:extLst>
                  <a:ext uri="{FF2B5EF4-FFF2-40B4-BE49-F238E27FC236}">
                    <a16:creationId xmlns:a16="http://schemas.microsoft.com/office/drawing/2014/main" id="{5DFFD451-0080-44F7-8B99-F3C9B0DC3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" y="2034"/>
                <a:ext cx="147" cy="39"/>
              </a:xfrm>
              <a:custGeom>
                <a:avLst/>
                <a:gdLst>
                  <a:gd name="T0" fmla="*/ 63 w 63"/>
                  <a:gd name="T1" fmla="*/ 17 h 17"/>
                  <a:gd name="T2" fmla="*/ 53 w 63"/>
                  <a:gd name="T3" fmla="*/ 16 h 17"/>
                  <a:gd name="T4" fmla="*/ 31 w 63"/>
                  <a:gd name="T5" fmla="*/ 11 h 17"/>
                  <a:gd name="T6" fmla="*/ 9 w 63"/>
                  <a:gd name="T7" fmla="*/ 4 h 17"/>
                  <a:gd name="T8" fmla="*/ 0 w 63"/>
                  <a:gd name="T9" fmla="*/ 0 h 17"/>
                  <a:gd name="T10" fmla="*/ 9 w 63"/>
                  <a:gd name="T11" fmla="*/ 2 h 17"/>
                  <a:gd name="T12" fmla="*/ 31 w 63"/>
                  <a:gd name="T13" fmla="*/ 9 h 17"/>
                  <a:gd name="T14" fmla="*/ 53 w 63"/>
                  <a:gd name="T15" fmla="*/ 14 h 17"/>
                  <a:gd name="T16" fmla="*/ 63 w 63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7">
                    <a:moveTo>
                      <a:pt x="63" y="17"/>
                    </a:moveTo>
                    <a:cubicBezTo>
                      <a:pt x="63" y="17"/>
                      <a:pt x="59" y="17"/>
                      <a:pt x="53" y="16"/>
                    </a:cubicBezTo>
                    <a:cubicBezTo>
                      <a:pt x="47" y="15"/>
                      <a:pt x="39" y="13"/>
                      <a:pt x="31" y="11"/>
                    </a:cubicBezTo>
                    <a:cubicBezTo>
                      <a:pt x="22" y="8"/>
                      <a:pt x="15" y="6"/>
                      <a:pt x="9" y="4"/>
                    </a:cubicBezTo>
                    <a:cubicBezTo>
                      <a:pt x="4" y="2"/>
                      <a:pt x="0" y="0"/>
                      <a:pt x="0" y="0"/>
                    </a:cubicBezTo>
                    <a:cubicBezTo>
                      <a:pt x="0" y="0"/>
                      <a:pt x="4" y="0"/>
                      <a:pt x="9" y="2"/>
                    </a:cubicBezTo>
                    <a:cubicBezTo>
                      <a:pt x="15" y="4"/>
                      <a:pt x="23" y="6"/>
                      <a:pt x="31" y="9"/>
                    </a:cubicBezTo>
                    <a:cubicBezTo>
                      <a:pt x="40" y="11"/>
                      <a:pt x="48" y="13"/>
                      <a:pt x="53" y="14"/>
                    </a:cubicBezTo>
                    <a:cubicBezTo>
                      <a:pt x="59" y="16"/>
                      <a:pt x="63" y="17"/>
                      <a:pt x="63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50">
                <a:extLst>
                  <a:ext uri="{FF2B5EF4-FFF2-40B4-BE49-F238E27FC236}">
                    <a16:creationId xmlns:a16="http://schemas.microsoft.com/office/drawing/2014/main" id="{D3D812B2-65DA-4ED3-BDAF-20CA6BE78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9" y="1950"/>
                <a:ext cx="35" cy="86"/>
              </a:xfrm>
              <a:custGeom>
                <a:avLst/>
                <a:gdLst>
                  <a:gd name="T0" fmla="*/ 15 w 15"/>
                  <a:gd name="T1" fmla="*/ 37 h 37"/>
                  <a:gd name="T2" fmla="*/ 9 w 15"/>
                  <a:gd name="T3" fmla="*/ 34 h 37"/>
                  <a:gd name="T4" fmla="*/ 1 w 15"/>
                  <a:gd name="T5" fmla="*/ 20 h 37"/>
                  <a:gd name="T6" fmla="*/ 6 w 15"/>
                  <a:gd name="T7" fmla="*/ 5 h 37"/>
                  <a:gd name="T8" fmla="*/ 11 w 15"/>
                  <a:gd name="T9" fmla="*/ 1 h 37"/>
                  <a:gd name="T10" fmla="*/ 7 w 15"/>
                  <a:gd name="T11" fmla="*/ 5 h 37"/>
                  <a:gd name="T12" fmla="*/ 3 w 15"/>
                  <a:gd name="T13" fmla="*/ 20 h 37"/>
                  <a:gd name="T14" fmla="*/ 10 w 15"/>
                  <a:gd name="T15" fmla="*/ 33 h 37"/>
                  <a:gd name="T16" fmla="*/ 15 w 15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7">
                    <a:moveTo>
                      <a:pt x="15" y="37"/>
                    </a:moveTo>
                    <a:cubicBezTo>
                      <a:pt x="15" y="37"/>
                      <a:pt x="12" y="37"/>
                      <a:pt x="9" y="34"/>
                    </a:cubicBezTo>
                    <a:cubicBezTo>
                      <a:pt x="5" y="32"/>
                      <a:pt x="1" y="27"/>
                      <a:pt x="1" y="20"/>
                    </a:cubicBezTo>
                    <a:cubicBezTo>
                      <a:pt x="0" y="13"/>
                      <a:pt x="3" y="8"/>
                      <a:pt x="6" y="5"/>
                    </a:cubicBezTo>
                    <a:cubicBezTo>
                      <a:pt x="9" y="1"/>
                      <a:pt x="11" y="0"/>
                      <a:pt x="11" y="1"/>
                    </a:cubicBezTo>
                    <a:cubicBezTo>
                      <a:pt x="11" y="1"/>
                      <a:pt x="9" y="2"/>
                      <a:pt x="7" y="5"/>
                    </a:cubicBezTo>
                    <a:cubicBezTo>
                      <a:pt x="5" y="9"/>
                      <a:pt x="2" y="14"/>
                      <a:pt x="3" y="20"/>
                    </a:cubicBezTo>
                    <a:cubicBezTo>
                      <a:pt x="3" y="26"/>
                      <a:pt x="7" y="30"/>
                      <a:pt x="10" y="33"/>
                    </a:cubicBezTo>
                    <a:cubicBezTo>
                      <a:pt x="13" y="36"/>
                      <a:pt x="15" y="36"/>
                      <a:pt x="15" y="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51">
                <a:extLst>
                  <a:ext uri="{FF2B5EF4-FFF2-40B4-BE49-F238E27FC236}">
                    <a16:creationId xmlns:a16="http://schemas.microsoft.com/office/drawing/2014/main" id="{CEDA4AF1-247F-459C-8809-B309975CF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" y="1999"/>
                <a:ext cx="33" cy="18"/>
              </a:xfrm>
              <a:custGeom>
                <a:avLst/>
                <a:gdLst>
                  <a:gd name="T0" fmla="*/ 14 w 14"/>
                  <a:gd name="T1" fmla="*/ 2 h 8"/>
                  <a:gd name="T2" fmla="*/ 7 w 14"/>
                  <a:gd name="T3" fmla="*/ 4 h 8"/>
                  <a:gd name="T4" fmla="*/ 0 w 14"/>
                  <a:gd name="T5" fmla="*/ 8 h 8"/>
                  <a:gd name="T6" fmla="*/ 6 w 14"/>
                  <a:gd name="T7" fmla="*/ 2 h 8"/>
                  <a:gd name="T8" fmla="*/ 14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4" y="2"/>
                    </a:moveTo>
                    <a:cubicBezTo>
                      <a:pt x="13" y="3"/>
                      <a:pt x="10" y="3"/>
                      <a:pt x="7" y="4"/>
                    </a:cubicBezTo>
                    <a:cubicBezTo>
                      <a:pt x="3" y="6"/>
                      <a:pt x="1" y="8"/>
                      <a:pt x="0" y="8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2"/>
                      <a:pt x="14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52">
                <a:extLst>
                  <a:ext uri="{FF2B5EF4-FFF2-40B4-BE49-F238E27FC236}">
                    <a16:creationId xmlns:a16="http://schemas.microsoft.com/office/drawing/2014/main" id="{2B6104BB-A795-4819-B979-FC5F1328A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1961"/>
                <a:ext cx="68" cy="87"/>
              </a:xfrm>
              <a:custGeom>
                <a:avLst/>
                <a:gdLst>
                  <a:gd name="T0" fmla="*/ 29 w 29"/>
                  <a:gd name="T1" fmla="*/ 33 h 37"/>
                  <a:gd name="T2" fmla="*/ 28 w 29"/>
                  <a:gd name="T3" fmla="*/ 35 h 37"/>
                  <a:gd name="T4" fmla="*/ 20 w 29"/>
                  <a:gd name="T5" fmla="*/ 37 h 37"/>
                  <a:gd name="T6" fmla="*/ 10 w 29"/>
                  <a:gd name="T7" fmla="*/ 34 h 37"/>
                  <a:gd name="T8" fmla="*/ 2 w 29"/>
                  <a:gd name="T9" fmla="*/ 23 h 37"/>
                  <a:gd name="T10" fmla="*/ 2 w 29"/>
                  <a:gd name="T11" fmla="*/ 10 h 37"/>
                  <a:gd name="T12" fmla="*/ 10 w 29"/>
                  <a:gd name="T13" fmla="*/ 2 h 37"/>
                  <a:gd name="T14" fmla="*/ 17 w 29"/>
                  <a:gd name="T15" fmla="*/ 1 h 37"/>
                  <a:gd name="T16" fmla="*/ 20 w 29"/>
                  <a:gd name="T17" fmla="*/ 1 h 37"/>
                  <a:gd name="T18" fmla="*/ 11 w 29"/>
                  <a:gd name="T19" fmla="*/ 3 h 37"/>
                  <a:gd name="T20" fmla="*/ 4 w 29"/>
                  <a:gd name="T21" fmla="*/ 11 h 37"/>
                  <a:gd name="T22" fmla="*/ 4 w 29"/>
                  <a:gd name="T23" fmla="*/ 23 h 37"/>
                  <a:gd name="T24" fmla="*/ 11 w 29"/>
                  <a:gd name="T25" fmla="*/ 32 h 37"/>
                  <a:gd name="T26" fmla="*/ 21 w 29"/>
                  <a:gd name="T27" fmla="*/ 36 h 37"/>
                  <a:gd name="T28" fmla="*/ 27 w 29"/>
                  <a:gd name="T29" fmla="*/ 34 h 37"/>
                  <a:gd name="T30" fmla="*/ 29 w 29"/>
                  <a:gd name="T31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37">
                    <a:moveTo>
                      <a:pt x="29" y="33"/>
                    </a:moveTo>
                    <a:cubicBezTo>
                      <a:pt x="29" y="33"/>
                      <a:pt x="29" y="34"/>
                      <a:pt x="28" y="35"/>
                    </a:cubicBezTo>
                    <a:cubicBezTo>
                      <a:pt x="26" y="36"/>
                      <a:pt x="24" y="37"/>
                      <a:pt x="20" y="37"/>
                    </a:cubicBezTo>
                    <a:cubicBezTo>
                      <a:pt x="17" y="37"/>
                      <a:pt x="14" y="36"/>
                      <a:pt x="10" y="34"/>
                    </a:cubicBezTo>
                    <a:cubicBezTo>
                      <a:pt x="7" y="31"/>
                      <a:pt x="3" y="28"/>
                      <a:pt x="2" y="23"/>
                    </a:cubicBezTo>
                    <a:cubicBezTo>
                      <a:pt x="0" y="19"/>
                      <a:pt x="1" y="14"/>
                      <a:pt x="2" y="10"/>
                    </a:cubicBezTo>
                    <a:cubicBezTo>
                      <a:pt x="4" y="6"/>
                      <a:pt x="7" y="3"/>
                      <a:pt x="10" y="2"/>
                    </a:cubicBezTo>
                    <a:cubicBezTo>
                      <a:pt x="13" y="1"/>
                      <a:pt x="16" y="0"/>
                      <a:pt x="17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2"/>
                      <a:pt x="16" y="0"/>
                      <a:pt x="11" y="3"/>
                    </a:cubicBezTo>
                    <a:cubicBezTo>
                      <a:pt x="8" y="5"/>
                      <a:pt x="6" y="7"/>
                      <a:pt x="4" y="11"/>
                    </a:cubicBezTo>
                    <a:cubicBezTo>
                      <a:pt x="3" y="14"/>
                      <a:pt x="2" y="18"/>
                      <a:pt x="4" y="23"/>
                    </a:cubicBezTo>
                    <a:cubicBezTo>
                      <a:pt x="5" y="27"/>
                      <a:pt x="8" y="30"/>
                      <a:pt x="11" y="32"/>
                    </a:cubicBezTo>
                    <a:cubicBezTo>
                      <a:pt x="14" y="34"/>
                      <a:pt x="18" y="35"/>
                      <a:pt x="21" y="36"/>
                    </a:cubicBezTo>
                    <a:cubicBezTo>
                      <a:pt x="23" y="36"/>
                      <a:pt x="26" y="35"/>
                      <a:pt x="27" y="34"/>
                    </a:cubicBezTo>
                    <a:cubicBezTo>
                      <a:pt x="29" y="34"/>
                      <a:pt x="29" y="33"/>
                      <a:pt x="29" y="3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53">
                <a:extLst>
                  <a:ext uri="{FF2B5EF4-FFF2-40B4-BE49-F238E27FC236}">
                    <a16:creationId xmlns:a16="http://schemas.microsoft.com/office/drawing/2014/main" id="{D555E72E-5773-4066-A443-037849ECC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7" y="2029"/>
                <a:ext cx="37" cy="5"/>
              </a:xfrm>
              <a:custGeom>
                <a:avLst/>
                <a:gdLst>
                  <a:gd name="T0" fmla="*/ 1 w 16"/>
                  <a:gd name="T1" fmla="*/ 0 h 2"/>
                  <a:gd name="T2" fmla="*/ 0 w 16"/>
                  <a:gd name="T3" fmla="*/ 0 h 2"/>
                  <a:gd name="T4" fmla="*/ 16 w 16"/>
                  <a:gd name="T5" fmla="*/ 2 h 2"/>
                  <a:gd name="T6" fmla="*/ 1 w 1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5" y="0"/>
                      <a:pt x="11" y="1"/>
                      <a:pt x="16" y="2"/>
                    </a:cubicBezTo>
                    <a:cubicBezTo>
                      <a:pt x="11" y="1"/>
                      <a:pt x="6" y="0"/>
                      <a:pt x="1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54">
                <a:extLst>
                  <a:ext uri="{FF2B5EF4-FFF2-40B4-BE49-F238E27FC236}">
                    <a16:creationId xmlns:a16="http://schemas.microsoft.com/office/drawing/2014/main" id="{79774F4F-7F95-4A9C-B474-6237E1D6C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9" y="2029"/>
                <a:ext cx="242" cy="130"/>
              </a:xfrm>
              <a:custGeom>
                <a:avLst/>
                <a:gdLst>
                  <a:gd name="T0" fmla="*/ 1 w 104"/>
                  <a:gd name="T1" fmla="*/ 0 h 56"/>
                  <a:gd name="T2" fmla="*/ 0 w 104"/>
                  <a:gd name="T3" fmla="*/ 0 h 56"/>
                  <a:gd name="T4" fmla="*/ 0 w 104"/>
                  <a:gd name="T5" fmla="*/ 0 h 56"/>
                  <a:gd name="T6" fmla="*/ 0 w 104"/>
                  <a:gd name="T7" fmla="*/ 0 h 56"/>
                  <a:gd name="T8" fmla="*/ 15 w 104"/>
                  <a:gd name="T9" fmla="*/ 2 h 56"/>
                  <a:gd name="T10" fmla="*/ 61 w 104"/>
                  <a:gd name="T11" fmla="*/ 22 h 56"/>
                  <a:gd name="T12" fmla="*/ 91 w 104"/>
                  <a:gd name="T13" fmla="*/ 54 h 56"/>
                  <a:gd name="T14" fmla="*/ 96 w 104"/>
                  <a:gd name="T15" fmla="*/ 56 h 56"/>
                  <a:gd name="T16" fmla="*/ 103 w 104"/>
                  <a:gd name="T17" fmla="*/ 48 h 56"/>
                  <a:gd name="T18" fmla="*/ 103 w 104"/>
                  <a:gd name="T19" fmla="*/ 48 h 56"/>
                  <a:gd name="T20" fmla="*/ 93 w 104"/>
                  <a:gd name="T21" fmla="*/ 34 h 56"/>
                  <a:gd name="T22" fmla="*/ 74 w 104"/>
                  <a:gd name="T23" fmla="*/ 20 h 56"/>
                  <a:gd name="T24" fmla="*/ 75 w 104"/>
                  <a:gd name="T25" fmla="*/ 21 h 56"/>
                  <a:gd name="T26" fmla="*/ 85 w 104"/>
                  <a:gd name="T27" fmla="*/ 29 h 56"/>
                  <a:gd name="T28" fmla="*/ 88 w 104"/>
                  <a:gd name="T29" fmla="*/ 32 h 56"/>
                  <a:gd name="T30" fmla="*/ 88 w 104"/>
                  <a:gd name="T31" fmla="*/ 32 h 56"/>
                  <a:gd name="T32" fmla="*/ 75 w 104"/>
                  <a:gd name="T33" fmla="*/ 22 h 56"/>
                  <a:gd name="T34" fmla="*/ 59 w 104"/>
                  <a:gd name="T35" fmla="*/ 14 h 56"/>
                  <a:gd name="T36" fmla="*/ 39 w 104"/>
                  <a:gd name="T37" fmla="*/ 6 h 56"/>
                  <a:gd name="T38" fmla="*/ 18 w 104"/>
                  <a:gd name="T39" fmla="*/ 1 h 56"/>
                  <a:gd name="T40" fmla="*/ 1 w 104"/>
                  <a:gd name="T4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5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10" y="1"/>
                      <a:pt x="15" y="2"/>
                    </a:cubicBezTo>
                    <a:cubicBezTo>
                      <a:pt x="32" y="6"/>
                      <a:pt x="50" y="14"/>
                      <a:pt x="61" y="22"/>
                    </a:cubicBezTo>
                    <a:cubicBezTo>
                      <a:pt x="72" y="31"/>
                      <a:pt x="82" y="42"/>
                      <a:pt x="91" y="54"/>
                    </a:cubicBezTo>
                    <a:cubicBezTo>
                      <a:pt x="93" y="55"/>
                      <a:pt x="94" y="56"/>
                      <a:pt x="96" y="56"/>
                    </a:cubicBezTo>
                    <a:cubicBezTo>
                      <a:pt x="100" y="56"/>
                      <a:pt x="104" y="52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1" y="42"/>
                      <a:pt x="97" y="38"/>
                      <a:pt x="93" y="34"/>
                    </a:cubicBezTo>
                    <a:cubicBezTo>
                      <a:pt x="87" y="29"/>
                      <a:pt x="81" y="25"/>
                      <a:pt x="74" y="20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80" y="24"/>
                      <a:pt x="83" y="27"/>
                      <a:pt x="85" y="29"/>
                    </a:cubicBezTo>
                    <a:cubicBezTo>
                      <a:pt x="87" y="31"/>
                      <a:pt x="88" y="32"/>
                      <a:pt x="88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7" y="32"/>
                      <a:pt x="83" y="28"/>
                      <a:pt x="75" y="22"/>
                    </a:cubicBezTo>
                    <a:cubicBezTo>
                      <a:pt x="70" y="19"/>
                      <a:pt x="65" y="16"/>
                      <a:pt x="59" y="14"/>
                    </a:cubicBezTo>
                    <a:cubicBezTo>
                      <a:pt x="53" y="11"/>
                      <a:pt x="46" y="8"/>
                      <a:pt x="39" y="6"/>
                    </a:cubicBezTo>
                    <a:cubicBezTo>
                      <a:pt x="32" y="4"/>
                      <a:pt x="24" y="2"/>
                      <a:pt x="18" y="1"/>
                    </a:cubicBezTo>
                    <a:cubicBezTo>
                      <a:pt x="12" y="0"/>
                      <a:pt x="6" y="0"/>
                      <a:pt x="1" y="0"/>
                    </a:cubicBezTo>
                  </a:path>
                </a:pathLst>
              </a:custGeom>
              <a:solidFill>
                <a:srgbClr val="303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5">
                <a:extLst>
                  <a:ext uri="{FF2B5EF4-FFF2-40B4-BE49-F238E27FC236}">
                    <a16:creationId xmlns:a16="http://schemas.microsoft.com/office/drawing/2014/main" id="{EA1983B5-0DA7-4377-AE90-825D7173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9" y="2029"/>
                <a:ext cx="205" cy="74"/>
              </a:xfrm>
              <a:custGeom>
                <a:avLst/>
                <a:gdLst>
                  <a:gd name="T0" fmla="*/ 9 w 88"/>
                  <a:gd name="T1" fmla="*/ 0 h 32"/>
                  <a:gd name="T2" fmla="*/ 0 w 88"/>
                  <a:gd name="T3" fmla="*/ 0 h 32"/>
                  <a:gd name="T4" fmla="*/ 0 w 88"/>
                  <a:gd name="T5" fmla="*/ 0 h 32"/>
                  <a:gd name="T6" fmla="*/ 1 w 88"/>
                  <a:gd name="T7" fmla="*/ 0 h 32"/>
                  <a:gd name="T8" fmla="*/ 18 w 88"/>
                  <a:gd name="T9" fmla="*/ 1 h 32"/>
                  <a:gd name="T10" fmla="*/ 39 w 88"/>
                  <a:gd name="T11" fmla="*/ 6 h 32"/>
                  <a:gd name="T12" fmla="*/ 59 w 88"/>
                  <a:gd name="T13" fmla="*/ 14 h 32"/>
                  <a:gd name="T14" fmla="*/ 75 w 88"/>
                  <a:gd name="T15" fmla="*/ 22 h 32"/>
                  <a:gd name="T16" fmla="*/ 88 w 88"/>
                  <a:gd name="T17" fmla="*/ 32 h 32"/>
                  <a:gd name="T18" fmla="*/ 88 w 88"/>
                  <a:gd name="T19" fmla="*/ 32 h 32"/>
                  <a:gd name="T20" fmla="*/ 85 w 88"/>
                  <a:gd name="T21" fmla="*/ 29 h 32"/>
                  <a:gd name="T22" fmla="*/ 75 w 88"/>
                  <a:gd name="T23" fmla="*/ 21 h 32"/>
                  <a:gd name="T24" fmla="*/ 74 w 88"/>
                  <a:gd name="T25" fmla="*/ 20 h 32"/>
                  <a:gd name="T26" fmla="*/ 9 w 88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32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0"/>
                      <a:pt x="12" y="0"/>
                      <a:pt x="18" y="1"/>
                    </a:cubicBezTo>
                    <a:cubicBezTo>
                      <a:pt x="24" y="2"/>
                      <a:pt x="32" y="4"/>
                      <a:pt x="39" y="6"/>
                    </a:cubicBezTo>
                    <a:cubicBezTo>
                      <a:pt x="46" y="8"/>
                      <a:pt x="53" y="11"/>
                      <a:pt x="59" y="14"/>
                    </a:cubicBezTo>
                    <a:cubicBezTo>
                      <a:pt x="65" y="16"/>
                      <a:pt x="70" y="19"/>
                      <a:pt x="75" y="22"/>
                    </a:cubicBezTo>
                    <a:cubicBezTo>
                      <a:pt x="83" y="28"/>
                      <a:pt x="87" y="32"/>
                      <a:pt x="88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32"/>
                      <a:pt x="87" y="31"/>
                      <a:pt x="85" y="29"/>
                    </a:cubicBezTo>
                    <a:cubicBezTo>
                      <a:pt x="83" y="27"/>
                      <a:pt x="80" y="24"/>
                      <a:pt x="75" y="21"/>
                    </a:cubicBezTo>
                    <a:cubicBezTo>
                      <a:pt x="75" y="21"/>
                      <a:pt x="75" y="21"/>
                      <a:pt x="74" y="20"/>
                    </a:cubicBezTo>
                    <a:cubicBezTo>
                      <a:pt x="55" y="8"/>
                      <a:pt x="31" y="0"/>
                      <a:pt x="9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56">
                <a:extLst>
                  <a:ext uri="{FF2B5EF4-FFF2-40B4-BE49-F238E27FC236}">
                    <a16:creationId xmlns:a16="http://schemas.microsoft.com/office/drawing/2014/main" id="{E4B9EB7C-1D29-4749-8CD3-56D10008D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1" y="2413"/>
                <a:ext cx="174" cy="142"/>
              </a:xfrm>
              <a:custGeom>
                <a:avLst/>
                <a:gdLst>
                  <a:gd name="T0" fmla="*/ 74 w 75"/>
                  <a:gd name="T1" fmla="*/ 0 h 61"/>
                  <a:gd name="T2" fmla="*/ 73 w 75"/>
                  <a:gd name="T3" fmla="*/ 0 h 61"/>
                  <a:gd name="T4" fmla="*/ 67 w 75"/>
                  <a:gd name="T5" fmla="*/ 9 h 61"/>
                  <a:gd name="T6" fmla="*/ 41 w 75"/>
                  <a:gd name="T7" fmla="*/ 35 h 61"/>
                  <a:gd name="T8" fmla="*/ 11 w 75"/>
                  <a:gd name="T9" fmla="*/ 55 h 61"/>
                  <a:gd name="T10" fmla="*/ 2 w 75"/>
                  <a:gd name="T11" fmla="*/ 60 h 61"/>
                  <a:gd name="T12" fmla="*/ 0 w 75"/>
                  <a:gd name="T13" fmla="*/ 61 h 61"/>
                  <a:gd name="T14" fmla="*/ 49 w 75"/>
                  <a:gd name="T15" fmla="*/ 45 h 61"/>
                  <a:gd name="T16" fmla="*/ 74 w 75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61">
                    <a:moveTo>
                      <a:pt x="74" y="0"/>
                    </a:moveTo>
                    <a:cubicBezTo>
                      <a:pt x="74" y="0"/>
                      <a:pt x="74" y="0"/>
                      <a:pt x="73" y="0"/>
                    </a:cubicBezTo>
                    <a:cubicBezTo>
                      <a:pt x="72" y="2"/>
                      <a:pt x="70" y="5"/>
                      <a:pt x="67" y="9"/>
                    </a:cubicBezTo>
                    <a:cubicBezTo>
                      <a:pt x="61" y="16"/>
                      <a:pt x="52" y="26"/>
                      <a:pt x="41" y="35"/>
                    </a:cubicBezTo>
                    <a:cubicBezTo>
                      <a:pt x="30" y="44"/>
                      <a:pt x="19" y="51"/>
                      <a:pt x="11" y="55"/>
                    </a:cubicBezTo>
                    <a:cubicBezTo>
                      <a:pt x="7" y="58"/>
                      <a:pt x="4" y="59"/>
                      <a:pt x="2" y="60"/>
                    </a:cubicBezTo>
                    <a:cubicBezTo>
                      <a:pt x="1" y="61"/>
                      <a:pt x="0" y="61"/>
                      <a:pt x="0" y="61"/>
                    </a:cubicBezTo>
                    <a:cubicBezTo>
                      <a:pt x="16" y="58"/>
                      <a:pt x="36" y="54"/>
                      <a:pt x="49" y="45"/>
                    </a:cubicBezTo>
                    <a:cubicBezTo>
                      <a:pt x="63" y="35"/>
                      <a:pt x="75" y="17"/>
                      <a:pt x="74" y="0"/>
                    </a:cubicBezTo>
                  </a:path>
                </a:pathLst>
              </a:custGeom>
              <a:solidFill>
                <a:srgbClr val="303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57">
                <a:extLst>
                  <a:ext uri="{FF2B5EF4-FFF2-40B4-BE49-F238E27FC236}">
                    <a16:creationId xmlns:a16="http://schemas.microsoft.com/office/drawing/2014/main" id="{EE7C6CBB-DE41-4389-B194-25E696FC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" y="2413"/>
                <a:ext cx="174" cy="142"/>
              </a:xfrm>
              <a:custGeom>
                <a:avLst/>
                <a:gdLst>
                  <a:gd name="T0" fmla="*/ 75 w 75"/>
                  <a:gd name="T1" fmla="*/ 0 h 61"/>
                  <a:gd name="T2" fmla="*/ 0 w 75"/>
                  <a:gd name="T3" fmla="*/ 61 h 61"/>
                  <a:gd name="T4" fmla="*/ 0 w 75"/>
                  <a:gd name="T5" fmla="*/ 61 h 61"/>
                  <a:gd name="T6" fmla="*/ 1 w 75"/>
                  <a:gd name="T7" fmla="*/ 61 h 61"/>
                  <a:gd name="T8" fmla="*/ 3 w 75"/>
                  <a:gd name="T9" fmla="*/ 60 h 61"/>
                  <a:gd name="T10" fmla="*/ 12 w 75"/>
                  <a:gd name="T11" fmla="*/ 55 h 61"/>
                  <a:gd name="T12" fmla="*/ 42 w 75"/>
                  <a:gd name="T13" fmla="*/ 35 h 61"/>
                  <a:gd name="T14" fmla="*/ 68 w 75"/>
                  <a:gd name="T15" fmla="*/ 9 h 61"/>
                  <a:gd name="T16" fmla="*/ 74 w 75"/>
                  <a:gd name="T17" fmla="*/ 0 h 61"/>
                  <a:gd name="T18" fmla="*/ 75 w 75"/>
                  <a:gd name="T19" fmla="*/ 0 h 61"/>
                  <a:gd name="T20" fmla="*/ 75 w 75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61">
                    <a:moveTo>
                      <a:pt x="75" y="0"/>
                    </a:moveTo>
                    <a:cubicBezTo>
                      <a:pt x="56" y="25"/>
                      <a:pt x="28" y="47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1" y="61"/>
                    </a:cubicBezTo>
                    <a:cubicBezTo>
                      <a:pt x="1" y="61"/>
                      <a:pt x="2" y="61"/>
                      <a:pt x="3" y="60"/>
                    </a:cubicBezTo>
                    <a:cubicBezTo>
                      <a:pt x="5" y="59"/>
                      <a:pt x="8" y="58"/>
                      <a:pt x="12" y="55"/>
                    </a:cubicBezTo>
                    <a:cubicBezTo>
                      <a:pt x="20" y="51"/>
                      <a:pt x="31" y="44"/>
                      <a:pt x="42" y="35"/>
                    </a:cubicBezTo>
                    <a:cubicBezTo>
                      <a:pt x="53" y="26"/>
                      <a:pt x="62" y="16"/>
                      <a:pt x="68" y="9"/>
                    </a:cubicBezTo>
                    <a:cubicBezTo>
                      <a:pt x="71" y="5"/>
                      <a:pt x="73" y="2"/>
                      <a:pt x="74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58">
                <a:extLst>
                  <a:ext uri="{FF2B5EF4-FFF2-40B4-BE49-F238E27FC236}">
                    <a16:creationId xmlns:a16="http://schemas.microsoft.com/office/drawing/2014/main" id="{A8166363-00FE-4260-91D1-F17DEDF2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" y="25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59">
                <a:extLst>
                  <a:ext uri="{FF2B5EF4-FFF2-40B4-BE49-F238E27FC236}">
                    <a16:creationId xmlns:a16="http://schemas.microsoft.com/office/drawing/2014/main" id="{4B7CB881-3B29-4055-BA31-95AF1ABD7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3" y="2985"/>
                <a:ext cx="176" cy="1079"/>
              </a:xfrm>
              <a:custGeom>
                <a:avLst/>
                <a:gdLst>
                  <a:gd name="T0" fmla="*/ 0 w 176"/>
                  <a:gd name="T1" fmla="*/ 1079 h 1079"/>
                  <a:gd name="T2" fmla="*/ 53 w 176"/>
                  <a:gd name="T3" fmla="*/ 1079 h 1079"/>
                  <a:gd name="T4" fmla="*/ 176 w 176"/>
                  <a:gd name="T5" fmla="*/ 7 h 1079"/>
                  <a:gd name="T6" fmla="*/ 120 w 176"/>
                  <a:gd name="T7" fmla="*/ 0 h 1079"/>
                  <a:gd name="T8" fmla="*/ 0 w 176"/>
                  <a:gd name="T9" fmla="*/ 1079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1079">
                    <a:moveTo>
                      <a:pt x="0" y="1079"/>
                    </a:moveTo>
                    <a:lnTo>
                      <a:pt x="53" y="1079"/>
                    </a:lnTo>
                    <a:lnTo>
                      <a:pt x="176" y="7"/>
                    </a:lnTo>
                    <a:lnTo>
                      <a:pt x="120" y="0"/>
                    </a:lnTo>
                    <a:lnTo>
                      <a:pt x="0" y="107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0">
                <a:extLst>
                  <a:ext uri="{FF2B5EF4-FFF2-40B4-BE49-F238E27FC236}">
                    <a16:creationId xmlns:a16="http://schemas.microsoft.com/office/drawing/2014/main" id="{D53C4381-B94D-4FC6-8BBD-CFF3820B2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" y="2985"/>
                <a:ext cx="177" cy="1079"/>
              </a:xfrm>
              <a:custGeom>
                <a:avLst/>
                <a:gdLst>
                  <a:gd name="T0" fmla="*/ 0 w 177"/>
                  <a:gd name="T1" fmla="*/ 1079 h 1079"/>
                  <a:gd name="T2" fmla="*/ 56 w 177"/>
                  <a:gd name="T3" fmla="*/ 1079 h 1079"/>
                  <a:gd name="T4" fmla="*/ 177 w 177"/>
                  <a:gd name="T5" fmla="*/ 7 h 1079"/>
                  <a:gd name="T6" fmla="*/ 123 w 177"/>
                  <a:gd name="T7" fmla="*/ 0 h 1079"/>
                  <a:gd name="T8" fmla="*/ 0 w 177"/>
                  <a:gd name="T9" fmla="*/ 1079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1079">
                    <a:moveTo>
                      <a:pt x="0" y="1079"/>
                    </a:moveTo>
                    <a:lnTo>
                      <a:pt x="56" y="1079"/>
                    </a:lnTo>
                    <a:lnTo>
                      <a:pt x="177" y="7"/>
                    </a:lnTo>
                    <a:lnTo>
                      <a:pt x="123" y="0"/>
                    </a:lnTo>
                    <a:lnTo>
                      <a:pt x="0" y="107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1">
                <a:extLst>
                  <a:ext uri="{FF2B5EF4-FFF2-40B4-BE49-F238E27FC236}">
                    <a16:creationId xmlns:a16="http://schemas.microsoft.com/office/drawing/2014/main" id="{D3842A40-081D-4560-B430-446475417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" y="2997"/>
                <a:ext cx="179" cy="1070"/>
              </a:xfrm>
              <a:custGeom>
                <a:avLst/>
                <a:gdLst>
                  <a:gd name="T0" fmla="*/ 179 w 179"/>
                  <a:gd name="T1" fmla="*/ 1070 h 1070"/>
                  <a:gd name="T2" fmla="*/ 123 w 179"/>
                  <a:gd name="T3" fmla="*/ 1070 h 1070"/>
                  <a:gd name="T4" fmla="*/ 0 w 179"/>
                  <a:gd name="T5" fmla="*/ 7 h 1070"/>
                  <a:gd name="T6" fmla="*/ 56 w 179"/>
                  <a:gd name="T7" fmla="*/ 0 h 1070"/>
                  <a:gd name="T8" fmla="*/ 179 w 179"/>
                  <a:gd name="T9" fmla="*/ 107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70">
                    <a:moveTo>
                      <a:pt x="179" y="1070"/>
                    </a:moveTo>
                    <a:lnTo>
                      <a:pt x="123" y="1070"/>
                    </a:lnTo>
                    <a:lnTo>
                      <a:pt x="0" y="7"/>
                    </a:lnTo>
                    <a:lnTo>
                      <a:pt x="56" y="0"/>
                    </a:lnTo>
                    <a:lnTo>
                      <a:pt x="179" y="107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">
                <a:extLst>
                  <a:ext uri="{FF2B5EF4-FFF2-40B4-BE49-F238E27FC236}">
                    <a16:creationId xmlns:a16="http://schemas.microsoft.com/office/drawing/2014/main" id="{6EEFB233-C7D3-4B96-85D7-F67CEDED4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2997"/>
                <a:ext cx="179" cy="1070"/>
              </a:xfrm>
              <a:custGeom>
                <a:avLst/>
                <a:gdLst>
                  <a:gd name="T0" fmla="*/ 179 w 179"/>
                  <a:gd name="T1" fmla="*/ 1070 h 1070"/>
                  <a:gd name="T2" fmla="*/ 123 w 179"/>
                  <a:gd name="T3" fmla="*/ 1070 h 1070"/>
                  <a:gd name="T4" fmla="*/ 0 w 179"/>
                  <a:gd name="T5" fmla="*/ 7 h 1070"/>
                  <a:gd name="T6" fmla="*/ 56 w 179"/>
                  <a:gd name="T7" fmla="*/ 0 h 1070"/>
                  <a:gd name="T8" fmla="*/ 179 w 179"/>
                  <a:gd name="T9" fmla="*/ 107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70">
                    <a:moveTo>
                      <a:pt x="179" y="1070"/>
                    </a:moveTo>
                    <a:lnTo>
                      <a:pt x="123" y="1070"/>
                    </a:lnTo>
                    <a:lnTo>
                      <a:pt x="0" y="7"/>
                    </a:lnTo>
                    <a:lnTo>
                      <a:pt x="56" y="0"/>
                    </a:lnTo>
                    <a:lnTo>
                      <a:pt x="179" y="107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3">
                <a:extLst>
                  <a:ext uri="{FF2B5EF4-FFF2-40B4-BE49-F238E27FC236}">
                    <a16:creationId xmlns:a16="http://schemas.microsoft.com/office/drawing/2014/main" id="{00C70565-D3D2-4587-8366-04D4FD8A8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2997"/>
                <a:ext cx="179" cy="1070"/>
              </a:xfrm>
              <a:custGeom>
                <a:avLst/>
                <a:gdLst>
                  <a:gd name="T0" fmla="*/ 179 w 179"/>
                  <a:gd name="T1" fmla="*/ 1070 h 1070"/>
                  <a:gd name="T2" fmla="*/ 123 w 179"/>
                  <a:gd name="T3" fmla="*/ 1070 h 1070"/>
                  <a:gd name="T4" fmla="*/ 0 w 179"/>
                  <a:gd name="T5" fmla="*/ 7 h 1070"/>
                  <a:gd name="T6" fmla="*/ 56 w 179"/>
                  <a:gd name="T7" fmla="*/ 0 h 1070"/>
                  <a:gd name="T8" fmla="*/ 179 w 179"/>
                  <a:gd name="T9" fmla="*/ 107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70">
                    <a:moveTo>
                      <a:pt x="179" y="1070"/>
                    </a:moveTo>
                    <a:lnTo>
                      <a:pt x="123" y="1070"/>
                    </a:lnTo>
                    <a:lnTo>
                      <a:pt x="0" y="7"/>
                    </a:lnTo>
                    <a:lnTo>
                      <a:pt x="56" y="0"/>
                    </a:lnTo>
                    <a:lnTo>
                      <a:pt x="179" y="10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364">
                <a:extLst>
                  <a:ext uri="{FF2B5EF4-FFF2-40B4-BE49-F238E27FC236}">
                    <a16:creationId xmlns:a16="http://schemas.microsoft.com/office/drawing/2014/main" id="{C9410D75-7D69-463B-8BB7-8789D6D4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055"/>
                <a:ext cx="1114" cy="1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">
                <a:extLst>
                  <a:ext uri="{FF2B5EF4-FFF2-40B4-BE49-F238E27FC236}">
                    <a16:creationId xmlns:a16="http://schemas.microsoft.com/office/drawing/2014/main" id="{E7474E34-2E12-49A2-9F89-2D2DFDB7B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" y="1766"/>
                <a:ext cx="809" cy="1300"/>
              </a:xfrm>
              <a:custGeom>
                <a:avLst/>
                <a:gdLst>
                  <a:gd name="T0" fmla="*/ 714 w 809"/>
                  <a:gd name="T1" fmla="*/ 0 h 1300"/>
                  <a:gd name="T2" fmla="*/ 7 w 809"/>
                  <a:gd name="T3" fmla="*/ 9 h 1300"/>
                  <a:gd name="T4" fmla="*/ 0 w 809"/>
                  <a:gd name="T5" fmla="*/ 1289 h 1300"/>
                  <a:gd name="T6" fmla="*/ 809 w 809"/>
                  <a:gd name="T7" fmla="*/ 1300 h 1300"/>
                  <a:gd name="T8" fmla="*/ 714 w 809"/>
                  <a:gd name="T9" fmla="*/ 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1300">
                    <a:moveTo>
                      <a:pt x="714" y="0"/>
                    </a:moveTo>
                    <a:lnTo>
                      <a:pt x="7" y="9"/>
                    </a:lnTo>
                    <a:lnTo>
                      <a:pt x="0" y="1289"/>
                    </a:lnTo>
                    <a:lnTo>
                      <a:pt x="809" y="1300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6">
                <a:extLst>
                  <a:ext uri="{FF2B5EF4-FFF2-40B4-BE49-F238E27FC236}">
                    <a16:creationId xmlns:a16="http://schemas.microsoft.com/office/drawing/2014/main" id="{E69E04FD-9E68-4FB0-B8F2-C205F687A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" y="1766"/>
                <a:ext cx="809" cy="1300"/>
              </a:xfrm>
              <a:custGeom>
                <a:avLst/>
                <a:gdLst>
                  <a:gd name="T0" fmla="*/ 714 w 809"/>
                  <a:gd name="T1" fmla="*/ 0 h 1300"/>
                  <a:gd name="T2" fmla="*/ 7 w 809"/>
                  <a:gd name="T3" fmla="*/ 9 h 1300"/>
                  <a:gd name="T4" fmla="*/ 0 w 809"/>
                  <a:gd name="T5" fmla="*/ 1289 h 1300"/>
                  <a:gd name="T6" fmla="*/ 809 w 809"/>
                  <a:gd name="T7" fmla="*/ 1300 h 1300"/>
                  <a:gd name="T8" fmla="*/ 714 w 809"/>
                  <a:gd name="T9" fmla="*/ 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1300">
                    <a:moveTo>
                      <a:pt x="714" y="0"/>
                    </a:moveTo>
                    <a:lnTo>
                      <a:pt x="7" y="9"/>
                    </a:lnTo>
                    <a:lnTo>
                      <a:pt x="0" y="1289"/>
                    </a:lnTo>
                    <a:lnTo>
                      <a:pt x="809" y="1300"/>
                    </a:lnTo>
                    <a:lnTo>
                      <a:pt x="7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7">
                <a:extLst>
                  <a:ext uri="{FF2B5EF4-FFF2-40B4-BE49-F238E27FC236}">
                    <a16:creationId xmlns:a16="http://schemas.microsoft.com/office/drawing/2014/main" id="{8CC40FBF-D342-49C7-AA28-BA1869FB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1" y="1668"/>
                <a:ext cx="1293" cy="1140"/>
              </a:xfrm>
              <a:custGeom>
                <a:avLst/>
                <a:gdLst>
                  <a:gd name="T0" fmla="*/ 412 w 556"/>
                  <a:gd name="T1" fmla="*/ 257 h 490"/>
                  <a:gd name="T2" fmla="*/ 379 w 556"/>
                  <a:gd name="T3" fmla="*/ 211 h 490"/>
                  <a:gd name="T4" fmla="*/ 358 w 556"/>
                  <a:gd name="T5" fmla="*/ 129 h 490"/>
                  <a:gd name="T6" fmla="*/ 351 w 556"/>
                  <a:gd name="T7" fmla="*/ 113 h 490"/>
                  <a:gd name="T8" fmla="*/ 305 w 556"/>
                  <a:gd name="T9" fmla="*/ 69 h 490"/>
                  <a:gd name="T10" fmla="*/ 261 w 556"/>
                  <a:gd name="T11" fmla="*/ 44 h 490"/>
                  <a:gd name="T12" fmla="*/ 250 w 556"/>
                  <a:gd name="T13" fmla="*/ 21 h 490"/>
                  <a:gd name="T14" fmla="*/ 137 w 556"/>
                  <a:gd name="T15" fmla="*/ 0 h 490"/>
                  <a:gd name="T16" fmla="*/ 115 w 556"/>
                  <a:gd name="T17" fmla="*/ 27 h 490"/>
                  <a:gd name="T18" fmla="*/ 18 w 556"/>
                  <a:gd name="T19" fmla="*/ 69 h 490"/>
                  <a:gd name="T20" fmla="*/ 42 w 556"/>
                  <a:gd name="T21" fmla="*/ 282 h 490"/>
                  <a:gd name="T22" fmla="*/ 7 w 556"/>
                  <a:gd name="T23" fmla="*/ 430 h 490"/>
                  <a:gd name="T24" fmla="*/ 9 w 556"/>
                  <a:gd name="T25" fmla="*/ 490 h 490"/>
                  <a:gd name="T26" fmla="*/ 67 w 556"/>
                  <a:gd name="T27" fmla="*/ 435 h 490"/>
                  <a:gd name="T28" fmla="*/ 137 w 556"/>
                  <a:gd name="T29" fmla="*/ 391 h 490"/>
                  <a:gd name="T30" fmla="*/ 354 w 556"/>
                  <a:gd name="T31" fmla="*/ 392 h 490"/>
                  <a:gd name="T32" fmla="*/ 346 w 556"/>
                  <a:gd name="T33" fmla="*/ 331 h 490"/>
                  <a:gd name="T34" fmla="*/ 521 w 556"/>
                  <a:gd name="T35" fmla="*/ 365 h 490"/>
                  <a:gd name="T36" fmla="*/ 554 w 556"/>
                  <a:gd name="T37" fmla="*/ 305 h 490"/>
                  <a:gd name="T38" fmla="*/ 412 w 556"/>
                  <a:gd name="T39" fmla="*/ 257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6" h="490">
                    <a:moveTo>
                      <a:pt x="412" y="257"/>
                    </a:moveTo>
                    <a:cubicBezTo>
                      <a:pt x="411" y="247"/>
                      <a:pt x="379" y="211"/>
                      <a:pt x="379" y="211"/>
                    </a:cubicBezTo>
                    <a:cubicBezTo>
                      <a:pt x="379" y="211"/>
                      <a:pt x="363" y="148"/>
                      <a:pt x="358" y="129"/>
                    </a:cubicBezTo>
                    <a:cubicBezTo>
                      <a:pt x="357" y="124"/>
                      <a:pt x="354" y="119"/>
                      <a:pt x="351" y="113"/>
                    </a:cubicBezTo>
                    <a:cubicBezTo>
                      <a:pt x="340" y="95"/>
                      <a:pt x="324" y="79"/>
                      <a:pt x="305" y="69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50" y="21"/>
                      <a:pt x="250" y="21"/>
                      <a:pt x="250" y="21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5" y="27"/>
                      <a:pt x="29" y="59"/>
                      <a:pt x="18" y="69"/>
                    </a:cubicBezTo>
                    <a:cubicBezTo>
                      <a:pt x="4" y="81"/>
                      <a:pt x="42" y="282"/>
                      <a:pt x="42" y="282"/>
                    </a:cubicBezTo>
                    <a:cubicBezTo>
                      <a:pt x="42" y="282"/>
                      <a:pt x="13" y="404"/>
                      <a:pt x="7" y="430"/>
                    </a:cubicBezTo>
                    <a:cubicBezTo>
                      <a:pt x="0" y="455"/>
                      <a:pt x="9" y="490"/>
                      <a:pt x="9" y="490"/>
                    </a:cubicBezTo>
                    <a:cubicBezTo>
                      <a:pt x="67" y="435"/>
                      <a:pt x="67" y="435"/>
                      <a:pt x="67" y="435"/>
                    </a:cubicBezTo>
                    <a:cubicBezTo>
                      <a:pt x="83" y="415"/>
                      <a:pt x="112" y="391"/>
                      <a:pt x="137" y="391"/>
                    </a:cubicBezTo>
                    <a:cubicBezTo>
                      <a:pt x="354" y="392"/>
                      <a:pt x="354" y="392"/>
                      <a:pt x="354" y="392"/>
                    </a:cubicBezTo>
                    <a:cubicBezTo>
                      <a:pt x="346" y="331"/>
                      <a:pt x="346" y="331"/>
                      <a:pt x="346" y="331"/>
                    </a:cubicBezTo>
                    <a:cubicBezTo>
                      <a:pt x="521" y="365"/>
                      <a:pt x="521" y="365"/>
                      <a:pt x="521" y="365"/>
                    </a:cubicBezTo>
                    <a:cubicBezTo>
                      <a:pt x="521" y="365"/>
                      <a:pt x="551" y="306"/>
                      <a:pt x="554" y="305"/>
                    </a:cubicBezTo>
                    <a:cubicBezTo>
                      <a:pt x="556" y="304"/>
                      <a:pt x="412" y="257"/>
                      <a:pt x="412" y="257"/>
                    </a:cubicBezTo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8">
                <a:extLst>
                  <a:ext uri="{FF2B5EF4-FFF2-40B4-BE49-F238E27FC236}">
                    <a16:creationId xmlns:a16="http://schemas.microsoft.com/office/drawing/2014/main" id="{35C7E721-1E53-4A9C-8CCC-4F166BC32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" y="1738"/>
                <a:ext cx="352" cy="817"/>
              </a:xfrm>
              <a:custGeom>
                <a:avLst/>
                <a:gdLst>
                  <a:gd name="T0" fmla="*/ 2 w 151"/>
                  <a:gd name="T1" fmla="*/ 2 h 351"/>
                  <a:gd name="T2" fmla="*/ 33 w 151"/>
                  <a:gd name="T3" fmla="*/ 99 h 351"/>
                  <a:gd name="T4" fmla="*/ 47 w 151"/>
                  <a:gd name="T5" fmla="*/ 179 h 351"/>
                  <a:gd name="T6" fmla="*/ 47 w 151"/>
                  <a:gd name="T7" fmla="*/ 283 h 351"/>
                  <a:gd name="T8" fmla="*/ 47 w 151"/>
                  <a:gd name="T9" fmla="*/ 351 h 351"/>
                  <a:gd name="T10" fmla="*/ 151 w 151"/>
                  <a:gd name="T11" fmla="*/ 344 h 351"/>
                  <a:gd name="T12" fmla="*/ 135 w 151"/>
                  <a:gd name="T13" fmla="*/ 231 h 351"/>
                  <a:gd name="T14" fmla="*/ 119 w 151"/>
                  <a:gd name="T15" fmla="*/ 130 h 351"/>
                  <a:gd name="T16" fmla="*/ 104 w 151"/>
                  <a:gd name="T17" fmla="*/ 27 h 351"/>
                  <a:gd name="T18" fmla="*/ 2 w 151"/>
                  <a:gd name="T19" fmla="*/ 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351">
                    <a:moveTo>
                      <a:pt x="2" y="2"/>
                    </a:moveTo>
                    <a:cubicBezTo>
                      <a:pt x="0" y="0"/>
                      <a:pt x="15" y="52"/>
                      <a:pt x="33" y="99"/>
                    </a:cubicBezTo>
                    <a:cubicBezTo>
                      <a:pt x="42" y="125"/>
                      <a:pt x="47" y="152"/>
                      <a:pt x="47" y="179"/>
                    </a:cubicBezTo>
                    <a:cubicBezTo>
                      <a:pt x="47" y="283"/>
                      <a:pt x="47" y="283"/>
                      <a:pt x="47" y="283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151" y="344"/>
                      <a:pt x="151" y="344"/>
                      <a:pt x="151" y="344"/>
                    </a:cubicBezTo>
                    <a:cubicBezTo>
                      <a:pt x="135" y="231"/>
                      <a:pt x="135" y="231"/>
                      <a:pt x="135" y="231"/>
                    </a:cubicBezTo>
                    <a:cubicBezTo>
                      <a:pt x="135" y="231"/>
                      <a:pt x="122" y="158"/>
                      <a:pt x="119" y="130"/>
                    </a:cubicBezTo>
                    <a:cubicBezTo>
                      <a:pt x="116" y="105"/>
                      <a:pt x="104" y="27"/>
                      <a:pt x="104" y="27"/>
                    </a:cubicBezTo>
                    <a:cubicBezTo>
                      <a:pt x="104" y="27"/>
                      <a:pt x="45" y="46"/>
                      <a:pt x="2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9">
                <a:extLst>
                  <a:ext uri="{FF2B5EF4-FFF2-40B4-BE49-F238E27FC236}">
                    <a16:creationId xmlns:a16="http://schemas.microsoft.com/office/drawing/2014/main" id="{F0464075-FEF5-44DC-A5F0-D5844C6DF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4" y="2266"/>
                <a:ext cx="100" cy="100"/>
              </a:xfrm>
              <a:custGeom>
                <a:avLst/>
                <a:gdLst>
                  <a:gd name="T0" fmla="*/ 0 w 43"/>
                  <a:gd name="T1" fmla="*/ 43 h 43"/>
                  <a:gd name="T2" fmla="*/ 0 w 43"/>
                  <a:gd name="T3" fmla="*/ 40 h 43"/>
                  <a:gd name="T4" fmla="*/ 1 w 43"/>
                  <a:gd name="T5" fmla="*/ 33 h 43"/>
                  <a:gd name="T6" fmla="*/ 13 w 43"/>
                  <a:gd name="T7" fmla="*/ 13 h 43"/>
                  <a:gd name="T8" fmla="*/ 33 w 43"/>
                  <a:gd name="T9" fmla="*/ 1 h 43"/>
                  <a:gd name="T10" fmla="*/ 40 w 43"/>
                  <a:gd name="T11" fmla="*/ 0 h 43"/>
                  <a:gd name="T12" fmla="*/ 43 w 43"/>
                  <a:gd name="T13" fmla="*/ 0 h 43"/>
                  <a:gd name="T14" fmla="*/ 34 w 43"/>
                  <a:gd name="T15" fmla="*/ 2 h 43"/>
                  <a:gd name="T16" fmla="*/ 15 w 43"/>
                  <a:gd name="T17" fmla="*/ 14 h 43"/>
                  <a:gd name="T18" fmla="*/ 3 w 43"/>
                  <a:gd name="T19" fmla="*/ 34 h 43"/>
                  <a:gd name="T20" fmla="*/ 0 w 43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43">
                    <a:moveTo>
                      <a:pt x="0" y="43"/>
                    </a:moveTo>
                    <a:cubicBezTo>
                      <a:pt x="0" y="43"/>
                      <a:pt x="0" y="42"/>
                      <a:pt x="0" y="40"/>
                    </a:cubicBezTo>
                    <a:cubicBezTo>
                      <a:pt x="0" y="39"/>
                      <a:pt x="1" y="36"/>
                      <a:pt x="1" y="33"/>
                    </a:cubicBezTo>
                    <a:cubicBezTo>
                      <a:pt x="3" y="28"/>
                      <a:pt x="7" y="20"/>
                      <a:pt x="13" y="13"/>
                    </a:cubicBezTo>
                    <a:cubicBezTo>
                      <a:pt x="20" y="7"/>
                      <a:pt x="28" y="3"/>
                      <a:pt x="33" y="1"/>
                    </a:cubicBezTo>
                    <a:cubicBezTo>
                      <a:pt x="36" y="0"/>
                      <a:pt x="39" y="0"/>
                      <a:pt x="40" y="0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43" y="0"/>
                      <a:pt x="39" y="1"/>
                      <a:pt x="34" y="2"/>
                    </a:cubicBezTo>
                    <a:cubicBezTo>
                      <a:pt x="28" y="4"/>
                      <a:pt x="21" y="8"/>
                      <a:pt x="15" y="14"/>
                    </a:cubicBezTo>
                    <a:cubicBezTo>
                      <a:pt x="8" y="21"/>
                      <a:pt x="5" y="28"/>
                      <a:pt x="3" y="34"/>
                    </a:cubicBezTo>
                    <a:cubicBezTo>
                      <a:pt x="1" y="39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70">
                <a:extLst>
                  <a:ext uri="{FF2B5EF4-FFF2-40B4-BE49-F238E27FC236}">
                    <a16:creationId xmlns:a16="http://schemas.microsoft.com/office/drawing/2014/main" id="{73AF59A9-FC5F-429E-B1A9-FA25E4CAB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" y="2257"/>
                <a:ext cx="77" cy="14"/>
              </a:xfrm>
              <a:custGeom>
                <a:avLst/>
                <a:gdLst>
                  <a:gd name="T0" fmla="*/ 0 w 33"/>
                  <a:gd name="T1" fmla="*/ 6 h 6"/>
                  <a:gd name="T2" fmla="*/ 16 w 33"/>
                  <a:gd name="T3" fmla="*/ 1 h 6"/>
                  <a:gd name="T4" fmla="*/ 33 w 33"/>
                  <a:gd name="T5" fmla="*/ 3 h 6"/>
                  <a:gd name="T6" fmla="*/ 16 w 33"/>
                  <a:gd name="T7" fmla="*/ 3 h 6"/>
                  <a:gd name="T8" fmla="*/ 0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6"/>
                    </a:moveTo>
                    <a:cubicBezTo>
                      <a:pt x="0" y="5"/>
                      <a:pt x="7" y="2"/>
                      <a:pt x="16" y="1"/>
                    </a:cubicBezTo>
                    <a:cubicBezTo>
                      <a:pt x="26" y="0"/>
                      <a:pt x="33" y="3"/>
                      <a:pt x="33" y="3"/>
                    </a:cubicBezTo>
                    <a:cubicBezTo>
                      <a:pt x="33" y="4"/>
                      <a:pt x="25" y="2"/>
                      <a:pt x="16" y="3"/>
                    </a:cubicBezTo>
                    <a:cubicBezTo>
                      <a:pt x="7" y="4"/>
                      <a:pt x="1" y="6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71">
                <a:extLst>
                  <a:ext uri="{FF2B5EF4-FFF2-40B4-BE49-F238E27FC236}">
                    <a16:creationId xmlns:a16="http://schemas.microsoft.com/office/drawing/2014/main" id="{6B61DD5A-D233-4B5D-B72B-A52F9C623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2" y="251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303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72">
                <a:extLst>
                  <a:ext uri="{FF2B5EF4-FFF2-40B4-BE49-F238E27FC236}">
                    <a16:creationId xmlns:a16="http://schemas.microsoft.com/office/drawing/2014/main" id="{36242000-B75F-4213-9DCB-AA537C6CC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2487"/>
                <a:ext cx="342" cy="91"/>
              </a:xfrm>
              <a:custGeom>
                <a:avLst/>
                <a:gdLst>
                  <a:gd name="T0" fmla="*/ 8 w 147"/>
                  <a:gd name="T1" fmla="*/ 0 h 39"/>
                  <a:gd name="T2" fmla="*/ 0 w 147"/>
                  <a:gd name="T3" fmla="*/ 10 h 39"/>
                  <a:gd name="T4" fmla="*/ 0 w 147"/>
                  <a:gd name="T5" fmla="*/ 11 h 39"/>
                  <a:gd name="T6" fmla="*/ 36 w 147"/>
                  <a:gd name="T7" fmla="*/ 35 h 39"/>
                  <a:gd name="T8" fmla="*/ 80 w 147"/>
                  <a:gd name="T9" fmla="*/ 39 h 39"/>
                  <a:gd name="T10" fmla="*/ 81 w 147"/>
                  <a:gd name="T11" fmla="*/ 39 h 39"/>
                  <a:gd name="T12" fmla="*/ 98 w 147"/>
                  <a:gd name="T13" fmla="*/ 37 h 39"/>
                  <a:gd name="T14" fmla="*/ 116 w 147"/>
                  <a:gd name="T15" fmla="*/ 32 h 39"/>
                  <a:gd name="T16" fmla="*/ 117 w 147"/>
                  <a:gd name="T17" fmla="*/ 32 h 39"/>
                  <a:gd name="T18" fmla="*/ 128 w 147"/>
                  <a:gd name="T19" fmla="*/ 34 h 39"/>
                  <a:gd name="T20" fmla="*/ 135 w 147"/>
                  <a:gd name="T21" fmla="*/ 34 h 39"/>
                  <a:gd name="T22" fmla="*/ 140 w 147"/>
                  <a:gd name="T23" fmla="*/ 34 h 39"/>
                  <a:gd name="T24" fmla="*/ 147 w 147"/>
                  <a:gd name="T25" fmla="*/ 25 h 39"/>
                  <a:gd name="T26" fmla="*/ 8 w 147"/>
                  <a:gd name="T2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39">
                    <a:moveTo>
                      <a:pt x="8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9" y="22"/>
                      <a:pt x="22" y="31"/>
                      <a:pt x="36" y="35"/>
                    </a:cubicBezTo>
                    <a:cubicBezTo>
                      <a:pt x="50" y="38"/>
                      <a:pt x="65" y="39"/>
                      <a:pt x="80" y="39"/>
                    </a:cubicBezTo>
                    <a:cubicBezTo>
                      <a:pt x="81" y="39"/>
                      <a:pt x="81" y="39"/>
                      <a:pt x="81" y="39"/>
                    </a:cubicBezTo>
                    <a:cubicBezTo>
                      <a:pt x="87" y="39"/>
                      <a:pt x="93" y="39"/>
                      <a:pt x="98" y="37"/>
                    </a:cubicBezTo>
                    <a:cubicBezTo>
                      <a:pt x="104" y="35"/>
                      <a:pt x="109" y="32"/>
                      <a:pt x="116" y="32"/>
                    </a:cubicBezTo>
                    <a:cubicBezTo>
                      <a:pt x="116" y="32"/>
                      <a:pt x="116" y="32"/>
                      <a:pt x="117" y="32"/>
                    </a:cubicBezTo>
                    <a:cubicBezTo>
                      <a:pt x="120" y="32"/>
                      <a:pt x="124" y="33"/>
                      <a:pt x="128" y="34"/>
                    </a:cubicBezTo>
                    <a:cubicBezTo>
                      <a:pt x="130" y="34"/>
                      <a:pt x="132" y="34"/>
                      <a:pt x="135" y="34"/>
                    </a:cubicBezTo>
                    <a:cubicBezTo>
                      <a:pt x="137" y="34"/>
                      <a:pt x="138" y="34"/>
                      <a:pt x="140" y="34"/>
                    </a:cubicBezTo>
                    <a:cubicBezTo>
                      <a:pt x="144" y="32"/>
                      <a:pt x="147" y="29"/>
                      <a:pt x="147" y="25"/>
                    </a:cubicBezTo>
                    <a:cubicBezTo>
                      <a:pt x="102" y="12"/>
                      <a:pt x="55" y="3"/>
                      <a:pt x="8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73">
                <a:extLst>
                  <a:ext uri="{FF2B5EF4-FFF2-40B4-BE49-F238E27FC236}">
                    <a16:creationId xmlns:a16="http://schemas.microsoft.com/office/drawing/2014/main" id="{3892DACD-9021-4C87-B4F6-11B70AE5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" y="2424"/>
                <a:ext cx="435" cy="142"/>
              </a:xfrm>
              <a:custGeom>
                <a:avLst/>
                <a:gdLst>
                  <a:gd name="T0" fmla="*/ 183 w 187"/>
                  <a:gd name="T1" fmla="*/ 41 h 61"/>
                  <a:gd name="T2" fmla="*/ 158 w 187"/>
                  <a:gd name="T3" fmla="*/ 13 h 61"/>
                  <a:gd name="T4" fmla="*/ 105 w 187"/>
                  <a:gd name="T5" fmla="*/ 0 h 61"/>
                  <a:gd name="T6" fmla="*/ 56 w 187"/>
                  <a:gd name="T7" fmla="*/ 15 h 61"/>
                  <a:gd name="T8" fmla="*/ 14 w 187"/>
                  <a:gd name="T9" fmla="*/ 3 h 61"/>
                  <a:gd name="T10" fmla="*/ 0 w 187"/>
                  <a:gd name="T11" fmla="*/ 56 h 61"/>
                  <a:gd name="T12" fmla="*/ 73 w 187"/>
                  <a:gd name="T13" fmla="*/ 61 h 61"/>
                  <a:gd name="T14" fmla="*/ 157 w 187"/>
                  <a:gd name="T15" fmla="*/ 57 h 61"/>
                  <a:gd name="T16" fmla="*/ 159 w 187"/>
                  <a:gd name="T17" fmla="*/ 50 h 61"/>
                  <a:gd name="T18" fmla="*/ 175 w 187"/>
                  <a:gd name="T19" fmla="*/ 55 h 61"/>
                  <a:gd name="T20" fmla="*/ 183 w 187"/>
                  <a:gd name="T21" fmla="*/ 54 h 61"/>
                  <a:gd name="T22" fmla="*/ 183 w 187"/>
                  <a:gd name="T23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61">
                    <a:moveTo>
                      <a:pt x="183" y="41"/>
                    </a:moveTo>
                    <a:cubicBezTo>
                      <a:pt x="158" y="13"/>
                      <a:pt x="158" y="13"/>
                      <a:pt x="158" y="13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57" y="15"/>
                      <a:pt x="56" y="15"/>
                    </a:cubicBezTo>
                    <a:cubicBezTo>
                      <a:pt x="55" y="14"/>
                      <a:pt x="14" y="3"/>
                      <a:pt x="14" y="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157" y="57"/>
                      <a:pt x="157" y="57"/>
                      <a:pt x="157" y="57"/>
                    </a:cubicBezTo>
                    <a:cubicBezTo>
                      <a:pt x="157" y="57"/>
                      <a:pt x="161" y="53"/>
                      <a:pt x="159" y="50"/>
                    </a:cubicBezTo>
                    <a:cubicBezTo>
                      <a:pt x="156" y="48"/>
                      <a:pt x="173" y="55"/>
                      <a:pt x="175" y="55"/>
                    </a:cubicBezTo>
                    <a:cubicBezTo>
                      <a:pt x="177" y="55"/>
                      <a:pt x="180" y="57"/>
                      <a:pt x="183" y="54"/>
                    </a:cubicBezTo>
                    <a:cubicBezTo>
                      <a:pt x="185" y="52"/>
                      <a:pt x="187" y="45"/>
                      <a:pt x="183" y="4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74">
                <a:extLst>
                  <a:ext uri="{FF2B5EF4-FFF2-40B4-BE49-F238E27FC236}">
                    <a16:creationId xmlns:a16="http://schemas.microsoft.com/office/drawing/2014/main" id="{054EE836-03AD-4A7E-9366-CAD69D17D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" y="2506"/>
                <a:ext cx="133" cy="37"/>
              </a:xfrm>
              <a:custGeom>
                <a:avLst/>
                <a:gdLst>
                  <a:gd name="T0" fmla="*/ 57 w 57"/>
                  <a:gd name="T1" fmla="*/ 15 h 16"/>
                  <a:gd name="T2" fmla="*/ 48 w 57"/>
                  <a:gd name="T3" fmla="*/ 13 h 16"/>
                  <a:gd name="T4" fmla="*/ 28 w 57"/>
                  <a:gd name="T5" fmla="*/ 7 h 16"/>
                  <a:gd name="T6" fmla="*/ 8 w 57"/>
                  <a:gd name="T7" fmla="*/ 3 h 16"/>
                  <a:gd name="T8" fmla="*/ 0 w 57"/>
                  <a:gd name="T9" fmla="*/ 1 h 16"/>
                  <a:gd name="T10" fmla="*/ 8 w 57"/>
                  <a:gd name="T11" fmla="*/ 1 h 16"/>
                  <a:gd name="T12" fmla="*/ 29 w 57"/>
                  <a:gd name="T13" fmla="*/ 5 h 16"/>
                  <a:gd name="T14" fmla="*/ 49 w 57"/>
                  <a:gd name="T15" fmla="*/ 12 h 16"/>
                  <a:gd name="T16" fmla="*/ 57 w 5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16">
                    <a:moveTo>
                      <a:pt x="57" y="15"/>
                    </a:moveTo>
                    <a:cubicBezTo>
                      <a:pt x="57" y="16"/>
                      <a:pt x="53" y="15"/>
                      <a:pt x="48" y="13"/>
                    </a:cubicBezTo>
                    <a:cubicBezTo>
                      <a:pt x="43" y="11"/>
                      <a:pt x="36" y="9"/>
                      <a:pt x="28" y="7"/>
                    </a:cubicBezTo>
                    <a:cubicBezTo>
                      <a:pt x="21" y="5"/>
                      <a:pt x="13" y="4"/>
                      <a:pt x="8" y="3"/>
                    </a:cubicBezTo>
                    <a:cubicBezTo>
                      <a:pt x="3" y="2"/>
                      <a:pt x="0" y="1"/>
                      <a:pt x="0" y="1"/>
                    </a:cubicBezTo>
                    <a:cubicBezTo>
                      <a:pt x="0" y="0"/>
                      <a:pt x="3" y="1"/>
                      <a:pt x="8" y="1"/>
                    </a:cubicBezTo>
                    <a:cubicBezTo>
                      <a:pt x="14" y="2"/>
                      <a:pt x="21" y="3"/>
                      <a:pt x="29" y="5"/>
                    </a:cubicBezTo>
                    <a:cubicBezTo>
                      <a:pt x="37" y="7"/>
                      <a:pt x="44" y="10"/>
                      <a:pt x="49" y="12"/>
                    </a:cubicBezTo>
                    <a:cubicBezTo>
                      <a:pt x="54" y="14"/>
                      <a:pt x="57" y="15"/>
                      <a:pt x="57" y="15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75">
                <a:extLst>
                  <a:ext uri="{FF2B5EF4-FFF2-40B4-BE49-F238E27FC236}">
                    <a16:creationId xmlns:a16="http://schemas.microsoft.com/office/drawing/2014/main" id="{9B638E3F-9DE8-4F34-8804-5F759B07E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2471"/>
                <a:ext cx="186" cy="49"/>
              </a:xfrm>
              <a:custGeom>
                <a:avLst/>
                <a:gdLst>
                  <a:gd name="T0" fmla="*/ 80 w 80"/>
                  <a:gd name="T1" fmla="*/ 21 h 21"/>
                  <a:gd name="T2" fmla="*/ 69 w 80"/>
                  <a:gd name="T3" fmla="*/ 17 h 21"/>
                  <a:gd name="T4" fmla="*/ 40 w 80"/>
                  <a:gd name="T5" fmla="*/ 8 h 21"/>
                  <a:gd name="T6" fmla="*/ 12 w 80"/>
                  <a:gd name="T7" fmla="*/ 1 h 21"/>
                  <a:gd name="T8" fmla="*/ 0 w 80"/>
                  <a:gd name="T9" fmla="*/ 2 h 21"/>
                  <a:gd name="T10" fmla="*/ 3 w 80"/>
                  <a:gd name="T11" fmla="*/ 1 h 21"/>
                  <a:gd name="T12" fmla="*/ 12 w 80"/>
                  <a:gd name="T13" fmla="*/ 0 h 21"/>
                  <a:gd name="T14" fmla="*/ 41 w 80"/>
                  <a:gd name="T15" fmla="*/ 7 h 21"/>
                  <a:gd name="T16" fmla="*/ 69 w 80"/>
                  <a:gd name="T17" fmla="*/ 16 h 21"/>
                  <a:gd name="T18" fmla="*/ 77 w 80"/>
                  <a:gd name="T19" fmla="*/ 19 h 21"/>
                  <a:gd name="T20" fmla="*/ 80 w 80"/>
                  <a:gd name="T2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21">
                    <a:moveTo>
                      <a:pt x="80" y="21"/>
                    </a:moveTo>
                    <a:cubicBezTo>
                      <a:pt x="80" y="21"/>
                      <a:pt x="76" y="19"/>
                      <a:pt x="69" y="17"/>
                    </a:cubicBezTo>
                    <a:cubicBezTo>
                      <a:pt x="61" y="14"/>
                      <a:pt x="52" y="11"/>
                      <a:pt x="40" y="8"/>
                    </a:cubicBezTo>
                    <a:cubicBezTo>
                      <a:pt x="29" y="5"/>
                      <a:pt x="19" y="2"/>
                      <a:pt x="12" y="1"/>
                    </a:cubicBezTo>
                    <a:cubicBezTo>
                      <a:pt x="4" y="1"/>
                      <a:pt x="0" y="2"/>
                      <a:pt x="0" y="2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5" y="0"/>
                      <a:pt x="8" y="0"/>
                      <a:pt x="12" y="0"/>
                    </a:cubicBezTo>
                    <a:cubicBezTo>
                      <a:pt x="20" y="0"/>
                      <a:pt x="30" y="3"/>
                      <a:pt x="41" y="7"/>
                    </a:cubicBezTo>
                    <a:cubicBezTo>
                      <a:pt x="52" y="10"/>
                      <a:pt x="62" y="13"/>
                      <a:pt x="69" y="16"/>
                    </a:cubicBezTo>
                    <a:cubicBezTo>
                      <a:pt x="73" y="17"/>
                      <a:pt x="75" y="18"/>
                      <a:pt x="77" y="19"/>
                    </a:cubicBezTo>
                    <a:cubicBezTo>
                      <a:pt x="79" y="20"/>
                      <a:pt x="80" y="20"/>
                      <a:pt x="80" y="2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76">
                <a:extLst>
                  <a:ext uri="{FF2B5EF4-FFF2-40B4-BE49-F238E27FC236}">
                    <a16:creationId xmlns:a16="http://schemas.microsoft.com/office/drawing/2014/main" id="{B8077128-A1D5-48D1-9474-EE0415C70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1829"/>
                <a:ext cx="452" cy="726"/>
              </a:xfrm>
              <a:custGeom>
                <a:avLst/>
                <a:gdLst>
                  <a:gd name="T0" fmla="*/ 77 w 194"/>
                  <a:gd name="T1" fmla="*/ 0 h 312"/>
                  <a:gd name="T2" fmla="*/ 49 w 194"/>
                  <a:gd name="T3" fmla="*/ 50 h 312"/>
                  <a:gd name="T4" fmla="*/ 8 w 194"/>
                  <a:gd name="T5" fmla="*/ 266 h 312"/>
                  <a:gd name="T6" fmla="*/ 176 w 194"/>
                  <a:gd name="T7" fmla="*/ 312 h 312"/>
                  <a:gd name="T8" fmla="*/ 194 w 194"/>
                  <a:gd name="T9" fmla="*/ 232 h 312"/>
                  <a:gd name="T10" fmla="*/ 114 w 194"/>
                  <a:gd name="T11" fmla="*/ 210 h 312"/>
                  <a:gd name="T12" fmla="*/ 116 w 194"/>
                  <a:gd name="T13" fmla="*/ 106 h 312"/>
                  <a:gd name="T14" fmla="*/ 77 w 194"/>
                  <a:gd name="T1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312">
                    <a:moveTo>
                      <a:pt x="77" y="0"/>
                    </a:moveTo>
                    <a:cubicBezTo>
                      <a:pt x="77" y="0"/>
                      <a:pt x="58" y="12"/>
                      <a:pt x="49" y="50"/>
                    </a:cubicBezTo>
                    <a:cubicBezTo>
                      <a:pt x="40" y="88"/>
                      <a:pt x="0" y="243"/>
                      <a:pt x="8" y="266"/>
                    </a:cubicBezTo>
                    <a:cubicBezTo>
                      <a:pt x="16" y="289"/>
                      <a:pt x="176" y="312"/>
                      <a:pt x="176" y="312"/>
                    </a:cubicBezTo>
                    <a:cubicBezTo>
                      <a:pt x="194" y="232"/>
                      <a:pt x="194" y="232"/>
                      <a:pt x="194" y="232"/>
                    </a:cubicBezTo>
                    <a:cubicBezTo>
                      <a:pt x="114" y="210"/>
                      <a:pt x="114" y="210"/>
                      <a:pt x="114" y="210"/>
                    </a:cubicBezTo>
                    <a:cubicBezTo>
                      <a:pt x="114" y="210"/>
                      <a:pt x="115" y="136"/>
                      <a:pt x="116" y="106"/>
                    </a:cubicBezTo>
                    <a:cubicBezTo>
                      <a:pt x="117" y="75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77">
                <a:extLst>
                  <a:ext uri="{FF2B5EF4-FFF2-40B4-BE49-F238E27FC236}">
                    <a16:creationId xmlns:a16="http://schemas.microsoft.com/office/drawing/2014/main" id="{3467C468-90AF-4C8B-94F7-A35EF09D1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" y="2396"/>
                <a:ext cx="95" cy="156"/>
              </a:xfrm>
              <a:custGeom>
                <a:avLst/>
                <a:gdLst>
                  <a:gd name="T0" fmla="*/ 34 w 95"/>
                  <a:gd name="T1" fmla="*/ 0 h 156"/>
                  <a:gd name="T2" fmla="*/ 95 w 95"/>
                  <a:gd name="T3" fmla="*/ 14 h 156"/>
                  <a:gd name="T4" fmla="*/ 60 w 95"/>
                  <a:gd name="T5" fmla="*/ 156 h 156"/>
                  <a:gd name="T6" fmla="*/ 0 w 95"/>
                  <a:gd name="T7" fmla="*/ 145 h 156"/>
                  <a:gd name="T8" fmla="*/ 34 w 95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56">
                    <a:moveTo>
                      <a:pt x="34" y="0"/>
                    </a:moveTo>
                    <a:lnTo>
                      <a:pt x="95" y="14"/>
                    </a:lnTo>
                    <a:lnTo>
                      <a:pt x="60" y="156"/>
                    </a:lnTo>
                    <a:lnTo>
                      <a:pt x="0" y="14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78">
                <a:extLst>
                  <a:ext uri="{FF2B5EF4-FFF2-40B4-BE49-F238E27FC236}">
                    <a16:creationId xmlns:a16="http://schemas.microsoft.com/office/drawing/2014/main" id="{4C9034C0-27FF-41F2-95ED-03C33BD91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2317"/>
                <a:ext cx="437" cy="242"/>
              </a:xfrm>
              <a:custGeom>
                <a:avLst/>
                <a:gdLst>
                  <a:gd name="T0" fmla="*/ 1 w 188"/>
                  <a:gd name="T1" fmla="*/ 48 h 104"/>
                  <a:gd name="T2" fmla="*/ 1 w 188"/>
                  <a:gd name="T3" fmla="*/ 51 h 104"/>
                  <a:gd name="T4" fmla="*/ 7 w 188"/>
                  <a:gd name="T5" fmla="*/ 60 h 104"/>
                  <a:gd name="T6" fmla="*/ 43 w 188"/>
                  <a:gd name="T7" fmla="*/ 75 h 104"/>
                  <a:gd name="T8" fmla="*/ 43 w 188"/>
                  <a:gd name="T9" fmla="*/ 75 h 104"/>
                  <a:gd name="T10" fmla="*/ 44 w 188"/>
                  <a:gd name="T11" fmla="*/ 75 h 104"/>
                  <a:gd name="T12" fmla="*/ 69 w 188"/>
                  <a:gd name="T13" fmla="*/ 82 h 104"/>
                  <a:gd name="T14" fmla="*/ 99 w 188"/>
                  <a:gd name="T15" fmla="*/ 88 h 104"/>
                  <a:gd name="T16" fmla="*/ 169 w 188"/>
                  <a:gd name="T17" fmla="*/ 102 h 104"/>
                  <a:gd name="T18" fmla="*/ 168 w 188"/>
                  <a:gd name="T19" fmla="*/ 103 h 104"/>
                  <a:gd name="T20" fmla="*/ 173 w 188"/>
                  <a:gd name="T21" fmla="*/ 79 h 104"/>
                  <a:gd name="T22" fmla="*/ 186 w 188"/>
                  <a:gd name="T23" fmla="*/ 27 h 104"/>
                  <a:gd name="T24" fmla="*/ 187 w 188"/>
                  <a:gd name="T25" fmla="*/ 28 h 104"/>
                  <a:gd name="T26" fmla="*/ 115 w 188"/>
                  <a:gd name="T27" fmla="*/ 7 h 104"/>
                  <a:gd name="T28" fmla="*/ 115 w 188"/>
                  <a:gd name="T29" fmla="*/ 7 h 104"/>
                  <a:gd name="T30" fmla="*/ 115 w 188"/>
                  <a:gd name="T31" fmla="*/ 7 h 104"/>
                  <a:gd name="T32" fmla="*/ 83 w 188"/>
                  <a:gd name="T33" fmla="*/ 2 h 104"/>
                  <a:gd name="T34" fmla="*/ 60 w 188"/>
                  <a:gd name="T35" fmla="*/ 7 h 104"/>
                  <a:gd name="T36" fmla="*/ 46 w 188"/>
                  <a:gd name="T37" fmla="*/ 15 h 104"/>
                  <a:gd name="T38" fmla="*/ 43 w 188"/>
                  <a:gd name="T39" fmla="*/ 17 h 104"/>
                  <a:gd name="T40" fmla="*/ 42 w 188"/>
                  <a:gd name="T41" fmla="*/ 18 h 104"/>
                  <a:gd name="T42" fmla="*/ 43 w 188"/>
                  <a:gd name="T43" fmla="*/ 17 h 104"/>
                  <a:gd name="T44" fmla="*/ 46 w 188"/>
                  <a:gd name="T45" fmla="*/ 15 h 104"/>
                  <a:gd name="T46" fmla="*/ 59 w 188"/>
                  <a:gd name="T47" fmla="*/ 7 h 104"/>
                  <a:gd name="T48" fmla="*/ 83 w 188"/>
                  <a:gd name="T49" fmla="*/ 1 h 104"/>
                  <a:gd name="T50" fmla="*/ 115 w 188"/>
                  <a:gd name="T51" fmla="*/ 6 h 104"/>
                  <a:gd name="T52" fmla="*/ 115 w 188"/>
                  <a:gd name="T53" fmla="*/ 6 h 104"/>
                  <a:gd name="T54" fmla="*/ 187 w 188"/>
                  <a:gd name="T55" fmla="*/ 26 h 104"/>
                  <a:gd name="T56" fmla="*/ 188 w 188"/>
                  <a:gd name="T57" fmla="*/ 26 h 104"/>
                  <a:gd name="T58" fmla="*/ 188 w 188"/>
                  <a:gd name="T59" fmla="*/ 27 h 104"/>
                  <a:gd name="T60" fmla="*/ 175 w 188"/>
                  <a:gd name="T61" fmla="*/ 80 h 104"/>
                  <a:gd name="T62" fmla="*/ 169 w 188"/>
                  <a:gd name="T63" fmla="*/ 103 h 104"/>
                  <a:gd name="T64" fmla="*/ 169 w 188"/>
                  <a:gd name="T65" fmla="*/ 104 h 104"/>
                  <a:gd name="T66" fmla="*/ 168 w 188"/>
                  <a:gd name="T67" fmla="*/ 104 h 104"/>
                  <a:gd name="T68" fmla="*/ 99 w 188"/>
                  <a:gd name="T69" fmla="*/ 90 h 104"/>
                  <a:gd name="T70" fmla="*/ 69 w 188"/>
                  <a:gd name="T71" fmla="*/ 83 h 104"/>
                  <a:gd name="T72" fmla="*/ 43 w 188"/>
                  <a:gd name="T73" fmla="*/ 77 h 104"/>
                  <a:gd name="T74" fmla="*/ 43 w 188"/>
                  <a:gd name="T75" fmla="*/ 77 h 104"/>
                  <a:gd name="T76" fmla="*/ 6 w 188"/>
                  <a:gd name="T77" fmla="*/ 61 h 104"/>
                  <a:gd name="T78" fmla="*/ 1 w 188"/>
                  <a:gd name="T79" fmla="*/ 51 h 104"/>
                  <a:gd name="T80" fmla="*/ 1 w 188"/>
                  <a:gd name="T81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104">
                    <a:moveTo>
                      <a:pt x="1" y="48"/>
                    </a:moveTo>
                    <a:cubicBezTo>
                      <a:pt x="1" y="48"/>
                      <a:pt x="1" y="49"/>
                      <a:pt x="1" y="51"/>
                    </a:cubicBezTo>
                    <a:cubicBezTo>
                      <a:pt x="2" y="54"/>
                      <a:pt x="3" y="57"/>
                      <a:pt x="7" y="60"/>
                    </a:cubicBezTo>
                    <a:cubicBezTo>
                      <a:pt x="13" y="67"/>
                      <a:pt x="27" y="72"/>
                      <a:pt x="43" y="75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51" y="78"/>
                      <a:pt x="60" y="80"/>
                      <a:pt x="69" y="82"/>
                    </a:cubicBezTo>
                    <a:cubicBezTo>
                      <a:pt x="79" y="84"/>
                      <a:pt x="89" y="86"/>
                      <a:pt x="99" y="88"/>
                    </a:cubicBezTo>
                    <a:cubicBezTo>
                      <a:pt x="120" y="93"/>
                      <a:pt x="144" y="97"/>
                      <a:pt x="169" y="102"/>
                    </a:cubicBezTo>
                    <a:cubicBezTo>
                      <a:pt x="168" y="103"/>
                      <a:pt x="168" y="103"/>
                      <a:pt x="168" y="103"/>
                    </a:cubicBezTo>
                    <a:cubicBezTo>
                      <a:pt x="169" y="95"/>
                      <a:pt x="171" y="87"/>
                      <a:pt x="173" y="79"/>
                    </a:cubicBezTo>
                    <a:cubicBezTo>
                      <a:pt x="178" y="61"/>
                      <a:pt x="182" y="44"/>
                      <a:pt x="186" y="27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160" y="20"/>
                      <a:pt x="136" y="13"/>
                      <a:pt x="115" y="7"/>
                    </a:cubicBezTo>
                    <a:cubicBezTo>
                      <a:pt x="115" y="7"/>
                      <a:pt x="115" y="7"/>
                      <a:pt x="115" y="7"/>
                    </a:cubicBezTo>
                    <a:cubicBezTo>
                      <a:pt x="115" y="7"/>
                      <a:pt x="115" y="7"/>
                      <a:pt x="115" y="7"/>
                    </a:cubicBezTo>
                    <a:cubicBezTo>
                      <a:pt x="104" y="3"/>
                      <a:pt x="93" y="1"/>
                      <a:pt x="83" y="2"/>
                    </a:cubicBezTo>
                    <a:cubicBezTo>
                      <a:pt x="74" y="2"/>
                      <a:pt x="66" y="5"/>
                      <a:pt x="60" y="7"/>
                    </a:cubicBezTo>
                    <a:cubicBezTo>
                      <a:pt x="54" y="10"/>
                      <a:pt x="49" y="13"/>
                      <a:pt x="46" y="15"/>
                    </a:cubicBezTo>
                    <a:cubicBezTo>
                      <a:pt x="45" y="16"/>
                      <a:pt x="44" y="17"/>
                      <a:pt x="43" y="17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18"/>
                      <a:pt x="42" y="18"/>
                      <a:pt x="43" y="17"/>
                    </a:cubicBezTo>
                    <a:cubicBezTo>
                      <a:pt x="44" y="17"/>
                      <a:pt x="45" y="16"/>
                      <a:pt x="46" y="15"/>
                    </a:cubicBezTo>
                    <a:cubicBezTo>
                      <a:pt x="49" y="12"/>
                      <a:pt x="53" y="9"/>
                      <a:pt x="59" y="7"/>
                    </a:cubicBezTo>
                    <a:cubicBezTo>
                      <a:pt x="66" y="4"/>
                      <a:pt x="74" y="1"/>
                      <a:pt x="83" y="1"/>
                    </a:cubicBezTo>
                    <a:cubicBezTo>
                      <a:pt x="93" y="0"/>
                      <a:pt x="104" y="1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36" y="12"/>
                      <a:pt x="160" y="19"/>
                      <a:pt x="187" y="26"/>
                    </a:cubicBezTo>
                    <a:cubicBezTo>
                      <a:pt x="188" y="26"/>
                      <a:pt x="188" y="26"/>
                      <a:pt x="188" y="26"/>
                    </a:cubicBezTo>
                    <a:cubicBezTo>
                      <a:pt x="188" y="27"/>
                      <a:pt x="188" y="27"/>
                      <a:pt x="188" y="27"/>
                    </a:cubicBezTo>
                    <a:cubicBezTo>
                      <a:pt x="184" y="44"/>
                      <a:pt x="179" y="62"/>
                      <a:pt x="175" y="80"/>
                    </a:cubicBezTo>
                    <a:cubicBezTo>
                      <a:pt x="173" y="88"/>
                      <a:pt x="171" y="96"/>
                      <a:pt x="169" y="103"/>
                    </a:cubicBezTo>
                    <a:cubicBezTo>
                      <a:pt x="169" y="104"/>
                      <a:pt x="169" y="104"/>
                      <a:pt x="169" y="104"/>
                    </a:cubicBezTo>
                    <a:cubicBezTo>
                      <a:pt x="168" y="104"/>
                      <a:pt x="168" y="104"/>
                      <a:pt x="168" y="104"/>
                    </a:cubicBezTo>
                    <a:cubicBezTo>
                      <a:pt x="143" y="99"/>
                      <a:pt x="120" y="94"/>
                      <a:pt x="99" y="90"/>
                    </a:cubicBezTo>
                    <a:cubicBezTo>
                      <a:pt x="88" y="88"/>
                      <a:pt x="78" y="86"/>
                      <a:pt x="69" y="83"/>
                    </a:cubicBezTo>
                    <a:cubicBezTo>
                      <a:pt x="60" y="81"/>
                      <a:pt x="51" y="79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26" y="73"/>
                      <a:pt x="13" y="68"/>
                      <a:pt x="6" y="61"/>
                    </a:cubicBezTo>
                    <a:cubicBezTo>
                      <a:pt x="3" y="58"/>
                      <a:pt x="1" y="54"/>
                      <a:pt x="1" y="51"/>
                    </a:cubicBezTo>
                    <a:cubicBezTo>
                      <a:pt x="0" y="49"/>
                      <a:pt x="1" y="48"/>
                      <a:pt x="1" y="4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79">
                <a:extLst>
                  <a:ext uri="{FF2B5EF4-FFF2-40B4-BE49-F238E27FC236}">
                    <a16:creationId xmlns:a16="http://schemas.microsoft.com/office/drawing/2014/main" id="{091801A7-5297-4B27-A90C-792E8519A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8" y="2282"/>
                <a:ext cx="140" cy="49"/>
              </a:xfrm>
              <a:custGeom>
                <a:avLst/>
                <a:gdLst>
                  <a:gd name="T0" fmla="*/ 60 w 60"/>
                  <a:gd name="T1" fmla="*/ 20 h 21"/>
                  <a:gd name="T2" fmla="*/ 52 w 60"/>
                  <a:gd name="T3" fmla="*/ 15 h 21"/>
                  <a:gd name="T4" fmla="*/ 32 w 60"/>
                  <a:gd name="T5" fmla="*/ 5 h 21"/>
                  <a:gd name="T6" fmla="*/ 9 w 60"/>
                  <a:gd name="T7" fmla="*/ 2 h 21"/>
                  <a:gd name="T8" fmla="*/ 0 w 60"/>
                  <a:gd name="T9" fmla="*/ 3 h 21"/>
                  <a:gd name="T10" fmla="*/ 9 w 60"/>
                  <a:gd name="T11" fmla="*/ 1 h 21"/>
                  <a:gd name="T12" fmla="*/ 32 w 60"/>
                  <a:gd name="T13" fmla="*/ 3 h 21"/>
                  <a:gd name="T14" fmla="*/ 53 w 60"/>
                  <a:gd name="T15" fmla="*/ 14 h 21"/>
                  <a:gd name="T16" fmla="*/ 60 w 60"/>
                  <a:gd name="T1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1">
                    <a:moveTo>
                      <a:pt x="60" y="20"/>
                    </a:moveTo>
                    <a:cubicBezTo>
                      <a:pt x="60" y="21"/>
                      <a:pt x="57" y="18"/>
                      <a:pt x="52" y="15"/>
                    </a:cubicBezTo>
                    <a:cubicBezTo>
                      <a:pt x="47" y="12"/>
                      <a:pt x="40" y="8"/>
                      <a:pt x="32" y="5"/>
                    </a:cubicBezTo>
                    <a:cubicBezTo>
                      <a:pt x="23" y="3"/>
                      <a:pt x="15" y="2"/>
                      <a:pt x="9" y="2"/>
                    </a:cubicBezTo>
                    <a:cubicBezTo>
                      <a:pt x="3" y="2"/>
                      <a:pt x="0" y="3"/>
                      <a:pt x="0" y="3"/>
                    </a:cubicBezTo>
                    <a:cubicBezTo>
                      <a:pt x="0" y="3"/>
                      <a:pt x="3" y="1"/>
                      <a:pt x="9" y="1"/>
                    </a:cubicBezTo>
                    <a:cubicBezTo>
                      <a:pt x="15" y="0"/>
                      <a:pt x="23" y="1"/>
                      <a:pt x="32" y="3"/>
                    </a:cubicBezTo>
                    <a:cubicBezTo>
                      <a:pt x="41" y="6"/>
                      <a:pt x="48" y="10"/>
                      <a:pt x="53" y="14"/>
                    </a:cubicBezTo>
                    <a:cubicBezTo>
                      <a:pt x="58" y="17"/>
                      <a:pt x="60" y="20"/>
                      <a:pt x="6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80">
                <a:extLst>
                  <a:ext uri="{FF2B5EF4-FFF2-40B4-BE49-F238E27FC236}">
                    <a16:creationId xmlns:a16="http://schemas.microsoft.com/office/drawing/2014/main" id="{0AD5B25F-58A2-4A57-B112-5637FDC59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" y="2029"/>
                <a:ext cx="56" cy="279"/>
              </a:xfrm>
              <a:custGeom>
                <a:avLst/>
                <a:gdLst>
                  <a:gd name="T0" fmla="*/ 24 w 24"/>
                  <a:gd name="T1" fmla="*/ 0 h 120"/>
                  <a:gd name="T2" fmla="*/ 24 w 24"/>
                  <a:gd name="T3" fmla="*/ 5 h 120"/>
                  <a:gd name="T4" fmla="*/ 23 w 24"/>
                  <a:gd name="T5" fmla="*/ 18 h 120"/>
                  <a:gd name="T6" fmla="*/ 17 w 24"/>
                  <a:gd name="T7" fmla="*/ 61 h 120"/>
                  <a:gd name="T8" fmla="*/ 7 w 24"/>
                  <a:gd name="T9" fmla="*/ 103 h 120"/>
                  <a:gd name="T10" fmla="*/ 5 w 24"/>
                  <a:gd name="T11" fmla="*/ 111 h 120"/>
                  <a:gd name="T12" fmla="*/ 2 w 24"/>
                  <a:gd name="T13" fmla="*/ 116 h 120"/>
                  <a:gd name="T14" fmla="*/ 0 w 24"/>
                  <a:gd name="T15" fmla="*/ 120 h 120"/>
                  <a:gd name="T16" fmla="*/ 2 w 24"/>
                  <a:gd name="T17" fmla="*/ 115 h 120"/>
                  <a:gd name="T18" fmla="*/ 4 w 24"/>
                  <a:gd name="T19" fmla="*/ 110 h 120"/>
                  <a:gd name="T20" fmla="*/ 6 w 24"/>
                  <a:gd name="T21" fmla="*/ 103 h 120"/>
                  <a:gd name="T22" fmla="*/ 16 w 24"/>
                  <a:gd name="T23" fmla="*/ 61 h 120"/>
                  <a:gd name="T24" fmla="*/ 22 w 24"/>
                  <a:gd name="T25" fmla="*/ 18 h 120"/>
                  <a:gd name="T26" fmla="*/ 23 w 24"/>
                  <a:gd name="T27" fmla="*/ 4 h 120"/>
                  <a:gd name="T28" fmla="*/ 24 w 24"/>
                  <a:gd name="T2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20">
                    <a:moveTo>
                      <a:pt x="24" y="0"/>
                    </a:moveTo>
                    <a:cubicBezTo>
                      <a:pt x="24" y="0"/>
                      <a:pt x="24" y="1"/>
                      <a:pt x="24" y="5"/>
                    </a:cubicBezTo>
                    <a:cubicBezTo>
                      <a:pt x="24" y="8"/>
                      <a:pt x="23" y="12"/>
                      <a:pt x="23" y="18"/>
                    </a:cubicBezTo>
                    <a:cubicBezTo>
                      <a:pt x="22" y="29"/>
                      <a:pt x="20" y="44"/>
                      <a:pt x="17" y="61"/>
                    </a:cubicBezTo>
                    <a:cubicBezTo>
                      <a:pt x="15" y="78"/>
                      <a:pt x="11" y="93"/>
                      <a:pt x="7" y="103"/>
                    </a:cubicBezTo>
                    <a:cubicBezTo>
                      <a:pt x="6" y="106"/>
                      <a:pt x="6" y="108"/>
                      <a:pt x="5" y="111"/>
                    </a:cubicBezTo>
                    <a:cubicBezTo>
                      <a:pt x="4" y="112"/>
                      <a:pt x="3" y="114"/>
                      <a:pt x="2" y="116"/>
                    </a:cubicBezTo>
                    <a:cubicBezTo>
                      <a:pt x="1" y="119"/>
                      <a:pt x="0" y="120"/>
                      <a:pt x="0" y="120"/>
                    </a:cubicBezTo>
                    <a:cubicBezTo>
                      <a:pt x="0" y="120"/>
                      <a:pt x="1" y="118"/>
                      <a:pt x="2" y="115"/>
                    </a:cubicBezTo>
                    <a:cubicBezTo>
                      <a:pt x="2" y="114"/>
                      <a:pt x="3" y="112"/>
                      <a:pt x="4" y="110"/>
                    </a:cubicBezTo>
                    <a:cubicBezTo>
                      <a:pt x="4" y="108"/>
                      <a:pt x="5" y="106"/>
                      <a:pt x="6" y="103"/>
                    </a:cubicBezTo>
                    <a:cubicBezTo>
                      <a:pt x="9" y="92"/>
                      <a:pt x="13" y="77"/>
                      <a:pt x="16" y="61"/>
                    </a:cubicBezTo>
                    <a:cubicBezTo>
                      <a:pt x="18" y="44"/>
                      <a:pt x="20" y="29"/>
                      <a:pt x="22" y="18"/>
                    </a:cubicBezTo>
                    <a:cubicBezTo>
                      <a:pt x="22" y="12"/>
                      <a:pt x="23" y="8"/>
                      <a:pt x="23" y="4"/>
                    </a:cubicBezTo>
                    <a:cubicBezTo>
                      <a:pt x="23" y="1"/>
                      <a:pt x="23" y="0"/>
                      <a:pt x="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81">
                <a:extLst>
                  <a:ext uri="{FF2B5EF4-FFF2-40B4-BE49-F238E27FC236}">
                    <a16:creationId xmlns:a16="http://schemas.microsoft.com/office/drawing/2014/main" id="{7187E9B6-13F4-4653-98FC-8E4CCDB3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1726"/>
                <a:ext cx="117" cy="214"/>
              </a:xfrm>
              <a:custGeom>
                <a:avLst/>
                <a:gdLst>
                  <a:gd name="T0" fmla="*/ 50 w 50"/>
                  <a:gd name="T1" fmla="*/ 89 h 92"/>
                  <a:gd name="T2" fmla="*/ 49 w 50"/>
                  <a:gd name="T3" fmla="*/ 86 h 92"/>
                  <a:gd name="T4" fmla="*/ 43 w 50"/>
                  <a:gd name="T5" fmla="*/ 81 h 92"/>
                  <a:gd name="T6" fmla="*/ 31 w 50"/>
                  <a:gd name="T7" fmla="*/ 79 h 92"/>
                  <a:gd name="T8" fmla="*/ 21 w 50"/>
                  <a:gd name="T9" fmla="*/ 90 h 92"/>
                  <a:gd name="T10" fmla="*/ 21 w 50"/>
                  <a:gd name="T11" fmla="*/ 92 h 92"/>
                  <a:gd name="T12" fmla="*/ 20 w 50"/>
                  <a:gd name="T13" fmla="*/ 90 h 92"/>
                  <a:gd name="T14" fmla="*/ 9 w 50"/>
                  <a:gd name="T15" fmla="*/ 64 h 92"/>
                  <a:gd name="T16" fmla="*/ 1 w 50"/>
                  <a:gd name="T17" fmla="*/ 19 h 92"/>
                  <a:gd name="T18" fmla="*/ 1 w 50"/>
                  <a:gd name="T19" fmla="*/ 11 h 92"/>
                  <a:gd name="T20" fmla="*/ 2 w 50"/>
                  <a:gd name="T21" fmla="*/ 5 h 92"/>
                  <a:gd name="T22" fmla="*/ 4 w 50"/>
                  <a:gd name="T23" fmla="*/ 0 h 92"/>
                  <a:gd name="T24" fmla="*/ 2 w 50"/>
                  <a:gd name="T25" fmla="*/ 19 h 92"/>
                  <a:gd name="T26" fmla="*/ 11 w 50"/>
                  <a:gd name="T27" fmla="*/ 64 h 92"/>
                  <a:gd name="T28" fmla="*/ 21 w 50"/>
                  <a:gd name="T29" fmla="*/ 89 h 92"/>
                  <a:gd name="T30" fmla="*/ 20 w 50"/>
                  <a:gd name="T31" fmla="*/ 89 h 92"/>
                  <a:gd name="T32" fmla="*/ 31 w 50"/>
                  <a:gd name="T33" fmla="*/ 78 h 92"/>
                  <a:gd name="T34" fmla="*/ 44 w 50"/>
                  <a:gd name="T35" fmla="*/ 80 h 92"/>
                  <a:gd name="T36" fmla="*/ 49 w 50"/>
                  <a:gd name="T37" fmla="*/ 86 h 92"/>
                  <a:gd name="T38" fmla="*/ 50 w 50"/>
                  <a:gd name="T39" fmla="*/ 88 h 92"/>
                  <a:gd name="T40" fmla="*/ 50 w 50"/>
                  <a:gd name="T41" fmla="*/ 8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92">
                    <a:moveTo>
                      <a:pt x="50" y="89"/>
                    </a:moveTo>
                    <a:cubicBezTo>
                      <a:pt x="50" y="89"/>
                      <a:pt x="49" y="88"/>
                      <a:pt x="49" y="86"/>
                    </a:cubicBezTo>
                    <a:cubicBezTo>
                      <a:pt x="48" y="85"/>
                      <a:pt x="46" y="83"/>
                      <a:pt x="43" y="81"/>
                    </a:cubicBezTo>
                    <a:cubicBezTo>
                      <a:pt x="40" y="79"/>
                      <a:pt x="36" y="78"/>
                      <a:pt x="31" y="79"/>
                    </a:cubicBezTo>
                    <a:cubicBezTo>
                      <a:pt x="27" y="81"/>
                      <a:pt x="23" y="85"/>
                      <a:pt x="21" y="90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16" y="82"/>
                      <a:pt x="12" y="74"/>
                      <a:pt x="9" y="64"/>
                    </a:cubicBezTo>
                    <a:cubicBezTo>
                      <a:pt x="3" y="47"/>
                      <a:pt x="0" y="30"/>
                      <a:pt x="1" y="19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8"/>
                      <a:pt x="2" y="6"/>
                      <a:pt x="2" y="5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4" y="0"/>
                      <a:pt x="2" y="7"/>
                      <a:pt x="2" y="19"/>
                    </a:cubicBezTo>
                    <a:cubicBezTo>
                      <a:pt x="2" y="30"/>
                      <a:pt x="5" y="47"/>
                      <a:pt x="11" y="64"/>
                    </a:cubicBezTo>
                    <a:cubicBezTo>
                      <a:pt x="14" y="73"/>
                      <a:pt x="18" y="82"/>
                      <a:pt x="21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1" y="84"/>
                      <a:pt x="26" y="79"/>
                      <a:pt x="31" y="78"/>
                    </a:cubicBezTo>
                    <a:cubicBezTo>
                      <a:pt x="36" y="77"/>
                      <a:pt x="41" y="78"/>
                      <a:pt x="44" y="80"/>
                    </a:cubicBezTo>
                    <a:cubicBezTo>
                      <a:pt x="47" y="82"/>
                      <a:pt x="48" y="85"/>
                      <a:pt x="49" y="86"/>
                    </a:cubicBezTo>
                    <a:cubicBezTo>
                      <a:pt x="49" y="87"/>
                      <a:pt x="50" y="88"/>
                      <a:pt x="50" y="88"/>
                    </a:cubicBezTo>
                    <a:cubicBezTo>
                      <a:pt x="50" y="89"/>
                      <a:pt x="50" y="89"/>
                      <a:pt x="50" y="8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82">
                <a:extLst>
                  <a:ext uri="{FF2B5EF4-FFF2-40B4-BE49-F238E27FC236}">
                    <a16:creationId xmlns:a16="http://schemas.microsoft.com/office/drawing/2014/main" id="{188D7564-AAD5-42DD-A12B-91725EECC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1717"/>
                <a:ext cx="76" cy="235"/>
              </a:xfrm>
              <a:custGeom>
                <a:avLst/>
                <a:gdLst>
                  <a:gd name="T0" fmla="*/ 2 w 33"/>
                  <a:gd name="T1" fmla="*/ 101 h 101"/>
                  <a:gd name="T2" fmla="*/ 1 w 33"/>
                  <a:gd name="T3" fmla="*/ 96 h 101"/>
                  <a:gd name="T4" fmla="*/ 1 w 33"/>
                  <a:gd name="T5" fmla="*/ 84 h 101"/>
                  <a:gd name="T6" fmla="*/ 9 w 33"/>
                  <a:gd name="T7" fmla="*/ 68 h 101"/>
                  <a:gd name="T8" fmla="*/ 20 w 33"/>
                  <a:gd name="T9" fmla="*/ 65 h 101"/>
                  <a:gd name="T10" fmla="*/ 31 w 33"/>
                  <a:gd name="T11" fmla="*/ 69 h 101"/>
                  <a:gd name="T12" fmla="*/ 29 w 33"/>
                  <a:gd name="T13" fmla="*/ 70 h 101"/>
                  <a:gd name="T14" fmla="*/ 26 w 33"/>
                  <a:gd name="T15" fmla="*/ 62 h 101"/>
                  <a:gd name="T16" fmla="*/ 9 w 33"/>
                  <a:gd name="T17" fmla="*/ 18 h 101"/>
                  <a:gd name="T18" fmla="*/ 4 w 33"/>
                  <a:gd name="T19" fmla="*/ 5 h 101"/>
                  <a:gd name="T20" fmla="*/ 2 w 33"/>
                  <a:gd name="T21" fmla="*/ 0 h 101"/>
                  <a:gd name="T22" fmla="*/ 5 w 33"/>
                  <a:gd name="T23" fmla="*/ 4 h 101"/>
                  <a:gd name="T24" fmla="*/ 10 w 33"/>
                  <a:gd name="T25" fmla="*/ 17 h 101"/>
                  <a:gd name="T26" fmla="*/ 28 w 33"/>
                  <a:gd name="T27" fmla="*/ 61 h 101"/>
                  <a:gd name="T28" fmla="*/ 31 w 33"/>
                  <a:gd name="T29" fmla="*/ 70 h 101"/>
                  <a:gd name="T30" fmla="*/ 33 w 33"/>
                  <a:gd name="T31" fmla="*/ 75 h 101"/>
                  <a:gd name="T32" fmla="*/ 29 w 33"/>
                  <a:gd name="T33" fmla="*/ 71 h 101"/>
                  <a:gd name="T34" fmla="*/ 20 w 33"/>
                  <a:gd name="T35" fmla="*/ 66 h 101"/>
                  <a:gd name="T36" fmla="*/ 10 w 33"/>
                  <a:gd name="T37" fmla="*/ 70 h 101"/>
                  <a:gd name="T38" fmla="*/ 2 w 33"/>
                  <a:gd name="T39" fmla="*/ 84 h 101"/>
                  <a:gd name="T40" fmla="*/ 2 w 33"/>
                  <a:gd name="T41" fmla="*/ 96 h 101"/>
                  <a:gd name="T42" fmla="*/ 2 w 33"/>
                  <a:gd name="T43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01">
                    <a:moveTo>
                      <a:pt x="2" y="101"/>
                    </a:moveTo>
                    <a:cubicBezTo>
                      <a:pt x="2" y="101"/>
                      <a:pt x="2" y="99"/>
                      <a:pt x="1" y="96"/>
                    </a:cubicBezTo>
                    <a:cubicBezTo>
                      <a:pt x="1" y="94"/>
                      <a:pt x="0" y="90"/>
                      <a:pt x="1" y="84"/>
                    </a:cubicBezTo>
                    <a:cubicBezTo>
                      <a:pt x="1" y="79"/>
                      <a:pt x="4" y="73"/>
                      <a:pt x="9" y="68"/>
                    </a:cubicBezTo>
                    <a:cubicBezTo>
                      <a:pt x="12" y="66"/>
                      <a:pt x="16" y="64"/>
                      <a:pt x="20" y="65"/>
                    </a:cubicBezTo>
                    <a:cubicBezTo>
                      <a:pt x="24" y="64"/>
                      <a:pt x="28" y="66"/>
                      <a:pt x="31" y="6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8" y="68"/>
                      <a:pt x="27" y="65"/>
                      <a:pt x="26" y="62"/>
                    </a:cubicBezTo>
                    <a:cubicBezTo>
                      <a:pt x="19" y="45"/>
                      <a:pt x="13" y="29"/>
                      <a:pt x="9" y="18"/>
                    </a:cubicBezTo>
                    <a:cubicBezTo>
                      <a:pt x="7" y="13"/>
                      <a:pt x="5" y="8"/>
                      <a:pt x="4" y="5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3" y="1"/>
                      <a:pt x="5" y="4"/>
                    </a:cubicBezTo>
                    <a:cubicBezTo>
                      <a:pt x="6" y="8"/>
                      <a:pt x="8" y="12"/>
                      <a:pt x="10" y="17"/>
                    </a:cubicBezTo>
                    <a:cubicBezTo>
                      <a:pt x="15" y="29"/>
                      <a:pt x="21" y="44"/>
                      <a:pt x="28" y="61"/>
                    </a:cubicBezTo>
                    <a:cubicBezTo>
                      <a:pt x="29" y="64"/>
                      <a:pt x="30" y="67"/>
                      <a:pt x="31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7" y="68"/>
                      <a:pt x="23" y="66"/>
                      <a:pt x="20" y="66"/>
                    </a:cubicBezTo>
                    <a:cubicBezTo>
                      <a:pt x="16" y="66"/>
                      <a:pt x="13" y="68"/>
                      <a:pt x="10" y="70"/>
                    </a:cubicBezTo>
                    <a:cubicBezTo>
                      <a:pt x="5" y="74"/>
                      <a:pt x="3" y="80"/>
                      <a:pt x="2" y="84"/>
                    </a:cubicBezTo>
                    <a:cubicBezTo>
                      <a:pt x="1" y="89"/>
                      <a:pt x="2" y="94"/>
                      <a:pt x="2" y="96"/>
                    </a:cubicBezTo>
                    <a:cubicBezTo>
                      <a:pt x="2" y="99"/>
                      <a:pt x="2" y="101"/>
                      <a:pt x="2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83">
                <a:extLst>
                  <a:ext uri="{FF2B5EF4-FFF2-40B4-BE49-F238E27FC236}">
                    <a16:creationId xmlns:a16="http://schemas.microsoft.com/office/drawing/2014/main" id="{5AB62C93-A685-4A9F-879B-16B4B813A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" y="1973"/>
                <a:ext cx="84" cy="572"/>
              </a:xfrm>
              <a:custGeom>
                <a:avLst/>
                <a:gdLst>
                  <a:gd name="T0" fmla="*/ 0 w 36"/>
                  <a:gd name="T1" fmla="*/ 0 h 246"/>
                  <a:gd name="T2" fmla="*/ 19 w 36"/>
                  <a:gd name="T3" fmla="*/ 123 h 246"/>
                  <a:gd name="T4" fmla="*/ 35 w 36"/>
                  <a:gd name="T5" fmla="*/ 246 h 246"/>
                  <a:gd name="T6" fmla="*/ 17 w 36"/>
                  <a:gd name="T7" fmla="*/ 123 h 246"/>
                  <a:gd name="T8" fmla="*/ 0 w 36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6">
                    <a:moveTo>
                      <a:pt x="0" y="0"/>
                    </a:moveTo>
                    <a:cubicBezTo>
                      <a:pt x="1" y="0"/>
                      <a:pt x="9" y="55"/>
                      <a:pt x="19" y="123"/>
                    </a:cubicBezTo>
                    <a:cubicBezTo>
                      <a:pt x="28" y="191"/>
                      <a:pt x="36" y="246"/>
                      <a:pt x="35" y="246"/>
                    </a:cubicBezTo>
                    <a:cubicBezTo>
                      <a:pt x="35" y="246"/>
                      <a:pt x="26" y="191"/>
                      <a:pt x="17" y="123"/>
                    </a:cubicBezTo>
                    <a:cubicBezTo>
                      <a:pt x="7" y="55"/>
                      <a:pt x="0" y="0"/>
                      <a:pt x="0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84">
                <a:extLst>
                  <a:ext uri="{FF2B5EF4-FFF2-40B4-BE49-F238E27FC236}">
                    <a16:creationId xmlns:a16="http://schemas.microsoft.com/office/drawing/2014/main" id="{891284E8-FEE1-416C-ADC4-D7DDEA0A0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5" y="1873"/>
                <a:ext cx="102" cy="93"/>
              </a:xfrm>
              <a:custGeom>
                <a:avLst/>
                <a:gdLst>
                  <a:gd name="T0" fmla="*/ 23 w 44"/>
                  <a:gd name="T1" fmla="*/ 14 h 40"/>
                  <a:gd name="T2" fmla="*/ 23 w 44"/>
                  <a:gd name="T3" fmla="*/ 14 h 40"/>
                  <a:gd name="T4" fmla="*/ 11 w 44"/>
                  <a:gd name="T5" fmla="*/ 24 h 40"/>
                  <a:gd name="T6" fmla="*/ 21 w 44"/>
                  <a:gd name="T7" fmla="*/ 15 h 40"/>
                  <a:gd name="T8" fmla="*/ 25 w 44"/>
                  <a:gd name="T9" fmla="*/ 15 h 40"/>
                  <a:gd name="T10" fmla="*/ 27 w 44"/>
                  <a:gd name="T11" fmla="*/ 15 h 40"/>
                  <a:gd name="T12" fmla="*/ 23 w 44"/>
                  <a:gd name="T13" fmla="*/ 14 h 40"/>
                  <a:gd name="T14" fmla="*/ 0 w 44"/>
                  <a:gd name="T15" fmla="*/ 5 h 40"/>
                  <a:gd name="T16" fmla="*/ 9 w 44"/>
                  <a:gd name="T17" fmla="*/ 40 h 40"/>
                  <a:gd name="T18" fmla="*/ 23 w 44"/>
                  <a:gd name="T19" fmla="*/ 29 h 40"/>
                  <a:gd name="T20" fmla="*/ 27 w 44"/>
                  <a:gd name="T21" fmla="*/ 28 h 40"/>
                  <a:gd name="T22" fmla="*/ 44 w 44"/>
                  <a:gd name="T23" fmla="*/ 37 h 40"/>
                  <a:gd name="T24" fmla="*/ 40 w 44"/>
                  <a:gd name="T25" fmla="*/ 26 h 40"/>
                  <a:gd name="T26" fmla="*/ 40 w 44"/>
                  <a:gd name="T27" fmla="*/ 26 h 40"/>
                  <a:gd name="T28" fmla="*/ 40 w 44"/>
                  <a:gd name="T29" fmla="*/ 26 h 40"/>
                  <a:gd name="T30" fmla="*/ 39 w 44"/>
                  <a:gd name="T31" fmla="*/ 25 h 40"/>
                  <a:gd name="T32" fmla="*/ 37 w 44"/>
                  <a:gd name="T33" fmla="*/ 22 h 40"/>
                  <a:gd name="T34" fmla="*/ 35 w 44"/>
                  <a:gd name="T35" fmla="*/ 19 h 40"/>
                  <a:gd name="T36" fmla="*/ 33 w 44"/>
                  <a:gd name="T37" fmla="*/ 18 h 40"/>
                  <a:gd name="T38" fmla="*/ 25 w 44"/>
                  <a:gd name="T39" fmla="*/ 16 h 40"/>
                  <a:gd name="T40" fmla="*/ 21 w 44"/>
                  <a:gd name="T41" fmla="*/ 16 h 40"/>
                  <a:gd name="T42" fmla="*/ 11 w 44"/>
                  <a:gd name="T43" fmla="*/ 27 h 40"/>
                  <a:gd name="T44" fmla="*/ 11 w 44"/>
                  <a:gd name="T45" fmla="*/ 29 h 40"/>
                  <a:gd name="T46" fmla="*/ 10 w 44"/>
                  <a:gd name="T47" fmla="*/ 27 h 40"/>
                  <a:gd name="T48" fmla="*/ 0 w 44"/>
                  <a:gd name="T49" fmla="*/ 5 h 40"/>
                  <a:gd name="T50" fmla="*/ 0 w 44"/>
                  <a:gd name="T51" fmla="*/ 0 h 40"/>
                  <a:gd name="T52" fmla="*/ 1 w 44"/>
                  <a:gd name="T53" fmla="*/ 1 h 40"/>
                  <a:gd name="T54" fmla="*/ 10 w 44"/>
                  <a:gd name="T55" fmla="*/ 24 h 40"/>
                  <a:gd name="T56" fmla="*/ 11 w 44"/>
                  <a:gd name="T57" fmla="*/ 24 h 40"/>
                  <a:gd name="T58" fmla="*/ 0 w 44"/>
                  <a:gd name="T59" fmla="*/ 0 h 40"/>
                  <a:gd name="T60" fmla="*/ 0 w 44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40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17" y="14"/>
                      <a:pt x="12" y="18"/>
                      <a:pt x="11" y="24"/>
                    </a:cubicBezTo>
                    <a:cubicBezTo>
                      <a:pt x="13" y="19"/>
                      <a:pt x="17" y="16"/>
                      <a:pt x="21" y="15"/>
                    </a:cubicBezTo>
                    <a:cubicBezTo>
                      <a:pt x="22" y="15"/>
                      <a:pt x="24" y="15"/>
                      <a:pt x="25" y="15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6" y="14"/>
                      <a:pt x="25" y="14"/>
                      <a:pt x="23" y="14"/>
                    </a:cubicBezTo>
                    <a:moveTo>
                      <a:pt x="0" y="5"/>
                    </a:moveTo>
                    <a:cubicBezTo>
                      <a:pt x="1" y="17"/>
                      <a:pt x="4" y="29"/>
                      <a:pt x="9" y="40"/>
                    </a:cubicBezTo>
                    <a:cubicBezTo>
                      <a:pt x="13" y="35"/>
                      <a:pt x="17" y="30"/>
                      <a:pt x="23" y="29"/>
                    </a:cubicBezTo>
                    <a:cubicBezTo>
                      <a:pt x="24" y="29"/>
                      <a:pt x="25" y="28"/>
                      <a:pt x="27" y="28"/>
                    </a:cubicBezTo>
                    <a:cubicBezTo>
                      <a:pt x="33" y="28"/>
                      <a:pt x="39" y="32"/>
                      <a:pt x="44" y="37"/>
                    </a:cubicBezTo>
                    <a:cubicBezTo>
                      <a:pt x="43" y="33"/>
                      <a:pt x="42" y="29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39" y="25"/>
                    </a:cubicBezTo>
                    <a:cubicBezTo>
                      <a:pt x="39" y="24"/>
                      <a:pt x="38" y="23"/>
                      <a:pt x="37" y="22"/>
                    </a:cubicBezTo>
                    <a:cubicBezTo>
                      <a:pt x="36" y="21"/>
                      <a:pt x="36" y="20"/>
                      <a:pt x="35" y="19"/>
                    </a:cubicBezTo>
                    <a:cubicBezTo>
                      <a:pt x="34" y="19"/>
                      <a:pt x="34" y="18"/>
                      <a:pt x="33" y="18"/>
                    </a:cubicBezTo>
                    <a:cubicBezTo>
                      <a:pt x="31" y="17"/>
                      <a:pt x="28" y="16"/>
                      <a:pt x="25" y="16"/>
                    </a:cubicBezTo>
                    <a:cubicBezTo>
                      <a:pt x="24" y="16"/>
                      <a:pt x="23" y="16"/>
                      <a:pt x="21" y="16"/>
                    </a:cubicBezTo>
                    <a:cubicBezTo>
                      <a:pt x="17" y="18"/>
                      <a:pt x="13" y="22"/>
                      <a:pt x="11" y="27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7" y="20"/>
                      <a:pt x="3" y="13"/>
                      <a:pt x="0" y="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4" y="9"/>
                      <a:pt x="7" y="17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5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85">
                <a:extLst>
                  <a:ext uri="{FF2B5EF4-FFF2-40B4-BE49-F238E27FC236}">
                    <a16:creationId xmlns:a16="http://schemas.microsoft.com/office/drawing/2014/main" id="{8D20460A-C1F9-4B00-81BB-A4C67611E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5" y="1871"/>
                <a:ext cx="93" cy="69"/>
              </a:xfrm>
              <a:custGeom>
                <a:avLst/>
                <a:gdLst>
                  <a:gd name="T0" fmla="*/ 39 w 40"/>
                  <a:gd name="T1" fmla="*/ 26 h 30"/>
                  <a:gd name="T2" fmla="*/ 40 w 40"/>
                  <a:gd name="T3" fmla="*/ 27 h 30"/>
                  <a:gd name="T4" fmla="*/ 40 w 40"/>
                  <a:gd name="T5" fmla="*/ 27 h 30"/>
                  <a:gd name="T6" fmla="*/ 40 w 40"/>
                  <a:gd name="T7" fmla="*/ 27 h 30"/>
                  <a:gd name="T8" fmla="*/ 39 w 40"/>
                  <a:gd name="T9" fmla="*/ 26 h 30"/>
                  <a:gd name="T10" fmla="*/ 0 w 40"/>
                  <a:gd name="T11" fmla="*/ 0 h 30"/>
                  <a:gd name="T12" fmla="*/ 0 w 40"/>
                  <a:gd name="T13" fmla="*/ 6 h 30"/>
                  <a:gd name="T14" fmla="*/ 10 w 40"/>
                  <a:gd name="T15" fmla="*/ 28 h 30"/>
                  <a:gd name="T16" fmla="*/ 11 w 40"/>
                  <a:gd name="T17" fmla="*/ 30 h 30"/>
                  <a:gd name="T18" fmla="*/ 11 w 40"/>
                  <a:gd name="T19" fmla="*/ 28 h 30"/>
                  <a:gd name="T20" fmla="*/ 21 w 40"/>
                  <a:gd name="T21" fmla="*/ 17 h 30"/>
                  <a:gd name="T22" fmla="*/ 25 w 40"/>
                  <a:gd name="T23" fmla="*/ 17 h 30"/>
                  <a:gd name="T24" fmla="*/ 33 w 40"/>
                  <a:gd name="T25" fmla="*/ 19 h 30"/>
                  <a:gd name="T26" fmla="*/ 35 w 40"/>
                  <a:gd name="T27" fmla="*/ 20 h 30"/>
                  <a:gd name="T28" fmla="*/ 27 w 40"/>
                  <a:gd name="T29" fmla="*/ 16 h 30"/>
                  <a:gd name="T30" fmla="*/ 25 w 40"/>
                  <a:gd name="T31" fmla="*/ 16 h 30"/>
                  <a:gd name="T32" fmla="*/ 21 w 40"/>
                  <a:gd name="T33" fmla="*/ 16 h 30"/>
                  <a:gd name="T34" fmla="*/ 11 w 40"/>
                  <a:gd name="T35" fmla="*/ 25 h 30"/>
                  <a:gd name="T36" fmla="*/ 11 w 40"/>
                  <a:gd name="T37" fmla="*/ 25 h 30"/>
                  <a:gd name="T38" fmla="*/ 11 w 40"/>
                  <a:gd name="T39" fmla="*/ 25 h 30"/>
                  <a:gd name="T40" fmla="*/ 10 w 40"/>
                  <a:gd name="T41" fmla="*/ 25 h 30"/>
                  <a:gd name="T42" fmla="*/ 1 w 40"/>
                  <a:gd name="T43" fmla="*/ 2 h 30"/>
                  <a:gd name="T44" fmla="*/ 0 w 40"/>
                  <a:gd name="T45" fmla="*/ 1 h 30"/>
                  <a:gd name="T46" fmla="*/ 0 w 40"/>
                  <a:gd name="T4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30">
                    <a:moveTo>
                      <a:pt x="39" y="26"/>
                    </a:move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6"/>
                      <a:pt x="39" y="26"/>
                    </a:cubicBezTo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3" y="14"/>
                      <a:pt x="7" y="21"/>
                      <a:pt x="10" y="28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3" y="23"/>
                      <a:pt x="17" y="19"/>
                      <a:pt x="21" y="17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8" y="17"/>
                      <a:pt x="31" y="18"/>
                      <a:pt x="33" y="19"/>
                    </a:cubicBezTo>
                    <a:cubicBezTo>
                      <a:pt x="34" y="19"/>
                      <a:pt x="34" y="20"/>
                      <a:pt x="35" y="20"/>
                    </a:cubicBezTo>
                    <a:cubicBezTo>
                      <a:pt x="32" y="18"/>
                      <a:pt x="30" y="16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4" y="16"/>
                      <a:pt x="22" y="16"/>
                      <a:pt x="21" y="16"/>
                    </a:cubicBezTo>
                    <a:cubicBezTo>
                      <a:pt x="17" y="17"/>
                      <a:pt x="13" y="20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0" y="25"/>
                    </a:cubicBezTo>
                    <a:cubicBezTo>
                      <a:pt x="7" y="18"/>
                      <a:pt x="4" y="10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86">
                <a:extLst>
                  <a:ext uri="{FF2B5EF4-FFF2-40B4-BE49-F238E27FC236}">
                    <a16:creationId xmlns:a16="http://schemas.microsoft.com/office/drawing/2014/main" id="{932D7B56-09E2-42A6-A59C-50544455C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" y="1843"/>
                <a:ext cx="84" cy="121"/>
              </a:xfrm>
              <a:custGeom>
                <a:avLst/>
                <a:gdLst>
                  <a:gd name="T0" fmla="*/ 36 w 36"/>
                  <a:gd name="T1" fmla="*/ 52 h 52"/>
                  <a:gd name="T2" fmla="*/ 34 w 36"/>
                  <a:gd name="T3" fmla="*/ 42 h 52"/>
                  <a:gd name="T4" fmla="*/ 26 w 36"/>
                  <a:gd name="T5" fmla="*/ 21 h 52"/>
                  <a:gd name="T6" fmla="*/ 17 w 36"/>
                  <a:gd name="T7" fmla="*/ 11 h 52"/>
                  <a:gd name="T8" fmla="*/ 9 w 36"/>
                  <a:gd name="T9" fmla="*/ 5 h 52"/>
                  <a:gd name="T10" fmla="*/ 0 w 36"/>
                  <a:gd name="T11" fmla="*/ 0 h 52"/>
                  <a:gd name="T12" fmla="*/ 3 w 36"/>
                  <a:gd name="T13" fmla="*/ 0 h 52"/>
                  <a:gd name="T14" fmla="*/ 6 w 36"/>
                  <a:gd name="T15" fmla="*/ 2 h 52"/>
                  <a:gd name="T16" fmla="*/ 10 w 36"/>
                  <a:gd name="T17" fmla="*/ 3 h 52"/>
                  <a:gd name="T18" fmla="*/ 18 w 36"/>
                  <a:gd name="T19" fmla="*/ 10 h 52"/>
                  <a:gd name="T20" fmla="*/ 27 w 36"/>
                  <a:gd name="T21" fmla="*/ 20 h 52"/>
                  <a:gd name="T22" fmla="*/ 36 w 36"/>
                  <a:gd name="T23" fmla="*/ 42 h 52"/>
                  <a:gd name="T24" fmla="*/ 36 w 36"/>
                  <a:gd name="T25" fmla="*/ 49 h 52"/>
                  <a:gd name="T26" fmla="*/ 36 w 36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36" y="52"/>
                    </a:moveTo>
                    <a:cubicBezTo>
                      <a:pt x="35" y="52"/>
                      <a:pt x="35" y="48"/>
                      <a:pt x="34" y="42"/>
                    </a:cubicBezTo>
                    <a:cubicBezTo>
                      <a:pt x="33" y="37"/>
                      <a:pt x="31" y="29"/>
                      <a:pt x="26" y="21"/>
                    </a:cubicBezTo>
                    <a:cubicBezTo>
                      <a:pt x="23" y="17"/>
                      <a:pt x="20" y="14"/>
                      <a:pt x="17" y="11"/>
                    </a:cubicBezTo>
                    <a:cubicBezTo>
                      <a:pt x="14" y="8"/>
                      <a:pt x="12" y="6"/>
                      <a:pt x="9" y="5"/>
                    </a:cubicBezTo>
                    <a:cubicBezTo>
                      <a:pt x="4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4" y="1"/>
                      <a:pt x="5" y="1"/>
                      <a:pt x="6" y="2"/>
                    </a:cubicBezTo>
                    <a:cubicBezTo>
                      <a:pt x="7" y="2"/>
                      <a:pt x="8" y="3"/>
                      <a:pt x="10" y="3"/>
                    </a:cubicBezTo>
                    <a:cubicBezTo>
                      <a:pt x="12" y="5"/>
                      <a:pt x="15" y="7"/>
                      <a:pt x="18" y="10"/>
                    </a:cubicBezTo>
                    <a:cubicBezTo>
                      <a:pt x="21" y="13"/>
                      <a:pt x="25" y="16"/>
                      <a:pt x="27" y="20"/>
                    </a:cubicBezTo>
                    <a:cubicBezTo>
                      <a:pt x="32" y="28"/>
                      <a:pt x="35" y="36"/>
                      <a:pt x="36" y="42"/>
                    </a:cubicBezTo>
                    <a:cubicBezTo>
                      <a:pt x="36" y="45"/>
                      <a:pt x="36" y="48"/>
                      <a:pt x="36" y="49"/>
                    </a:cubicBezTo>
                    <a:cubicBezTo>
                      <a:pt x="36" y="51"/>
                      <a:pt x="36" y="52"/>
                      <a:pt x="36" y="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87">
                <a:extLst>
                  <a:ext uri="{FF2B5EF4-FFF2-40B4-BE49-F238E27FC236}">
                    <a16:creationId xmlns:a16="http://schemas.microsoft.com/office/drawing/2014/main" id="{E6CB3623-6EBD-462C-883A-9E3CE929C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" y="1166"/>
                <a:ext cx="407" cy="679"/>
              </a:xfrm>
              <a:custGeom>
                <a:avLst/>
                <a:gdLst>
                  <a:gd name="T0" fmla="*/ 150 w 175"/>
                  <a:gd name="T1" fmla="*/ 65 h 292"/>
                  <a:gd name="T2" fmla="*/ 63 w 175"/>
                  <a:gd name="T3" fmla="*/ 6 h 292"/>
                  <a:gd name="T4" fmla="*/ 59 w 175"/>
                  <a:gd name="T5" fmla="*/ 6 h 292"/>
                  <a:gd name="T6" fmla="*/ 10 w 175"/>
                  <a:gd name="T7" fmla="*/ 98 h 292"/>
                  <a:gd name="T8" fmla="*/ 40 w 175"/>
                  <a:gd name="T9" fmla="*/ 248 h 292"/>
                  <a:gd name="T10" fmla="*/ 46 w 175"/>
                  <a:gd name="T11" fmla="*/ 263 h 292"/>
                  <a:gd name="T12" fmla="*/ 142 w 175"/>
                  <a:gd name="T13" fmla="*/ 273 h 292"/>
                  <a:gd name="T14" fmla="*/ 143 w 175"/>
                  <a:gd name="T15" fmla="*/ 264 h 292"/>
                  <a:gd name="T16" fmla="*/ 134 w 175"/>
                  <a:gd name="T17" fmla="*/ 216 h 292"/>
                  <a:gd name="T18" fmla="*/ 169 w 175"/>
                  <a:gd name="T19" fmla="*/ 163 h 292"/>
                  <a:gd name="T20" fmla="*/ 150 w 175"/>
                  <a:gd name="T21" fmla="*/ 6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292">
                    <a:moveTo>
                      <a:pt x="150" y="65"/>
                    </a:moveTo>
                    <a:cubicBezTo>
                      <a:pt x="141" y="26"/>
                      <a:pt x="103" y="0"/>
                      <a:pt x="63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16" y="15"/>
                      <a:pt x="0" y="56"/>
                      <a:pt x="10" y="98"/>
                    </a:cubicBezTo>
                    <a:cubicBezTo>
                      <a:pt x="40" y="248"/>
                      <a:pt x="40" y="248"/>
                      <a:pt x="40" y="248"/>
                    </a:cubicBezTo>
                    <a:cubicBezTo>
                      <a:pt x="46" y="263"/>
                      <a:pt x="46" y="263"/>
                      <a:pt x="46" y="263"/>
                    </a:cubicBezTo>
                    <a:cubicBezTo>
                      <a:pt x="72" y="289"/>
                      <a:pt x="111" y="292"/>
                      <a:pt x="142" y="273"/>
                    </a:cubicBezTo>
                    <a:cubicBezTo>
                      <a:pt x="143" y="264"/>
                      <a:pt x="143" y="264"/>
                      <a:pt x="143" y="264"/>
                    </a:cubicBezTo>
                    <a:cubicBezTo>
                      <a:pt x="134" y="216"/>
                      <a:pt x="134" y="216"/>
                      <a:pt x="134" y="216"/>
                    </a:cubicBezTo>
                    <a:cubicBezTo>
                      <a:pt x="134" y="216"/>
                      <a:pt x="175" y="204"/>
                      <a:pt x="169" y="163"/>
                    </a:cubicBezTo>
                    <a:cubicBezTo>
                      <a:pt x="167" y="143"/>
                      <a:pt x="158" y="102"/>
                      <a:pt x="150" y="65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88">
                <a:extLst>
                  <a:ext uri="{FF2B5EF4-FFF2-40B4-BE49-F238E27FC236}">
                    <a16:creationId xmlns:a16="http://schemas.microsoft.com/office/drawing/2014/main" id="{71426DCD-3C22-48B5-91BD-E3E0A18C8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2" y="1650"/>
                <a:ext cx="135" cy="65"/>
              </a:xfrm>
              <a:custGeom>
                <a:avLst/>
                <a:gdLst>
                  <a:gd name="T0" fmla="*/ 57 w 58"/>
                  <a:gd name="T1" fmla="*/ 8 h 28"/>
                  <a:gd name="T2" fmla="*/ 0 w 58"/>
                  <a:gd name="T3" fmla="*/ 0 h 28"/>
                  <a:gd name="T4" fmla="*/ 58 w 58"/>
                  <a:gd name="T5" fmla="*/ 18 h 28"/>
                  <a:gd name="T6" fmla="*/ 57 w 58"/>
                  <a:gd name="T7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28">
                    <a:moveTo>
                      <a:pt x="57" y="8"/>
                    </a:moveTo>
                    <a:cubicBezTo>
                      <a:pt x="57" y="8"/>
                      <a:pt x="31" y="14"/>
                      <a:pt x="0" y="0"/>
                    </a:cubicBezTo>
                    <a:cubicBezTo>
                      <a:pt x="0" y="0"/>
                      <a:pt x="17" y="28"/>
                      <a:pt x="58" y="18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89">
                <a:extLst>
                  <a:ext uri="{FF2B5EF4-FFF2-40B4-BE49-F238E27FC236}">
                    <a16:creationId xmlns:a16="http://schemas.microsoft.com/office/drawing/2014/main" id="{97E2B84F-CEAB-492E-B587-69BC43A63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6" y="1380"/>
                <a:ext cx="28" cy="28"/>
              </a:xfrm>
              <a:custGeom>
                <a:avLst/>
                <a:gdLst>
                  <a:gd name="T0" fmla="*/ 12 w 12"/>
                  <a:gd name="T1" fmla="*/ 5 h 12"/>
                  <a:gd name="T2" fmla="*/ 7 w 12"/>
                  <a:gd name="T3" fmla="*/ 12 h 12"/>
                  <a:gd name="T4" fmla="*/ 0 w 12"/>
                  <a:gd name="T5" fmla="*/ 7 h 12"/>
                  <a:gd name="T6" fmla="*/ 5 w 12"/>
                  <a:gd name="T7" fmla="*/ 0 h 12"/>
                  <a:gd name="T8" fmla="*/ 12 w 12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5"/>
                    </a:moveTo>
                    <a:cubicBezTo>
                      <a:pt x="12" y="8"/>
                      <a:pt x="10" y="11"/>
                      <a:pt x="7" y="12"/>
                    </a:cubicBezTo>
                    <a:cubicBezTo>
                      <a:pt x="4" y="12"/>
                      <a:pt x="1" y="10"/>
                      <a:pt x="0" y="7"/>
                    </a:cubicBezTo>
                    <a:cubicBezTo>
                      <a:pt x="0" y="4"/>
                      <a:pt x="2" y="1"/>
                      <a:pt x="5" y="0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90">
                <a:extLst>
                  <a:ext uri="{FF2B5EF4-FFF2-40B4-BE49-F238E27FC236}">
                    <a16:creationId xmlns:a16="http://schemas.microsoft.com/office/drawing/2014/main" id="{D27A6874-61B3-498E-8905-A91E7A591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1398"/>
                <a:ext cx="27" cy="28"/>
              </a:xfrm>
              <a:custGeom>
                <a:avLst/>
                <a:gdLst>
                  <a:gd name="T0" fmla="*/ 12 w 12"/>
                  <a:gd name="T1" fmla="*/ 5 h 12"/>
                  <a:gd name="T2" fmla="*/ 7 w 12"/>
                  <a:gd name="T3" fmla="*/ 11 h 12"/>
                  <a:gd name="T4" fmla="*/ 0 w 12"/>
                  <a:gd name="T5" fmla="*/ 7 h 12"/>
                  <a:gd name="T6" fmla="*/ 5 w 12"/>
                  <a:gd name="T7" fmla="*/ 0 h 12"/>
                  <a:gd name="T8" fmla="*/ 12 w 12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5"/>
                    </a:moveTo>
                    <a:cubicBezTo>
                      <a:pt x="12" y="8"/>
                      <a:pt x="10" y="11"/>
                      <a:pt x="7" y="11"/>
                    </a:cubicBezTo>
                    <a:cubicBezTo>
                      <a:pt x="4" y="12"/>
                      <a:pt x="1" y="10"/>
                      <a:pt x="0" y="7"/>
                    </a:cubicBezTo>
                    <a:cubicBezTo>
                      <a:pt x="0" y="4"/>
                      <a:pt x="2" y="1"/>
                      <a:pt x="5" y="0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91">
                <a:extLst>
                  <a:ext uri="{FF2B5EF4-FFF2-40B4-BE49-F238E27FC236}">
                    <a16:creationId xmlns:a16="http://schemas.microsoft.com/office/drawing/2014/main" id="{783918BA-9A9B-4A95-8A32-479886F2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" y="1373"/>
                <a:ext cx="56" cy="23"/>
              </a:xfrm>
              <a:custGeom>
                <a:avLst/>
                <a:gdLst>
                  <a:gd name="T0" fmla="*/ 24 w 24"/>
                  <a:gd name="T1" fmla="*/ 5 h 10"/>
                  <a:gd name="T2" fmla="*/ 12 w 24"/>
                  <a:gd name="T3" fmla="*/ 5 h 10"/>
                  <a:gd name="T4" fmla="*/ 0 w 24"/>
                  <a:gd name="T5" fmla="*/ 9 h 10"/>
                  <a:gd name="T6" fmla="*/ 2 w 24"/>
                  <a:gd name="T7" fmla="*/ 5 h 10"/>
                  <a:gd name="T8" fmla="*/ 11 w 24"/>
                  <a:gd name="T9" fmla="*/ 1 h 10"/>
                  <a:gd name="T10" fmla="*/ 21 w 24"/>
                  <a:gd name="T11" fmla="*/ 3 h 10"/>
                  <a:gd name="T12" fmla="*/ 24 w 24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">
                    <a:moveTo>
                      <a:pt x="24" y="5"/>
                    </a:moveTo>
                    <a:cubicBezTo>
                      <a:pt x="23" y="6"/>
                      <a:pt x="18" y="4"/>
                      <a:pt x="12" y="5"/>
                    </a:cubicBezTo>
                    <a:cubicBezTo>
                      <a:pt x="5" y="6"/>
                      <a:pt x="1" y="10"/>
                      <a:pt x="0" y="9"/>
                    </a:cubicBezTo>
                    <a:cubicBezTo>
                      <a:pt x="0" y="9"/>
                      <a:pt x="0" y="7"/>
                      <a:pt x="2" y="5"/>
                    </a:cubicBezTo>
                    <a:cubicBezTo>
                      <a:pt x="4" y="4"/>
                      <a:pt x="7" y="2"/>
                      <a:pt x="11" y="1"/>
                    </a:cubicBezTo>
                    <a:cubicBezTo>
                      <a:pt x="15" y="0"/>
                      <a:pt x="19" y="1"/>
                      <a:pt x="21" y="3"/>
                    </a:cubicBezTo>
                    <a:cubicBezTo>
                      <a:pt x="23" y="4"/>
                      <a:pt x="24" y="5"/>
                      <a:pt x="24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92">
                <a:extLst>
                  <a:ext uri="{FF2B5EF4-FFF2-40B4-BE49-F238E27FC236}">
                    <a16:creationId xmlns:a16="http://schemas.microsoft.com/office/drawing/2014/main" id="{9D115035-E12B-4FA8-8B06-04EA614CB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" y="1354"/>
                <a:ext cx="56" cy="24"/>
              </a:xfrm>
              <a:custGeom>
                <a:avLst/>
                <a:gdLst>
                  <a:gd name="T0" fmla="*/ 24 w 24"/>
                  <a:gd name="T1" fmla="*/ 5 h 10"/>
                  <a:gd name="T2" fmla="*/ 12 w 24"/>
                  <a:gd name="T3" fmla="*/ 5 h 10"/>
                  <a:gd name="T4" fmla="*/ 0 w 24"/>
                  <a:gd name="T5" fmla="*/ 9 h 10"/>
                  <a:gd name="T6" fmla="*/ 2 w 24"/>
                  <a:gd name="T7" fmla="*/ 5 h 10"/>
                  <a:gd name="T8" fmla="*/ 11 w 24"/>
                  <a:gd name="T9" fmla="*/ 1 h 10"/>
                  <a:gd name="T10" fmla="*/ 21 w 24"/>
                  <a:gd name="T11" fmla="*/ 3 h 10"/>
                  <a:gd name="T12" fmla="*/ 24 w 24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">
                    <a:moveTo>
                      <a:pt x="24" y="5"/>
                    </a:moveTo>
                    <a:cubicBezTo>
                      <a:pt x="23" y="6"/>
                      <a:pt x="18" y="4"/>
                      <a:pt x="12" y="5"/>
                    </a:cubicBezTo>
                    <a:cubicBezTo>
                      <a:pt x="5" y="6"/>
                      <a:pt x="1" y="10"/>
                      <a:pt x="0" y="9"/>
                    </a:cubicBezTo>
                    <a:cubicBezTo>
                      <a:pt x="0" y="9"/>
                      <a:pt x="0" y="7"/>
                      <a:pt x="2" y="5"/>
                    </a:cubicBezTo>
                    <a:cubicBezTo>
                      <a:pt x="4" y="4"/>
                      <a:pt x="7" y="2"/>
                      <a:pt x="11" y="1"/>
                    </a:cubicBezTo>
                    <a:cubicBezTo>
                      <a:pt x="15" y="0"/>
                      <a:pt x="19" y="1"/>
                      <a:pt x="21" y="3"/>
                    </a:cubicBezTo>
                    <a:cubicBezTo>
                      <a:pt x="23" y="4"/>
                      <a:pt x="24" y="5"/>
                      <a:pt x="24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93">
                <a:extLst>
                  <a:ext uri="{FF2B5EF4-FFF2-40B4-BE49-F238E27FC236}">
                    <a16:creationId xmlns:a16="http://schemas.microsoft.com/office/drawing/2014/main" id="{1D211722-93AE-4D09-9933-8B692FCFB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1371"/>
                <a:ext cx="63" cy="123"/>
              </a:xfrm>
              <a:custGeom>
                <a:avLst/>
                <a:gdLst>
                  <a:gd name="T0" fmla="*/ 11 w 27"/>
                  <a:gd name="T1" fmla="*/ 53 h 53"/>
                  <a:gd name="T2" fmla="*/ 21 w 27"/>
                  <a:gd name="T3" fmla="*/ 50 h 53"/>
                  <a:gd name="T4" fmla="*/ 24 w 27"/>
                  <a:gd name="T5" fmla="*/ 48 h 53"/>
                  <a:gd name="T6" fmla="*/ 22 w 27"/>
                  <a:gd name="T7" fmla="*/ 43 h 53"/>
                  <a:gd name="T8" fmla="*/ 16 w 27"/>
                  <a:gd name="T9" fmla="*/ 31 h 53"/>
                  <a:gd name="T10" fmla="*/ 1 w 27"/>
                  <a:gd name="T11" fmla="*/ 1 h 53"/>
                  <a:gd name="T12" fmla="*/ 18 w 27"/>
                  <a:gd name="T13" fmla="*/ 30 h 53"/>
                  <a:gd name="T14" fmla="*/ 25 w 27"/>
                  <a:gd name="T15" fmla="*/ 42 h 53"/>
                  <a:gd name="T16" fmla="*/ 26 w 27"/>
                  <a:gd name="T17" fmla="*/ 48 h 53"/>
                  <a:gd name="T18" fmla="*/ 24 w 27"/>
                  <a:gd name="T19" fmla="*/ 51 h 53"/>
                  <a:gd name="T20" fmla="*/ 21 w 27"/>
                  <a:gd name="T21" fmla="*/ 51 h 53"/>
                  <a:gd name="T22" fmla="*/ 11 w 27"/>
                  <a:gd name="T2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53">
                    <a:moveTo>
                      <a:pt x="11" y="53"/>
                    </a:moveTo>
                    <a:cubicBezTo>
                      <a:pt x="11" y="53"/>
                      <a:pt x="15" y="51"/>
                      <a:pt x="21" y="50"/>
                    </a:cubicBezTo>
                    <a:cubicBezTo>
                      <a:pt x="23" y="49"/>
                      <a:pt x="24" y="49"/>
                      <a:pt x="24" y="48"/>
                    </a:cubicBezTo>
                    <a:cubicBezTo>
                      <a:pt x="24" y="46"/>
                      <a:pt x="24" y="45"/>
                      <a:pt x="22" y="43"/>
                    </a:cubicBezTo>
                    <a:cubicBezTo>
                      <a:pt x="20" y="39"/>
                      <a:pt x="18" y="35"/>
                      <a:pt x="16" y="31"/>
                    </a:cubicBezTo>
                    <a:cubicBezTo>
                      <a:pt x="7" y="15"/>
                      <a:pt x="0" y="1"/>
                      <a:pt x="1" y="1"/>
                    </a:cubicBezTo>
                    <a:cubicBezTo>
                      <a:pt x="1" y="0"/>
                      <a:pt x="9" y="13"/>
                      <a:pt x="18" y="30"/>
                    </a:cubicBezTo>
                    <a:cubicBezTo>
                      <a:pt x="21" y="34"/>
                      <a:pt x="23" y="38"/>
                      <a:pt x="25" y="42"/>
                    </a:cubicBezTo>
                    <a:cubicBezTo>
                      <a:pt x="26" y="43"/>
                      <a:pt x="27" y="45"/>
                      <a:pt x="26" y="48"/>
                    </a:cubicBezTo>
                    <a:cubicBezTo>
                      <a:pt x="26" y="49"/>
                      <a:pt x="25" y="50"/>
                      <a:pt x="24" y="51"/>
                    </a:cubicBezTo>
                    <a:cubicBezTo>
                      <a:pt x="23" y="51"/>
                      <a:pt x="22" y="51"/>
                      <a:pt x="21" y="51"/>
                    </a:cubicBezTo>
                    <a:cubicBezTo>
                      <a:pt x="15" y="53"/>
                      <a:pt x="11" y="53"/>
                      <a:pt x="11" y="5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94">
                <a:extLst>
                  <a:ext uri="{FF2B5EF4-FFF2-40B4-BE49-F238E27FC236}">
                    <a16:creationId xmlns:a16="http://schemas.microsoft.com/office/drawing/2014/main" id="{E979F235-FCFF-4C5D-B6EA-9D38A4912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" y="1319"/>
                <a:ext cx="70" cy="26"/>
              </a:xfrm>
              <a:custGeom>
                <a:avLst/>
                <a:gdLst>
                  <a:gd name="T0" fmla="*/ 29 w 30"/>
                  <a:gd name="T1" fmla="*/ 4 h 11"/>
                  <a:gd name="T2" fmla="*/ 15 w 30"/>
                  <a:gd name="T3" fmla="*/ 7 h 11"/>
                  <a:gd name="T4" fmla="*/ 1 w 30"/>
                  <a:gd name="T5" fmla="*/ 9 h 11"/>
                  <a:gd name="T6" fmla="*/ 3 w 30"/>
                  <a:gd name="T7" fmla="*/ 5 h 11"/>
                  <a:gd name="T8" fmla="*/ 14 w 30"/>
                  <a:gd name="T9" fmla="*/ 0 h 11"/>
                  <a:gd name="T10" fmla="*/ 25 w 30"/>
                  <a:gd name="T11" fmla="*/ 1 h 11"/>
                  <a:gd name="T12" fmla="*/ 29 w 3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9" y="4"/>
                    </a:moveTo>
                    <a:cubicBezTo>
                      <a:pt x="29" y="6"/>
                      <a:pt x="23" y="5"/>
                      <a:pt x="15" y="7"/>
                    </a:cubicBezTo>
                    <a:cubicBezTo>
                      <a:pt x="8" y="8"/>
                      <a:pt x="2" y="11"/>
                      <a:pt x="1" y="9"/>
                    </a:cubicBezTo>
                    <a:cubicBezTo>
                      <a:pt x="0" y="8"/>
                      <a:pt x="1" y="7"/>
                      <a:pt x="3" y="5"/>
                    </a:cubicBezTo>
                    <a:cubicBezTo>
                      <a:pt x="6" y="3"/>
                      <a:pt x="9" y="1"/>
                      <a:pt x="14" y="0"/>
                    </a:cubicBezTo>
                    <a:cubicBezTo>
                      <a:pt x="18" y="0"/>
                      <a:pt x="23" y="0"/>
                      <a:pt x="25" y="1"/>
                    </a:cubicBezTo>
                    <a:cubicBezTo>
                      <a:pt x="28" y="2"/>
                      <a:pt x="30" y="3"/>
                      <a:pt x="2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95">
                <a:extLst>
                  <a:ext uri="{FF2B5EF4-FFF2-40B4-BE49-F238E27FC236}">
                    <a16:creationId xmlns:a16="http://schemas.microsoft.com/office/drawing/2014/main" id="{FFB17B27-B498-4BA6-AC2C-87B726E69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9" y="1303"/>
                <a:ext cx="65" cy="21"/>
              </a:xfrm>
              <a:custGeom>
                <a:avLst/>
                <a:gdLst>
                  <a:gd name="T0" fmla="*/ 28 w 28"/>
                  <a:gd name="T1" fmla="*/ 5 h 9"/>
                  <a:gd name="T2" fmla="*/ 14 w 28"/>
                  <a:gd name="T3" fmla="*/ 7 h 9"/>
                  <a:gd name="T4" fmla="*/ 1 w 28"/>
                  <a:gd name="T5" fmla="*/ 8 h 9"/>
                  <a:gd name="T6" fmla="*/ 3 w 28"/>
                  <a:gd name="T7" fmla="*/ 4 h 9"/>
                  <a:gd name="T8" fmla="*/ 14 w 28"/>
                  <a:gd name="T9" fmla="*/ 0 h 9"/>
                  <a:gd name="T10" fmla="*/ 25 w 28"/>
                  <a:gd name="T11" fmla="*/ 2 h 9"/>
                  <a:gd name="T12" fmla="*/ 28 w 28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8" y="5"/>
                    </a:moveTo>
                    <a:cubicBezTo>
                      <a:pt x="26" y="7"/>
                      <a:pt x="21" y="6"/>
                      <a:pt x="14" y="7"/>
                    </a:cubicBezTo>
                    <a:cubicBezTo>
                      <a:pt x="8" y="7"/>
                      <a:pt x="2" y="9"/>
                      <a:pt x="1" y="8"/>
                    </a:cubicBezTo>
                    <a:cubicBezTo>
                      <a:pt x="0" y="7"/>
                      <a:pt x="1" y="5"/>
                      <a:pt x="3" y="4"/>
                    </a:cubicBezTo>
                    <a:cubicBezTo>
                      <a:pt x="5" y="2"/>
                      <a:pt x="9" y="1"/>
                      <a:pt x="14" y="0"/>
                    </a:cubicBezTo>
                    <a:cubicBezTo>
                      <a:pt x="18" y="0"/>
                      <a:pt x="22" y="0"/>
                      <a:pt x="25" y="2"/>
                    </a:cubicBezTo>
                    <a:cubicBezTo>
                      <a:pt x="27" y="3"/>
                      <a:pt x="28" y="4"/>
                      <a:pt x="28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96">
                <a:extLst>
                  <a:ext uri="{FF2B5EF4-FFF2-40B4-BE49-F238E27FC236}">
                    <a16:creationId xmlns:a16="http://schemas.microsoft.com/office/drawing/2014/main" id="{3901F8FC-60F6-4A31-8A21-4C4809270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" y="1112"/>
                <a:ext cx="393" cy="179"/>
              </a:xfrm>
              <a:custGeom>
                <a:avLst/>
                <a:gdLst>
                  <a:gd name="T0" fmla="*/ 167 w 169"/>
                  <a:gd name="T1" fmla="*/ 50 h 77"/>
                  <a:gd name="T2" fmla="*/ 158 w 169"/>
                  <a:gd name="T3" fmla="*/ 45 h 77"/>
                  <a:gd name="T4" fmla="*/ 164 w 169"/>
                  <a:gd name="T5" fmla="*/ 41 h 77"/>
                  <a:gd name="T6" fmla="*/ 165 w 169"/>
                  <a:gd name="T7" fmla="*/ 35 h 77"/>
                  <a:gd name="T8" fmla="*/ 156 w 169"/>
                  <a:gd name="T9" fmla="*/ 32 h 77"/>
                  <a:gd name="T10" fmla="*/ 144 w 169"/>
                  <a:gd name="T11" fmla="*/ 26 h 77"/>
                  <a:gd name="T12" fmla="*/ 133 w 169"/>
                  <a:gd name="T13" fmla="*/ 10 h 77"/>
                  <a:gd name="T14" fmla="*/ 112 w 169"/>
                  <a:gd name="T15" fmla="*/ 0 h 77"/>
                  <a:gd name="T16" fmla="*/ 90 w 169"/>
                  <a:gd name="T17" fmla="*/ 10 h 77"/>
                  <a:gd name="T18" fmla="*/ 65 w 169"/>
                  <a:gd name="T19" fmla="*/ 5 h 77"/>
                  <a:gd name="T20" fmla="*/ 45 w 169"/>
                  <a:gd name="T21" fmla="*/ 23 h 77"/>
                  <a:gd name="T22" fmla="*/ 12 w 169"/>
                  <a:gd name="T23" fmla="*/ 31 h 77"/>
                  <a:gd name="T24" fmla="*/ 4 w 169"/>
                  <a:gd name="T25" fmla="*/ 65 h 77"/>
                  <a:gd name="T26" fmla="*/ 31 w 169"/>
                  <a:gd name="T27" fmla="*/ 77 h 77"/>
                  <a:gd name="T28" fmla="*/ 47 w 169"/>
                  <a:gd name="T29" fmla="*/ 63 h 77"/>
                  <a:gd name="T30" fmla="*/ 69 w 169"/>
                  <a:gd name="T31" fmla="*/ 73 h 77"/>
                  <a:gd name="T32" fmla="*/ 86 w 169"/>
                  <a:gd name="T33" fmla="*/ 65 h 77"/>
                  <a:gd name="T34" fmla="*/ 109 w 169"/>
                  <a:gd name="T35" fmla="*/ 67 h 77"/>
                  <a:gd name="T36" fmla="*/ 130 w 169"/>
                  <a:gd name="T37" fmla="*/ 75 h 77"/>
                  <a:gd name="T38" fmla="*/ 156 w 169"/>
                  <a:gd name="T39" fmla="*/ 68 h 77"/>
                  <a:gd name="T40" fmla="*/ 165 w 169"/>
                  <a:gd name="T41" fmla="*/ 61 h 77"/>
                  <a:gd name="T42" fmla="*/ 167 w 169"/>
                  <a:gd name="T4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9" h="77">
                    <a:moveTo>
                      <a:pt x="167" y="50"/>
                    </a:moveTo>
                    <a:cubicBezTo>
                      <a:pt x="166" y="47"/>
                      <a:pt x="162" y="44"/>
                      <a:pt x="158" y="45"/>
                    </a:cubicBezTo>
                    <a:cubicBezTo>
                      <a:pt x="160" y="44"/>
                      <a:pt x="162" y="43"/>
                      <a:pt x="164" y="41"/>
                    </a:cubicBezTo>
                    <a:cubicBezTo>
                      <a:pt x="165" y="40"/>
                      <a:pt x="166" y="37"/>
                      <a:pt x="165" y="35"/>
                    </a:cubicBezTo>
                    <a:cubicBezTo>
                      <a:pt x="163" y="32"/>
                      <a:pt x="159" y="32"/>
                      <a:pt x="156" y="32"/>
                    </a:cubicBezTo>
                    <a:cubicBezTo>
                      <a:pt x="152" y="31"/>
                      <a:pt x="147" y="29"/>
                      <a:pt x="144" y="26"/>
                    </a:cubicBezTo>
                    <a:cubicBezTo>
                      <a:pt x="140" y="21"/>
                      <a:pt x="138" y="15"/>
                      <a:pt x="133" y="10"/>
                    </a:cubicBezTo>
                    <a:cubicBezTo>
                      <a:pt x="128" y="4"/>
                      <a:pt x="120" y="0"/>
                      <a:pt x="112" y="0"/>
                    </a:cubicBezTo>
                    <a:cubicBezTo>
                      <a:pt x="104" y="0"/>
                      <a:pt x="95" y="4"/>
                      <a:pt x="90" y="10"/>
                    </a:cubicBezTo>
                    <a:cubicBezTo>
                      <a:pt x="83" y="5"/>
                      <a:pt x="73" y="2"/>
                      <a:pt x="65" y="5"/>
                    </a:cubicBezTo>
                    <a:cubicBezTo>
                      <a:pt x="56" y="7"/>
                      <a:pt x="48" y="14"/>
                      <a:pt x="45" y="23"/>
                    </a:cubicBezTo>
                    <a:cubicBezTo>
                      <a:pt x="34" y="19"/>
                      <a:pt x="20" y="23"/>
                      <a:pt x="12" y="31"/>
                    </a:cubicBezTo>
                    <a:cubicBezTo>
                      <a:pt x="4" y="40"/>
                      <a:pt x="0" y="53"/>
                      <a:pt x="4" y="65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31" y="69"/>
                      <a:pt x="39" y="62"/>
                      <a:pt x="47" y="63"/>
                    </a:cubicBezTo>
                    <a:cubicBezTo>
                      <a:pt x="55" y="65"/>
                      <a:pt x="61" y="73"/>
                      <a:pt x="69" y="73"/>
                    </a:cubicBezTo>
                    <a:cubicBezTo>
                      <a:pt x="75" y="72"/>
                      <a:pt x="80" y="67"/>
                      <a:pt x="86" y="65"/>
                    </a:cubicBezTo>
                    <a:cubicBezTo>
                      <a:pt x="93" y="62"/>
                      <a:pt x="101" y="64"/>
                      <a:pt x="109" y="67"/>
                    </a:cubicBezTo>
                    <a:cubicBezTo>
                      <a:pt x="116" y="70"/>
                      <a:pt x="123" y="74"/>
                      <a:pt x="130" y="75"/>
                    </a:cubicBezTo>
                    <a:cubicBezTo>
                      <a:pt x="139" y="76"/>
                      <a:pt x="148" y="73"/>
                      <a:pt x="156" y="68"/>
                    </a:cubicBezTo>
                    <a:cubicBezTo>
                      <a:pt x="159" y="67"/>
                      <a:pt x="163" y="64"/>
                      <a:pt x="165" y="61"/>
                    </a:cubicBezTo>
                    <a:cubicBezTo>
                      <a:pt x="167" y="58"/>
                      <a:pt x="169" y="54"/>
                      <a:pt x="167" y="5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97">
                <a:extLst>
                  <a:ext uri="{FF2B5EF4-FFF2-40B4-BE49-F238E27FC236}">
                    <a16:creationId xmlns:a16="http://schemas.microsoft.com/office/drawing/2014/main" id="{5D9D7738-DF25-4B8C-A527-6FD833787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" y="1157"/>
                <a:ext cx="353" cy="341"/>
              </a:xfrm>
              <a:custGeom>
                <a:avLst/>
                <a:gdLst>
                  <a:gd name="T0" fmla="*/ 34 w 152"/>
                  <a:gd name="T1" fmla="*/ 46 h 147"/>
                  <a:gd name="T2" fmla="*/ 152 w 152"/>
                  <a:gd name="T3" fmla="*/ 31 h 147"/>
                  <a:gd name="T4" fmla="*/ 132 w 152"/>
                  <a:gd name="T5" fmla="*/ 14 h 147"/>
                  <a:gd name="T6" fmla="*/ 76 w 152"/>
                  <a:gd name="T7" fmla="*/ 2 h 147"/>
                  <a:gd name="T8" fmla="*/ 9 w 152"/>
                  <a:gd name="T9" fmla="*/ 49 h 147"/>
                  <a:gd name="T10" fmla="*/ 1 w 152"/>
                  <a:gd name="T11" fmla="*/ 70 h 147"/>
                  <a:gd name="T12" fmla="*/ 18 w 152"/>
                  <a:gd name="T13" fmla="*/ 116 h 147"/>
                  <a:gd name="T14" fmla="*/ 28 w 152"/>
                  <a:gd name="T15" fmla="*/ 147 h 147"/>
                  <a:gd name="T16" fmla="*/ 28 w 152"/>
                  <a:gd name="T17" fmla="*/ 147 h 147"/>
                  <a:gd name="T18" fmla="*/ 34 w 152"/>
                  <a:gd name="T19" fmla="*/ 134 h 147"/>
                  <a:gd name="T20" fmla="*/ 29 w 152"/>
                  <a:gd name="T21" fmla="*/ 109 h 147"/>
                  <a:gd name="T22" fmla="*/ 34 w 152"/>
                  <a:gd name="T23" fmla="*/ 63 h 147"/>
                  <a:gd name="T24" fmla="*/ 34 w 152"/>
                  <a:gd name="T25" fmla="*/ 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47">
                    <a:moveTo>
                      <a:pt x="34" y="46"/>
                    </a:moveTo>
                    <a:cubicBezTo>
                      <a:pt x="152" y="31"/>
                      <a:pt x="152" y="31"/>
                      <a:pt x="152" y="31"/>
                    </a:cubicBezTo>
                    <a:cubicBezTo>
                      <a:pt x="147" y="24"/>
                      <a:pt x="140" y="18"/>
                      <a:pt x="132" y="14"/>
                    </a:cubicBezTo>
                    <a:cubicBezTo>
                      <a:pt x="115" y="4"/>
                      <a:pt x="95" y="0"/>
                      <a:pt x="76" y="2"/>
                    </a:cubicBezTo>
                    <a:cubicBezTo>
                      <a:pt x="57" y="5"/>
                      <a:pt x="21" y="34"/>
                      <a:pt x="9" y="49"/>
                    </a:cubicBezTo>
                    <a:cubicBezTo>
                      <a:pt x="0" y="61"/>
                      <a:pt x="1" y="70"/>
                      <a:pt x="1" y="70"/>
                    </a:cubicBezTo>
                    <a:cubicBezTo>
                      <a:pt x="2" y="86"/>
                      <a:pt x="13" y="102"/>
                      <a:pt x="18" y="116"/>
                    </a:cubicBezTo>
                    <a:cubicBezTo>
                      <a:pt x="21" y="124"/>
                      <a:pt x="28" y="147"/>
                      <a:pt x="28" y="147"/>
                    </a:cubicBezTo>
                    <a:cubicBezTo>
                      <a:pt x="28" y="147"/>
                      <a:pt x="28" y="147"/>
                      <a:pt x="28" y="147"/>
                    </a:cubicBezTo>
                    <a:cubicBezTo>
                      <a:pt x="34" y="146"/>
                      <a:pt x="36" y="140"/>
                      <a:pt x="34" y="134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49" y="90"/>
                      <a:pt x="34" y="63"/>
                    </a:cubicBezTo>
                    <a:cubicBezTo>
                      <a:pt x="32" y="61"/>
                      <a:pt x="27" y="51"/>
                      <a:pt x="34" y="4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98">
                <a:extLst>
                  <a:ext uri="{FF2B5EF4-FFF2-40B4-BE49-F238E27FC236}">
                    <a16:creationId xmlns:a16="http://schemas.microsoft.com/office/drawing/2014/main" id="{0E10A095-0CF4-4FFD-8791-926DCFC37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" y="1259"/>
                <a:ext cx="118" cy="237"/>
              </a:xfrm>
              <a:custGeom>
                <a:avLst/>
                <a:gdLst>
                  <a:gd name="T0" fmla="*/ 46 w 51"/>
                  <a:gd name="T1" fmla="*/ 64 h 102"/>
                  <a:gd name="T2" fmla="*/ 34 w 51"/>
                  <a:gd name="T3" fmla="*/ 0 h 102"/>
                  <a:gd name="T4" fmla="*/ 30 w 51"/>
                  <a:gd name="T5" fmla="*/ 0 h 102"/>
                  <a:gd name="T6" fmla="*/ 29 w 51"/>
                  <a:gd name="T7" fmla="*/ 2 h 102"/>
                  <a:gd name="T8" fmla="*/ 11 w 51"/>
                  <a:gd name="T9" fmla="*/ 10 h 102"/>
                  <a:gd name="T10" fmla="*/ 13 w 51"/>
                  <a:gd name="T11" fmla="*/ 29 h 102"/>
                  <a:gd name="T12" fmla="*/ 0 w 51"/>
                  <a:gd name="T13" fmla="*/ 43 h 102"/>
                  <a:gd name="T14" fmla="*/ 6 w 51"/>
                  <a:gd name="T15" fmla="*/ 57 h 102"/>
                  <a:gd name="T16" fmla="*/ 12 w 51"/>
                  <a:gd name="T17" fmla="*/ 70 h 102"/>
                  <a:gd name="T18" fmla="*/ 5 w 51"/>
                  <a:gd name="T19" fmla="*/ 81 h 102"/>
                  <a:gd name="T20" fmla="*/ 19 w 51"/>
                  <a:gd name="T21" fmla="*/ 86 h 102"/>
                  <a:gd name="T22" fmla="*/ 12 w 51"/>
                  <a:gd name="T23" fmla="*/ 98 h 102"/>
                  <a:gd name="T24" fmla="*/ 39 w 51"/>
                  <a:gd name="T25" fmla="*/ 94 h 102"/>
                  <a:gd name="T26" fmla="*/ 50 w 51"/>
                  <a:gd name="T27" fmla="*/ 81 h 102"/>
                  <a:gd name="T28" fmla="*/ 46 w 51"/>
                  <a:gd name="T29" fmla="*/ 6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02">
                    <a:moveTo>
                      <a:pt x="46" y="64"/>
                    </a:moveTo>
                    <a:cubicBezTo>
                      <a:pt x="38" y="43"/>
                      <a:pt x="30" y="22"/>
                      <a:pt x="34" y="0"/>
                    </a:cubicBezTo>
                    <a:cubicBezTo>
                      <a:pt x="32" y="0"/>
                      <a:pt x="31" y="0"/>
                      <a:pt x="30" y="0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2" y="0"/>
                      <a:pt x="14" y="4"/>
                      <a:pt x="11" y="10"/>
                    </a:cubicBezTo>
                    <a:cubicBezTo>
                      <a:pt x="7" y="16"/>
                      <a:pt x="8" y="24"/>
                      <a:pt x="13" y="29"/>
                    </a:cubicBezTo>
                    <a:cubicBezTo>
                      <a:pt x="6" y="30"/>
                      <a:pt x="0" y="36"/>
                      <a:pt x="0" y="43"/>
                    </a:cubicBezTo>
                    <a:cubicBezTo>
                      <a:pt x="0" y="48"/>
                      <a:pt x="3" y="53"/>
                      <a:pt x="6" y="57"/>
                    </a:cubicBezTo>
                    <a:cubicBezTo>
                      <a:pt x="8" y="61"/>
                      <a:pt x="11" y="65"/>
                      <a:pt x="12" y="70"/>
                    </a:cubicBezTo>
                    <a:cubicBezTo>
                      <a:pt x="12" y="75"/>
                      <a:pt x="10" y="80"/>
                      <a:pt x="5" y="81"/>
                    </a:cubicBezTo>
                    <a:cubicBezTo>
                      <a:pt x="8" y="86"/>
                      <a:pt x="14" y="88"/>
                      <a:pt x="19" y="86"/>
                    </a:cubicBezTo>
                    <a:cubicBezTo>
                      <a:pt x="18" y="91"/>
                      <a:pt x="16" y="95"/>
                      <a:pt x="12" y="98"/>
                    </a:cubicBezTo>
                    <a:cubicBezTo>
                      <a:pt x="21" y="102"/>
                      <a:pt x="31" y="99"/>
                      <a:pt x="39" y="94"/>
                    </a:cubicBezTo>
                    <a:cubicBezTo>
                      <a:pt x="44" y="91"/>
                      <a:pt x="48" y="87"/>
                      <a:pt x="50" y="81"/>
                    </a:cubicBezTo>
                    <a:cubicBezTo>
                      <a:pt x="51" y="75"/>
                      <a:pt x="49" y="69"/>
                      <a:pt x="46" y="6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99">
                <a:extLst>
                  <a:ext uri="{FF2B5EF4-FFF2-40B4-BE49-F238E27FC236}">
                    <a16:creationId xmlns:a16="http://schemas.microsoft.com/office/drawing/2014/main" id="{4C6D02A6-E6D7-4867-8ECF-B914B154C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5" y="1454"/>
                <a:ext cx="86" cy="131"/>
              </a:xfrm>
              <a:custGeom>
                <a:avLst/>
                <a:gdLst>
                  <a:gd name="T0" fmla="*/ 29 w 37"/>
                  <a:gd name="T1" fmla="*/ 4 h 56"/>
                  <a:gd name="T2" fmla="*/ 5 w 37"/>
                  <a:gd name="T3" fmla="*/ 28 h 56"/>
                  <a:gd name="T4" fmla="*/ 37 w 37"/>
                  <a:gd name="T5" fmla="*/ 44 h 56"/>
                  <a:gd name="T6" fmla="*/ 29 w 37"/>
                  <a:gd name="T7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56">
                    <a:moveTo>
                      <a:pt x="29" y="4"/>
                    </a:moveTo>
                    <a:cubicBezTo>
                      <a:pt x="28" y="4"/>
                      <a:pt x="0" y="0"/>
                      <a:pt x="5" y="28"/>
                    </a:cubicBezTo>
                    <a:cubicBezTo>
                      <a:pt x="10" y="56"/>
                      <a:pt x="37" y="45"/>
                      <a:pt x="37" y="44"/>
                    </a:cubicBezTo>
                    <a:cubicBezTo>
                      <a:pt x="37" y="44"/>
                      <a:pt x="29" y="4"/>
                      <a:pt x="29" y="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400">
                <a:extLst>
                  <a:ext uri="{FF2B5EF4-FFF2-40B4-BE49-F238E27FC236}">
                    <a16:creationId xmlns:a16="http://schemas.microsoft.com/office/drawing/2014/main" id="{60CA2CD0-501E-4100-86B5-32FF8A601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1485"/>
                <a:ext cx="35" cy="58"/>
              </a:xfrm>
              <a:custGeom>
                <a:avLst/>
                <a:gdLst>
                  <a:gd name="T0" fmla="*/ 15 w 15"/>
                  <a:gd name="T1" fmla="*/ 22 h 25"/>
                  <a:gd name="T2" fmla="*/ 13 w 15"/>
                  <a:gd name="T3" fmla="*/ 23 h 25"/>
                  <a:gd name="T4" fmla="*/ 10 w 15"/>
                  <a:gd name="T5" fmla="*/ 24 h 25"/>
                  <a:gd name="T6" fmla="*/ 2 w 15"/>
                  <a:gd name="T7" fmla="*/ 14 h 25"/>
                  <a:gd name="T8" fmla="*/ 2 w 15"/>
                  <a:gd name="T9" fmla="*/ 7 h 25"/>
                  <a:gd name="T10" fmla="*/ 5 w 15"/>
                  <a:gd name="T11" fmla="*/ 2 h 25"/>
                  <a:gd name="T12" fmla="*/ 9 w 15"/>
                  <a:gd name="T13" fmla="*/ 3 h 25"/>
                  <a:gd name="T14" fmla="*/ 9 w 15"/>
                  <a:gd name="T15" fmla="*/ 4 h 25"/>
                  <a:gd name="T16" fmla="*/ 9 w 15"/>
                  <a:gd name="T17" fmla="*/ 3 h 25"/>
                  <a:gd name="T18" fmla="*/ 8 w 15"/>
                  <a:gd name="T19" fmla="*/ 1 h 25"/>
                  <a:gd name="T20" fmla="*/ 5 w 15"/>
                  <a:gd name="T21" fmla="*/ 1 h 25"/>
                  <a:gd name="T22" fmla="*/ 1 w 15"/>
                  <a:gd name="T23" fmla="*/ 6 h 25"/>
                  <a:gd name="T24" fmla="*/ 0 w 15"/>
                  <a:gd name="T25" fmla="*/ 14 h 25"/>
                  <a:gd name="T26" fmla="*/ 10 w 15"/>
                  <a:gd name="T27" fmla="*/ 25 h 25"/>
                  <a:gd name="T28" fmla="*/ 14 w 15"/>
                  <a:gd name="T29" fmla="*/ 23 h 25"/>
                  <a:gd name="T30" fmla="*/ 15 w 15"/>
                  <a:gd name="T31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25">
                    <a:moveTo>
                      <a:pt x="15" y="22"/>
                    </a:moveTo>
                    <a:cubicBezTo>
                      <a:pt x="15" y="22"/>
                      <a:pt x="14" y="22"/>
                      <a:pt x="13" y="23"/>
                    </a:cubicBezTo>
                    <a:cubicBezTo>
                      <a:pt x="13" y="23"/>
                      <a:pt x="11" y="24"/>
                      <a:pt x="10" y="24"/>
                    </a:cubicBezTo>
                    <a:cubicBezTo>
                      <a:pt x="7" y="23"/>
                      <a:pt x="3" y="19"/>
                      <a:pt x="2" y="14"/>
                    </a:cubicBezTo>
                    <a:cubicBezTo>
                      <a:pt x="2" y="11"/>
                      <a:pt x="2" y="9"/>
                      <a:pt x="2" y="7"/>
                    </a:cubicBezTo>
                    <a:cubicBezTo>
                      <a:pt x="3" y="4"/>
                      <a:pt x="4" y="3"/>
                      <a:pt x="5" y="2"/>
                    </a:cubicBezTo>
                    <a:cubicBezTo>
                      <a:pt x="7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10" y="4"/>
                      <a:pt x="9" y="3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7" y="1"/>
                      <a:pt x="6" y="0"/>
                      <a:pt x="5" y="1"/>
                    </a:cubicBezTo>
                    <a:cubicBezTo>
                      <a:pt x="3" y="1"/>
                      <a:pt x="1" y="4"/>
                      <a:pt x="1" y="6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2" y="20"/>
                      <a:pt x="5" y="25"/>
                      <a:pt x="10" y="25"/>
                    </a:cubicBezTo>
                    <a:cubicBezTo>
                      <a:pt x="12" y="25"/>
                      <a:pt x="13" y="24"/>
                      <a:pt x="14" y="23"/>
                    </a:cubicBezTo>
                    <a:cubicBezTo>
                      <a:pt x="15" y="23"/>
                      <a:pt x="15" y="22"/>
                      <a:pt x="15" y="2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401">
                <a:extLst>
                  <a:ext uri="{FF2B5EF4-FFF2-40B4-BE49-F238E27FC236}">
                    <a16:creationId xmlns:a16="http://schemas.microsoft.com/office/drawing/2014/main" id="{08562CDD-F998-4A06-931E-0E1F91D0A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1271"/>
                <a:ext cx="79" cy="146"/>
              </a:xfrm>
              <a:custGeom>
                <a:avLst/>
                <a:gdLst>
                  <a:gd name="T0" fmla="*/ 1 w 34"/>
                  <a:gd name="T1" fmla="*/ 63 h 63"/>
                  <a:gd name="T2" fmla="*/ 0 w 34"/>
                  <a:gd name="T3" fmla="*/ 60 h 63"/>
                  <a:gd name="T4" fmla="*/ 5 w 34"/>
                  <a:gd name="T5" fmla="*/ 52 h 63"/>
                  <a:gd name="T6" fmla="*/ 17 w 34"/>
                  <a:gd name="T7" fmla="*/ 47 h 63"/>
                  <a:gd name="T8" fmla="*/ 29 w 34"/>
                  <a:gd name="T9" fmla="*/ 39 h 63"/>
                  <a:gd name="T10" fmla="*/ 30 w 34"/>
                  <a:gd name="T11" fmla="*/ 24 h 63"/>
                  <a:gd name="T12" fmla="*/ 26 w 34"/>
                  <a:gd name="T13" fmla="*/ 12 h 63"/>
                  <a:gd name="T14" fmla="*/ 24 w 34"/>
                  <a:gd name="T15" fmla="*/ 0 h 63"/>
                  <a:gd name="T16" fmla="*/ 27 w 34"/>
                  <a:gd name="T17" fmla="*/ 11 h 63"/>
                  <a:gd name="T18" fmla="*/ 32 w 34"/>
                  <a:gd name="T19" fmla="*/ 24 h 63"/>
                  <a:gd name="T20" fmla="*/ 31 w 34"/>
                  <a:gd name="T21" fmla="*/ 40 h 63"/>
                  <a:gd name="T22" fmla="*/ 25 w 34"/>
                  <a:gd name="T23" fmla="*/ 47 h 63"/>
                  <a:gd name="T24" fmla="*/ 18 w 34"/>
                  <a:gd name="T25" fmla="*/ 49 h 63"/>
                  <a:gd name="T26" fmla="*/ 6 w 34"/>
                  <a:gd name="T27" fmla="*/ 53 h 63"/>
                  <a:gd name="T28" fmla="*/ 1 w 34"/>
                  <a:gd name="T29" fmla="*/ 60 h 63"/>
                  <a:gd name="T30" fmla="*/ 1 w 34"/>
                  <a:gd name="T3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63">
                    <a:moveTo>
                      <a:pt x="1" y="63"/>
                    </a:moveTo>
                    <a:cubicBezTo>
                      <a:pt x="1" y="63"/>
                      <a:pt x="0" y="62"/>
                      <a:pt x="0" y="60"/>
                    </a:cubicBezTo>
                    <a:cubicBezTo>
                      <a:pt x="0" y="58"/>
                      <a:pt x="1" y="54"/>
                      <a:pt x="5" y="52"/>
                    </a:cubicBezTo>
                    <a:cubicBezTo>
                      <a:pt x="8" y="50"/>
                      <a:pt x="12" y="48"/>
                      <a:pt x="17" y="47"/>
                    </a:cubicBezTo>
                    <a:cubicBezTo>
                      <a:pt x="22" y="46"/>
                      <a:pt x="27" y="44"/>
                      <a:pt x="29" y="39"/>
                    </a:cubicBezTo>
                    <a:cubicBezTo>
                      <a:pt x="31" y="34"/>
                      <a:pt x="31" y="29"/>
                      <a:pt x="30" y="24"/>
                    </a:cubicBezTo>
                    <a:cubicBezTo>
                      <a:pt x="29" y="20"/>
                      <a:pt x="27" y="15"/>
                      <a:pt x="26" y="12"/>
                    </a:cubicBezTo>
                    <a:cubicBezTo>
                      <a:pt x="23" y="4"/>
                      <a:pt x="24" y="0"/>
                      <a:pt x="24" y="0"/>
                    </a:cubicBezTo>
                    <a:cubicBezTo>
                      <a:pt x="25" y="0"/>
                      <a:pt x="25" y="4"/>
                      <a:pt x="27" y="11"/>
                    </a:cubicBezTo>
                    <a:cubicBezTo>
                      <a:pt x="28" y="15"/>
                      <a:pt x="30" y="19"/>
                      <a:pt x="32" y="24"/>
                    </a:cubicBezTo>
                    <a:cubicBezTo>
                      <a:pt x="33" y="29"/>
                      <a:pt x="34" y="34"/>
                      <a:pt x="31" y="40"/>
                    </a:cubicBezTo>
                    <a:cubicBezTo>
                      <a:pt x="30" y="43"/>
                      <a:pt x="28" y="45"/>
                      <a:pt x="25" y="47"/>
                    </a:cubicBezTo>
                    <a:cubicBezTo>
                      <a:pt x="23" y="48"/>
                      <a:pt x="20" y="49"/>
                      <a:pt x="18" y="49"/>
                    </a:cubicBezTo>
                    <a:cubicBezTo>
                      <a:pt x="13" y="50"/>
                      <a:pt x="8" y="51"/>
                      <a:pt x="6" y="53"/>
                    </a:cubicBezTo>
                    <a:cubicBezTo>
                      <a:pt x="3" y="55"/>
                      <a:pt x="1" y="58"/>
                      <a:pt x="1" y="60"/>
                    </a:cubicBezTo>
                    <a:cubicBezTo>
                      <a:pt x="1" y="62"/>
                      <a:pt x="1" y="63"/>
                      <a:pt x="1" y="6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02">
                <a:extLst>
                  <a:ext uri="{FF2B5EF4-FFF2-40B4-BE49-F238E27FC236}">
                    <a16:creationId xmlns:a16="http://schemas.microsoft.com/office/drawing/2014/main" id="{A7D2F35B-0D3D-48BF-BF0F-625224D52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" y="1264"/>
                <a:ext cx="61" cy="127"/>
              </a:xfrm>
              <a:custGeom>
                <a:avLst/>
                <a:gdLst>
                  <a:gd name="T0" fmla="*/ 2 w 26"/>
                  <a:gd name="T1" fmla="*/ 55 h 55"/>
                  <a:gd name="T2" fmla="*/ 1 w 26"/>
                  <a:gd name="T3" fmla="*/ 52 h 55"/>
                  <a:gd name="T4" fmla="*/ 1 w 26"/>
                  <a:gd name="T5" fmla="*/ 45 h 55"/>
                  <a:gd name="T6" fmla="*/ 4 w 26"/>
                  <a:gd name="T7" fmla="*/ 40 h 55"/>
                  <a:gd name="T8" fmla="*/ 9 w 26"/>
                  <a:gd name="T9" fmla="*/ 37 h 55"/>
                  <a:gd name="T10" fmla="*/ 14 w 26"/>
                  <a:gd name="T11" fmla="*/ 34 h 55"/>
                  <a:gd name="T12" fmla="*/ 16 w 26"/>
                  <a:gd name="T13" fmla="*/ 29 h 55"/>
                  <a:gd name="T14" fmla="*/ 15 w 26"/>
                  <a:gd name="T15" fmla="*/ 22 h 55"/>
                  <a:gd name="T16" fmla="*/ 15 w 26"/>
                  <a:gd name="T17" fmla="*/ 16 h 55"/>
                  <a:gd name="T18" fmla="*/ 18 w 26"/>
                  <a:gd name="T19" fmla="*/ 5 h 55"/>
                  <a:gd name="T20" fmla="*/ 23 w 26"/>
                  <a:gd name="T21" fmla="*/ 1 h 55"/>
                  <a:gd name="T22" fmla="*/ 26 w 26"/>
                  <a:gd name="T23" fmla="*/ 1 h 55"/>
                  <a:gd name="T24" fmla="*/ 24 w 26"/>
                  <a:gd name="T25" fmla="*/ 1 h 55"/>
                  <a:gd name="T26" fmla="*/ 19 w 26"/>
                  <a:gd name="T27" fmla="*/ 6 h 55"/>
                  <a:gd name="T28" fmla="*/ 17 w 26"/>
                  <a:gd name="T29" fmla="*/ 16 h 55"/>
                  <a:gd name="T30" fmla="*/ 17 w 26"/>
                  <a:gd name="T31" fmla="*/ 22 h 55"/>
                  <a:gd name="T32" fmla="*/ 18 w 26"/>
                  <a:gd name="T33" fmla="*/ 29 h 55"/>
                  <a:gd name="T34" fmla="*/ 16 w 26"/>
                  <a:gd name="T35" fmla="*/ 36 h 55"/>
                  <a:gd name="T36" fmla="*/ 10 w 26"/>
                  <a:gd name="T37" fmla="*/ 39 h 55"/>
                  <a:gd name="T38" fmla="*/ 3 w 26"/>
                  <a:gd name="T39" fmla="*/ 45 h 55"/>
                  <a:gd name="T40" fmla="*/ 2 w 26"/>
                  <a:gd name="T4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55">
                    <a:moveTo>
                      <a:pt x="2" y="55"/>
                    </a:moveTo>
                    <a:cubicBezTo>
                      <a:pt x="2" y="55"/>
                      <a:pt x="1" y="54"/>
                      <a:pt x="1" y="52"/>
                    </a:cubicBezTo>
                    <a:cubicBezTo>
                      <a:pt x="0" y="51"/>
                      <a:pt x="0" y="48"/>
                      <a:pt x="1" y="45"/>
                    </a:cubicBezTo>
                    <a:cubicBezTo>
                      <a:pt x="2" y="43"/>
                      <a:pt x="3" y="42"/>
                      <a:pt x="4" y="40"/>
                    </a:cubicBezTo>
                    <a:cubicBezTo>
                      <a:pt x="5" y="39"/>
                      <a:pt x="7" y="38"/>
                      <a:pt x="9" y="37"/>
                    </a:cubicBezTo>
                    <a:cubicBezTo>
                      <a:pt x="11" y="36"/>
                      <a:pt x="13" y="36"/>
                      <a:pt x="14" y="34"/>
                    </a:cubicBezTo>
                    <a:cubicBezTo>
                      <a:pt x="16" y="33"/>
                      <a:pt x="16" y="31"/>
                      <a:pt x="16" y="29"/>
                    </a:cubicBezTo>
                    <a:cubicBezTo>
                      <a:pt x="16" y="27"/>
                      <a:pt x="15" y="25"/>
                      <a:pt x="15" y="22"/>
                    </a:cubicBezTo>
                    <a:cubicBezTo>
                      <a:pt x="15" y="20"/>
                      <a:pt x="15" y="18"/>
                      <a:pt x="15" y="16"/>
                    </a:cubicBezTo>
                    <a:cubicBezTo>
                      <a:pt x="15" y="12"/>
                      <a:pt x="16" y="8"/>
                      <a:pt x="18" y="5"/>
                    </a:cubicBezTo>
                    <a:cubicBezTo>
                      <a:pt x="19" y="2"/>
                      <a:pt x="22" y="1"/>
                      <a:pt x="23" y="1"/>
                    </a:cubicBezTo>
                    <a:cubicBezTo>
                      <a:pt x="25" y="0"/>
                      <a:pt x="26" y="1"/>
                      <a:pt x="26" y="1"/>
                    </a:cubicBezTo>
                    <a:cubicBezTo>
                      <a:pt x="26" y="1"/>
                      <a:pt x="25" y="1"/>
                      <a:pt x="24" y="1"/>
                    </a:cubicBezTo>
                    <a:cubicBezTo>
                      <a:pt x="22" y="2"/>
                      <a:pt x="20" y="3"/>
                      <a:pt x="19" y="6"/>
                    </a:cubicBezTo>
                    <a:cubicBezTo>
                      <a:pt x="18" y="9"/>
                      <a:pt x="17" y="12"/>
                      <a:pt x="17" y="16"/>
                    </a:cubicBezTo>
                    <a:cubicBezTo>
                      <a:pt x="17" y="18"/>
                      <a:pt x="17" y="20"/>
                      <a:pt x="17" y="22"/>
                    </a:cubicBezTo>
                    <a:cubicBezTo>
                      <a:pt x="17" y="24"/>
                      <a:pt x="18" y="26"/>
                      <a:pt x="18" y="29"/>
                    </a:cubicBezTo>
                    <a:cubicBezTo>
                      <a:pt x="18" y="31"/>
                      <a:pt x="18" y="34"/>
                      <a:pt x="16" y="36"/>
                    </a:cubicBezTo>
                    <a:cubicBezTo>
                      <a:pt x="14" y="38"/>
                      <a:pt x="12" y="38"/>
                      <a:pt x="10" y="39"/>
                    </a:cubicBezTo>
                    <a:cubicBezTo>
                      <a:pt x="6" y="40"/>
                      <a:pt x="4" y="43"/>
                      <a:pt x="3" y="45"/>
                    </a:cubicBezTo>
                    <a:cubicBezTo>
                      <a:pt x="0" y="51"/>
                      <a:pt x="2" y="55"/>
                      <a:pt x="2" y="5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403">
                <a:extLst>
                  <a:ext uri="{FF2B5EF4-FFF2-40B4-BE49-F238E27FC236}">
                    <a16:creationId xmlns:a16="http://schemas.microsoft.com/office/drawing/2014/main" id="{A1AC14E7-1321-4127-A821-023C5D0DE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1145"/>
                <a:ext cx="288" cy="102"/>
              </a:xfrm>
              <a:custGeom>
                <a:avLst/>
                <a:gdLst>
                  <a:gd name="T0" fmla="*/ 123 w 124"/>
                  <a:gd name="T1" fmla="*/ 12 h 44"/>
                  <a:gd name="T2" fmla="*/ 117 w 124"/>
                  <a:gd name="T3" fmla="*/ 12 h 44"/>
                  <a:gd name="T4" fmla="*/ 112 w 124"/>
                  <a:gd name="T5" fmla="*/ 8 h 44"/>
                  <a:gd name="T6" fmla="*/ 104 w 124"/>
                  <a:gd name="T7" fmla="*/ 3 h 44"/>
                  <a:gd name="T8" fmla="*/ 83 w 124"/>
                  <a:gd name="T9" fmla="*/ 7 h 44"/>
                  <a:gd name="T10" fmla="*/ 74 w 124"/>
                  <a:gd name="T11" fmla="*/ 17 h 44"/>
                  <a:gd name="T12" fmla="*/ 67 w 124"/>
                  <a:gd name="T13" fmla="*/ 22 h 44"/>
                  <a:gd name="T14" fmla="*/ 59 w 124"/>
                  <a:gd name="T15" fmla="*/ 22 h 44"/>
                  <a:gd name="T16" fmla="*/ 45 w 124"/>
                  <a:gd name="T17" fmla="*/ 17 h 44"/>
                  <a:gd name="T18" fmla="*/ 31 w 124"/>
                  <a:gd name="T19" fmla="*/ 16 h 44"/>
                  <a:gd name="T20" fmla="*/ 10 w 124"/>
                  <a:gd name="T21" fmla="*/ 26 h 44"/>
                  <a:gd name="T22" fmla="*/ 2 w 124"/>
                  <a:gd name="T23" fmla="*/ 39 h 44"/>
                  <a:gd name="T24" fmla="*/ 0 w 124"/>
                  <a:gd name="T25" fmla="*/ 44 h 44"/>
                  <a:gd name="T26" fmla="*/ 0 w 124"/>
                  <a:gd name="T27" fmla="*/ 43 h 44"/>
                  <a:gd name="T28" fmla="*/ 1 w 124"/>
                  <a:gd name="T29" fmla="*/ 39 h 44"/>
                  <a:gd name="T30" fmla="*/ 9 w 124"/>
                  <a:gd name="T31" fmla="*/ 25 h 44"/>
                  <a:gd name="T32" fmla="*/ 31 w 124"/>
                  <a:gd name="T33" fmla="*/ 14 h 44"/>
                  <a:gd name="T34" fmla="*/ 45 w 124"/>
                  <a:gd name="T35" fmla="*/ 15 h 44"/>
                  <a:gd name="T36" fmla="*/ 59 w 124"/>
                  <a:gd name="T37" fmla="*/ 20 h 44"/>
                  <a:gd name="T38" fmla="*/ 66 w 124"/>
                  <a:gd name="T39" fmla="*/ 19 h 44"/>
                  <a:gd name="T40" fmla="*/ 72 w 124"/>
                  <a:gd name="T41" fmla="*/ 16 h 44"/>
                  <a:gd name="T42" fmla="*/ 82 w 124"/>
                  <a:gd name="T43" fmla="*/ 6 h 44"/>
                  <a:gd name="T44" fmla="*/ 94 w 124"/>
                  <a:gd name="T45" fmla="*/ 0 h 44"/>
                  <a:gd name="T46" fmla="*/ 105 w 124"/>
                  <a:gd name="T47" fmla="*/ 2 h 44"/>
                  <a:gd name="T48" fmla="*/ 112 w 124"/>
                  <a:gd name="T49" fmla="*/ 7 h 44"/>
                  <a:gd name="T50" fmla="*/ 118 w 124"/>
                  <a:gd name="T51" fmla="*/ 11 h 44"/>
                  <a:gd name="T52" fmla="*/ 123 w 124"/>
                  <a:gd name="T53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" h="44">
                    <a:moveTo>
                      <a:pt x="123" y="12"/>
                    </a:moveTo>
                    <a:cubicBezTo>
                      <a:pt x="124" y="12"/>
                      <a:pt x="121" y="14"/>
                      <a:pt x="117" y="12"/>
                    </a:cubicBezTo>
                    <a:cubicBezTo>
                      <a:pt x="116" y="12"/>
                      <a:pt x="114" y="10"/>
                      <a:pt x="112" y="8"/>
                    </a:cubicBezTo>
                    <a:cubicBezTo>
                      <a:pt x="110" y="6"/>
                      <a:pt x="107" y="4"/>
                      <a:pt x="104" y="3"/>
                    </a:cubicBezTo>
                    <a:cubicBezTo>
                      <a:pt x="98" y="1"/>
                      <a:pt x="89" y="1"/>
                      <a:pt x="83" y="7"/>
                    </a:cubicBezTo>
                    <a:cubicBezTo>
                      <a:pt x="80" y="10"/>
                      <a:pt x="77" y="14"/>
                      <a:pt x="74" y="17"/>
                    </a:cubicBezTo>
                    <a:cubicBezTo>
                      <a:pt x="72" y="19"/>
                      <a:pt x="70" y="21"/>
                      <a:pt x="67" y="22"/>
                    </a:cubicBezTo>
                    <a:cubicBezTo>
                      <a:pt x="64" y="22"/>
                      <a:pt x="61" y="22"/>
                      <a:pt x="59" y="22"/>
                    </a:cubicBezTo>
                    <a:cubicBezTo>
                      <a:pt x="54" y="21"/>
                      <a:pt x="49" y="18"/>
                      <a:pt x="45" y="17"/>
                    </a:cubicBezTo>
                    <a:cubicBezTo>
                      <a:pt x="40" y="16"/>
                      <a:pt x="35" y="15"/>
                      <a:pt x="31" y="16"/>
                    </a:cubicBezTo>
                    <a:cubicBezTo>
                      <a:pt x="22" y="17"/>
                      <a:pt x="15" y="21"/>
                      <a:pt x="10" y="26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0" y="42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2"/>
                      <a:pt x="0" y="40"/>
                      <a:pt x="1" y="39"/>
                    </a:cubicBezTo>
                    <a:cubicBezTo>
                      <a:pt x="2" y="35"/>
                      <a:pt x="5" y="30"/>
                      <a:pt x="9" y="25"/>
                    </a:cubicBezTo>
                    <a:cubicBezTo>
                      <a:pt x="14" y="20"/>
                      <a:pt x="22" y="15"/>
                      <a:pt x="31" y="14"/>
                    </a:cubicBezTo>
                    <a:cubicBezTo>
                      <a:pt x="35" y="13"/>
                      <a:pt x="40" y="13"/>
                      <a:pt x="45" y="15"/>
                    </a:cubicBezTo>
                    <a:cubicBezTo>
                      <a:pt x="50" y="16"/>
                      <a:pt x="54" y="19"/>
                      <a:pt x="59" y="20"/>
                    </a:cubicBezTo>
                    <a:cubicBezTo>
                      <a:pt x="62" y="20"/>
                      <a:pt x="64" y="20"/>
                      <a:pt x="66" y="19"/>
                    </a:cubicBezTo>
                    <a:cubicBezTo>
                      <a:pt x="69" y="19"/>
                      <a:pt x="70" y="17"/>
                      <a:pt x="72" y="16"/>
                    </a:cubicBezTo>
                    <a:cubicBezTo>
                      <a:pt x="76" y="13"/>
                      <a:pt x="78" y="9"/>
                      <a:pt x="82" y="6"/>
                    </a:cubicBezTo>
                    <a:cubicBezTo>
                      <a:pt x="85" y="2"/>
                      <a:pt x="90" y="1"/>
                      <a:pt x="94" y="0"/>
                    </a:cubicBezTo>
                    <a:cubicBezTo>
                      <a:pt x="98" y="0"/>
                      <a:pt x="102" y="0"/>
                      <a:pt x="105" y="2"/>
                    </a:cubicBezTo>
                    <a:cubicBezTo>
                      <a:pt x="108" y="3"/>
                      <a:pt x="111" y="6"/>
                      <a:pt x="112" y="7"/>
                    </a:cubicBezTo>
                    <a:cubicBezTo>
                      <a:pt x="114" y="9"/>
                      <a:pt x="116" y="11"/>
                      <a:pt x="118" y="11"/>
                    </a:cubicBezTo>
                    <a:cubicBezTo>
                      <a:pt x="121" y="13"/>
                      <a:pt x="123" y="12"/>
                      <a:pt x="123" y="1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04">
                <a:extLst>
                  <a:ext uri="{FF2B5EF4-FFF2-40B4-BE49-F238E27FC236}">
                    <a16:creationId xmlns:a16="http://schemas.microsoft.com/office/drawing/2014/main" id="{9FB30DD8-CE91-4B72-82C8-ADCDFC2D1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0" y="1515"/>
                <a:ext cx="51" cy="30"/>
              </a:xfrm>
              <a:custGeom>
                <a:avLst/>
                <a:gdLst>
                  <a:gd name="T0" fmla="*/ 0 w 22"/>
                  <a:gd name="T1" fmla="*/ 0 h 13"/>
                  <a:gd name="T2" fmla="*/ 9 w 22"/>
                  <a:gd name="T3" fmla="*/ 9 h 13"/>
                  <a:gd name="T4" fmla="*/ 22 w 22"/>
                  <a:gd name="T5" fmla="*/ 10 h 13"/>
                  <a:gd name="T6" fmla="*/ 18 w 22"/>
                  <a:gd name="T7" fmla="*/ 12 h 13"/>
                  <a:gd name="T8" fmla="*/ 8 w 22"/>
                  <a:gd name="T9" fmla="*/ 11 h 13"/>
                  <a:gd name="T10" fmla="*/ 1 w 22"/>
                  <a:gd name="T11" fmla="*/ 4 h 13"/>
                  <a:gd name="T12" fmla="*/ 0 w 2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3">
                    <a:moveTo>
                      <a:pt x="0" y="0"/>
                    </a:moveTo>
                    <a:cubicBezTo>
                      <a:pt x="1" y="0"/>
                      <a:pt x="3" y="6"/>
                      <a:pt x="9" y="9"/>
                    </a:cubicBezTo>
                    <a:cubicBezTo>
                      <a:pt x="15" y="11"/>
                      <a:pt x="22" y="9"/>
                      <a:pt x="22" y="10"/>
                    </a:cubicBezTo>
                    <a:cubicBezTo>
                      <a:pt x="22" y="10"/>
                      <a:pt x="21" y="11"/>
                      <a:pt x="18" y="12"/>
                    </a:cubicBezTo>
                    <a:cubicBezTo>
                      <a:pt x="16" y="13"/>
                      <a:pt x="11" y="13"/>
                      <a:pt x="8" y="11"/>
                    </a:cubicBezTo>
                    <a:cubicBezTo>
                      <a:pt x="4" y="10"/>
                      <a:pt x="1" y="7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05">
                <a:extLst>
                  <a:ext uri="{FF2B5EF4-FFF2-40B4-BE49-F238E27FC236}">
                    <a16:creationId xmlns:a16="http://schemas.microsoft.com/office/drawing/2014/main" id="{4E338131-CC30-4E00-9D7D-040902A7C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" y="2913"/>
                <a:ext cx="189" cy="205"/>
              </a:xfrm>
              <a:custGeom>
                <a:avLst/>
                <a:gdLst>
                  <a:gd name="T0" fmla="*/ 64 w 81"/>
                  <a:gd name="T1" fmla="*/ 14 h 88"/>
                  <a:gd name="T2" fmla="*/ 24 w 81"/>
                  <a:gd name="T3" fmla="*/ 1 h 88"/>
                  <a:gd name="T4" fmla="*/ 0 w 81"/>
                  <a:gd name="T5" fmla="*/ 78 h 88"/>
                  <a:gd name="T6" fmla="*/ 53 w 81"/>
                  <a:gd name="T7" fmla="*/ 84 h 88"/>
                  <a:gd name="T8" fmla="*/ 79 w 81"/>
                  <a:gd name="T9" fmla="*/ 53 h 88"/>
                  <a:gd name="T10" fmla="*/ 64 w 81"/>
                  <a:gd name="T11" fmla="*/ 1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88">
                    <a:moveTo>
                      <a:pt x="64" y="14"/>
                    </a:moveTo>
                    <a:cubicBezTo>
                      <a:pt x="53" y="4"/>
                      <a:pt x="38" y="0"/>
                      <a:pt x="24" y="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8" y="79"/>
                      <a:pt x="35" y="88"/>
                      <a:pt x="53" y="84"/>
                    </a:cubicBezTo>
                    <a:cubicBezTo>
                      <a:pt x="67" y="80"/>
                      <a:pt x="77" y="67"/>
                      <a:pt x="79" y="53"/>
                    </a:cubicBezTo>
                    <a:cubicBezTo>
                      <a:pt x="81" y="38"/>
                      <a:pt x="75" y="23"/>
                      <a:pt x="64" y="14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407">
              <a:extLst>
                <a:ext uri="{FF2B5EF4-FFF2-40B4-BE49-F238E27FC236}">
                  <a16:creationId xmlns:a16="http://schemas.microsoft.com/office/drawing/2014/main" id="{00F1E30D-FF65-484A-AF57-74654595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8" y="2908"/>
              <a:ext cx="191" cy="217"/>
            </a:xfrm>
            <a:custGeom>
              <a:avLst/>
              <a:gdLst>
                <a:gd name="T0" fmla="*/ 20 w 82"/>
                <a:gd name="T1" fmla="*/ 1 h 93"/>
                <a:gd name="T2" fmla="*/ 28 w 82"/>
                <a:gd name="T3" fmla="*/ 0 h 93"/>
                <a:gd name="T4" fmla="*/ 48 w 82"/>
                <a:gd name="T5" fmla="*/ 3 h 93"/>
                <a:gd name="T6" fmla="*/ 72 w 82"/>
                <a:gd name="T7" fmla="*/ 22 h 93"/>
                <a:gd name="T8" fmla="*/ 80 w 82"/>
                <a:gd name="T9" fmla="*/ 39 h 93"/>
                <a:gd name="T10" fmla="*/ 81 w 82"/>
                <a:gd name="T11" fmla="*/ 60 h 93"/>
                <a:gd name="T12" fmla="*/ 72 w 82"/>
                <a:gd name="T13" fmla="*/ 78 h 93"/>
                <a:gd name="T14" fmla="*/ 56 w 82"/>
                <a:gd name="T15" fmla="*/ 89 h 93"/>
                <a:gd name="T16" fmla="*/ 26 w 82"/>
                <a:gd name="T17" fmla="*/ 91 h 93"/>
                <a:gd name="T18" fmla="*/ 6 w 82"/>
                <a:gd name="T19" fmla="*/ 85 h 93"/>
                <a:gd name="T20" fmla="*/ 0 w 82"/>
                <a:gd name="T21" fmla="*/ 81 h 93"/>
                <a:gd name="T22" fmla="*/ 7 w 82"/>
                <a:gd name="T23" fmla="*/ 82 h 93"/>
                <a:gd name="T24" fmla="*/ 27 w 82"/>
                <a:gd name="T25" fmla="*/ 85 h 93"/>
                <a:gd name="T26" fmla="*/ 53 w 82"/>
                <a:gd name="T27" fmla="*/ 81 h 93"/>
                <a:gd name="T28" fmla="*/ 65 w 82"/>
                <a:gd name="T29" fmla="*/ 72 h 93"/>
                <a:gd name="T30" fmla="*/ 72 w 82"/>
                <a:gd name="T31" fmla="*/ 58 h 93"/>
                <a:gd name="T32" fmla="*/ 65 w 82"/>
                <a:gd name="T33" fmla="*/ 27 h 93"/>
                <a:gd name="T34" fmla="*/ 45 w 82"/>
                <a:gd name="T35" fmla="*/ 10 h 93"/>
                <a:gd name="T36" fmla="*/ 27 w 82"/>
                <a:gd name="T37" fmla="*/ 3 h 93"/>
                <a:gd name="T38" fmla="*/ 20 w 82"/>
                <a:gd name="T3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93">
                  <a:moveTo>
                    <a:pt x="20" y="1"/>
                  </a:moveTo>
                  <a:cubicBezTo>
                    <a:pt x="21" y="0"/>
                    <a:pt x="23" y="0"/>
                    <a:pt x="28" y="0"/>
                  </a:cubicBezTo>
                  <a:cubicBezTo>
                    <a:pt x="33" y="0"/>
                    <a:pt x="40" y="0"/>
                    <a:pt x="48" y="3"/>
                  </a:cubicBezTo>
                  <a:cubicBezTo>
                    <a:pt x="56" y="7"/>
                    <a:pt x="65" y="13"/>
                    <a:pt x="72" y="22"/>
                  </a:cubicBezTo>
                  <a:cubicBezTo>
                    <a:pt x="76" y="27"/>
                    <a:pt x="79" y="33"/>
                    <a:pt x="80" y="39"/>
                  </a:cubicBezTo>
                  <a:cubicBezTo>
                    <a:pt x="82" y="46"/>
                    <a:pt x="82" y="53"/>
                    <a:pt x="81" y="60"/>
                  </a:cubicBezTo>
                  <a:cubicBezTo>
                    <a:pt x="80" y="67"/>
                    <a:pt x="77" y="73"/>
                    <a:pt x="72" y="78"/>
                  </a:cubicBezTo>
                  <a:cubicBezTo>
                    <a:pt x="68" y="83"/>
                    <a:pt x="62" y="87"/>
                    <a:pt x="56" y="89"/>
                  </a:cubicBezTo>
                  <a:cubicBezTo>
                    <a:pt x="45" y="93"/>
                    <a:pt x="34" y="93"/>
                    <a:pt x="26" y="91"/>
                  </a:cubicBezTo>
                  <a:cubicBezTo>
                    <a:pt x="17" y="90"/>
                    <a:pt x="11" y="87"/>
                    <a:pt x="6" y="85"/>
                  </a:cubicBezTo>
                  <a:cubicBezTo>
                    <a:pt x="2" y="83"/>
                    <a:pt x="0" y="82"/>
                    <a:pt x="0" y="81"/>
                  </a:cubicBezTo>
                  <a:cubicBezTo>
                    <a:pt x="0" y="81"/>
                    <a:pt x="3" y="81"/>
                    <a:pt x="7" y="82"/>
                  </a:cubicBezTo>
                  <a:cubicBezTo>
                    <a:pt x="12" y="82"/>
                    <a:pt x="19" y="84"/>
                    <a:pt x="27" y="85"/>
                  </a:cubicBezTo>
                  <a:cubicBezTo>
                    <a:pt x="34" y="85"/>
                    <a:pt x="44" y="85"/>
                    <a:pt x="53" y="81"/>
                  </a:cubicBezTo>
                  <a:cubicBezTo>
                    <a:pt x="58" y="79"/>
                    <a:pt x="62" y="76"/>
                    <a:pt x="65" y="72"/>
                  </a:cubicBezTo>
                  <a:cubicBezTo>
                    <a:pt x="68" y="68"/>
                    <a:pt x="71" y="63"/>
                    <a:pt x="72" y="58"/>
                  </a:cubicBezTo>
                  <a:cubicBezTo>
                    <a:pt x="74" y="47"/>
                    <a:pt x="71" y="36"/>
                    <a:pt x="65" y="27"/>
                  </a:cubicBezTo>
                  <a:cubicBezTo>
                    <a:pt x="60" y="19"/>
                    <a:pt x="52" y="13"/>
                    <a:pt x="45" y="10"/>
                  </a:cubicBezTo>
                  <a:cubicBezTo>
                    <a:pt x="38" y="6"/>
                    <a:pt x="32" y="5"/>
                    <a:pt x="27" y="3"/>
                  </a:cubicBezTo>
                  <a:cubicBezTo>
                    <a:pt x="23" y="2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08">
              <a:extLst>
                <a:ext uri="{FF2B5EF4-FFF2-40B4-BE49-F238E27FC236}">
                  <a16:creationId xmlns:a16="http://schemas.microsoft.com/office/drawing/2014/main" id="{4E406A8D-B1B1-45DC-9EA5-73F786073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" y="3590"/>
              <a:ext cx="444" cy="502"/>
            </a:xfrm>
            <a:custGeom>
              <a:avLst/>
              <a:gdLst>
                <a:gd name="T0" fmla="*/ 54 w 191"/>
                <a:gd name="T1" fmla="*/ 0 h 216"/>
                <a:gd name="T2" fmla="*/ 0 w 191"/>
                <a:gd name="T3" fmla="*/ 149 h 216"/>
                <a:gd name="T4" fmla="*/ 186 w 191"/>
                <a:gd name="T5" fmla="*/ 216 h 216"/>
                <a:gd name="T6" fmla="*/ 108 w 191"/>
                <a:gd name="T7" fmla="*/ 128 h 216"/>
                <a:gd name="T8" fmla="*/ 146 w 191"/>
                <a:gd name="T9" fmla="*/ 33 h 216"/>
                <a:gd name="T10" fmla="*/ 54 w 191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216">
                  <a:moveTo>
                    <a:pt x="54" y="0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91" y="198"/>
                    <a:pt x="108" y="128"/>
                    <a:pt x="108" y="128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FF7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09">
              <a:extLst>
                <a:ext uri="{FF2B5EF4-FFF2-40B4-BE49-F238E27FC236}">
                  <a16:creationId xmlns:a16="http://schemas.microsoft.com/office/drawing/2014/main" id="{0706B9BC-85F1-4213-B5DF-26845868A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" y="3820"/>
              <a:ext cx="38" cy="35"/>
            </a:xfrm>
            <a:custGeom>
              <a:avLst/>
              <a:gdLst>
                <a:gd name="T0" fmla="*/ 9 w 16"/>
                <a:gd name="T1" fmla="*/ 0 h 15"/>
                <a:gd name="T2" fmla="*/ 8 w 16"/>
                <a:gd name="T3" fmla="*/ 0 h 15"/>
                <a:gd name="T4" fmla="*/ 8 w 16"/>
                <a:gd name="T5" fmla="*/ 0 h 15"/>
                <a:gd name="T6" fmla="*/ 0 w 16"/>
                <a:gd name="T7" fmla="*/ 6 h 15"/>
                <a:gd name="T8" fmla="*/ 7 w 16"/>
                <a:gd name="T9" fmla="*/ 15 h 15"/>
                <a:gd name="T10" fmla="*/ 8 w 16"/>
                <a:gd name="T11" fmla="*/ 15 h 15"/>
                <a:gd name="T12" fmla="*/ 16 w 16"/>
                <a:gd name="T13" fmla="*/ 8 h 15"/>
                <a:gd name="T14" fmla="*/ 9 w 1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1" y="3"/>
                    <a:pt x="0" y="6"/>
                  </a:cubicBezTo>
                  <a:cubicBezTo>
                    <a:pt x="0" y="10"/>
                    <a:pt x="3" y="14"/>
                    <a:pt x="7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11" y="15"/>
                    <a:pt x="16" y="11"/>
                    <a:pt x="16" y="8"/>
                  </a:cubicBezTo>
                  <a:cubicBezTo>
                    <a:pt x="16" y="4"/>
                    <a:pt x="12" y="0"/>
                    <a:pt x="9" y="0"/>
                  </a:cubicBezTo>
                </a:path>
              </a:pathLst>
            </a:custGeom>
            <a:solidFill>
              <a:srgbClr val="FFC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0">
              <a:extLst>
                <a:ext uri="{FF2B5EF4-FFF2-40B4-BE49-F238E27FC236}">
                  <a16:creationId xmlns:a16="http://schemas.microsoft.com/office/drawing/2014/main" id="{E97EA004-7CD8-4A7C-92FD-B86DBD64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" y="3902"/>
              <a:ext cx="439" cy="190"/>
            </a:xfrm>
            <a:custGeom>
              <a:avLst/>
              <a:gdLst>
                <a:gd name="T0" fmla="*/ 0 w 189"/>
                <a:gd name="T1" fmla="*/ 15 h 82"/>
                <a:gd name="T2" fmla="*/ 6 w 189"/>
                <a:gd name="T3" fmla="*/ 0 h 82"/>
                <a:gd name="T4" fmla="*/ 182 w 189"/>
                <a:gd name="T5" fmla="*/ 70 h 82"/>
                <a:gd name="T6" fmla="*/ 186 w 189"/>
                <a:gd name="T7" fmla="*/ 82 h 82"/>
                <a:gd name="T8" fmla="*/ 0 w 189"/>
                <a:gd name="T9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82">
                  <a:moveTo>
                    <a:pt x="0" y="1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0"/>
                    <a:pt x="189" y="76"/>
                    <a:pt x="186" y="82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1">
              <a:extLst>
                <a:ext uri="{FF2B5EF4-FFF2-40B4-BE49-F238E27FC236}">
                  <a16:creationId xmlns:a16="http://schemas.microsoft.com/office/drawing/2014/main" id="{58CE1C5D-4F9A-413C-A4F0-2E5D40C3F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3" y="3878"/>
              <a:ext cx="51" cy="21"/>
            </a:xfrm>
            <a:custGeom>
              <a:avLst/>
              <a:gdLst>
                <a:gd name="T0" fmla="*/ 21 w 22"/>
                <a:gd name="T1" fmla="*/ 4 h 9"/>
                <a:gd name="T2" fmla="*/ 11 w 22"/>
                <a:gd name="T3" fmla="*/ 5 h 9"/>
                <a:gd name="T4" fmla="*/ 1 w 22"/>
                <a:gd name="T5" fmla="*/ 8 h 9"/>
                <a:gd name="T6" fmla="*/ 10 w 22"/>
                <a:gd name="T7" fmla="*/ 1 h 9"/>
                <a:gd name="T8" fmla="*/ 21 w 22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21" y="4"/>
                  </a:moveTo>
                  <a:cubicBezTo>
                    <a:pt x="21" y="5"/>
                    <a:pt x="16" y="3"/>
                    <a:pt x="11" y="5"/>
                  </a:cubicBezTo>
                  <a:cubicBezTo>
                    <a:pt x="5" y="6"/>
                    <a:pt x="2" y="9"/>
                    <a:pt x="1" y="8"/>
                  </a:cubicBezTo>
                  <a:cubicBezTo>
                    <a:pt x="0" y="8"/>
                    <a:pt x="3" y="3"/>
                    <a:pt x="10" y="1"/>
                  </a:cubicBezTo>
                  <a:cubicBezTo>
                    <a:pt x="17" y="0"/>
                    <a:pt x="22" y="3"/>
                    <a:pt x="21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2">
              <a:extLst>
                <a:ext uri="{FF2B5EF4-FFF2-40B4-BE49-F238E27FC236}">
                  <a16:creationId xmlns:a16="http://schemas.microsoft.com/office/drawing/2014/main" id="{4F99888F-BF88-4F9F-B2BE-67DC6F22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3916"/>
              <a:ext cx="41" cy="30"/>
            </a:xfrm>
            <a:custGeom>
              <a:avLst/>
              <a:gdLst>
                <a:gd name="T0" fmla="*/ 18 w 18"/>
                <a:gd name="T1" fmla="*/ 3 h 13"/>
                <a:gd name="T2" fmla="*/ 9 w 18"/>
                <a:gd name="T3" fmla="*/ 7 h 13"/>
                <a:gd name="T4" fmla="*/ 1 w 18"/>
                <a:gd name="T5" fmla="*/ 13 h 13"/>
                <a:gd name="T6" fmla="*/ 7 w 18"/>
                <a:gd name="T7" fmla="*/ 4 h 13"/>
                <a:gd name="T8" fmla="*/ 18 w 18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8" y="3"/>
                  </a:moveTo>
                  <a:cubicBezTo>
                    <a:pt x="18" y="4"/>
                    <a:pt x="13" y="4"/>
                    <a:pt x="9" y="7"/>
                  </a:cubicBezTo>
                  <a:cubicBezTo>
                    <a:pt x="4" y="9"/>
                    <a:pt x="2" y="13"/>
                    <a:pt x="1" y="13"/>
                  </a:cubicBezTo>
                  <a:cubicBezTo>
                    <a:pt x="0" y="12"/>
                    <a:pt x="2" y="7"/>
                    <a:pt x="7" y="4"/>
                  </a:cubicBezTo>
                  <a:cubicBezTo>
                    <a:pt x="13" y="0"/>
                    <a:pt x="18" y="2"/>
                    <a:pt x="18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3">
              <a:extLst>
                <a:ext uri="{FF2B5EF4-FFF2-40B4-BE49-F238E27FC236}">
                  <a16:creationId xmlns:a16="http://schemas.microsoft.com/office/drawing/2014/main" id="{A52C1527-A438-461F-98B9-C81DE00AC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" y="3953"/>
              <a:ext cx="33" cy="32"/>
            </a:xfrm>
            <a:custGeom>
              <a:avLst/>
              <a:gdLst>
                <a:gd name="T0" fmla="*/ 1 w 14"/>
                <a:gd name="T1" fmla="*/ 14 h 14"/>
                <a:gd name="T2" fmla="*/ 4 w 14"/>
                <a:gd name="T3" fmla="*/ 5 h 14"/>
                <a:gd name="T4" fmla="*/ 13 w 14"/>
                <a:gd name="T5" fmla="*/ 1 h 14"/>
                <a:gd name="T6" fmla="*/ 7 w 14"/>
                <a:gd name="T7" fmla="*/ 7 h 14"/>
                <a:gd name="T8" fmla="*/ 1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14"/>
                  </a:moveTo>
                  <a:cubicBezTo>
                    <a:pt x="0" y="14"/>
                    <a:pt x="0" y="9"/>
                    <a:pt x="4" y="5"/>
                  </a:cubicBezTo>
                  <a:cubicBezTo>
                    <a:pt x="8" y="1"/>
                    <a:pt x="13" y="0"/>
                    <a:pt x="13" y="1"/>
                  </a:cubicBezTo>
                  <a:cubicBezTo>
                    <a:pt x="14" y="2"/>
                    <a:pt x="10" y="4"/>
                    <a:pt x="7" y="7"/>
                  </a:cubicBezTo>
                  <a:cubicBezTo>
                    <a:pt x="3" y="11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4">
              <a:extLst>
                <a:ext uri="{FF2B5EF4-FFF2-40B4-BE49-F238E27FC236}">
                  <a16:creationId xmlns:a16="http://schemas.microsoft.com/office/drawing/2014/main" id="{55F87A70-EC37-4F4A-83A7-20B534A54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" y="3815"/>
              <a:ext cx="46" cy="21"/>
            </a:xfrm>
            <a:custGeom>
              <a:avLst/>
              <a:gdLst>
                <a:gd name="T0" fmla="*/ 20 w 20"/>
                <a:gd name="T1" fmla="*/ 8 h 9"/>
                <a:gd name="T2" fmla="*/ 10 w 20"/>
                <a:gd name="T3" fmla="*/ 5 h 9"/>
                <a:gd name="T4" fmla="*/ 0 w 20"/>
                <a:gd name="T5" fmla="*/ 2 h 9"/>
                <a:gd name="T6" fmla="*/ 11 w 20"/>
                <a:gd name="T7" fmla="*/ 1 h 9"/>
                <a:gd name="T8" fmla="*/ 20 w 2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">
                  <a:moveTo>
                    <a:pt x="20" y="8"/>
                  </a:moveTo>
                  <a:cubicBezTo>
                    <a:pt x="19" y="9"/>
                    <a:pt x="15" y="6"/>
                    <a:pt x="10" y="5"/>
                  </a:cubicBezTo>
                  <a:cubicBezTo>
                    <a:pt x="5" y="3"/>
                    <a:pt x="0" y="3"/>
                    <a:pt x="0" y="2"/>
                  </a:cubicBezTo>
                  <a:cubicBezTo>
                    <a:pt x="0" y="2"/>
                    <a:pt x="5" y="0"/>
                    <a:pt x="11" y="1"/>
                  </a:cubicBezTo>
                  <a:cubicBezTo>
                    <a:pt x="17" y="3"/>
                    <a:pt x="20" y="8"/>
                    <a:pt x="2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5">
              <a:extLst>
                <a:ext uri="{FF2B5EF4-FFF2-40B4-BE49-F238E27FC236}">
                  <a16:creationId xmlns:a16="http://schemas.microsoft.com/office/drawing/2014/main" id="{D5FEDC6E-9089-44D6-87DA-460050194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" y="3725"/>
              <a:ext cx="58" cy="56"/>
            </a:xfrm>
            <a:custGeom>
              <a:avLst/>
              <a:gdLst>
                <a:gd name="T0" fmla="*/ 25 w 25"/>
                <a:gd name="T1" fmla="*/ 24 h 24"/>
                <a:gd name="T2" fmla="*/ 16 w 25"/>
                <a:gd name="T3" fmla="*/ 20 h 24"/>
                <a:gd name="T4" fmla="*/ 7 w 25"/>
                <a:gd name="T5" fmla="*/ 14 h 24"/>
                <a:gd name="T6" fmla="*/ 3 w 25"/>
                <a:gd name="T7" fmla="*/ 9 h 24"/>
                <a:gd name="T8" fmla="*/ 1 w 25"/>
                <a:gd name="T9" fmla="*/ 6 h 24"/>
                <a:gd name="T10" fmla="*/ 2 w 25"/>
                <a:gd name="T11" fmla="*/ 1 h 24"/>
                <a:gd name="T12" fmla="*/ 7 w 25"/>
                <a:gd name="T13" fmla="*/ 0 h 24"/>
                <a:gd name="T14" fmla="*/ 10 w 25"/>
                <a:gd name="T15" fmla="*/ 2 h 24"/>
                <a:gd name="T16" fmla="*/ 15 w 25"/>
                <a:gd name="T17" fmla="*/ 6 h 24"/>
                <a:gd name="T18" fmla="*/ 22 w 25"/>
                <a:gd name="T19" fmla="*/ 15 h 24"/>
                <a:gd name="T20" fmla="*/ 25 w 25"/>
                <a:gd name="T21" fmla="*/ 24 h 24"/>
                <a:gd name="T22" fmla="*/ 20 w 25"/>
                <a:gd name="T23" fmla="*/ 16 h 24"/>
                <a:gd name="T24" fmla="*/ 13 w 25"/>
                <a:gd name="T25" fmla="*/ 8 h 24"/>
                <a:gd name="T26" fmla="*/ 9 w 25"/>
                <a:gd name="T27" fmla="*/ 5 h 24"/>
                <a:gd name="T28" fmla="*/ 4 w 25"/>
                <a:gd name="T29" fmla="*/ 4 h 24"/>
                <a:gd name="T30" fmla="*/ 4 w 25"/>
                <a:gd name="T31" fmla="*/ 5 h 24"/>
                <a:gd name="T32" fmla="*/ 6 w 25"/>
                <a:gd name="T33" fmla="*/ 7 h 24"/>
                <a:gd name="T34" fmla="*/ 10 w 25"/>
                <a:gd name="T35" fmla="*/ 12 h 24"/>
                <a:gd name="T36" fmla="*/ 17 w 25"/>
                <a:gd name="T37" fmla="*/ 18 h 24"/>
                <a:gd name="T38" fmla="*/ 25 w 25"/>
                <a:gd name="T3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4">
                  <a:moveTo>
                    <a:pt x="25" y="24"/>
                  </a:moveTo>
                  <a:cubicBezTo>
                    <a:pt x="25" y="24"/>
                    <a:pt x="21" y="23"/>
                    <a:pt x="16" y="20"/>
                  </a:cubicBezTo>
                  <a:cubicBezTo>
                    <a:pt x="13" y="19"/>
                    <a:pt x="10" y="17"/>
                    <a:pt x="7" y="14"/>
                  </a:cubicBezTo>
                  <a:cubicBezTo>
                    <a:pt x="6" y="12"/>
                    <a:pt x="4" y="11"/>
                    <a:pt x="3" y="9"/>
                  </a:cubicBezTo>
                  <a:cubicBezTo>
                    <a:pt x="2" y="8"/>
                    <a:pt x="2" y="7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1"/>
                    <a:pt x="9" y="1"/>
                    <a:pt x="10" y="2"/>
                  </a:cubicBezTo>
                  <a:cubicBezTo>
                    <a:pt x="12" y="3"/>
                    <a:pt x="14" y="5"/>
                    <a:pt x="15" y="6"/>
                  </a:cubicBezTo>
                  <a:cubicBezTo>
                    <a:pt x="18" y="9"/>
                    <a:pt x="21" y="12"/>
                    <a:pt x="22" y="15"/>
                  </a:cubicBezTo>
                  <a:cubicBezTo>
                    <a:pt x="25" y="20"/>
                    <a:pt x="25" y="24"/>
                    <a:pt x="25" y="24"/>
                  </a:cubicBezTo>
                  <a:cubicBezTo>
                    <a:pt x="24" y="24"/>
                    <a:pt x="23" y="21"/>
                    <a:pt x="20" y="16"/>
                  </a:cubicBezTo>
                  <a:cubicBezTo>
                    <a:pt x="18" y="14"/>
                    <a:pt x="16" y="11"/>
                    <a:pt x="13" y="8"/>
                  </a:cubicBezTo>
                  <a:cubicBezTo>
                    <a:pt x="12" y="7"/>
                    <a:pt x="10" y="6"/>
                    <a:pt x="9" y="5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5" y="6"/>
                    <a:pt x="6" y="7"/>
                  </a:cubicBezTo>
                  <a:cubicBezTo>
                    <a:pt x="7" y="9"/>
                    <a:pt x="8" y="10"/>
                    <a:pt x="10" y="12"/>
                  </a:cubicBezTo>
                  <a:cubicBezTo>
                    <a:pt x="12" y="14"/>
                    <a:pt x="15" y="17"/>
                    <a:pt x="17" y="18"/>
                  </a:cubicBezTo>
                  <a:cubicBezTo>
                    <a:pt x="22" y="22"/>
                    <a:pt x="25" y="23"/>
                    <a:pt x="2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16">
              <a:extLst>
                <a:ext uri="{FF2B5EF4-FFF2-40B4-BE49-F238E27FC236}">
                  <a16:creationId xmlns:a16="http://schemas.microsoft.com/office/drawing/2014/main" id="{F19680BB-97BB-4188-804B-D62A8ADA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" y="3718"/>
              <a:ext cx="49" cy="65"/>
            </a:xfrm>
            <a:custGeom>
              <a:avLst/>
              <a:gdLst>
                <a:gd name="T0" fmla="*/ 1 w 21"/>
                <a:gd name="T1" fmla="*/ 28 h 28"/>
                <a:gd name="T2" fmla="*/ 1 w 21"/>
                <a:gd name="T3" fmla="*/ 18 h 28"/>
                <a:gd name="T4" fmla="*/ 6 w 21"/>
                <a:gd name="T5" fmla="*/ 8 h 28"/>
                <a:gd name="T6" fmla="*/ 11 w 21"/>
                <a:gd name="T7" fmla="*/ 3 h 28"/>
                <a:gd name="T8" fmla="*/ 18 w 21"/>
                <a:gd name="T9" fmla="*/ 1 h 28"/>
                <a:gd name="T10" fmla="*/ 21 w 21"/>
                <a:gd name="T11" fmla="*/ 5 h 28"/>
                <a:gd name="T12" fmla="*/ 21 w 21"/>
                <a:gd name="T13" fmla="*/ 8 h 28"/>
                <a:gd name="T14" fmla="*/ 19 w 21"/>
                <a:gd name="T15" fmla="*/ 15 h 28"/>
                <a:gd name="T16" fmla="*/ 11 w 21"/>
                <a:gd name="T17" fmla="*/ 23 h 28"/>
                <a:gd name="T18" fmla="*/ 2 w 21"/>
                <a:gd name="T19" fmla="*/ 26 h 28"/>
                <a:gd name="T20" fmla="*/ 10 w 21"/>
                <a:gd name="T21" fmla="*/ 21 h 28"/>
                <a:gd name="T22" fmla="*/ 16 w 21"/>
                <a:gd name="T23" fmla="*/ 13 h 28"/>
                <a:gd name="T24" fmla="*/ 18 w 21"/>
                <a:gd name="T25" fmla="*/ 8 h 28"/>
                <a:gd name="T26" fmla="*/ 17 w 21"/>
                <a:gd name="T27" fmla="*/ 4 h 28"/>
                <a:gd name="T28" fmla="*/ 13 w 21"/>
                <a:gd name="T29" fmla="*/ 6 h 28"/>
                <a:gd name="T30" fmla="*/ 9 w 21"/>
                <a:gd name="T31" fmla="*/ 10 h 28"/>
                <a:gd name="T32" fmla="*/ 4 w 21"/>
                <a:gd name="T33" fmla="*/ 18 h 28"/>
                <a:gd name="T34" fmla="*/ 1 w 21"/>
                <a:gd name="T3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28">
                  <a:moveTo>
                    <a:pt x="1" y="28"/>
                  </a:moveTo>
                  <a:cubicBezTo>
                    <a:pt x="0" y="28"/>
                    <a:pt x="0" y="24"/>
                    <a:pt x="1" y="18"/>
                  </a:cubicBezTo>
                  <a:cubicBezTo>
                    <a:pt x="2" y="15"/>
                    <a:pt x="4" y="11"/>
                    <a:pt x="6" y="8"/>
                  </a:cubicBezTo>
                  <a:cubicBezTo>
                    <a:pt x="8" y="6"/>
                    <a:pt x="9" y="5"/>
                    <a:pt x="11" y="3"/>
                  </a:cubicBezTo>
                  <a:cubicBezTo>
                    <a:pt x="13" y="2"/>
                    <a:pt x="15" y="0"/>
                    <a:pt x="18" y="1"/>
                  </a:cubicBezTo>
                  <a:cubicBezTo>
                    <a:pt x="20" y="1"/>
                    <a:pt x="21" y="3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1" y="11"/>
                    <a:pt x="20" y="13"/>
                    <a:pt x="19" y="15"/>
                  </a:cubicBezTo>
                  <a:cubicBezTo>
                    <a:pt x="17" y="18"/>
                    <a:pt x="14" y="21"/>
                    <a:pt x="11" y="23"/>
                  </a:cubicBezTo>
                  <a:cubicBezTo>
                    <a:pt x="6" y="26"/>
                    <a:pt x="2" y="26"/>
                    <a:pt x="2" y="26"/>
                  </a:cubicBezTo>
                  <a:cubicBezTo>
                    <a:pt x="2" y="25"/>
                    <a:pt x="5" y="25"/>
                    <a:pt x="10" y="21"/>
                  </a:cubicBezTo>
                  <a:cubicBezTo>
                    <a:pt x="12" y="19"/>
                    <a:pt x="14" y="17"/>
                    <a:pt x="16" y="13"/>
                  </a:cubicBezTo>
                  <a:cubicBezTo>
                    <a:pt x="17" y="12"/>
                    <a:pt x="17" y="10"/>
                    <a:pt x="18" y="8"/>
                  </a:cubicBezTo>
                  <a:cubicBezTo>
                    <a:pt x="18" y="6"/>
                    <a:pt x="18" y="4"/>
                    <a:pt x="17" y="4"/>
                  </a:cubicBezTo>
                  <a:cubicBezTo>
                    <a:pt x="16" y="3"/>
                    <a:pt x="14" y="4"/>
                    <a:pt x="13" y="6"/>
                  </a:cubicBezTo>
                  <a:cubicBezTo>
                    <a:pt x="11" y="7"/>
                    <a:pt x="10" y="8"/>
                    <a:pt x="9" y="10"/>
                  </a:cubicBezTo>
                  <a:cubicBezTo>
                    <a:pt x="6" y="13"/>
                    <a:pt x="5" y="16"/>
                    <a:pt x="4" y="18"/>
                  </a:cubicBezTo>
                  <a:cubicBezTo>
                    <a:pt x="1" y="24"/>
                    <a:pt x="1" y="28"/>
                    <a:pt x="1" y="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7">
              <a:extLst>
                <a:ext uri="{FF2B5EF4-FFF2-40B4-BE49-F238E27FC236}">
                  <a16:creationId xmlns:a16="http://schemas.microsoft.com/office/drawing/2014/main" id="{EFE6A48F-C876-4524-818F-DB488E6B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" y="2652"/>
              <a:ext cx="935" cy="440"/>
            </a:xfrm>
            <a:custGeom>
              <a:avLst/>
              <a:gdLst>
                <a:gd name="T0" fmla="*/ 136 w 402"/>
                <a:gd name="T1" fmla="*/ 4 h 189"/>
                <a:gd name="T2" fmla="*/ 62 w 402"/>
                <a:gd name="T3" fmla="*/ 29 h 189"/>
                <a:gd name="T4" fmla="*/ 3 w 402"/>
                <a:gd name="T5" fmla="*/ 121 h 189"/>
                <a:gd name="T6" fmla="*/ 42 w 402"/>
                <a:gd name="T7" fmla="*/ 183 h 189"/>
                <a:gd name="T8" fmla="*/ 67 w 402"/>
                <a:gd name="T9" fmla="*/ 189 h 189"/>
                <a:gd name="T10" fmla="*/ 392 w 402"/>
                <a:gd name="T11" fmla="*/ 186 h 189"/>
                <a:gd name="T12" fmla="*/ 402 w 402"/>
                <a:gd name="T13" fmla="*/ 131 h 189"/>
                <a:gd name="T14" fmla="*/ 192 w 402"/>
                <a:gd name="T15" fmla="*/ 80 h 189"/>
                <a:gd name="T16" fmla="*/ 201 w 402"/>
                <a:gd name="T17" fmla="*/ 0 h 189"/>
                <a:gd name="T18" fmla="*/ 136 w 402"/>
                <a:gd name="T19" fmla="*/ 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189">
                  <a:moveTo>
                    <a:pt x="136" y="4"/>
                  </a:moveTo>
                  <a:cubicBezTo>
                    <a:pt x="108" y="5"/>
                    <a:pt x="81" y="9"/>
                    <a:pt x="62" y="29"/>
                  </a:cubicBezTo>
                  <a:cubicBezTo>
                    <a:pt x="36" y="56"/>
                    <a:pt x="5" y="95"/>
                    <a:pt x="3" y="121"/>
                  </a:cubicBezTo>
                  <a:cubicBezTo>
                    <a:pt x="0" y="161"/>
                    <a:pt x="24" y="173"/>
                    <a:pt x="42" y="183"/>
                  </a:cubicBezTo>
                  <a:cubicBezTo>
                    <a:pt x="50" y="187"/>
                    <a:pt x="58" y="189"/>
                    <a:pt x="67" y="189"/>
                  </a:cubicBezTo>
                  <a:cubicBezTo>
                    <a:pt x="392" y="186"/>
                    <a:pt x="392" y="186"/>
                    <a:pt x="392" y="186"/>
                  </a:cubicBezTo>
                  <a:cubicBezTo>
                    <a:pt x="402" y="131"/>
                    <a:pt x="402" y="131"/>
                    <a:pt x="402" y="131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136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8">
              <a:extLst>
                <a:ext uri="{FF2B5EF4-FFF2-40B4-BE49-F238E27FC236}">
                  <a16:creationId xmlns:a16="http://schemas.microsoft.com/office/drawing/2014/main" id="{CE31DE9E-3DE0-4481-81E1-6DC16E3F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" y="2643"/>
              <a:ext cx="844" cy="1145"/>
            </a:xfrm>
            <a:custGeom>
              <a:avLst/>
              <a:gdLst>
                <a:gd name="T0" fmla="*/ 9 w 363"/>
                <a:gd name="T1" fmla="*/ 4 h 492"/>
                <a:gd name="T2" fmla="*/ 111 w 363"/>
                <a:gd name="T3" fmla="*/ 0 h 492"/>
                <a:gd name="T4" fmla="*/ 325 w 363"/>
                <a:gd name="T5" fmla="*/ 44 h 492"/>
                <a:gd name="T6" fmla="*/ 346 w 363"/>
                <a:gd name="T7" fmla="*/ 155 h 492"/>
                <a:gd name="T8" fmla="*/ 223 w 363"/>
                <a:gd name="T9" fmla="*/ 434 h 492"/>
                <a:gd name="T10" fmla="*/ 226 w 363"/>
                <a:gd name="T11" fmla="*/ 465 h 492"/>
                <a:gd name="T12" fmla="*/ 198 w 363"/>
                <a:gd name="T13" fmla="*/ 492 h 492"/>
                <a:gd name="T14" fmla="*/ 99 w 363"/>
                <a:gd name="T15" fmla="*/ 456 h 492"/>
                <a:gd name="T16" fmla="*/ 95 w 363"/>
                <a:gd name="T17" fmla="*/ 439 h 492"/>
                <a:gd name="T18" fmla="*/ 111 w 363"/>
                <a:gd name="T19" fmla="*/ 424 h 492"/>
                <a:gd name="T20" fmla="*/ 111 w 363"/>
                <a:gd name="T21" fmla="*/ 399 h 492"/>
                <a:gd name="T22" fmla="*/ 149 w 363"/>
                <a:gd name="T23" fmla="*/ 327 h 492"/>
                <a:gd name="T24" fmla="*/ 185 w 363"/>
                <a:gd name="T25" fmla="*/ 191 h 492"/>
                <a:gd name="T26" fmla="*/ 207 w 363"/>
                <a:gd name="T27" fmla="*/ 153 h 492"/>
                <a:gd name="T28" fmla="*/ 108 w 363"/>
                <a:gd name="T29" fmla="*/ 110 h 492"/>
                <a:gd name="T30" fmla="*/ 0 w 363"/>
                <a:gd name="T31" fmla="*/ 84 h 492"/>
                <a:gd name="T32" fmla="*/ 9 w 363"/>
                <a:gd name="T33" fmla="*/ 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3" h="492">
                  <a:moveTo>
                    <a:pt x="9" y="4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288" y="10"/>
                    <a:pt x="325" y="44"/>
                  </a:cubicBezTo>
                  <a:cubicBezTo>
                    <a:pt x="363" y="79"/>
                    <a:pt x="358" y="118"/>
                    <a:pt x="346" y="155"/>
                  </a:cubicBezTo>
                  <a:cubicBezTo>
                    <a:pt x="333" y="193"/>
                    <a:pt x="223" y="434"/>
                    <a:pt x="223" y="434"/>
                  </a:cubicBezTo>
                  <a:cubicBezTo>
                    <a:pt x="223" y="434"/>
                    <a:pt x="232" y="449"/>
                    <a:pt x="226" y="465"/>
                  </a:cubicBezTo>
                  <a:cubicBezTo>
                    <a:pt x="219" y="488"/>
                    <a:pt x="198" y="492"/>
                    <a:pt x="198" y="492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99" y="456"/>
                    <a:pt x="86" y="451"/>
                    <a:pt x="95" y="439"/>
                  </a:cubicBezTo>
                  <a:cubicBezTo>
                    <a:pt x="105" y="426"/>
                    <a:pt x="111" y="424"/>
                    <a:pt x="111" y="424"/>
                  </a:cubicBezTo>
                  <a:cubicBezTo>
                    <a:pt x="111" y="399"/>
                    <a:pt x="111" y="399"/>
                    <a:pt x="111" y="399"/>
                  </a:cubicBezTo>
                  <a:cubicBezTo>
                    <a:pt x="111" y="399"/>
                    <a:pt x="146" y="336"/>
                    <a:pt x="149" y="327"/>
                  </a:cubicBezTo>
                  <a:cubicBezTo>
                    <a:pt x="152" y="319"/>
                    <a:pt x="185" y="191"/>
                    <a:pt x="185" y="191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3"/>
                    <a:pt x="154" y="128"/>
                    <a:pt x="108" y="110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D9C7224E-00DE-49F4-8297-6FF893143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" y="3634"/>
              <a:ext cx="151" cy="61"/>
            </a:xfrm>
            <a:custGeom>
              <a:avLst/>
              <a:gdLst>
                <a:gd name="T0" fmla="*/ 65 w 65"/>
                <a:gd name="T1" fmla="*/ 25 h 26"/>
                <a:gd name="T2" fmla="*/ 56 w 65"/>
                <a:gd name="T3" fmla="*/ 20 h 26"/>
                <a:gd name="T4" fmla="*/ 34 w 65"/>
                <a:gd name="T5" fmla="*/ 9 h 26"/>
                <a:gd name="T6" fmla="*/ 10 w 65"/>
                <a:gd name="T7" fmla="*/ 2 h 26"/>
                <a:gd name="T8" fmla="*/ 0 w 65"/>
                <a:gd name="T9" fmla="*/ 1 h 26"/>
                <a:gd name="T10" fmla="*/ 10 w 65"/>
                <a:gd name="T11" fmla="*/ 1 h 26"/>
                <a:gd name="T12" fmla="*/ 35 w 65"/>
                <a:gd name="T13" fmla="*/ 7 h 26"/>
                <a:gd name="T14" fmla="*/ 57 w 65"/>
                <a:gd name="T15" fmla="*/ 19 h 26"/>
                <a:gd name="T16" fmla="*/ 65 w 6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6">
                  <a:moveTo>
                    <a:pt x="65" y="25"/>
                  </a:moveTo>
                  <a:cubicBezTo>
                    <a:pt x="65" y="26"/>
                    <a:pt x="61" y="23"/>
                    <a:pt x="56" y="20"/>
                  </a:cubicBezTo>
                  <a:cubicBezTo>
                    <a:pt x="51" y="16"/>
                    <a:pt x="43" y="12"/>
                    <a:pt x="34" y="9"/>
                  </a:cubicBezTo>
                  <a:cubicBezTo>
                    <a:pt x="25" y="5"/>
                    <a:pt x="16" y="3"/>
                    <a:pt x="10" y="2"/>
                  </a:cubicBezTo>
                  <a:cubicBezTo>
                    <a:pt x="4" y="1"/>
                    <a:pt x="0" y="1"/>
                    <a:pt x="0" y="1"/>
                  </a:cubicBezTo>
                  <a:cubicBezTo>
                    <a:pt x="0" y="1"/>
                    <a:pt x="4" y="0"/>
                    <a:pt x="10" y="1"/>
                  </a:cubicBezTo>
                  <a:cubicBezTo>
                    <a:pt x="17" y="2"/>
                    <a:pt x="26" y="3"/>
                    <a:pt x="35" y="7"/>
                  </a:cubicBezTo>
                  <a:cubicBezTo>
                    <a:pt x="44" y="10"/>
                    <a:pt x="52" y="15"/>
                    <a:pt x="57" y="19"/>
                  </a:cubicBezTo>
                  <a:cubicBezTo>
                    <a:pt x="62" y="22"/>
                    <a:pt x="65" y="25"/>
                    <a:pt x="65" y="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0">
              <a:extLst>
                <a:ext uri="{FF2B5EF4-FFF2-40B4-BE49-F238E27FC236}">
                  <a16:creationId xmlns:a16="http://schemas.microsoft.com/office/drawing/2014/main" id="{9626BEF1-DC68-474B-B48B-853728D6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" y="3548"/>
              <a:ext cx="79" cy="105"/>
            </a:xfrm>
            <a:custGeom>
              <a:avLst/>
              <a:gdLst>
                <a:gd name="T0" fmla="*/ 34 w 34"/>
                <a:gd name="T1" fmla="*/ 45 h 45"/>
                <a:gd name="T2" fmla="*/ 28 w 34"/>
                <a:gd name="T3" fmla="*/ 39 h 45"/>
                <a:gd name="T4" fmla="*/ 16 w 34"/>
                <a:gd name="T5" fmla="*/ 23 h 45"/>
                <a:gd name="T6" fmla="*/ 4 w 34"/>
                <a:gd name="T7" fmla="*/ 7 h 45"/>
                <a:gd name="T8" fmla="*/ 0 w 34"/>
                <a:gd name="T9" fmla="*/ 0 h 45"/>
                <a:gd name="T10" fmla="*/ 6 w 34"/>
                <a:gd name="T11" fmla="*/ 6 h 45"/>
                <a:gd name="T12" fmla="*/ 17 w 34"/>
                <a:gd name="T13" fmla="*/ 22 h 45"/>
                <a:gd name="T14" fmla="*/ 29 w 34"/>
                <a:gd name="T15" fmla="*/ 38 h 45"/>
                <a:gd name="T16" fmla="*/ 34 w 3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5">
                  <a:moveTo>
                    <a:pt x="34" y="45"/>
                  </a:moveTo>
                  <a:cubicBezTo>
                    <a:pt x="34" y="45"/>
                    <a:pt x="31" y="43"/>
                    <a:pt x="28" y="39"/>
                  </a:cubicBezTo>
                  <a:cubicBezTo>
                    <a:pt x="25" y="35"/>
                    <a:pt x="20" y="30"/>
                    <a:pt x="16" y="23"/>
                  </a:cubicBezTo>
                  <a:cubicBezTo>
                    <a:pt x="11" y="17"/>
                    <a:pt x="7" y="11"/>
                    <a:pt x="4" y="7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1" y="0"/>
                    <a:pt x="3" y="2"/>
                    <a:pt x="6" y="6"/>
                  </a:cubicBezTo>
                  <a:cubicBezTo>
                    <a:pt x="9" y="11"/>
                    <a:pt x="13" y="16"/>
                    <a:pt x="17" y="22"/>
                  </a:cubicBezTo>
                  <a:cubicBezTo>
                    <a:pt x="22" y="28"/>
                    <a:pt x="26" y="34"/>
                    <a:pt x="29" y="38"/>
                  </a:cubicBezTo>
                  <a:cubicBezTo>
                    <a:pt x="32" y="42"/>
                    <a:pt x="34" y="45"/>
                    <a:pt x="34" y="4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1">
              <a:extLst>
                <a:ext uri="{FF2B5EF4-FFF2-40B4-BE49-F238E27FC236}">
                  <a16:creationId xmlns:a16="http://schemas.microsoft.com/office/drawing/2014/main" id="{19042CCD-CFCC-408A-86B6-002E5D3E6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" y="2918"/>
              <a:ext cx="131" cy="81"/>
            </a:xfrm>
            <a:custGeom>
              <a:avLst/>
              <a:gdLst>
                <a:gd name="T0" fmla="*/ 56 w 56"/>
                <a:gd name="T1" fmla="*/ 1 h 35"/>
                <a:gd name="T2" fmla="*/ 46 w 56"/>
                <a:gd name="T3" fmla="*/ 4 h 35"/>
                <a:gd name="T4" fmla="*/ 25 w 56"/>
                <a:gd name="T5" fmla="*/ 14 h 35"/>
                <a:gd name="T6" fmla="*/ 7 w 56"/>
                <a:gd name="T7" fmla="*/ 28 h 35"/>
                <a:gd name="T8" fmla="*/ 0 w 56"/>
                <a:gd name="T9" fmla="*/ 35 h 35"/>
                <a:gd name="T10" fmla="*/ 6 w 56"/>
                <a:gd name="T11" fmla="*/ 27 h 35"/>
                <a:gd name="T12" fmla="*/ 24 w 56"/>
                <a:gd name="T13" fmla="*/ 12 h 35"/>
                <a:gd name="T14" fmla="*/ 46 w 56"/>
                <a:gd name="T15" fmla="*/ 2 h 35"/>
                <a:gd name="T16" fmla="*/ 56 w 56"/>
                <a:gd name="T1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5">
                  <a:moveTo>
                    <a:pt x="56" y="1"/>
                  </a:moveTo>
                  <a:cubicBezTo>
                    <a:pt x="56" y="1"/>
                    <a:pt x="52" y="2"/>
                    <a:pt x="46" y="4"/>
                  </a:cubicBezTo>
                  <a:cubicBezTo>
                    <a:pt x="41" y="5"/>
                    <a:pt x="33" y="9"/>
                    <a:pt x="25" y="14"/>
                  </a:cubicBezTo>
                  <a:cubicBezTo>
                    <a:pt x="18" y="18"/>
                    <a:pt x="11" y="24"/>
                    <a:pt x="7" y="28"/>
                  </a:cubicBezTo>
                  <a:cubicBezTo>
                    <a:pt x="3" y="32"/>
                    <a:pt x="1" y="35"/>
                    <a:pt x="0" y="35"/>
                  </a:cubicBezTo>
                  <a:cubicBezTo>
                    <a:pt x="0" y="35"/>
                    <a:pt x="2" y="32"/>
                    <a:pt x="6" y="27"/>
                  </a:cubicBezTo>
                  <a:cubicBezTo>
                    <a:pt x="10" y="23"/>
                    <a:pt x="16" y="17"/>
                    <a:pt x="24" y="12"/>
                  </a:cubicBezTo>
                  <a:cubicBezTo>
                    <a:pt x="32" y="7"/>
                    <a:pt x="40" y="4"/>
                    <a:pt x="46" y="2"/>
                  </a:cubicBezTo>
                  <a:cubicBezTo>
                    <a:pt x="52" y="1"/>
                    <a:pt x="56" y="0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2">
              <a:extLst>
                <a:ext uri="{FF2B5EF4-FFF2-40B4-BE49-F238E27FC236}">
                  <a16:creationId xmlns:a16="http://schemas.microsoft.com/office/drawing/2014/main" id="{A6BC1ED0-95CC-42F3-91A2-113ABC541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2876"/>
              <a:ext cx="193" cy="439"/>
            </a:xfrm>
            <a:custGeom>
              <a:avLst/>
              <a:gdLst>
                <a:gd name="T0" fmla="*/ 0 w 83"/>
                <a:gd name="T1" fmla="*/ 189 h 189"/>
                <a:gd name="T2" fmla="*/ 1 w 83"/>
                <a:gd name="T3" fmla="*/ 187 h 189"/>
                <a:gd name="T4" fmla="*/ 2 w 83"/>
                <a:gd name="T5" fmla="*/ 181 h 189"/>
                <a:gd name="T6" fmla="*/ 8 w 83"/>
                <a:gd name="T7" fmla="*/ 159 h 189"/>
                <a:gd name="T8" fmla="*/ 28 w 83"/>
                <a:gd name="T9" fmla="*/ 87 h 189"/>
                <a:gd name="T10" fmla="*/ 40 w 83"/>
                <a:gd name="T11" fmla="*/ 47 h 189"/>
                <a:gd name="T12" fmla="*/ 58 w 83"/>
                <a:gd name="T13" fmla="*/ 19 h 189"/>
                <a:gd name="T14" fmla="*/ 76 w 83"/>
                <a:gd name="T15" fmla="*/ 5 h 189"/>
                <a:gd name="T16" fmla="*/ 81 w 83"/>
                <a:gd name="T17" fmla="*/ 1 h 189"/>
                <a:gd name="T18" fmla="*/ 83 w 83"/>
                <a:gd name="T19" fmla="*/ 1 h 189"/>
                <a:gd name="T20" fmla="*/ 76 w 83"/>
                <a:gd name="T21" fmla="*/ 5 h 189"/>
                <a:gd name="T22" fmla="*/ 59 w 83"/>
                <a:gd name="T23" fmla="*/ 20 h 189"/>
                <a:gd name="T24" fmla="*/ 41 w 83"/>
                <a:gd name="T25" fmla="*/ 48 h 189"/>
                <a:gd name="T26" fmla="*/ 30 w 83"/>
                <a:gd name="T27" fmla="*/ 88 h 189"/>
                <a:gd name="T28" fmla="*/ 9 w 83"/>
                <a:gd name="T29" fmla="*/ 160 h 189"/>
                <a:gd name="T30" fmla="*/ 3 w 83"/>
                <a:gd name="T31" fmla="*/ 181 h 189"/>
                <a:gd name="T32" fmla="*/ 1 w 83"/>
                <a:gd name="T33" fmla="*/ 187 h 189"/>
                <a:gd name="T34" fmla="*/ 0 w 83"/>
                <a:gd name="T3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189">
                  <a:moveTo>
                    <a:pt x="0" y="189"/>
                  </a:moveTo>
                  <a:cubicBezTo>
                    <a:pt x="0" y="189"/>
                    <a:pt x="0" y="188"/>
                    <a:pt x="1" y="187"/>
                  </a:cubicBezTo>
                  <a:cubicBezTo>
                    <a:pt x="1" y="185"/>
                    <a:pt x="2" y="183"/>
                    <a:pt x="2" y="181"/>
                  </a:cubicBezTo>
                  <a:cubicBezTo>
                    <a:pt x="4" y="176"/>
                    <a:pt x="6" y="168"/>
                    <a:pt x="8" y="159"/>
                  </a:cubicBezTo>
                  <a:cubicBezTo>
                    <a:pt x="13" y="140"/>
                    <a:pt x="20" y="115"/>
                    <a:pt x="28" y="87"/>
                  </a:cubicBezTo>
                  <a:cubicBezTo>
                    <a:pt x="32" y="73"/>
                    <a:pt x="36" y="60"/>
                    <a:pt x="40" y="47"/>
                  </a:cubicBezTo>
                  <a:cubicBezTo>
                    <a:pt x="44" y="35"/>
                    <a:pt x="52" y="26"/>
                    <a:pt x="58" y="19"/>
                  </a:cubicBezTo>
                  <a:cubicBezTo>
                    <a:pt x="65" y="12"/>
                    <a:pt x="71" y="8"/>
                    <a:pt x="76" y="5"/>
                  </a:cubicBezTo>
                  <a:cubicBezTo>
                    <a:pt x="78" y="3"/>
                    <a:pt x="80" y="2"/>
                    <a:pt x="81" y="1"/>
                  </a:cubicBezTo>
                  <a:cubicBezTo>
                    <a:pt x="82" y="1"/>
                    <a:pt x="83" y="0"/>
                    <a:pt x="83" y="1"/>
                  </a:cubicBezTo>
                  <a:cubicBezTo>
                    <a:pt x="83" y="1"/>
                    <a:pt x="81" y="2"/>
                    <a:pt x="76" y="5"/>
                  </a:cubicBezTo>
                  <a:cubicBezTo>
                    <a:pt x="72" y="8"/>
                    <a:pt x="66" y="13"/>
                    <a:pt x="59" y="20"/>
                  </a:cubicBezTo>
                  <a:cubicBezTo>
                    <a:pt x="53" y="27"/>
                    <a:pt x="46" y="36"/>
                    <a:pt x="41" y="48"/>
                  </a:cubicBezTo>
                  <a:cubicBezTo>
                    <a:pt x="38" y="60"/>
                    <a:pt x="34" y="74"/>
                    <a:pt x="30" y="88"/>
                  </a:cubicBezTo>
                  <a:cubicBezTo>
                    <a:pt x="22" y="116"/>
                    <a:pt x="15" y="141"/>
                    <a:pt x="9" y="160"/>
                  </a:cubicBezTo>
                  <a:cubicBezTo>
                    <a:pt x="7" y="169"/>
                    <a:pt x="5" y="176"/>
                    <a:pt x="3" y="181"/>
                  </a:cubicBezTo>
                  <a:cubicBezTo>
                    <a:pt x="2" y="184"/>
                    <a:pt x="2" y="186"/>
                    <a:pt x="1" y="187"/>
                  </a:cubicBezTo>
                  <a:cubicBezTo>
                    <a:pt x="1" y="188"/>
                    <a:pt x="0" y="189"/>
                    <a:pt x="0" y="18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3">
              <a:extLst>
                <a:ext uri="{FF2B5EF4-FFF2-40B4-BE49-F238E27FC236}">
                  <a16:creationId xmlns:a16="http://schemas.microsoft.com/office/drawing/2014/main" id="{049A58AA-EB6B-43E6-A957-E14C36852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" y="2690"/>
              <a:ext cx="18" cy="197"/>
            </a:xfrm>
            <a:custGeom>
              <a:avLst/>
              <a:gdLst>
                <a:gd name="T0" fmla="*/ 8 w 8"/>
                <a:gd name="T1" fmla="*/ 85 h 85"/>
                <a:gd name="T2" fmla="*/ 3 w 8"/>
                <a:gd name="T3" fmla="*/ 43 h 85"/>
                <a:gd name="T4" fmla="*/ 0 w 8"/>
                <a:gd name="T5" fmla="*/ 0 h 85"/>
                <a:gd name="T6" fmla="*/ 5 w 8"/>
                <a:gd name="T7" fmla="*/ 42 h 85"/>
                <a:gd name="T8" fmla="*/ 8 w 8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5">
                  <a:moveTo>
                    <a:pt x="8" y="85"/>
                  </a:moveTo>
                  <a:cubicBezTo>
                    <a:pt x="7" y="85"/>
                    <a:pt x="5" y="66"/>
                    <a:pt x="3" y="43"/>
                  </a:cubicBezTo>
                  <a:cubicBezTo>
                    <a:pt x="1" y="19"/>
                    <a:pt x="0" y="0"/>
                    <a:pt x="0" y="0"/>
                  </a:cubicBezTo>
                  <a:cubicBezTo>
                    <a:pt x="1" y="0"/>
                    <a:pt x="3" y="19"/>
                    <a:pt x="5" y="42"/>
                  </a:cubicBezTo>
                  <a:cubicBezTo>
                    <a:pt x="7" y="66"/>
                    <a:pt x="8" y="85"/>
                    <a:pt x="8" y="8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4">
              <a:extLst>
                <a:ext uri="{FF2B5EF4-FFF2-40B4-BE49-F238E27FC236}">
                  <a16:creationId xmlns:a16="http://schemas.microsoft.com/office/drawing/2014/main" id="{DFBEB4E0-2A3B-47D7-B404-611C28E4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2920"/>
              <a:ext cx="109" cy="86"/>
            </a:xfrm>
            <a:custGeom>
              <a:avLst/>
              <a:gdLst>
                <a:gd name="T0" fmla="*/ 47 w 47"/>
                <a:gd name="T1" fmla="*/ 37 h 37"/>
                <a:gd name="T2" fmla="*/ 42 w 47"/>
                <a:gd name="T3" fmla="*/ 30 h 37"/>
                <a:gd name="T4" fmla="*/ 27 w 47"/>
                <a:gd name="T5" fmla="*/ 14 h 37"/>
                <a:gd name="T6" fmla="*/ 8 w 47"/>
                <a:gd name="T7" fmla="*/ 4 h 37"/>
                <a:gd name="T8" fmla="*/ 0 w 47"/>
                <a:gd name="T9" fmla="*/ 0 h 37"/>
                <a:gd name="T10" fmla="*/ 9 w 47"/>
                <a:gd name="T11" fmla="*/ 2 h 37"/>
                <a:gd name="T12" fmla="*/ 28 w 47"/>
                <a:gd name="T13" fmla="*/ 13 h 37"/>
                <a:gd name="T14" fmla="*/ 43 w 47"/>
                <a:gd name="T15" fmla="*/ 29 h 37"/>
                <a:gd name="T16" fmla="*/ 47 w 4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7">
                  <a:moveTo>
                    <a:pt x="47" y="37"/>
                  </a:moveTo>
                  <a:cubicBezTo>
                    <a:pt x="47" y="37"/>
                    <a:pt x="45" y="34"/>
                    <a:pt x="42" y="30"/>
                  </a:cubicBezTo>
                  <a:cubicBezTo>
                    <a:pt x="39" y="25"/>
                    <a:pt x="34" y="19"/>
                    <a:pt x="27" y="14"/>
                  </a:cubicBezTo>
                  <a:cubicBezTo>
                    <a:pt x="20" y="9"/>
                    <a:pt x="13" y="5"/>
                    <a:pt x="8" y="4"/>
                  </a:cubicBezTo>
                  <a:cubicBezTo>
                    <a:pt x="3" y="2"/>
                    <a:pt x="0" y="1"/>
                    <a:pt x="0" y="0"/>
                  </a:cubicBezTo>
                  <a:cubicBezTo>
                    <a:pt x="0" y="0"/>
                    <a:pt x="3" y="1"/>
                    <a:pt x="9" y="2"/>
                  </a:cubicBezTo>
                  <a:cubicBezTo>
                    <a:pt x="14" y="4"/>
                    <a:pt x="21" y="7"/>
                    <a:pt x="28" y="13"/>
                  </a:cubicBezTo>
                  <a:cubicBezTo>
                    <a:pt x="35" y="18"/>
                    <a:pt x="40" y="24"/>
                    <a:pt x="43" y="29"/>
                  </a:cubicBezTo>
                  <a:cubicBezTo>
                    <a:pt x="46" y="34"/>
                    <a:pt x="47" y="37"/>
                    <a:pt x="47" y="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5">
              <a:extLst>
                <a:ext uri="{FF2B5EF4-FFF2-40B4-BE49-F238E27FC236}">
                  <a16:creationId xmlns:a16="http://schemas.microsoft.com/office/drawing/2014/main" id="{F34A2297-B867-4C63-AA70-91E73EE35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2801"/>
              <a:ext cx="207" cy="44"/>
            </a:xfrm>
            <a:custGeom>
              <a:avLst/>
              <a:gdLst>
                <a:gd name="T0" fmla="*/ 88 w 89"/>
                <a:gd name="T1" fmla="*/ 19 h 19"/>
                <a:gd name="T2" fmla="*/ 76 w 89"/>
                <a:gd name="T3" fmla="*/ 13 h 19"/>
                <a:gd name="T4" fmla="*/ 46 w 89"/>
                <a:gd name="T5" fmla="*/ 4 h 19"/>
                <a:gd name="T6" fmla="*/ 14 w 89"/>
                <a:gd name="T7" fmla="*/ 4 h 19"/>
                <a:gd name="T8" fmla="*/ 0 w 89"/>
                <a:gd name="T9" fmla="*/ 6 h 19"/>
                <a:gd name="T10" fmla="*/ 4 w 89"/>
                <a:gd name="T11" fmla="*/ 5 h 19"/>
                <a:gd name="T12" fmla="*/ 13 w 89"/>
                <a:gd name="T13" fmla="*/ 3 h 19"/>
                <a:gd name="T14" fmla="*/ 46 w 89"/>
                <a:gd name="T15" fmla="*/ 2 h 19"/>
                <a:gd name="T16" fmla="*/ 77 w 89"/>
                <a:gd name="T17" fmla="*/ 12 h 19"/>
                <a:gd name="T18" fmla="*/ 86 w 89"/>
                <a:gd name="T19" fmla="*/ 17 h 19"/>
                <a:gd name="T20" fmla="*/ 88 w 89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9">
                  <a:moveTo>
                    <a:pt x="88" y="19"/>
                  </a:moveTo>
                  <a:cubicBezTo>
                    <a:pt x="88" y="19"/>
                    <a:pt x="84" y="16"/>
                    <a:pt x="76" y="13"/>
                  </a:cubicBezTo>
                  <a:cubicBezTo>
                    <a:pt x="69" y="10"/>
                    <a:pt x="58" y="6"/>
                    <a:pt x="46" y="4"/>
                  </a:cubicBezTo>
                  <a:cubicBezTo>
                    <a:pt x="33" y="2"/>
                    <a:pt x="22" y="3"/>
                    <a:pt x="14" y="4"/>
                  </a:cubicBezTo>
                  <a:cubicBezTo>
                    <a:pt x="5" y="5"/>
                    <a:pt x="1" y="7"/>
                    <a:pt x="0" y="6"/>
                  </a:cubicBezTo>
                  <a:cubicBezTo>
                    <a:pt x="0" y="6"/>
                    <a:pt x="2" y="6"/>
                    <a:pt x="4" y="5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22" y="1"/>
                    <a:pt x="33" y="0"/>
                    <a:pt x="46" y="2"/>
                  </a:cubicBezTo>
                  <a:cubicBezTo>
                    <a:pt x="59" y="4"/>
                    <a:pt x="70" y="8"/>
                    <a:pt x="77" y="12"/>
                  </a:cubicBezTo>
                  <a:cubicBezTo>
                    <a:pt x="81" y="14"/>
                    <a:pt x="84" y="15"/>
                    <a:pt x="86" y="17"/>
                  </a:cubicBezTo>
                  <a:cubicBezTo>
                    <a:pt x="88" y="18"/>
                    <a:pt x="89" y="19"/>
                    <a:pt x="88" y="1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6">
              <a:extLst>
                <a:ext uri="{FF2B5EF4-FFF2-40B4-BE49-F238E27FC236}">
                  <a16:creationId xmlns:a16="http://schemas.microsoft.com/office/drawing/2014/main" id="{9D4961F1-6042-46B5-87CA-75D50CC4A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" y="2843"/>
              <a:ext cx="577" cy="114"/>
            </a:xfrm>
            <a:custGeom>
              <a:avLst/>
              <a:gdLst>
                <a:gd name="T0" fmla="*/ 248 w 248"/>
                <a:gd name="T1" fmla="*/ 49 h 49"/>
                <a:gd name="T2" fmla="*/ 246 w 248"/>
                <a:gd name="T3" fmla="*/ 49 h 49"/>
                <a:gd name="T4" fmla="*/ 238 w 248"/>
                <a:gd name="T5" fmla="*/ 47 h 49"/>
                <a:gd name="T6" fmla="*/ 212 w 248"/>
                <a:gd name="T7" fmla="*/ 41 h 49"/>
                <a:gd name="T8" fmla="*/ 124 w 248"/>
                <a:gd name="T9" fmla="*/ 23 h 49"/>
                <a:gd name="T10" fmla="*/ 36 w 248"/>
                <a:gd name="T11" fmla="*/ 7 h 49"/>
                <a:gd name="T12" fmla="*/ 10 w 248"/>
                <a:gd name="T13" fmla="*/ 2 h 49"/>
                <a:gd name="T14" fmla="*/ 2 w 248"/>
                <a:gd name="T15" fmla="*/ 1 h 49"/>
                <a:gd name="T16" fmla="*/ 0 w 248"/>
                <a:gd name="T17" fmla="*/ 0 h 49"/>
                <a:gd name="T18" fmla="*/ 2 w 248"/>
                <a:gd name="T19" fmla="*/ 0 h 49"/>
                <a:gd name="T20" fmla="*/ 10 w 248"/>
                <a:gd name="T21" fmla="*/ 1 h 49"/>
                <a:gd name="T22" fmla="*/ 37 w 248"/>
                <a:gd name="T23" fmla="*/ 5 h 49"/>
                <a:gd name="T24" fmla="*/ 125 w 248"/>
                <a:gd name="T25" fmla="*/ 21 h 49"/>
                <a:gd name="T26" fmla="*/ 212 w 248"/>
                <a:gd name="T27" fmla="*/ 40 h 49"/>
                <a:gd name="T28" fmla="*/ 239 w 248"/>
                <a:gd name="T29" fmla="*/ 47 h 49"/>
                <a:gd name="T30" fmla="*/ 246 w 248"/>
                <a:gd name="T31" fmla="*/ 48 h 49"/>
                <a:gd name="T32" fmla="*/ 248 w 248"/>
                <a:gd name="T3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49">
                  <a:moveTo>
                    <a:pt x="248" y="49"/>
                  </a:moveTo>
                  <a:cubicBezTo>
                    <a:pt x="248" y="49"/>
                    <a:pt x="247" y="49"/>
                    <a:pt x="246" y="49"/>
                  </a:cubicBezTo>
                  <a:cubicBezTo>
                    <a:pt x="244" y="48"/>
                    <a:pt x="241" y="48"/>
                    <a:pt x="238" y="47"/>
                  </a:cubicBezTo>
                  <a:cubicBezTo>
                    <a:pt x="232" y="46"/>
                    <a:pt x="223" y="44"/>
                    <a:pt x="212" y="41"/>
                  </a:cubicBezTo>
                  <a:cubicBezTo>
                    <a:pt x="190" y="36"/>
                    <a:pt x="159" y="30"/>
                    <a:pt x="124" y="23"/>
                  </a:cubicBezTo>
                  <a:cubicBezTo>
                    <a:pt x="90" y="16"/>
                    <a:pt x="59" y="10"/>
                    <a:pt x="36" y="7"/>
                  </a:cubicBezTo>
                  <a:cubicBezTo>
                    <a:pt x="25" y="5"/>
                    <a:pt x="16" y="3"/>
                    <a:pt x="10" y="2"/>
                  </a:cubicBezTo>
                  <a:cubicBezTo>
                    <a:pt x="7" y="1"/>
                    <a:pt x="4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7" y="1"/>
                    <a:pt x="10" y="1"/>
                  </a:cubicBezTo>
                  <a:cubicBezTo>
                    <a:pt x="16" y="2"/>
                    <a:pt x="25" y="3"/>
                    <a:pt x="37" y="5"/>
                  </a:cubicBezTo>
                  <a:cubicBezTo>
                    <a:pt x="59" y="9"/>
                    <a:pt x="90" y="14"/>
                    <a:pt x="125" y="21"/>
                  </a:cubicBezTo>
                  <a:cubicBezTo>
                    <a:pt x="159" y="28"/>
                    <a:pt x="190" y="35"/>
                    <a:pt x="212" y="40"/>
                  </a:cubicBezTo>
                  <a:cubicBezTo>
                    <a:pt x="223" y="43"/>
                    <a:pt x="232" y="45"/>
                    <a:pt x="239" y="47"/>
                  </a:cubicBezTo>
                  <a:cubicBezTo>
                    <a:pt x="242" y="47"/>
                    <a:pt x="244" y="48"/>
                    <a:pt x="246" y="48"/>
                  </a:cubicBezTo>
                  <a:cubicBezTo>
                    <a:pt x="247" y="49"/>
                    <a:pt x="248" y="49"/>
                    <a:pt x="248" y="4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09C5E301-53EE-4DDF-92B4-C179D3EB3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" y="2743"/>
              <a:ext cx="130" cy="116"/>
            </a:xfrm>
            <a:custGeom>
              <a:avLst/>
              <a:gdLst>
                <a:gd name="T0" fmla="*/ 56 w 56"/>
                <a:gd name="T1" fmla="*/ 50 h 50"/>
                <a:gd name="T2" fmla="*/ 52 w 56"/>
                <a:gd name="T3" fmla="*/ 39 h 50"/>
                <a:gd name="T4" fmla="*/ 44 w 56"/>
                <a:gd name="T5" fmla="*/ 30 h 50"/>
                <a:gd name="T6" fmla="*/ 33 w 56"/>
                <a:gd name="T7" fmla="*/ 20 h 50"/>
                <a:gd name="T8" fmla="*/ 10 w 56"/>
                <a:gd name="T9" fmla="*/ 6 h 50"/>
                <a:gd name="T10" fmla="*/ 0 w 56"/>
                <a:gd name="T11" fmla="*/ 0 h 50"/>
                <a:gd name="T12" fmla="*/ 10 w 56"/>
                <a:gd name="T13" fmla="*/ 4 h 50"/>
                <a:gd name="T14" fmla="*/ 34 w 56"/>
                <a:gd name="T15" fmla="*/ 19 h 50"/>
                <a:gd name="T16" fmla="*/ 46 w 56"/>
                <a:gd name="T17" fmla="*/ 29 h 50"/>
                <a:gd name="T18" fmla="*/ 53 w 56"/>
                <a:gd name="T19" fmla="*/ 39 h 50"/>
                <a:gd name="T20" fmla="*/ 56 w 56"/>
                <a:gd name="T21" fmla="*/ 47 h 50"/>
                <a:gd name="T22" fmla="*/ 56 w 5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0">
                  <a:moveTo>
                    <a:pt x="56" y="50"/>
                  </a:moveTo>
                  <a:cubicBezTo>
                    <a:pt x="56" y="50"/>
                    <a:pt x="55" y="46"/>
                    <a:pt x="52" y="39"/>
                  </a:cubicBezTo>
                  <a:cubicBezTo>
                    <a:pt x="50" y="36"/>
                    <a:pt x="48" y="33"/>
                    <a:pt x="44" y="30"/>
                  </a:cubicBezTo>
                  <a:cubicBezTo>
                    <a:pt x="41" y="27"/>
                    <a:pt x="37" y="23"/>
                    <a:pt x="33" y="20"/>
                  </a:cubicBezTo>
                  <a:cubicBezTo>
                    <a:pt x="24" y="14"/>
                    <a:pt x="16" y="9"/>
                    <a:pt x="10" y="6"/>
                  </a:cubicBezTo>
                  <a:cubicBezTo>
                    <a:pt x="3" y="2"/>
                    <a:pt x="0" y="0"/>
                    <a:pt x="0" y="0"/>
                  </a:cubicBezTo>
                  <a:cubicBezTo>
                    <a:pt x="0" y="0"/>
                    <a:pt x="4" y="1"/>
                    <a:pt x="10" y="4"/>
                  </a:cubicBezTo>
                  <a:cubicBezTo>
                    <a:pt x="17" y="7"/>
                    <a:pt x="25" y="12"/>
                    <a:pt x="34" y="19"/>
                  </a:cubicBezTo>
                  <a:cubicBezTo>
                    <a:pt x="38" y="22"/>
                    <a:pt x="42" y="25"/>
                    <a:pt x="46" y="29"/>
                  </a:cubicBezTo>
                  <a:cubicBezTo>
                    <a:pt x="49" y="32"/>
                    <a:pt x="51" y="36"/>
                    <a:pt x="53" y="39"/>
                  </a:cubicBezTo>
                  <a:cubicBezTo>
                    <a:pt x="55" y="42"/>
                    <a:pt x="55" y="45"/>
                    <a:pt x="56" y="47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9A44F892-E3B8-45FA-AFBE-6A8DF6E2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" y="2973"/>
              <a:ext cx="37" cy="70"/>
            </a:xfrm>
            <a:custGeom>
              <a:avLst/>
              <a:gdLst>
                <a:gd name="T0" fmla="*/ 16 w 16"/>
                <a:gd name="T1" fmla="*/ 0 h 30"/>
                <a:gd name="T2" fmla="*/ 7 w 16"/>
                <a:gd name="T3" fmla="*/ 14 h 30"/>
                <a:gd name="T4" fmla="*/ 1 w 16"/>
                <a:gd name="T5" fmla="*/ 30 h 30"/>
                <a:gd name="T6" fmla="*/ 5 w 16"/>
                <a:gd name="T7" fmla="*/ 13 h 30"/>
                <a:gd name="T8" fmla="*/ 16 w 1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0">
                  <a:moveTo>
                    <a:pt x="16" y="0"/>
                  </a:moveTo>
                  <a:cubicBezTo>
                    <a:pt x="16" y="0"/>
                    <a:pt x="11" y="6"/>
                    <a:pt x="7" y="14"/>
                  </a:cubicBezTo>
                  <a:cubicBezTo>
                    <a:pt x="2" y="22"/>
                    <a:pt x="1" y="30"/>
                    <a:pt x="1" y="30"/>
                  </a:cubicBezTo>
                  <a:cubicBezTo>
                    <a:pt x="0" y="30"/>
                    <a:pt x="1" y="22"/>
                    <a:pt x="5" y="13"/>
                  </a:cubicBezTo>
                  <a:cubicBezTo>
                    <a:pt x="10" y="5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C8A25DBA-F62D-46E2-8479-1ECA5112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" y="2031"/>
              <a:ext cx="65" cy="382"/>
            </a:xfrm>
            <a:prstGeom prst="rect">
              <a:avLst/>
            </a:prstGeom>
            <a:solidFill>
              <a:srgbClr val="B25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0">
              <a:extLst>
                <a:ext uri="{FF2B5EF4-FFF2-40B4-BE49-F238E27FC236}">
                  <a16:creationId xmlns:a16="http://schemas.microsoft.com/office/drawing/2014/main" id="{8E425B1A-A5EE-4F64-8C0A-29F684ADF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2024"/>
              <a:ext cx="58" cy="389"/>
            </a:xfrm>
            <a:custGeom>
              <a:avLst/>
              <a:gdLst>
                <a:gd name="T0" fmla="*/ 0 w 25"/>
                <a:gd name="T1" fmla="*/ 0 h 167"/>
                <a:gd name="T2" fmla="*/ 24 w 25"/>
                <a:gd name="T3" fmla="*/ 164 h 167"/>
                <a:gd name="T4" fmla="*/ 25 w 25"/>
                <a:gd name="T5" fmla="*/ 167 h 167"/>
                <a:gd name="T6" fmla="*/ 25 w 25"/>
                <a:gd name="T7" fmla="*/ 167 h 167"/>
                <a:gd name="T8" fmla="*/ 16 w 25"/>
                <a:gd name="T9" fmla="*/ 101 h 167"/>
                <a:gd name="T10" fmla="*/ 2 w 25"/>
                <a:gd name="T11" fmla="*/ 3 h 167"/>
                <a:gd name="T12" fmla="*/ 0 w 25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7">
                  <a:moveTo>
                    <a:pt x="0" y="0"/>
                  </a:moveTo>
                  <a:cubicBezTo>
                    <a:pt x="24" y="164"/>
                    <a:pt x="24" y="164"/>
                    <a:pt x="24" y="164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2" y="148"/>
                    <a:pt x="19" y="125"/>
                    <a:pt x="16" y="101"/>
                  </a:cubicBezTo>
                  <a:cubicBezTo>
                    <a:pt x="10" y="61"/>
                    <a:pt x="5" y="26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1">
              <a:extLst>
                <a:ext uri="{FF2B5EF4-FFF2-40B4-BE49-F238E27FC236}">
                  <a16:creationId xmlns:a16="http://schemas.microsoft.com/office/drawing/2014/main" id="{DD398827-F35E-42FE-95BD-5C40E7993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2234"/>
              <a:ext cx="1089" cy="346"/>
            </a:xfrm>
            <a:custGeom>
              <a:avLst/>
              <a:gdLst>
                <a:gd name="T0" fmla="*/ 263 w 468"/>
                <a:gd name="T1" fmla="*/ 4 h 149"/>
                <a:gd name="T2" fmla="*/ 187 w 468"/>
                <a:gd name="T3" fmla="*/ 137 h 149"/>
                <a:gd name="T4" fmla="*/ 1 w 468"/>
                <a:gd name="T5" fmla="*/ 141 h 149"/>
                <a:gd name="T6" fmla="*/ 0 w 468"/>
                <a:gd name="T7" fmla="*/ 149 h 149"/>
                <a:gd name="T8" fmla="*/ 181 w 468"/>
                <a:gd name="T9" fmla="*/ 148 h 149"/>
                <a:gd name="T10" fmla="*/ 186 w 468"/>
                <a:gd name="T11" fmla="*/ 148 h 149"/>
                <a:gd name="T12" fmla="*/ 377 w 468"/>
                <a:gd name="T13" fmla="*/ 148 h 149"/>
                <a:gd name="T14" fmla="*/ 415 w 468"/>
                <a:gd name="T15" fmla="*/ 82 h 149"/>
                <a:gd name="T16" fmla="*/ 464 w 468"/>
                <a:gd name="T17" fmla="*/ 11 h 149"/>
                <a:gd name="T18" fmla="*/ 459 w 468"/>
                <a:gd name="T19" fmla="*/ 0 h 149"/>
                <a:gd name="T20" fmla="*/ 269 w 468"/>
                <a:gd name="T21" fmla="*/ 1 h 149"/>
                <a:gd name="T22" fmla="*/ 263 w 468"/>
                <a:gd name="T23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149">
                  <a:moveTo>
                    <a:pt x="263" y="4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6" y="148"/>
                    <a:pt x="186" y="148"/>
                    <a:pt x="186" y="148"/>
                  </a:cubicBezTo>
                  <a:cubicBezTo>
                    <a:pt x="377" y="148"/>
                    <a:pt x="377" y="148"/>
                    <a:pt x="377" y="148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64" y="11"/>
                    <a:pt x="464" y="11"/>
                    <a:pt x="464" y="11"/>
                  </a:cubicBezTo>
                  <a:cubicBezTo>
                    <a:pt x="468" y="7"/>
                    <a:pt x="464" y="0"/>
                    <a:pt x="459" y="0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66" y="1"/>
                    <a:pt x="264" y="2"/>
                    <a:pt x="263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2">
              <a:extLst>
                <a:ext uri="{FF2B5EF4-FFF2-40B4-BE49-F238E27FC236}">
                  <a16:creationId xmlns:a16="http://schemas.microsoft.com/office/drawing/2014/main" id="{396E5D18-512E-4643-9B6E-2C86B0C8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" y="2424"/>
              <a:ext cx="172" cy="159"/>
            </a:xfrm>
            <a:custGeom>
              <a:avLst/>
              <a:gdLst>
                <a:gd name="T0" fmla="*/ 64 w 74"/>
                <a:gd name="T1" fmla="*/ 0 h 68"/>
                <a:gd name="T2" fmla="*/ 73 w 74"/>
                <a:gd name="T3" fmla="*/ 16 h 68"/>
                <a:gd name="T4" fmla="*/ 64 w 74"/>
                <a:gd name="T5" fmla="*/ 30 h 68"/>
                <a:gd name="T6" fmla="*/ 54 w 74"/>
                <a:gd name="T7" fmla="*/ 41 h 68"/>
                <a:gd name="T8" fmla="*/ 43 w 74"/>
                <a:gd name="T9" fmla="*/ 55 h 68"/>
                <a:gd name="T10" fmla="*/ 30 w 74"/>
                <a:gd name="T11" fmla="*/ 65 h 68"/>
                <a:gd name="T12" fmla="*/ 15 w 74"/>
                <a:gd name="T13" fmla="*/ 58 h 68"/>
                <a:gd name="T14" fmla="*/ 13 w 74"/>
                <a:gd name="T15" fmla="*/ 54 h 68"/>
                <a:gd name="T16" fmla="*/ 3 w 74"/>
                <a:gd name="T17" fmla="*/ 42 h 68"/>
                <a:gd name="T18" fmla="*/ 12 w 74"/>
                <a:gd name="T19" fmla="*/ 36 h 68"/>
                <a:gd name="T20" fmla="*/ 12 w 74"/>
                <a:gd name="T21" fmla="*/ 25 h 68"/>
                <a:gd name="T22" fmla="*/ 26 w 74"/>
                <a:gd name="T23" fmla="*/ 24 h 68"/>
                <a:gd name="T24" fmla="*/ 29 w 74"/>
                <a:gd name="T25" fmla="*/ 14 h 68"/>
                <a:gd name="T26" fmla="*/ 48 w 74"/>
                <a:gd name="T27" fmla="*/ 21 h 68"/>
                <a:gd name="T28" fmla="*/ 57 w 74"/>
                <a:gd name="T29" fmla="*/ 11 h 68"/>
                <a:gd name="T30" fmla="*/ 64 w 74"/>
                <a:gd name="T3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68">
                  <a:moveTo>
                    <a:pt x="64" y="0"/>
                  </a:moveTo>
                  <a:cubicBezTo>
                    <a:pt x="64" y="0"/>
                    <a:pt x="74" y="9"/>
                    <a:pt x="73" y="16"/>
                  </a:cubicBezTo>
                  <a:cubicBezTo>
                    <a:pt x="71" y="24"/>
                    <a:pt x="71" y="29"/>
                    <a:pt x="64" y="30"/>
                  </a:cubicBezTo>
                  <a:cubicBezTo>
                    <a:pt x="64" y="30"/>
                    <a:pt x="65" y="40"/>
                    <a:pt x="54" y="41"/>
                  </a:cubicBezTo>
                  <a:cubicBezTo>
                    <a:pt x="54" y="41"/>
                    <a:pt x="57" y="53"/>
                    <a:pt x="43" y="55"/>
                  </a:cubicBezTo>
                  <a:cubicBezTo>
                    <a:pt x="43" y="55"/>
                    <a:pt x="39" y="68"/>
                    <a:pt x="30" y="65"/>
                  </a:cubicBezTo>
                  <a:cubicBezTo>
                    <a:pt x="21" y="62"/>
                    <a:pt x="15" y="58"/>
                    <a:pt x="15" y="58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0" y="49"/>
                    <a:pt x="3" y="42"/>
                  </a:cubicBezTo>
                  <a:cubicBezTo>
                    <a:pt x="5" y="37"/>
                    <a:pt x="12" y="36"/>
                    <a:pt x="12" y="36"/>
                  </a:cubicBezTo>
                  <a:cubicBezTo>
                    <a:pt x="12" y="36"/>
                    <a:pt x="9" y="30"/>
                    <a:pt x="12" y="25"/>
                  </a:cubicBezTo>
                  <a:cubicBezTo>
                    <a:pt x="16" y="21"/>
                    <a:pt x="26" y="24"/>
                    <a:pt x="26" y="24"/>
                  </a:cubicBezTo>
                  <a:cubicBezTo>
                    <a:pt x="26" y="24"/>
                    <a:pt x="25" y="19"/>
                    <a:pt x="29" y="14"/>
                  </a:cubicBezTo>
                  <a:cubicBezTo>
                    <a:pt x="32" y="10"/>
                    <a:pt x="48" y="21"/>
                    <a:pt x="48" y="21"/>
                  </a:cubicBezTo>
                  <a:cubicBezTo>
                    <a:pt x="57" y="11"/>
                    <a:pt x="57" y="11"/>
                    <a:pt x="57" y="11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3">
              <a:extLst>
                <a:ext uri="{FF2B5EF4-FFF2-40B4-BE49-F238E27FC236}">
                  <a16:creationId xmlns:a16="http://schemas.microsoft.com/office/drawing/2014/main" id="{B0ED73B8-1053-473A-98CF-6763B806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" y="2508"/>
              <a:ext cx="75" cy="47"/>
            </a:xfrm>
            <a:custGeom>
              <a:avLst/>
              <a:gdLst>
                <a:gd name="T0" fmla="*/ 32 w 32"/>
                <a:gd name="T1" fmla="*/ 19 h 20"/>
                <a:gd name="T2" fmla="*/ 16 w 32"/>
                <a:gd name="T3" fmla="*/ 10 h 20"/>
                <a:gd name="T4" fmla="*/ 1 w 32"/>
                <a:gd name="T5" fmla="*/ 0 h 20"/>
                <a:gd name="T6" fmla="*/ 17 w 32"/>
                <a:gd name="T7" fmla="*/ 9 h 20"/>
                <a:gd name="T8" fmla="*/ 32 w 32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9"/>
                  </a:moveTo>
                  <a:cubicBezTo>
                    <a:pt x="32" y="20"/>
                    <a:pt x="24" y="16"/>
                    <a:pt x="16" y="10"/>
                  </a:cubicBezTo>
                  <a:cubicBezTo>
                    <a:pt x="7" y="5"/>
                    <a:pt x="0" y="0"/>
                    <a:pt x="1" y="0"/>
                  </a:cubicBezTo>
                  <a:cubicBezTo>
                    <a:pt x="1" y="0"/>
                    <a:pt x="8" y="4"/>
                    <a:pt x="17" y="9"/>
                  </a:cubicBezTo>
                  <a:cubicBezTo>
                    <a:pt x="25" y="14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4">
              <a:extLst>
                <a:ext uri="{FF2B5EF4-FFF2-40B4-BE49-F238E27FC236}">
                  <a16:creationId xmlns:a16="http://schemas.microsoft.com/office/drawing/2014/main" id="{43CE51FB-C8F0-4ECB-844C-E3385665D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" y="2478"/>
              <a:ext cx="70" cy="44"/>
            </a:xfrm>
            <a:custGeom>
              <a:avLst/>
              <a:gdLst>
                <a:gd name="T0" fmla="*/ 29 w 30"/>
                <a:gd name="T1" fmla="*/ 18 h 19"/>
                <a:gd name="T2" fmla="*/ 15 w 30"/>
                <a:gd name="T3" fmla="*/ 10 h 19"/>
                <a:gd name="T4" fmla="*/ 1 w 30"/>
                <a:gd name="T5" fmla="*/ 1 h 19"/>
                <a:gd name="T6" fmla="*/ 16 w 30"/>
                <a:gd name="T7" fmla="*/ 9 h 19"/>
                <a:gd name="T8" fmla="*/ 29 w 30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18"/>
                  </a:moveTo>
                  <a:cubicBezTo>
                    <a:pt x="29" y="19"/>
                    <a:pt x="23" y="15"/>
                    <a:pt x="15" y="10"/>
                  </a:cubicBezTo>
                  <a:cubicBezTo>
                    <a:pt x="7" y="6"/>
                    <a:pt x="0" y="1"/>
                    <a:pt x="1" y="1"/>
                  </a:cubicBezTo>
                  <a:cubicBezTo>
                    <a:pt x="1" y="0"/>
                    <a:pt x="8" y="4"/>
                    <a:pt x="16" y="9"/>
                  </a:cubicBezTo>
                  <a:cubicBezTo>
                    <a:pt x="24" y="14"/>
                    <a:pt x="30" y="18"/>
                    <a:pt x="29" y="18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5">
              <a:extLst>
                <a:ext uri="{FF2B5EF4-FFF2-40B4-BE49-F238E27FC236}">
                  <a16:creationId xmlns:a16="http://schemas.microsoft.com/office/drawing/2014/main" id="{C6D1CF3B-5A55-4C9F-B51A-58C77E8BA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" y="2459"/>
              <a:ext cx="61" cy="37"/>
            </a:xfrm>
            <a:custGeom>
              <a:avLst/>
              <a:gdLst>
                <a:gd name="T0" fmla="*/ 1 w 26"/>
                <a:gd name="T1" fmla="*/ 0 h 16"/>
                <a:gd name="T2" fmla="*/ 14 w 26"/>
                <a:gd name="T3" fmla="*/ 7 h 16"/>
                <a:gd name="T4" fmla="*/ 26 w 26"/>
                <a:gd name="T5" fmla="*/ 15 h 16"/>
                <a:gd name="T6" fmla="*/ 13 w 26"/>
                <a:gd name="T7" fmla="*/ 9 h 16"/>
                <a:gd name="T8" fmla="*/ 1 w 2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1" y="0"/>
                  </a:moveTo>
                  <a:cubicBezTo>
                    <a:pt x="1" y="0"/>
                    <a:pt x="7" y="3"/>
                    <a:pt x="14" y="7"/>
                  </a:cubicBezTo>
                  <a:cubicBezTo>
                    <a:pt x="21" y="12"/>
                    <a:pt x="26" y="15"/>
                    <a:pt x="26" y="15"/>
                  </a:cubicBezTo>
                  <a:cubicBezTo>
                    <a:pt x="26" y="16"/>
                    <a:pt x="20" y="13"/>
                    <a:pt x="13" y="9"/>
                  </a:cubicBezTo>
                  <a:cubicBezTo>
                    <a:pt x="6" y="4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6">
              <a:extLst>
                <a:ext uri="{FF2B5EF4-FFF2-40B4-BE49-F238E27FC236}">
                  <a16:creationId xmlns:a16="http://schemas.microsoft.com/office/drawing/2014/main" id="{E00707A2-269B-4BF1-A9F6-49AB0F7A7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" y="2243"/>
              <a:ext cx="626" cy="335"/>
            </a:xfrm>
            <a:custGeom>
              <a:avLst/>
              <a:gdLst>
                <a:gd name="T0" fmla="*/ 269 w 269"/>
                <a:gd name="T1" fmla="*/ 1 h 144"/>
                <a:gd name="T2" fmla="*/ 269 w 269"/>
                <a:gd name="T3" fmla="*/ 1 h 144"/>
                <a:gd name="T4" fmla="*/ 266 w 269"/>
                <a:gd name="T5" fmla="*/ 1 h 144"/>
                <a:gd name="T6" fmla="*/ 256 w 269"/>
                <a:gd name="T7" fmla="*/ 2 h 144"/>
                <a:gd name="T8" fmla="*/ 218 w 269"/>
                <a:gd name="T9" fmla="*/ 2 h 144"/>
                <a:gd name="T10" fmla="*/ 93 w 269"/>
                <a:gd name="T11" fmla="*/ 2 h 144"/>
                <a:gd name="T12" fmla="*/ 84 w 269"/>
                <a:gd name="T13" fmla="*/ 2 h 144"/>
                <a:gd name="T14" fmla="*/ 77 w 269"/>
                <a:gd name="T15" fmla="*/ 5 h 144"/>
                <a:gd name="T16" fmla="*/ 69 w 269"/>
                <a:gd name="T17" fmla="*/ 21 h 144"/>
                <a:gd name="T18" fmla="*/ 52 w 269"/>
                <a:gd name="T19" fmla="*/ 50 h 144"/>
                <a:gd name="T20" fmla="*/ 25 w 269"/>
                <a:gd name="T21" fmla="*/ 99 h 144"/>
                <a:gd name="T22" fmla="*/ 7 w 269"/>
                <a:gd name="T23" fmla="*/ 132 h 144"/>
                <a:gd name="T24" fmla="*/ 2 w 269"/>
                <a:gd name="T25" fmla="*/ 141 h 144"/>
                <a:gd name="T26" fmla="*/ 0 w 269"/>
                <a:gd name="T27" fmla="*/ 143 h 144"/>
                <a:gd name="T28" fmla="*/ 0 w 269"/>
                <a:gd name="T29" fmla="*/ 144 h 144"/>
                <a:gd name="T30" fmla="*/ 0 w 269"/>
                <a:gd name="T31" fmla="*/ 143 h 144"/>
                <a:gd name="T32" fmla="*/ 1 w 269"/>
                <a:gd name="T33" fmla="*/ 140 h 144"/>
                <a:gd name="T34" fmla="*/ 6 w 269"/>
                <a:gd name="T35" fmla="*/ 131 h 144"/>
                <a:gd name="T36" fmla="*/ 24 w 269"/>
                <a:gd name="T37" fmla="*/ 98 h 144"/>
                <a:gd name="T38" fmla="*/ 51 w 269"/>
                <a:gd name="T39" fmla="*/ 49 h 144"/>
                <a:gd name="T40" fmla="*/ 67 w 269"/>
                <a:gd name="T41" fmla="*/ 20 h 144"/>
                <a:gd name="T42" fmla="*/ 75 w 269"/>
                <a:gd name="T43" fmla="*/ 4 h 144"/>
                <a:gd name="T44" fmla="*/ 84 w 269"/>
                <a:gd name="T45" fmla="*/ 0 h 144"/>
                <a:gd name="T46" fmla="*/ 93 w 269"/>
                <a:gd name="T47" fmla="*/ 0 h 144"/>
                <a:gd name="T48" fmla="*/ 218 w 269"/>
                <a:gd name="T49" fmla="*/ 1 h 144"/>
                <a:gd name="T50" fmla="*/ 256 w 269"/>
                <a:gd name="T51" fmla="*/ 1 h 144"/>
                <a:gd name="T52" fmla="*/ 266 w 269"/>
                <a:gd name="T53" fmla="*/ 1 h 144"/>
                <a:gd name="T54" fmla="*/ 269 w 269"/>
                <a:gd name="T55" fmla="*/ 1 h 144"/>
                <a:gd name="T56" fmla="*/ 269 w 269"/>
                <a:gd name="T5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9" h="144">
                  <a:moveTo>
                    <a:pt x="269" y="1"/>
                  </a:moveTo>
                  <a:cubicBezTo>
                    <a:pt x="269" y="1"/>
                    <a:pt x="269" y="1"/>
                    <a:pt x="269" y="1"/>
                  </a:cubicBezTo>
                  <a:cubicBezTo>
                    <a:pt x="268" y="1"/>
                    <a:pt x="267" y="1"/>
                    <a:pt x="266" y="1"/>
                  </a:cubicBezTo>
                  <a:cubicBezTo>
                    <a:pt x="263" y="1"/>
                    <a:pt x="260" y="2"/>
                    <a:pt x="256" y="2"/>
                  </a:cubicBezTo>
                  <a:cubicBezTo>
                    <a:pt x="247" y="2"/>
                    <a:pt x="234" y="2"/>
                    <a:pt x="218" y="2"/>
                  </a:cubicBezTo>
                  <a:cubicBezTo>
                    <a:pt x="186" y="2"/>
                    <a:pt x="142" y="2"/>
                    <a:pt x="93" y="2"/>
                  </a:cubicBezTo>
                  <a:cubicBezTo>
                    <a:pt x="90" y="2"/>
                    <a:pt x="87" y="2"/>
                    <a:pt x="84" y="2"/>
                  </a:cubicBezTo>
                  <a:cubicBezTo>
                    <a:pt x="81" y="2"/>
                    <a:pt x="78" y="3"/>
                    <a:pt x="77" y="5"/>
                  </a:cubicBezTo>
                  <a:cubicBezTo>
                    <a:pt x="74" y="11"/>
                    <a:pt x="71" y="16"/>
                    <a:pt x="69" y="21"/>
                  </a:cubicBezTo>
                  <a:cubicBezTo>
                    <a:pt x="63" y="31"/>
                    <a:pt x="58" y="40"/>
                    <a:pt x="52" y="50"/>
                  </a:cubicBezTo>
                  <a:cubicBezTo>
                    <a:pt x="42" y="68"/>
                    <a:pt x="33" y="85"/>
                    <a:pt x="25" y="99"/>
                  </a:cubicBezTo>
                  <a:cubicBezTo>
                    <a:pt x="17" y="113"/>
                    <a:pt x="11" y="124"/>
                    <a:pt x="7" y="132"/>
                  </a:cubicBezTo>
                  <a:cubicBezTo>
                    <a:pt x="4" y="135"/>
                    <a:pt x="3" y="138"/>
                    <a:pt x="2" y="141"/>
                  </a:cubicBezTo>
                  <a:cubicBezTo>
                    <a:pt x="1" y="142"/>
                    <a:pt x="1" y="142"/>
                    <a:pt x="0" y="143"/>
                  </a:cubicBezTo>
                  <a:cubicBezTo>
                    <a:pt x="0" y="143"/>
                    <a:pt x="0" y="144"/>
                    <a:pt x="0" y="144"/>
                  </a:cubicBezTo>
                  <a:cubicBezTo>
                    <a:pt x="0" y="144"/>
                    <a:pt x="0" y="143"/>
                    <a:pt x="0" y="143"/>
                  </a:cubicBezTo>
                  <a:cubicBezTo>
                    <a:pt x="0" y="142"/>
                    <a:pt x="1" y="141"/>
                    <a:pt x="1" y="140"/>
                  </a:cubicBezTo>
                  <a:cubicBezTo>
                    <a:pt x="2" y="138"/>
                    <a:pt x="4" y="135"/>
                    <a:pt x="6" y="131"/>
                  </a:cubicBezTo>
                  <a:cubicBezTo>
                    <a:pt x="10" y="123"/>
                    <a:pt x="16" y="112"/>
                    <a:pt x="24" y="98"/>
                  </a:cubicBezTo>
                  <a:cubicBezTo>
                    <a:pt x="32" y="84"/>
                    <a:pt x="41" y="67"/>
                    <a:pt x="51" y="49"/>
                  </a:cubicBezTo>
                  <a:cubicBezTo>
                    <a:pt x="56" y="40"/>
                    <a:pt x="61" y="30"/>
                    <a:pt x="67" y="20"/>
                  </a:cubicBezTo>
                  <a:cubicBezTo>
                    <a:pt x="70" y="15"/>
                    <a:pt x="73" y="10"/>
                    <a:pt x="75" y="4"/>
                  </a:cubicBezTo>
                  <a:cubicBezTo>
                    <a:pt x="77" y="2"/>
                    <a:pt x="81" y="0"/>
                    <a:pt x="84" y="0"/>
                  </a:cubicBezTo>
                  <a:cubicBezTo>
                    <a:pt x="87" y="0"/>
                    <a:pt x="90" y="0"/>
                    <a:pt x="93" y="0"/>
                  </a:cubicBezTo>
                  <a:cubicBezTo>
                    <a:pt x="142" y="0"/>
                    <a:pt x="186" y="0"/>
                    <a:pt x="218" y="1"/>
                  </a:cubicBezTo>
                  <a:cubicBezTo>
                    <a:pt x="234" y="1"/>
                    <a:pt x="247" y="1"/>
                    <a:pt x="256" y="1"/>
                  </a:cubicBezTo>
                  <a:cubicBezTo>
                    <a:pt x="260" y="1"/>
                    <a:pt x="263" y="1"/>
                    <a:pt x="266" y="1"/>
                  </a:cubicBezTo>
                  <a:cubicBezTo>
                    <a:pt x="267" y="1"/>
                    <a:pt x="268" y="1"/>
                    <a:pt x="269" y="1"/>
                  </a:cubicBezTo>
                  <a:cubicBezTo>
                    <a:pt x="269" y="1"/>
                    <a:pt x="26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7">
              <a:extLst>
                <a:ext uri="{FF2B5EF4-FFF2-40B4-BE49-F238E27FC236}">
                  <a16:creationId xmlns:a16="http://schemas.microsoft.com/office/drawing/2014/main" id="{12DA73BD-DA8F-42F3-9D6F-9A98CDB95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7" y="2389"/>
              <a:ext cx="44" cy="47"/>
            </a:xfrm>
            <a:custGeom>
              <a:avLst/>
              <a:gdLst>
                <a:gd name="T0" fmla="*/ 3 w 19"/>
                <a:gd name="T1" fmla="*/ 5 h 20"/>
                <a:gd name="T2" fmla="*/ 3 w 19"/>
                <a:gd name="T3" fmla="*/ 17 h 20"/>
                <a:gd name="T4" fmla="*/ 15 w 19"/>
                <a:gd name="T5" fmla="*/ 15 h 20"/>
                <a:gd name="T6" fmla="*/ 15 w 19"/>
                <a:gd name="T7" fmla="*/ 3 h 20"/>
                <a:gd name="T8" fmla="*/ 3 w 19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3" y="5"/>
                  </a:moveTo>
                  <a:cubicBezTo>
                    <a:pt x="0" y="8"/>
                    <a:pt x="0" y="14"/>
                    <a:pt x="3" y="17"/>
                  </a:cubicBezTo>
                  <a:cubicBezTo>
                    <a:pt x="7" y="20"/>
                    <a:pt x="12" y="19"/>
                    <a:pt x="15" y="15"/>
                  </a:cubicBezTo>
                  <a:cubicBezTo>
                    <a:pt x="19" y="12"/>
                    <a:pt x="19" y="6"/>
                    <a:pt x="15" y="3"/>
                  </a:cubicBezTo>
                  <a:cubicBezTo>
                    <a:pt x="12" y="0"/>
                    <a:pt x="7" y="1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8">
              <a:extLst>
                <a:ext uri="{FF2B5EF4-FFF2-40B4-BE49-F238E27FC236}">
                  <a16:creationId xmlns:a16="http://schemas.microsoft.com/office/drawing/2014/main" id="{C177D9CA-8D93-4738-B572-3447F5B8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7" y="2662"/>
              <a:ext cx="370" cy="700"/>
            </a:xfrm>
            <a:custGeom>
              <a:avLst/>
              <a:gdLst>
                <a:gd name="T0" fmla="*/ 83 w 159"/>
                <a:gd name="T1" fmla="*/ 301 h 301"/>
                <a:gd name="T2" fmla="*/ 84 w 159"/>
                <a:gd name="T3" fmla="*/ 300 h 301"/>
                <a:gd name="T4" fmla="*/ 85 w 159"/>
                <a:gd name="T5" fmla="*/ 298 h 301"/>
                <a:gd name="T6" fmla="*/ 88 w 159"/>
                <a:gd name="T7" fmla="*/ 288 h 301"/>
                <a:gd name="T8" fmla="*/ 103 w 159"/>
                <a:gd name="T9" fmla="*/ 254 h 301"/>
                <a:gd name="T10" fmla="*/ 153 w 159"/>
                <a:gd name="T11" fmla="*/ 139 h 301"/>
                <a:gd name="T12" fmla="*/ 152 w 159"/>
                <a:gd name="T13" fmla="*/ 139 h 301"/>
                <a:gd name="T14" fmla="*/ 157 w 159"/>
                <a:gd name="T15" fmla="*/ 104 h 301"/>
                <a:gd name="T16" fmla="*/ 149 w 159"/>
                <a:gd name="T17" fmla="*/ 63 h 301"/>
                <a:gd name="T18" fmla="*/ 138 w 159"/>
                <a:gd name="T19" fmla="*/ 46 h 301"/>
                <a:gd name="T20" fmla="*/ 124 w 159"/>
                <a:gd name="T21" fmla="*/ 33 h 301"/>
                <a:gd name="T22" fmla="*/ 107 w 159"/>
                <a:gd name="T23" fmla="*/ 25 h 301"/>
                <a:gd name="T24" fmla="*/ 91 w 159"/>
                <a:gd name="T25" fmla="*/ 19 h 301"/>
                <a:gd name="T26" fmla="*/ 61 w 159"/>
                <a:gd name="T27" fmla="*/ 10 h 301"/>
                <a:gd name="T28" fmla="*/ 16 w 159"/>
                <a:gd name="T29" fmla="*/ 2 h 301"/>
                <a:gd name="T30" fmla="*/ 4 w 159"/>
                <a:gd name="T31" fmla="*/ 0 h 301"/>
                <a:gd name="T32" fmla="*/ 1 w 159"/>
                <a:gd name="T33" fmla="*/ 0 h 301"/>
                <a:gd name="T34" fmla="*/ 0 w 159"/>
                <a:gd name="T35" fmla="*/ 0 h 301"/>
                <a:gd name="T36" fmla="*/ 1 w 159"/>
                <a:gd name="T37" fmla="*/ 0 h 301"/>
                <a:gd name="T38" fmla="*/ 4 w 159"/>
                <a:gd name="T39" fmla="*/ 0 h 301"/>
                <a:gd name="T40" fmla="*/ 16 w 159"/>
                <a:gd name="T41" fmla="*/ 1 h 301"/>
                <a:gd name="T42" fmla="*/ 61 w 159"/>
                <a:gd name="T43" fmla="*/ 9 h 301"/>
                <a:gd name="T44" fmla="*/ 92 w 159"/>
                <a:gd name="T45" fmla="*/ 17 h 301"/>
                <a:gd name="T46" fmla="*/ 108 w 159"/>
                <a:gd name="T47" fmla="*/ 23 h 301"/>
                <a:gd name="T48" fmla="*/ 125 w 159"/>
                <a:gd name="T49" fmla="*/ 31 h 301"/>
                <a:gd name="T50" fmla="*/ 139 w 159"/>
                <a:gd name="T51" fmla="*/ 45 h 301"/>
                <a:gd name="T52" fmla="*/ 151 w 159"/>
                <a:gd name="T53" fmla="*/ 62 h 301"/>
                <a:gd name="T54" fmla="*/ 159 w 159"/>
                <a:gd name="T55" fmla="*/ 104 h 301"/>
                <a:gd name="T56" fmla="*/ 154 w 159"/>
                <a:gd name="T57" fmla="*/ 140 h 301"/>
                <a:gd name="T58" fmla="*/ 154 w 159"/>
                <a:gd name="T59" fmla="*/ 140 h 301"/>
                <a:gd name="T60" fmla="*/ 154 w 159"/>
                <a:gd name="T61" fmla="*/ 140 h 301"/>
                <a:gd name="T62" fmla="*/ 104 w 159"/>
                <a:gd name="T63" fmla="*/ 255 h 301"/>
                <a:gd name="T64" fmla="*/ 89 w 159"/>
                <a:gd name="T65" fmla="*/ 289 h 301"/>
                <a:gd name="T66" fmla="*/ 85 w 159"/>
                <a:gd name="T67" fmla="*/ 298 h 301"/>
                <a:gd name="T68" fmla="*/ 84 w 159"/>
                <a:gd name="T69" fmla="*/ 300 h 301"/>
                <a:gd name="T70" fmla="*/ 83 w 159"/>
                <a:gd name="T7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301">
                  <a:moveTo>
                    <a:pt x="83" y="301"/>
                  </a:moveTo>
                  <a:cubicBezTo>
                    <a:pt x="83" y="301"/>
                    <a:pt x="83" y="301"/>
                    <a:pt x="84" y="300"/>
                  </a:cubicBezTo>
                  <a:cubicBezTo>
                    <a:pt x="84" y="299"/>
                    <a:pt x="84" y="299"/>
                    <a:pt x="85" y="298"/>
                  </a:cubicBezTo>
                  <a:cubicBezTo>
                    <a:pt x="86" y="295"/>
                    <a:pt x="87" y="292"/>
                    <a:pt x="88" y="288"/>
                  </a:cubicBezTo>
                  <a:cubicBezTo>
                    <a:pt x="92" y="280"/>
                    <a:pt x="97" y="269"/>
                    <a:pt x="103" y="254"/>
                  </a:cubicBezTo>
                  <a:cubicBezTo>
                    <a:pt x="115" y="225"/>
                    <a:pt x="133" y="185"/>
                    <a:pt x="153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5" y="128"/>
                    <a:pt x="157" y="116"/>
                    <a:pt x="157" y="104"/>
                  </a:cubicBezTo>
                  <a:cubicBezTo>
                    <a:pt x="157" y="89"/>
                    <a:pt x="155" y="75"/>
                    <a:pt x="149" y="63"/>
                  </a:cubicBezTo>
                  <a:cubicBezTo>
                    <a:pt x="146" y="56"/>
                    <a:pt x="142" y="51"/>
                    <a:pt x="138" y="46"/>
                  </a:cubicBezTo>
                  <a:cubicBezTo>
                    <a:pt x="133" y="41"/>
                    <a:pt x="129" y="36"/>
                    <a:pt x="124" y="33"/>
                  </a:cubicBezTo>
                  <a:cubicBezTo>
                    <a:pt x="119" y="29"/>
                    <a:pt x="113" y="27"/>
                    <a:pt x="107" y="25"/>
                  </a:cubicBezTo>
                  <a:cubicBezTo>
                    <a:pt x="102" y="23"/>
                    <a:pt x="96" y="21"/>
                    <a:pt x="91" y="19"/>
                  </a:cubicBezTo>
                  <a:cubicBezTo>
                    <a:pt x="80" y="15"/>
                    <a:pt x="70" y="13"/>
                    <a:pt x="61" y="10"/>
                  </a:cubicBezTo>
                  <a:cubicBezTo>
                    <a:pt x="42" y="6"/>
                    <a:pt x="27" y="4"/>
                    <a:pt x="16" y="2"/>
                  </a:cubicBezTo>
                  <a:cubicBezTo>
                    <a:pt x="11" y="1"/>
                    <a:pt x="7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7" y="0"/>
                    <a:pt x="11" y="1"/>
                    <a:pt x="16" y="1"/>
                  </a:cubicBezTo>
                  <a:cubicBezTo>
                    <a:pt x="27" y="3"/>
                    <a:pt x="43" y="5"/>
                    <a:pt x="61" y="9"/>
                  </a:cubicBezTo>
                  <a:cubicBezTo>
                    <a:pt x="71" y="11"/>
                    <a:pt x="81" y="14"/>
                    <a:pt x="92" y="17"/>
                  </a:cubicBezTo>
                  <a:cubicBezTo>
                    <a:pt x="97" y="19"/>
                    <a:pt x="103" y="21"/>
                    <a:pt x="108" y="23"/>
                  </a:cubicBezTo>
                  <a:cubicBezTo>
                    <a:pt x="114" y="25"/>
                    <a:pt x="120" y="27"/>
                    <a:pt x="125" y="31"/>
                  </a:cubicBezTo>
                  <a:cubicBezTo>
                    <a:pt x="130" y="35"/>
                    <a:pt x="135" y="40"/>
                    <a:pt x="139" y="45"/>
                  </a:cubicBezTo>
                  <a:cubicBezTo>
                    <a:pt x="143" y="50"/>
                    <a:pt x="148" y="55"/>
                    <a:pt x="151" y="62"/>
                  </a:cubicBezTo>
                  <a:cubicBezTo>
                    <a:pt x="157" y="74"/>
                    <a:pt x="159" y="89"/>
                    <a:pt x="159" y="104"/>
                  </a:cubicBezTo>
                  <a:cubicBezTo>
                    <a:pt x="159" y="116"/>
                    <a:pt x="157" y="128"/>
                    <a:pt x="154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34" y="186"/>
                    <a:pt x="117" y="226"/>
                    <a:pt x="104" y="255"/>
                  </a:cubicBezTo>
                  <a:cubicBezTo>
                    <a:pt x="98" y="269"/>
                    <a:pt x="93" y="281"/>
                    <a:pt x="89" y="289"/>
                  </a:cubicBezTo>
                  <a:cubicBezTo>
                    <a:pt x="87" y="293"/>
                    <a:pt x="86" y="296"/>
                    <a:pt x="85" y="298"/>
                  </a:cubicBezTo>
                  <a:cubicBezTo>
                    <a:pt x="85" y="299"/>
                    <a:pt x="84" y="299"/>
                    <a:pt x="84" y="300"/>
                  </a:cubicBezTo>
                  <a:cubicBezTo>
                    <a:pt x="84" y="301"/>
                    <a:pt x="83" y="301"/>
                    <a:pt x="83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39">
              <a:extLst>
                <a:ext uri="{FF2B5EF4-FFF2-40B4-BE49-F238E27FC236}">
                  <a16:creationId xmlns:a16="http://schemas.microsoft.com/office/drawing/2014/main" id="{2A075B6A-6F6D-44E8-869C-A95C2A43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4060"/>
              <a:ext cx="4171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0">
              <a:extLst>
                <a:ext uri="{FF2B5EF4-FFF2-40B4-BE49-F238E27FC236}">
                  <a16:creationId xmlns:a16="http://schemas.microsoft.com/office/drawing/2014/main" id="{2E4F7FAB-865D-4CB9-B409-B55DCEBD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112"/>
              <a:ext cx="488" cy="505"/>
            </a:xfrm>
            <a:custGeom>
              <a:avLst/>
              <a:gdLst>
                <a:gd name="T0" fmla="*/ 11 w 210"/>
                <a:gd name="T1" fmla="*/ 217 h 217"/>
                <a:gd name="T2" fmla="*/ 50 w 210"/>
                <a:gd name="T3" fmla="*/ 195 h 217"/>
                <a:gd name="T4" fmla="*/ 105 w 210"/>
                <a:gd name="T5" fmla="*/ 210 h 217"/>
                <a:gd name="T6" fmla="*/ 210 w 210"/>
                <a:gd name="T7" fmla="*/ 105 h 217"/>
                <a:gd name="T8" fmla="*/ 105 w 210"/>
                <a:gd name="T9" fmla="*/ 0 h 217"/>
                <a:gd name="T10" fmla="*/ 0 w 210"/>
                <a:gd name="T11" fmla="*/ 105 h 217"/>
                <a:gd name="T12" fmla="*/ 22 w 210"/>
                <a:gd name="T13" fmla="*/ 170 h 217"/>
                <a:gd name="T14" fmla="*/ 22 w 210"/>
                <a:gd name="T15" fmla="*/ 170 h 217"/>
                <a:gd name="T16" fmla="*/ 11 w 210"/>
                <a:gd name="T1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17">
                  <a:moveTo>
                    <a:pt x="11" y="217"/>
                  </a:moveTo>
                  <a:cubicBezTo>
                    <a:pt x="50" y="195"/>
                    <a:pt x="50" y="195"/>
                    <a:pt x="50" y="195"/>
                  </a:cubicBezTo>
                  <a:cubicBezTo>
                    <a:pt x="66" y="205"/>
                    <a:pt x="85" y="210"/>
                    <a:pt x="105" y="210"/>
                  </a:cubicBezTo>
                  <a:cubicBezTo>
                    <a:pt x="163" y="210"/>
                    <a:pt x="210" y="163"/>
                    <a:pt x="210" y="105"/>
                  </a:cubicBezTo>
                  <a:cubicBezTo>
                    <a:pt x="210" y="47"/>
                    <a:pt x="163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0"/>
                    <a:pt x="8" y="152"/>
                    <a:pt x="22" y="170"/>
                  </a:cubicBezTo>
                  <a:cubicBezTo>
                    <a:pt x="22" y="170"/>
                    <a:pt x="22" y="170"/>
                    <a:pt x="22" y="170"/>
                  </a:cubicBezTo>
                  <a:lnTo>
                    <a:pt x="11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1">
              <a:extLst>
                <a:ext uri="{FF2B5EF4-FFF2-40B4-BE49-F238E27FC236}">
                  <a16:creationId xmlns:a16="http://schemas.microsoft.com/office/drawing/2014/main" id="{A785701F-9DD9-452B-807B-4F7A60D5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10"/>
              <a:ext cx="496" cy="507"/>
            </a:xfrm>
            <a:custGeom>
              <a:avLst/>
              <a:gdLst>
                <a:gd name="T0" fmla="*/ 12 w 213"/>
                <a:gd name="T1" fmla="*/ 218 h 218"/>
                <a:gd name="T2" fmla="*/ 23 w 213"/>
                <a:gd name="T3" fmla="*/ 171 h 218"/>
                <a:gd name="T4" fmla="*/ 23 w 213"/>
                <a:gd name="T5" fmla="*/ 170 h 218"/>
                <a:gd name="T6" fmla="*/ 23 w 213"/>
                <a:gd name="T7" fmla="*/ 170 h 218"/>
                <a:gd name="T8" fmla="*/ 23 w 213"/>
                <a:gd name="T9" fmla="*/ 170 h 218"/>
                <a:gd name="T10" fmla="*/ 23 w 213"/>
                <a:gd name="T11" fmla="*/ 171 h 218"/>
                <a:gd name="T12" fmla="*/ 1 w 213"/>
                <a:gd name="T13" fmla="*/ 120 h 218"/>
                <a:gd name="T14" fmla="*/ 1 w 213"/>
                <a:gd name="T15" fmla="*/ 104 h 218"/>
                <a:gd name="T16" fmla="*/ 1 w 213"/>
                <a:gd name="T17" fmla="*/ 95 h 218"/>
                <a:gd name="T18" fmla="*/ 2 w 213"/>
                <a:gd name="T19" fmla="*/ 86 h 218"/>
                <a:gd name="T20" fmla="*/ 16 w 213"/>
                <a:gd name="T21" fmla="*/ 51 h 218"/>
                <a:gd name="T22" fmla="*/ 45 w 213"/>
                <a:gd name="T23" fmla="*/ 20 h 218"/>
                <a:gd name="T24" fmla="*/ 85 w 213"/>
                <a:gd name="T25" fmla="*/ 3 h 218"/>
                <a:gd name="T26" fmla="*/ 132 w 213"/>
                <a:gd name="T27" fmla="*/ 4 h 218"/>
                <a:gd name="T28" fmla="*/ 175 w 213"/>
                <a:gd name="T29" fmla="*/ 26 h 218"/>
                <a:gd name="T30" fmla="*/ 204 w 213"/>
                <a:gd name="T31" fmla="*/ 67 h 218"/>
                <a:gd name="T32" fmla="*/ 211 w 213"/>
                <a:gd name="T33" fmla="*/ 114 h 218"/>
                <a:gd name="T34" fmla="*/ 199 w 213"/>
                <a:gd name="T35" fmla="*/ 157 h 218"/>
                <a:gd name="T36" fmla="*/ 171 w 213"/>
                <a:gd name="T37" fmla="*/ 189 h 218"/>
                <a:gd name="T38" fmla="*/ 137 w 213"/>
                <a:gd name="T39" fmla="*/ 207 h 218"/>
                <a:gd name="T40" fmla="*/ 103 w 213"/>
                <a:gd name="T41" fmla="*/ 212 h 218"/>
                <a:gd name="T42" fmla="*/ 51 w 213"/>
                <a:gd name="T43" fmla="*/ 196 h 218"/>
                <a:gd name="T44" fmla="*/ 51 w 213"/>
                <a:gd name="T45" fmla="*/ 196 h 218"/>
                <a:gd name="T46" fmla="*/ 12 w 213"/>
                <a:gd name="T47" fmla="*/ 218 h 218"/>
                <a:gd name="T48" fmla="*/ 51 w 213"/>
                <a:gd name="T49" fmla="*/ 196 h 218"/>
                <a:gd name="T50" fmla="*/ 51 w 213"/>
                <a:gd name="T51" fmla="*/ 196 h 218"/>
                <a:gd name="T52" fmla="*/ 103 w 213"/>
                <a:gd name="T53" fmla="*/ 211 h 218"/>
                <a:gd name="T54" fmla="*/ 137 w 213"/>
                <a:gd name="T55" fmla="*/ 206 h 218"/>
                <a:gd name="T56" fmla="*/ 171 w 213"/>
                <a:gd name="T57" fmla="*/ 188 h 218"/>
                <a:gd name="T58" fmla="*/ 197 w 213"/>
                <a:gd name="T59" fmla="*/ 157 h 218"/>
                <a:gd name="T60" fmla="*/ 210 w 213"/>
                <a:gd name="T61" fmla="*/ 114 h 218"/>
                <a:gd name="T62" fmla="*/ 203 w 213"/>
                <a:gd name="T63" fmla="*/ 68 h 218"/>
                <a:gd name="T64" fmla="*/ 174 w 213"/>
                <a:gd name="T65" fmla="*/ 28 h 218"/>
                <a:gd name="T66" fmla="*/ 132 w 213"/>
                <a:gd name="T67" fmla="*/ 5 h 218"/>
                <a:gd name="T68" fmla="*/ 86 w 213"/>
                <a:gd name="T69" fmla="*/ 4 h 218"/>
                <a:gd name="T70" fmla="*/ 45 w 213"/>
                <a:gd name="T71" fmla="*/ 22 h 218"/>
                <a:gd name="T72" fmla="*/ 17 w 213"/>
                <a:gd name="T73" fmla="*/ 51 h 218"/>
                <a:gd name="T74" fmla="*/ 4 w 213"/>
                <a:gd name="T75" fmla="*/ 86 h 218"/>
                <a:gd name="T76" fmla="*/ 2 w 213"/>
                <a:gd name="T77" fmla="*/ 95 h 218"/>
                <a:gd name="T78" fmla="*/ 2 w 213"/>
                <a:gd name="T79" fmla="*/ 104 h 218"/>
                <a:gd name="T80" fmla="*/ 2 w 213"/>
                <a:gd name="T81" fmla="*/ 120 h 218"/>
                <a:gd name="T82" fmla="*/ 23 w 213"/>
                <a:gd name="T83" fmla="*/ 170 h 218"/>
                <a:gd name="T84" fmla="*/ 23 w 213"/>
                <a:gd name="T85" fmla="*/ 171 h 218"/>
                <a:gd name="T86" fmla="*/ 23 w 213"/>
                <a:gd name="T87" fmla="*/ 171 h 218"/>
                <a:gd name="T88" fmla="*/ 23 w 213"/>
                <a:gd name="T89" fmla="*/ 171 h 218"/>
                <a:gd name="T90" fmla="*/ 23 w 213"/>
                <a:gd name="T91" fmla="*/ 171 h 218"/>
                <a:gd name="T92" fmla="*/ 12 w 213"/>
                <a:gd name="T9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8">
                  <a:moveTo>
                    <a:pt x="12" y="218"/>
                  </a:moveTo>
                  <a:cubicBezTo>
                    <a:pt x="12" y="215"/>
                    <a:pt x="16" y="201"/>
                    <a:pt x="23" y="171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13" y="159"/>
                    <a:pt x="4" y="142"/>
                    <a:pt x="1" y="120"/>
                  </a:cubicBezTo>
                  <a:cubicBezTo>
                    <a:pt x="1" y="115"/>
                    <a:pt x="0" y="110"/>
                    <a:pt x="1" y="104"/>
                  </a:cubicBezTo>
                  <a:cubicBezTo>
                    <a:pt x="1" y="101"/>
                    <a:pt x="1" y="98"/>
                    <a:pt x="1" y="95"/>
                  </a:cubicBezTo>
                  <a:cubicBezTo>
                    <a:pt x="1" y="92"/>
                    <a:pt x="2" y="89"/>
                    <a:pt x="2" y="86"/>
                  </a:cubicBezTo>
                  <a:cubicBezTo>
                    <a:pt x="5" y="74"/>
                    <a:pt x="9" y="62"/>
                    <a:pt x="16" y="51"/>
                  </a:cubicBezTo>
                  <a:cubicBezTo>
                    <a:pt x="23" y="39"/>
                    <a:pt x="33" y="29"/>
                    <a:pt x="45" y="20"/>
                  </a:cubicBezTo>
                  <a:cubicBezTo>
                    <a:pt x="56" y="12"/>
                    <a:pt x="70" y="6"/>
                    <a:pt x="85" y="3"/>
                  </a:cubicBezTo>
                  <a:cubicBezTo>
                    <a:pt x="100" y="0"/>
                    <a:pt x="116" y="0"/>
                    <a:pt x="132" y="4"/>
                  </a:cubicBezTo>
                  <a:cubicBezTo>
                    <a:pt x="148" y="8"/>
                    <a:pt x="163" y="15"/>
                    <a:pt x="175" y="26"/>
                  </a:cubicBezTo>
                  <a:cubicBezTo>
                    <a:pt x="188" y="38"/>
                    <a:pt x="198" y="52"/>
                    <a:pt x="204" y="67"/>
                  </a:cubicBezTo>
                  <a:cubicBezTo>
                    <a:pt x="210" y="82"/>
                    <a:pt x="213" y="99"/>
                    <a:pt x="211" y="114"/>
                  </a:cubicBezTo>
                  <a:cubicBezTo>
                    <a:pt x="210" y="130"/>
                    <a:pt x="206" y="145"/>
                    <a:pt x="199" y="157"/>
                  </a:cubicBezTo>
                  <a:cubicBezTo>
                    <a:pt x="192" y="170"/>
                    <a:pt x="182" y="181"/>
                    <a:pt x="171" y="189"/>
                  </a:cubicBezTo>
                  <a:cubicBezTo>
                    <a:pt x="161" y="198"/>
                    <a:pt x="149" y="204"/>
                    <a:pt x="137" y="207"/>
                  </a:cubicBezTo>
                  <a:cubicBezTo>
                    <a:pt x="125" y="211"/>
                    <a:pt x="114" y="212"/>
                    <a:pt x="103" y="212"/>
                  </a:cubicBezTo>
                  <a:cubicBezTo>
                    <a:pt x="81" y="211"/>
                    <a:pt x="63" y="204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26" y="210"/>
                    <a:pt x="14" y="217"/>
                    <a:pt x="12" y="218"/>
                  </a:cubicBezTo>
                  <a:cubicBezTo>
                    <a:pt x="14" y="217"/>
                    <a:pt x="26" y="210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64" y="203"/>
                    <a:pt x="82" y="210"/>
                    <a:pt x="103" y="211"/>
                  </a:cubicBezTo>
                  <a:cubicBezTo>
                    <a:pt x="114" y="211"/>
                    <a:pt x="125" y="210"/>
                    <a:pt x="137" y="206"/>
                  </a:cubicBezTo>
                  <a:cubicBezTo>
                    <a:pt x="148" y="203"/>
                    <a:pt x="160" y="197"/>
                    <a:pt x="171" y="188"/>
                  </a:cubicBezTo>
                  <a:cubicBezTo>
                    <a:pt x="181" y="180"/>
                    <a:pt x="190" y="169"/>
                    <a:pt x="197" y="157"/>
                  </a:cubicBezTo>
                  <a:cubicBezTo>
                    <a:pt x="204" y="144"/>
                    <a:pt x="209" y="129"/>
                    <a:pt x="210" y="114"/>
                  </a:cubicBezTo>
                  <a:cubicBezTo>
                    <a:pt x="211" y="99"/>
                    <a:pt x="209" y="83"/>
                    <a:pt x="203" y="68"/>
                  </a:cubicBezTo>
                  <a:cubicBezTo>
                    <a:pt x="197" y="52"/>
                    <a:pt x="187" y="39"/>
                    <a:pt x="174" y="28"/>
                  </a:cubicBezTo>
                  <a:cubicBezTo>
                    <a:pt x="162" y="17"/>
                    <a:pt x="147" y="9"/>
                    <a:pt x="132" y="5"/>
                  </a:cubicBezTo>
                  <a:cubicBezTo>
                    <a:pt x="116" y="2"/>
                    <a:pt x="100" y="1"/>
                    <a:pt x="86" y="4"/>
                  </a:cubicBezTo>
                  <a:cubicBezTo>
                    <a:pt x="71" y="7"/>
                    <a:pt x="57" y="13"/>
                    <a:pt x="45" y="22"/>
                  </a:cubicBezTo>
                  <a:cubicBezTo>
                    <a:pt x="34" y="30"/>
                    <a:pt x="24" y="40"/>
                    <a:pt x="17" y="51"/>
                  </a:cubicBezTo>
                  <a:cubicBezTo>
                    <a:pt x="10" y="63"/>
                    <a:pt x="6" y="75"/>
                    <a:pt x="4" y="86"/>
                  </a:cubicBezTo>
                  <a:cubicBezTo>
                    <a:pt x="3" y="89"/>
                    <a:pt x="3" y="92"/>
                    <a:pt x="2" y="95"/>
                  </a:cubicBezTo>
                  <a:cubicBezTo>
                    <a:pt x="2" y="98"/>
                    <a:pt x="2" y="101"/>
                    <a:pt x="2" y="104"/>
                  </a:cubicBezTo>
                  <a:cubicBezTo>
                    <a:pt x="1" y="110"/>
                    <a:pt x="2" y="115"/>
                    <a:pt x="2" y="120"/>
                  </a:cubicBezTo>
                  <a:cubicBezTo>
                    <a:pt x="5" y="142"/>
                    <a:pt x="14" y="159"/>
                    <a:pt x="23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16" y="201"/>
                    <a:pt x="12" y="215"/>
                    <a:pt x="12" y="2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2">
              <a:extLst>
                <a:ext uri="{FF2B5EF4-FFF2-40B4-BE49-F238E27FC236}">
                  <a16:creationId xmlns:a16="http://schemas.microsoft.com/office/drawing/2014/main" id="{F7342F57-2080-417C-99C0-64AFC87C4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266"/>
              <a:ext cx="267" cy="197"/>
            </a:xfrm>
            <a:custGeom>
              <a:avLst/>
              <a:gdLst>
                <a:gd name="T0" fmla="*/ 0 w 267"/>
                <a:gd name="T1" fmla="*/ 104 h 197"/>
                <a:gd name="T2" fmla="*/ 34 w 267"/>
                <a:gd name="T3" fmla="*/ 69 h 197"/>
                <a:gd name="T4" fmla="*/ 102 w 267"/>
                <a:gd name="T5" fmla="*/ 127 h 197"/>
                <a:gd name="T6" fmla="*/ 234 w 267"/>
                <a:gd name="T7" fmla="*/ 0 h 197"/>
                <a:gd name="T8" fmla="*/ 267 w 267"/>
                <a:gd name="T9" fmla="*/ 37 h 197"/>
                <a:gd name="T10" fmla="*/ 97 w 267"/>
                <a:gd name="T11" fmla="*/ 197 h 197"/>
                <a:gd name="T12" fmla="*/ 0 w 267"/>
                <a:gd name="T13" fmla="*/ 10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97">
                  <a:moveTo>
                    <a:pt x="0" y="104"/>
                  </a:moveTo>
                  <a:lnTo>
                    <a:pt x="34" y="69"/>
                  </a:lnTo>
                  <a:lnTo>
                    <a:pt x="102" y="127"/>
                  </a:lnTo>
                  <a:lnTo>
                    <a:pt x="234" y="0"/>
                  </a:lnTo>
                  <a:lnTo>
                    <a:pt x="267" y="37"/>
                  </a:lnTo>
                  <a:lnTo>
                    <a:pt x="97" y="197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3">
              <a:extLst>
                <a:ext uri="{FF2B5EF4-FFF2-40B4-BE49-F238E27FC236}">
                  <a16:creationId xmlns:a16="http://schemas.microsoft.com/office/drawing/2014/main" id="{C8EB5418-931D-4867-BFE8-333972F1D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" y="2664"/>
              <a:ext cx="88" cy="1398"/>
            </a:xfrm>
            <a:custGeom>
              <a:avLst/>
              <a:gdLst>
                <a:gd name="T0" fmla="*/ 65 w 88"/>
                <a:gd name="T1" fmla="*/ 1398 h 1398"/>
                <a:gd name="T2" fmla="*/ 23 w 88"/>
                <a:gd name="T3" fmla="*/ 1398 h 1398"/>
                <a:gd name="T4" fmla="*/ 0 w 88"/>
                <a:gd name="T5" fmla="*/ 0 h 1398"/>
                <a:gd name="T6" fmla="*/ 88 w 88"/>
                <a:gd name="T7" fmla="*/ 0 h 1398"/>
                <a:gd name="T8" fmla="*/ 65 w 88"/>
                <a:gd name="T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398">
                  <a:moveTo>
                    <a:pt x="65" y="1398"/>
                  </a:moveTo>
                  <a:lnTo>
                    <a:pt x="23" y="1398"/>
                  </a:lnTo>
                  <a:lnTo>
                    <a:pt x="0" y="0"/>
                  </a:lnTo>
                  <a:lnTo>
                    <a:pt x="88" y="0"/>
                  </a:lnTo>
                  <a:lnTo>
                    <a:pt x="65" y="139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4">
              <a:extLst>
                <a:ext uri="{FF2B5EF4-FFF2-40B4-BE49-F238E27FC236}">
                  <a16:creationId xmlns:a16="http://schemas.microsoft.com/office/drawing/2014/main" id="{5AE58AA0-C019-4565-A331-D71C045B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2662"/>
              <a:ext cx="93" cy="1402"/>
            </a:xfrm>
            <a:custGeom>
              <a:avLst/>
              <a:gdLst>
                <a:gd name="T0" fmla="*/ 29 w 40"/>
                <a:gd name="T1" fmla="*/ 602 h 603"/>
                <a:gd name="T2" fmla="*/ 29 w 40"/>
                <a:gd name="T3" fmla="*/ 599 h 603"/>
                <a:gd name="T4" fmla="*/ 29 w 40"/>
                <a:gd name="T5" fmla="*/ 590 h 603"/>
                <a:gd name="T6" fmla="*/ 29 w 40"/>
                <a:gd name="T7" fmla="*/ 555 h 603"/>
                <a:gd name="T8" fmla="*/ 31 w 40"/>
                <a:gd name="T9" fmla="*/ 427 h 603"/>
                <a:gd name="T10" fmla="*/ 37 w 40"/>
                <a:gd name="T11" fmla="*/ 1 h 603"/>
                <a:gd name="T12" fmla="*/ 39 w 40"/>
                <a:gd name="T13" fmla="*/ 2 h 603"/>
                <a:gd name="T14" fmla="*/ 11 w 40"/>
                <a:gd name="T15" fmla="*/ 2 h 603"/>
                <a:gd name="T16" fmla="*/ 1 w 40"/>
                <a:gd name="T17" fmla="*/ 2 h 603"/>
                <a:gd name="T18" fmla="*/ 2 w 40"/>
                <a:gd name="T19" fmla="*/ 1 h 603"/>
                <a:gd name="T20" fmla="*/ 11 w 40"/>
                <a:gd name="T21" fmla="*/ 602 h 603"/>
                <a:gd name="T22" fmla="*/ 11 w 40"/>
                <a:gd name="T23" fmla="*/ 602 h 603"/>
                <a:gd name="T24" fmla="*/ 24 w 40"/>
                <a:gd name="T25" fmla="*/ 602 h 603"/>
                <a:gd name="T26" fmla="*/ 29 w 40"/>
                <a:gd name="T27" fmla="*/ 602 h 603"/>
                <a:gd name="T28" fmla="*/ 24 w 40"/>
                <a:gd name="T29" fmla="*/ 602 h 603"/>
                <a:gd name="T30" fmla="*/ 11 w 40"/>
                <a:gd name="T31" fmla="*/ 603 h 603"/>
                <a:gd name="T32" fmla="*/ 11 w 40"/>
                <a:gd name="T33" fmla="*/ 603 h 603"/>
                <a:gd name="T34" fmla="*/ 11 w 40"/>
                <a:gd name="T35" fmla="*/ 602 h 603"/>
                <a:gd name="T36" fmla="*/ 0 w 40"/>
                <a:gd name="T37" fmla="*/ 1 h 603"/>
                <a:gd name="T38" fmla="*/ 0 w 40"/>
                <a:gd name="T39" fmla="*/ 0 h 603"/>
                <a:gd name="T40" fmla="*/ 1 w 40"/>
                <a:gd name="T41" fmla="*/ 0 h 603"/>
                <a:gd name="T42" fmla="*/ 11 w 40"/>
                <a:gd name="T43" fmla="*/ 0 h 603"/>
                <a:gd name="T44" fmla="*/ 39 w 40"/>
                <a:gd name="T45" fmla="*/ 0 h 603"/>
                <a:gd name="T46" fmla="*/ 40 w 40"/>
                <a:gd name="T47" fmla="*/ 0 h 603"/>
                <a:gd name="T48" fmla="*/ 40 w 40"/>
                <a:gd name="T49" fmla="*/ 1 h 603"/>
                <a:gd name="T50" fmla="*/ 32 w 40"/>
                <a:gd name="T51" fmla="*/ 428 h 603"/>
                <a:gd name="T52" fmla="*/ 30 w 40"/>
                <a:gd name="T53" fmla="*/ 556 h 603"/>
                <a:gd name="T54" fmla="*/ 29 w 40"/>
                <a:gd name="T55" fmla="*/ 590 h 603"/>
                <a:gd name="T56" fmla="*/ 29 w 40"/>
                <a:gd name="T57" fmla="*/ 599 h 603"/>
                <a:gd name="T58" fmla="*/ 29 w 40"/>
                <a:gd name="T59" fmla="*/ 60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603">
                  <a:moveTo>
                    <a:pt x="29" y="602"/>
                  </a:moveTo>
                  <a:cubicBezTo>
                    <a:pt x="29" y="602"/>
                    <a:pt x="29" y="601"/>
                    <a:pt x="29" y="599"/>
                  </a:cubicBezTo>
                  <a:cubicBezTo>
                    <a:pt x="29" y="597"/>
                    <a:pt x="29" y="594"/>
                    <a:pt x="29" y="590"/>
                  </a:cubicBezTo>
                  <a:cubicBezTo>
                    <a:pt x="29" y="582"/>
                    <a:pt x="29" y="570"/>
                    <a:pt x="29" y="555"/>
                  </a:cubicBezTo>
                  <a:cubicBezTo>
                    <a:pt x="29" y="525"/>
                    <a:pt x="30" y="481"/>
                    <a:pt x="31" y="427"/>
                  </a:cubicBezTo>
                  <a:cubicBezTo>
                    <a:pt x="33" y="318"/>
                    <a:pt x="35" y="168"/>
                    <a:pt x="37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0" y="2"/>
                    <a:pt x="20" y="2"/>
                    <a:pt x="11" y="2"/>
                  </a:cubicBezTo>
                  <a:cubicBezTo>
                    <a:pt x="8" y="2"/>
                    <a:pt x="4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7" y="295"/>
                    <a:pt x="11" y="540"/>
                    <a:pt x="11" y="602"/>
                  </a:cubicBezTo>
                  <a:cubicBezTo>
                    <a:pt x="11" y="602"/>
                    <a:pt x="11" y="602"/>
                    <a:pt x="11" y="602"/>
                  </a:cubicBezTo>
                  <a:cubicBezTo>
                    <a:pt x="17" y="602"/>
                    <a:pt x="21" y="602"/>
                    <a:pt x="24" y="602"/>
                  </a:cubicBezTo>
                  <a:cubicBezTo>
                    <a:pt x="27" y="602"/>
                    <a:pt x="29" y="602"/>
                    <a:pt x="29" y="602"/>
                  </a:cubicBezTo>
                  <a:cubicBezTo>
                    <a:pt x="29" y="602"/>
                    <a:pt x="27" y="602"/>
                    <a:pt x="24" y="602"/>
                  </a:cubicBezTo>
                  <a:cubicBezTo>
                    <a:pt x="21" y="602"/>
                    <a:pt x="17" y="603"/>
                    <a:pt x="11" y="603"/>
                  </a:cubicBezTo>
                  <a:cubicBezTo>
                    <a:pt x="11" y="603"/>
                    <a:pt x="11" y="603"/>
                    <a:pt x="11" y="603"/>
                  </a:cubicBezTo>
                  <a:cubicBezTo>
                    <a:pt x="11" y="602"/>
                    <a:pt x="11" y="602"/>
                    <a:pt x="11" y="602"/>
                  </a:cubicBezTo>
                  <a:cubicBezTo>
                    <a:pt x="9" y="540"/>
                    <a:pt x="5" y="29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8" y="0"/>
                    <a:pt x="11" y="0"/>
                  </a:cubicBezTo>
                  <a:cubicBezTo>
                    <a:pt x="20" y="0"/>
                    <a:pt x="30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7" y="169"/>
                    <a:pt x="34" y="319"/>
                    <a:pt x="32" y="428"/>
                  </a:cubicBezTo>
                  <a:cubicBezTo>
                    <a:pt x="31" y="482"/>
                    <a:pt x="30" y="526"/>
                    <a:pt x="30" y="556"/>
                  </a:cubicBezTo>
                  <a:cubicBezTo>
                    <a:pt x="29" y="571"/>
                    <a:pt x="29" y="582"/>
                    <a:pt x="29" y="590"/>
                  </a:cubicBezTo>
                  <a:cubicBezTo>
                    <a:pt x="29" y="594"/>
                    <a:pt x="29" y="597"/>
                    <a:pt x="29" y="599"/>
                  </a:cubicBezTo>
                  <a:cubicBezTo>
                    <a:pt x="29" y="601"/>
                    <a:pt x="29" y="602"/>
                    <a:pt x="29" y="6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5">
              <a:extLst>
                <a:ext uri="{FF2B5EF4-FFF2-40B4-BE49-F238E27FC236}">
                  <a16:creationId xmlns:a16="http://schemas.microsoft.com/office/drawing/2014/main" id="{2EF93870-3B70-429D-B6DF-316EB7BD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" y="2669"/>
              <a:ext cx="89" cy="1393"/>
            </a:xfrm>
            <a:custGeom>
              <a:avLst/>
              <a:gdLst>
                <a:gd name="T0" fmla="*/ 54 w 89"/>
                <a:gd name="T1" fmla="*/ 1393 h 1393"/>
                <a:gd name="T2" fmla="*/ 14 w 89"/>
                <a:gd name="T3" fmla="*/ 1393 h 1393"/>
                <a:gd name="T4" fmla="*/ 0 w 89"/>
                <a:gd name="T5" fmla="*/ 0 h 1393"/>
                <a:gd name="T6" fmla="*/ 89 w 89"/>
                <a:gd name="T7" fmla="*/ 0 h 1393"/>
                <a:gd name="T8" fmla="*/ 54 w 89"/>
                <a:gd name="T9" fmla="*/ 139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93">
                  <a:moveTo>
                    <a:pt x="54" y="1393"/>
                  </a:moveTo>
                  <a:lnTo>
                    <a:pt x="14" y="1393"/>
                  </a:lnTo>
                  <a:lnTo>
                    <a:pt x="0" y="0"/>
                  </a:lnTo>
                  <a:lnTo>
                    <a:pt x="89" y="0"/>
                  </a:lnTo>
                  <a:lnTo>
                    <a:pt x="54" y="139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6">
              <a:extLst>
                <a:ext uri="{FF2B5EF4-FFF2-40B4-BE49-F238E27FC236}">
                  <a16:creationId xmlns:a16="http://schemas.microsoft.com/office/drawing/2014/main" id="{9C21D62F-2CD4-4081-9835-4F38EAFF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" y="2666"/>
              <a:ext cx="93" cy="1398"/>
            </a:xfrm>
            <a:custGeom>
              <a:avLst/>
              <a:gdLst>
                <a:gd name="T0" fmla="*/ 24 w 40"/>
                <a:gd name="T1" fmla="*/ 600 h 601"/>
                <a:gd name="T2" fmla="*/ 24 w 40"/>
                <a:gd name="T3" fmla="*/ 597 h 601"/>
                <a:gd name="T4" fmla="*/ 25 w 40"/>
                <a:gd name="T5" fmla="*/ 588 h 601"/>
                <a:gd name="T6" fmla="*/ 25 w 40"/>
                <a:gd name="T7" fmla="*/ 553 h 601"/>
                <a:gd name="T8" fmla="*/ 28 w 40"/>
                <a:gd name="T9" fmla="*/ 425 h 601"/>
                <a:gd name="T10" fmla="*/ 38 w 40"/>
                <a:gd name="T11" fmla="*/ 1 h 601"/>
                <a:gd name="T12" fmla="*/ 39 w 40"/>
                <a:gd name="T13" fmla="*/ 2 h 601"/>
                <a:gd name="T14" fmla="*/ 11 w 40"/>
                <a:gd name="T15" fmla="*/ 2 h 601"/>
                <a:gd name="T16" fmla="*/ 1 w 40"/>
                <a:gd name="T17" fmla="*/ 2 h 601"/>
                <a:gd name="T18" fmla="*/ 2 w 40"/>
                <a:gd name="T19" fmla="*/ 1 h 601"/>
                <a:gd name="T20" fmla="*/ 7 w 40"/>
                <a:gd name="T21" fmla="*/ 600 h 601"/>
                <a:gd name="T22" fmla="*/ 7 w 40"/>
                <a:gd name="T23" fmla="*/ 600 h 601"/>
                <a:gd name="T24" fmla="*/ 20 w 40"/>
                <a:gd name="T25" fmla="*/ 600 h 601"/>
                <a:gd name="T26" fmla="*/ 24 w 40"/>
                <a:gd name="T27" fmla="*/ 600 h 601"/>
                <a:gd name="T28" fmla="*/ 20 w 40"/>
                <a:gd name="T29" fmla="*/ 600 h 601"/>
                <a:gd name="T30" fmla="*/ 7 w 40"/>
                <a:gd name="T31" fmla="*/ 601 h 601"/>
                <a:gd name="T32" fmla="*/ 7 w 40"/>
                <a:gd name="T33" fmla="*/ 601 h 601"/>
                <a:gd name="T34" fmla="*/ 7 w 40"/>
                <a:gd name="T35" fmla="*/ 600 h 601"/>
                <a:gd name="T36" fmla="*/ 0 w 40"/>
                <a:gd name="T37" fmla="*/ 1 h 601"/>
                <a:gd name="T38" fmla="*/ 0 w 40"/>
                <a:gd name="T39" fmla="*/ 0 h 601"/>
                <a:gd name="T40" fmla="*/ 1 w 40"/>
                <a:gd name="T41" fmla="*/ 0 h 601"/>
                <a:gd name="T42" fmla="*/ 11 w 40"/>
                <a:gd name="T43" fmla="*/ 0 h 601"/>
                <a:gd name="T44" fmla="*/ 39 w 40"/>
                <a:gd name="T45" fmla="*/ 0 h 601"/>
                <a:gd name="T46" fmla="*/ 40 w 40"/>
                <a:gd name="T47" fmla="*/ 0 h 601"/>
                <a:gd name="T48" fmla="*/ 40 w 40"/>
                <a:gd name="T49" fmla="*/ 1 h 601"/>
                <a:gd name="T50" fmla="*/ 29 w 40"/>
                <a:gd name="T51" fmla="*/ 426 h 601"/>
                <a:gd name="T52" fmla="*/ 26 w 40"/>
                <a:gd name="T53" fmla="*/ 554 h 601"/>
                <a:gd name="T54" fmla="*/ 25 w 40"/>
                <a:gd name="T55" fmla="*/ 588 h 601"/>
                <a:gd name="T56" fmla="*/ 25 w 40"/>
                <a:gd name="T57" fmla="*/ 597 h 601"/>
                <a:gd name="T58" fmla="*/ 24 w 40"/>
                <a:gd name="T59" fmla="*/ 6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601">
                  <a:moveTo>
                    <a:pt x="24" y="600"/>
                  </a:moveTo>
                  <a:cubicBezTo>
                    <a:pt x="24" y="600"/>
                    <a:pt x="24" y="599"/>
                    <a:pt x="24" y="597"/>
                  </a:cubicBezTo>
                  <a:cubicBezTo>
                    <a:pt x="24" y="595"/>
                    <a:pt x="25" y="592"/>
                    <a:pt x="25" y="588"/>
                  </a:cubicBezTo>
                  <a:cubicBezTo>
                    <a:pt x="25" y="580"/>
                    <a:pt x="25" y="568"/>
                    <a:pt x="25" y="553"/>
                  </a:cubicBezTo>
                  <a:cubicBezTo>
                    <a:pt x="26" y="523"/>
                    <a:pt x="27" y="479"/>
                    <a:pt x="28" y="425"/>
                  </a:cubicBezTo>
                  <a:cubicBezTo>
                    <a:pt x="30" y="317"/>
                    <a:pt x="34" y="168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0" y="2"/>
                    <a:pt x="21" y="2"/>
                    <a:pt x="11" y="2"/>
                  </a:cubicBezTo>
                  <a:cubicBezTo>
                    <a:pt x="8" y="2"/>
                    <a:pt x="5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94"/>
                    <a:pt x="7" y="538"/>
                    <a:pt x="7" y="600"/>
                  </a:cubicBezTo>
                  <a:cubicBezTo>
                    <a:pt x="7" y="600"/>
                    <a:pt x="7" y="600"/>
                    <a:pt x="7" y="600"/>
                  </a:cubicBezTo>
                  <a:cubicBezTo>
                    <a:pt x="13" y="600"/>
                    <a:pt x="17" y="600"/>
                    <a:pt x="20" y="600"/>
                  </a:cubicBezTo>
                  <a:cubicBezTo>
                    <a:pt x="23" y="600"/>
                    <a:pt x="24" y="600"/>
                    <a:pt x="24" y="600"/>
                  </a:cubicBezTo>
                  <a:cubicBezTo>
                    <a:pt x="24" y="600"/>
                    <a:pt x="23" y="600"/>
                    <a:pt x="20" y="600"/>
                  </a:cubicBezTo>
                  <a:cubicBezTo>
                    <a:pt x="17" y="600"/>
                    <a:pt x="13" y="601"/>
                    <a:pt x="7" y="601"/>
                  </a:cubicBezTo>
                  <a:cubicBezTo>
                    <a:pt x="7" y="601"/>
                    <a:pt x="7" y="601"/>
                    <a:pt x="7" y="601"/>
                  </a:cubicBezTo>
                  <a:cubicBezTo>
                    <a:pt x="7" y="600"/>
                    <a:pt x="7" y="600"/>
                    <a:pt x="7" y="600"/>
                  </a:cubicBezTo>
                  <a:cubicBezTo>
                    <a:pt x="6" y="538"/>
                    <a:pt x="3" y="29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8" y="0"/>
                    <a:pt x="11" y="0"/>
                  </a:cubicBezTo>
                  <a:cubicBezTo>
                    <a:pt x="21" y="0"/>
                    <a:pt x="30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168"/>
                    <a:pt x="32" y="318"/>
                    <a:pt x="29" y="426"/>
                  </a:cubicBezTo>
                  <a:cubicBezTo>
                    <a:pt x="28" y="480"/>
                    <a:pt x="27" y="524"/>
                    <a:pt x="26" y="554"/>
                  </a:cubicBezTo>
                  <a:cubicBezTo>
                    <a:pt x="25" y="569"/>
                    <a:pt x="25" y="580"/>
                    <a:pt x="25" y="588"/>
                  </a:cubicBezTo>
                  <a:cubicBezTo>
                    <a:pt x="25" y="592"/>
                    <a:pt x="25" y="595"/>
                    <a:pt x="25" y="597"/>
                  </a:cubicBezTo>
                  <a:cubicBezTo>
                    <a:pt x="24" y="599"/>
                    <a:pt x="24" y="600"/>
                    <a:pt x="24" y="6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4C1665F1-FFAB-42CB-8213-8E0347EB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557"/>
              <a:ext cx="3248" cy="11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8">
              <a:extLst>
                <a:ext uri="{FF2B5EF4-FFF2-40B4-BE49-F238E27FC236}">
                  <a16:creationId xmlns:a16="http://schemas.microsoft.com/office/drawing/2014/main" id="{4489D0EC-9D16-4847-81F5-551343C4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2555"/>
              <a:ext cx="3250" cy="121"/>
            </a:xfrm>
            <a:custGeom>
              <a:avLst/>
              <a:gdLst>
                <a:gd name="T0" fmla="*/ 0 w 1397"/>
                <a:gd name="T1" fmla="*/ 1 h 52"/>
                <a:gd name="T2" fmla="*/ 7 w 1397"/>
                <a:gd name="T3" fmla="*/ 1 h 52"/>
                <a:gd name="T4" fmla="*/ 28 w 1397"/>
                <a:gd name="T5" fmla="*/ 1 h 52"/>
                <a:gd name="T6" fmla="*/ 109 w 1397"/>
                <a:gd name="T7" fmla="*/ 1 h 52"/>
                <a:gd name="T8" fmla="*/ 407 w 1397"/>
                <a:gd name="T9" fmla="*/ 1 h 52"/>
                <a:gd name="T10" fmla="*/ 1396 w 1397"/>
                <a:gd name="T11" fmla="*/ 0 h 52"/>
                <a:gd name="T12" fmla="*/ 1397 w 1397"/>
                <a:gd name="T13" fmla="*/ 0 h 52"/>
                <a:gd name="T14" fmla="*/ 1397 w 1397"/>
                <a:gd name="T15" fmla="*/ 1 h 52"/>
                <a:gd name="T16" fmla="*/ 1397 w 1397"/>
                <a:gd name="T17" fmla="*/ 51 h 52"/>
                <a:gd name="T18" fmla="*/ 1397 w 1397"/>
                <a:gd name="T19" fmla="*/ 51 h 52"/>
                <a:gd name="T20" fmla="*/ 1397 w 1397"/>
                <a:gd name="T21" fmla="*/ 52 h 52"/>
                <a:gd name="T22" fmla="*/ 1396 w 1397"/>
                <a:gd name="T23" fmla="*/ 52 h 52"/>
                <a:gd name="T24" fmla="*/ 0 w 1397"/>
                <a:gd name="T25" fmla="*/ 51 h 52"/>
                <a:gd name="T26" fmla="*/ 0 w 1397"/>
                <a:gd name="T27" fmla="*/ 51 h 52"/>
                <a:gd name="T28" fmla="*/ 0 w 1397"/>
                <a:gd name="T29" fmla="*/ 51 h 52"/>
                <a:gd name="T30" fmla="*/ 0 w 1397"/>
                <a:gd name="T31" fmla="*/ 13 h 52"/>
                <a:gd name="T32" fmla="*/ 0 w 1397"/>
                <a:gd name="T33" fmla="*/ 1 h 52"/>
                <a:gd name="T34" fmla="*/ 0 w 1397"/>
                <a:gd name="T35" fmla="*/ 51 h 52"/>
                <a:gd name="T36" fmla="*/ 0 w 1397"/>
                <a:gd name="T37" fmla="*/ 51 h 52"/>
                <a:gd name="T38" fmla="*/ 1396 w 1397"/>
                <a:gd name="T39" fmla="*/ 50 h 52"/>
                <a:gd name="T40" fmla="*/ 1395 w 1397"/>
                <a:gd name="T41" fmla="*/ 51 h 52"/>
                <a:gd name="T42" fmla="*/ 1395 w 1397"/>
                <a:gd name="T43" fmla="*/ 51 h 52"/>
                <a:gd name="T44" fmla="*/ 1395 w 1397"/>
                <a:gd name="T45" fmla="*/ 1 h 52"/>
                <a:gd name="T46" fmla="*/ 1396 w 1397"/>
                <a:gd name="T47" fmla="*/ 2 h 52"/>
                <a:gd name="T48" fmla="*/ 408 w 1397"/>
                <a:gd name="T49" fmla="*/ 2 h 52"/>
                <a:gd name="T50" fmla="*/ 109 w 1397"/>
                <a:gd name="T51" fmla="*/ 2 h 52"/>
                <a:gd name="T52" fmla="*/ 28 w 1397"/>
                <a:gd name="T53" fmla="*/ 2 h 52"/>
                <a:gd name="T54" fmla="*/ 7 w 1397"/>
                <a:gd name="T55" fmla="*/ 1 h 52"/>
                <a:gd name="T56" fmla="*/ 0 w 1397"/>
                <a:gd name="T5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7" h="52">
                  <a:moveTo>
                    <a:pt x="0" y="1"/>
                  </a:moveTo>
                  <a:cubicBezTo>
                    <a:pt x="0" y="1"/>
                    <a:pt x="2" y="1"/>
                    <a:pt x="7" y="1"/>
                  </a:cubicBezTo>
                  <a:cubicBezTo>
                    <a:pt x="12" y="1"/>
                    <a:pt x="19" y="1"/>
                    <a:pt x="28" y="1"/>
                  </a:cubicBezTo>
                  <a:cubicBezTo>
                    <a:pt x="46" y="1"/>
                    <a:pt x="74" y="1"/>
                    <a:pt x="109" y="1"/>
                  </a:cubicBezTo>
                  <a:cubicBezTo>
                    <a:pt x="179" y="1"/>
                    <a:pt x="281" y="1"/>
                    <a:pt x="407" y="1"/>
                  </a:cubicBezTo>
                  <a:cubicBezTo>
                    <a:pt x="659" y="1"/>
                    <a:pt x="1008" y="1"/>
                    <a:pt x="1396" y="0"/>
                  </a:cubicBezTo>
                  <a:cubicBezTo>
                    <a:pt x="1397" y="0"/>
                    <a:pt x="1397" y="0"/>
                    <a:pt x="1397" y="0"/>
                  </a:cubicBezTo>
                  <a:cubicBezTo>
                    <a:pt x="1397" y="1"/>
                    <a:pt x="1397" y="1"/>
                    <a:pt x="1397" y="1"/>
                  </a:cubicBezTo>
                  <a:cubicBezTo>
                    <a:pt x="1397" y="17"/>
                    <a:pt x="1397" y="34"/>
                    <a:pt x="1397" y="51"/>
                  </a:cubicBezTo>
                  <a:cubicBezTo>
                    <a:pt x="1397" y="51"/>
                    <a:pt x="1397" y="51"/>
                    <a:pt x="1397" y="51"/>
                  </a:cubicBezTo>
                  <a:cubicBezTo>
                    <a:pt x="1397" y="52"/>
                    <a:pt x="1397" y="52"/>
                    <a:pt x="1397" y="52"/>
                  </a:cubicBezTo>
                  <a:cubicBezTo>
                    <a:pt x="1396" y="52"/>
                    <a:pt x="1396" y="52"/>
                    <a:pt x="1396" y="52"/>
                  </a:cubicBezTo>
                  <a:cubicBezTo>
                    <a:pt x="722" y="52"/>
                    <a:pt x="155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4"/>
                    <a:pt x="0" y="22"/>
                    <a:pt x="0" y="13"/>
                  </a:cubicBezTo>
                  <a:cubicBezTo>
                    <a:pt x="0" y="5"/>
                    <a:pt x="0" y="1"/>
                    <a:pt x="0" y="1"/>
                  </a:cubicBezTo>
                  <a:cubicBezTo>
                    <a:pt x="0" y="3"/>
                    <a:pt x="0" y="17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55" y="51"/>
                    <a:pt x="722" y="50"/>
                    <a:pt x="1396" y="50"/>
                  </a:cubicBezTo>
                  <a:cubicBezTo>
                    <a:pt x="1395" y="51"/>
                    <a:pt x="1395" y="51"/>
                    <a:pt x="1395" y="51"/>
                  </a:cubicBezTo>
                  <a:cubicBezTo>
                    <a:pt x="1395" y="51"/>
                    <a:pt x="1395" y="51"/>
                    <a:pt x="1395" y="51"/>
                  </a:cubicBezTo>
                  <a:cubicBezTo>
                    <a:pt x="1395" y="34"/>
                    <a:pt x="1395" y="17"/>
                    <a:pt x="1395" y="1"/>
                  </a:cubicBezTo>
                  <a:cubicBezTo>
                    <a:pt x="1396" y="2"/>
                    <a:pt x="1396" y="2"/>
                    <a:pt x="1396" y="2"/>
                  </a:cubicBezTo>
                  <a:cubicBezTo>
                    <a:pt x="1008" y="2"/>
                    <a:pt x="660" y="2"/>
                    <a:pt x="408" y="2"/>
                  </a:cubicBezTo>
                  <a:cubicBezTo>
                    <a:pt x="281" y="2"/>
                    <a:pt x="180" y="2"/>
                    <a:pt x="109" y="2"/>
                  </a:cubicBezTo>
                  <a:cubicBezTo>
                    <a:pt x="74" y="2"/>
                    <a:pt x="47" y="2"/>
                    <a:pt x="28" y="2"/>
                  </a:cubicBezTo>
                  <a:cubicBezTo>
                    <a:pt x="19" y="1"/>
                    <a:pt x="12" y="1"/>
                    <a:pt x="7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9">
              <a:extLst>
                <a:ext uri="{FF2B5EF4-FFF2-40B4-BE49-F238E27FC236}">
                  <a16:creationId xmlns:a16="http://schemas.microsoft.com/office/drawing/2014/main" id="{87586260-1A8E-414A-B54E-A80EFD10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" y="2559"/>
              <a:ext cx="684" cy="86"/>
            </a:xfrm>
            <a:custGeom>
              <a:avLst/>
              <a:gdLst>
                <a:gd name="T0" fmla="*/ 294 w 294"/>
                <a:gd name="T1" fmla="*/ 0 h 37"/>
                <a:gd name="T2" fmla="*/ 293 w 294"/>
                <a:gd name="T3" fmla="*/ 1 h 37"/>
                <a:gd name="T4" fmla="*/ 292 w 294"/>
                <a:gd name="T5" fmla="*/ 2 h 37"/>
                <a:gd name="T6" fmla="*/ 285 w 294"/>
                <a:gd name="T7" fmla="*/ 7 h 37"/>
                <a:gd name="T8" fmla="*/ 271 w 294"/>
                <a:gd name="T9" fmla="*/ 10 h 37"/>
                <a:gd name="T10" fmla="*/ 253 w 294"/>
                <a:gd name="T11" fmla="*/ 11 h 37"/>
                <a:gd name="T12" fmla="*/ 230 w 294"/>
                <a:gd name="T13" fmla="*/ 9 h 37"/>
                <a:gd name="T14" fmla="*/ 204 w 294"/>
                <a:gd name="T15" fmla="*/ 6 h 37"/>
                <a:gd name="T16" fmla="*/ 146 w 294"/>
                <a:gd name="T17" fmla="*/ 16 h 37"/>
                <a:gd name="T18" fmla="*/ 90 w 294"/>
                <a:gd name="T19" fmla="*/ 32 h 37"/>
                <a:gd name="T20" fmla="*/ 64 w 294"/>
                <a:gd name="T21" fmla="*/ 36 h 37"/>
                <a:gd name="T22" fmla="*/ 41 w 294"/>
                <a:gd name="T23" fmla="*/ 36 h 37"/>
                <a:gd name="T24" fmla="*/ 10 w 294"/>
                <a:gd name="T25" fmla="*/ 28 h 37"/>
                <a:gd name="T26" fmla="*/ 0 w 294"/>
                <a:gd name="T27" fmla="*/ 22 h 37"/>
                <a:gd name="T28" fmla="*/ 1 w 294"/>
                <a:gd name="T29" fmla="*/ 22 h 37"/>
                <a:gd name="T30" fmla="*/ 3 w 294"/>
                <a:gd name="T31" fmla="*/ 24 h 37"/>
                <a:gd name="T32" fmla="*/ 10 w 294"/>
                <a:gd name="T33" fmla="*/ 27 h 37"/>
                <a:gd name="T34" fmla="*/ 41 w 294"/>
                <a:gd name="T35" fmla="*/ 35 h 37"/>
                <a:gd name="T36" fmla="*/ 64 w 294"/>
                <a:gd name="T37" fmla="*/ 35 h 37"/>
                <a:gd name="T38" fmla="*/ 89 w 294"/>
                <a:gd name="T39" fmla="*/ 31 h 37"/>
                <a:gd name="T40" fmla="*/ 145 w 294"/>
                <a:gd name="T41" fmla="*/ 14 h 37"/>
                <a:gd name="T42" fmla="*/ 204 w 294"/>
                <a:gd name="T43" fmla="*/ 5 h 37"/>
                <a:gd name="T44" fmla="*/ 230 w 294"/>
                <a:gd name="T45" fmla="*/ 8 h 37"/>
                <a:gd name="T46" fmla="*/ 253 w 294"/>
                <a:gd name="T47" fmla="*/ 10 h 37"/>
                <a:gd name="T48" fmla="*/ 271 w 294"/>
                <a:gd name="T49" fmla="*/ 10 h 37"/>
                <a:gd name="T50" fmla="*/ 285 w 294"/>
                <a:gd name="T51" fmla="*/ 6 h 37"/>
                <a:gd name="T52" fmla="*/ 294 w 294"/>
                <a:gd name="T5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7">
                  <a:moveTo>
                    <a:pt x="294" y="0"/>
                  </a:moveTo>
                  <a:cubicBezTo>
                    <a:pt x="293" y="1"/>
                    <a:pt x="293" y="1"/>
                    <a:pt x="293" y="1"/>
                  </a:cubicBezTo>
                  <a:cubicBezTo>
                    <a:pt x="293" y="1"/>
                    <a:pt x="293" y="2"/>
                    <a:pt x="292" y="2"/>
                  </a:cubicBezTo>
                  <a:cubicBezTo>
                    <a:pt x="290" y="3"/>
                    <a:pt x="288" y="5"/>
                    <a:pt x="285" y="7"/>
                  </a:cubicBezTo>
                  <a:cubicBezTo>
                    <a:pt x="281" y="8"/>
                    <a:pt x="277" y="10"/>
                    <a:pt x="271" y="10"/>
                  </a:cubicBezTo>
                  <a:cubicBezTo>
                    <a:pt x="266" y="11"/>
                    <a:pt x="260" y="11"/>
                    <a:pt x="253" y="11"/>
                  </a:cubicBezTo>
                  <a:cubicBezTo>
                    <a:pt x="246" y="11"/>
                    <a:pt x="238" y="10"/>
                    <a:pt x="230" y="9"/>
                  </a:cubicBezTo>
                  <a:cubicBezTo>
                    <a:pt x="222" y="8"/>
                    <a:pt x="213" y="7"/>
                    <a:pt x="204" y="6"/>
                  </a:cubicBezTo>
                  <a:cubicBezTo>
                    <a:pt x="186" y="6"/>
                    <a:pt x="166" y="10"/>
                    <a:pt x="146" y="16"/>
                  </a:cubicBezTo>
                  <a:cubicBezTo>
                    <a:pt x="126" y="21"/>
                    <a:pt x="108" y="28"/>
                    <a:pt x="90" y="32"/>
                  </a:cubicBezTo>
                  <a:cubicBezTo>
                    <a:pt x="81" y="34"/>
                    <a:pt x="72" y="35"/>
                    <a:pt x="64" y="36"/>
                  </a:cubicBezTo>
                  <a:cubicBezTo>
                    <a:pt x="56" y="37"/>
                    <a:pt x="48" y="37"/>
                    <a:pt x="41" y="36"/>
                  </a:cubicBezTo>
                  <a:cubicBezTo>
                    <a:pt x="27" y="35"/>
                    <a:pt x="17" y="31"/>
                    <a:pt x="10" y="28"/>
                  </a:cubicBezTo>
                  <a:cubicBezTo>
                    <a:pt x="3" y="25"/>
                    <a:pt x="0" y="22"/>
                    <a:pt x="0" y="22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" y="23"/>
                    <a:pt x="2" y="23"/>
                    <a:pt x="3" y="24"/>
                  </a:cubicBezTo>
                  <a:cubicBezTo>
                    <a:pt x="4" y="25"/>
                    <a:pt x="7" y="26"/>
                    <a:pt x="10" y="27"/>
                  </a:cubicBezTo>
                  <a:cubicBezTo>
                    <a:pt x="17" y="31"/>
                    <a:pt x="28" y="34"/>
                    <a:pt x="41" y="35"/>
                  </a:cubicBezTo>
                  <a:cubicBezTo>
                    <a:pt x="48" y="36"/>
                    <a:pt x="56" y="36"/>
                    <a:pt x="64" y="35"/>
                  </a:cubicBezTo>
                  <a:cubicBezTo>
                    <a:pt x="72" y="34"/>
                    <a:pt x="80" y="33"/>
                    <a:pt x="89" y="31"/>
                  </a:cubicBezTo>
                  <a:cubicBezTo>
                    <a:pt x="107" y="27"/>
                    <a:pt x="125" y="20"/>
                    <a:pt x="145" y="14"/>
                  </a:cubicBezTo>
                  <a:cubicBezTo>
                    <a:pt x="165" y="8"/>
                    <a:pt x="186" y="5"/>
                    <a:pt x="204" y="5"/>
                  </a:cubicBezTo>
                  <a:cubicBezTo>
                    <a:pt x="213" y="5"/>
                    <a:pt x="222" y="7"/>
                    <a:pt x="230" y="8"/>
                  </a:cubicBezTo>
                  <a:cubicBezTo>
                    <a:pt x="238" y="9"/>
                    <a:pt x="246" y="10"/>
                    <a:pt x="253" y="10"/>
                  </a:cubicBezTo>
                  <a:cubicBezTo>
                    <a:pt x="260" y="10"/>
                    <a:pt x="266" y="10"/>
                    <a:pt x="271" y="10"/>
                  </a:cubicBezTo>
                  <a:cubicBezTo>
                    <a:pt x="277" y="9"/>
                    <a:pt x="281" y="8"/>
                    <a:pt x="285" y="6"/>
                  </a:cubicBezTo>
                  <a:cubicBezTo>
                    <a:pt x="291" y="3"/>
                    <a:pt x="29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0">
              <a:extLst>
                <a:ext uri="{FF2B5EF4-FFF2-40B4-BE49-F238E27FC236}">
                  <a16:creationId xmlns:a16="http://schemas.microsoft.com/office/drawing/2014/main" id="{E7652307-2B7A-45EB-A862-ACCAFEE1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562"/>
              <a:ext cx="298" cy="46"/>
            </a:xfrm>
            <a:custGeom>
              <a:avLst/>
              <a:gdLst>
                <a:gd name="T0" fmla="*/ 128 w 128"/>
                <a:gd name="T1" fmla="*/ 0 h 20"/>
                <a:gd name="T2" fmla="*/ 124 w 128"/>
                <a:gd name="T3" fmla="*/ 3 h 20"/>
                <a:gd name="T4" fmla="*/ 111 w 128"/>
                <a:gd name="T5" fmla="*/ 9 h 20"/>
                <a:gd name="T6" fmla="*/ 90 w 128"/>
                <a:gd name="T7" fmla="*/ 16 h 20"/>
                <a:gd name="T8" fmla="*/ 63 w 128"/>
                <a:gd name="T9" fmla="*/ 20 h 20"/>
                <a:gd name="T10" fmla="*/ 14 w 128"/>
                <a:gd name="T11" fmla="*/ 12 h 20"/>
                <a:gd name="T12" fmla="*/ 3 w 128"/>
                <a:gd name="T13" fmla="*/ 4 h 20"/>
                <a:gd name="T14" fmla="*/ 1 w 128"/>
                <a:gd name="T15" fmla="*/ 1 h 20"/>
                <a:gd name="T16" fmla="*/ 0 w 128"/>
                <a:gd name="T17" fmla="*/ 0 h 20"/>
                <a:gd name="T18" fmla="*/ 3 w 128"/>
                <a:gd name="T19" fmla="*/ 4 h 20"/>
                <a:gd name="T20" fmla="*/ 15 w 128"/>
                <a:gd name="T21" fmla="*/ 11 h 20"/>
                <a:gd name="T22" fmla="*/ 63 w 128"/>
                <a:gd name="T23" fmla="*/ 18 h 20"/>
                <a:gd name="T24" fmla="*/ 90 w 128"/>
                <a:gd name="T25" fmla="*/ 15 h 20"/>
                <a:gd name="T26" fmla="*/ 111 w 128"/>
                <a:gd name="T27" fmla="*/ 9 h 20"/>
                <a:gd name="T28" fmla="*/ 123 w 128"/>
                <a:gd name="T29" fmla="*/ 2 h 20"/>
                <a:gd name="T30" fmla="*/ 128 w 128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20">
                  <a:moveTo>
                    <a:pt x="128" y="0"/>
                  </a:moveTo>
                  <a:cubicBezTo>
                    <a:pt x="128" y="0"/>
                    <a:pt x="127" y="1"/>
                    <a:pt x="124" y="3"/>
                  </a:cubicBezTo>
                  <a:cubicBezTo>
                    <a:pt x="121" y="5"/>
                    <a:pt x="117" y="7"/>
                    <a:pt x="111" y="9"/>
                  </a:cubicBezTo>
                  <a:cubicBezTo>
                    <a:pt x="105" y="12"/>
                    <a:pt x="98" y="14"/>
                    <a:pt x="90" y="16"/>
                  </a:cubicBezTo>
                  <a:cubicBezTo>
                    <a:pt x="82" y="18"/>
                    <a:pt x="73" y="20"/>
                    <a:pt x="63" y="20"/>
                  </a:cubicBezTo>
                  <a:cubicBezTo>
                    <a:pt x="43" y="20"/>
                    <a:pt x="26" y="16"/>
                    <a:pt x="14" y="12"/>
                  </a:cubicBezTo>
                  <a:cubicBezTo>
                    <a:pt x="9" y="9"/>
                    <a:pt x="5" y="6"/>
                    <a:pt x="3" y="4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3" y="4"/>
                  </a:cubicBezTo>
                  <a:cubicBezTo>
                    <a:pt x="5" y="6"/>
                    <a:pt x="9" y="9"/>
                    <a:pt x="15" y="11"/>
                  </a:cubicBezTo>
                  <a:cubicBezTo>
                    <a:pt x="26" y="15"/>
                    <a:pt x="44" y="19"/>
                    <a:pt x="63" y="18"/>
                  </a:cubicBezTo>
                  <a:cubicBezTo>
                    <a:pt x="73" y="18"/>
                    <a:pt x="82" y="17"/>
                    <a:pt x="90" y="15"/>
                  </a:cubicBezTo>
                  <a:cubicBezTo>
                    <a:pt x="98" y="13"/>
                    <a:pt x="105" y="11"/>
                    <a:pt x="111" y="9"/>
                  </a:cubicBezTo>
                  <a:cubicBezTo>
                    <a:pt x="116" y="6"/>
                    <a:pt x="121" y="4"/>
                    <a:pt x="123" y="2"/>
                  </a:cubicBezTo>
                  <a:cubicBezTo>
                    <a:pt x="126" y="1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1">
              <a:extLst>
                <a:ext uri="{FF2B5EF4-FFF2-40B4-BE49-F238E27FC236}">
                  <a16:creationId xmlns:a16="http://schemas.microsoft.com/office/drawing/2014/main" id="{285A023A-F588-411E-8823-44ACC662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2583"/>
              <a:ext cx="412" cy="86"/>
            </a:xfrm>
            <a:custGeom>
              <a:avLst/>
              <a:gdLst>
                <a:gd name="T0" fmla="*/ 112 w 177"/>
                <a:gd name="T1" fmla="*/ 22 h 37"/>
                <a:gd name="T2" fmla="*/ 114 w 177"/>
                <a:gd name="T3" fmla="*/ 23 h 37"/>
                <a:gd name="T4" fmla="*/ 120 w 177"/>
                <a:gd name="T5" fmla="*/ 24 h 37"/>
                <a:gd name="T6" fmla="*/ 145 w 177"/>
                <a:gd name="T7" fmla="*/ 21 h 37"/>
                <a:gd name="T8" fmla="*/ 145 w 177"/>
                <a:gd name="T9" fmla="*/ 22 h 37"/>
                <a:gd name="T10" fmla="*/ 114 w 177"/>
                <a:gd name="T11" fmla="*/ 12 h 37"/>
                <a:gd name="T12" fmla="*/ 75 w 177"/>
                <a:gd name="T13" fmla="*/ 21 h 37"/>
                <a:gd name="T14" fmla="*/ 72 w 177"/>
                <a:gd name="T15" fmla="*/ 24 h 37"/>
                <a:gd name="T16" fmla="*/ 75 w 177"/>
                <a:gd name="T17" fmla="*/ 27 h 37"/>
                <a:gd name="T18" fmla="*/ 80 w 177"/>
                <a:gd name="T19" fmla="*/ 29 h 37"/>
                <a:gd name="T20" fmla="*/ 86 w 177"/>
                <a:gd name="T21" fmla="*/ 30 h 37"/>
                <a:gd name="T22" fmla="*/ 111 w 177"/>
                <a:gd name="T23" fmla="*/ 34 h 37"/>
                <a:gd name="T24" fmla="*/ 137 w 177"/>
                <a:gd name="T25" fmla="*/ 35 h 37"/>
                <a:gd name="T26" fmla="*/ 151 w 177"/>
                <a:gd name="T27" fmla="*/ 34 h 37"/>
                <a:gd name="T28" fmla="*/ 157 w 177"/>
                <a:gd name="T29" fmla="*/ 33 h 37"/>
                <a:gd name="T30" fmla="*/ 164 w 177"/>
                <a:gd name="T31" fmla="*/ 31 h 37"/>
                <a:gd name="T32" fmla="*/ 172 w 177"/>
                <a:gd name="T33" fmla="*/ 26 h 37"/>
                <a:gd name="T34" fmla="*/ 174 w 177"/>
                <a:gd name="T35" fmla="*/ 18 h 37"/>
                <a:gd name="T36" fmla="*/ 167 w 177"/>
                <a:gd name="T37" fmla="*/ 12 h 37"/>
                <a:gd name="T38" fmla="*/ 158 w 177"/>
                <a:gd name="T39" fmla="*/ 9 h 37"/>
                <a:gd name="T40" fmla="*/ 119 w 177"/>
                <a:gd name="T41" fmla="*/ 2 h 37"/>
                <a:gd name="T42" fmla="*/ 53 w 177"/>
                <a:gd name="T43" fmla="*/ 11 h 37"/>
                <a:gd name="T44" fmla="*/ 13 w 177"/>
                <a:gd name="T45" fmla="*/ 28 h 37"/>
                <a:gd name="T46" fmla="*/ 4 w 177"/>
                <a:gd name="T47" fmla="*/ 35 h 37"/>
                <a:gd name="T48" fmla="*/ 1 w 177"/>
                <a:gd name="T49" fmla="*/ 36 h 37"/>
                <a:gd name="T50" fmla="*/ 0 w 177"/>
                <a:gd name="T51" fmla="*/ 37 h 37"/>
                <a:gd name="T52" fmla="*/ 1 w 177"/>
                <a:gd name="T53" fmla="*/ 36 h 37"/>
                <a:gd name="T54" fmla="*/ 3 w 177"/>
                <a:gd name="T55" fmla="*/ 34 h 37"/>
                <a:gd name="T56" fmla="*/ 13 w 177"/>
                <a:gd name="T57" fmla="*/ 28 h 37"/>
                <a:gd name="T58" fmla="*/ 53 w 177"/>
                <a:gd name="T59" fmla="*/ 10 h 37"/>
                <a:gd name="T60" fmla="*/ 119 w 177"/>
                <a:gd name="T61" fmla="*/ 1 h 37"/>
                <a:gd name="T62" fmla="*/ 159 w 177"/>
                <a:gd name="T63" fmla="*/ 8 h 37"/>
                <a:gd name="T64" fmla="*/ 168 w 177"/>
                <a:gd name="T65" fmla="*/ 11 h 37"/>
                <a:gd name="T66" fmla="*/ 176 w 177"/>
                <a:gd name="T67" fmla="*/ 18 h 37"/>
                <a:gd name="T68" fmla="*/ 174 w 177"/>
                <a:gd name="T69" fmla="*/ 27 h 37"/>
                <a:gd name="T70" fmla="*/ 165 w 177"/>
                <a:gd name="T71" fmla="*/ 32 h 37"/>
                <a:gd name="T72" fmla="*/ 158 w 177"/>
                <a:gd name="T73" fmla="*/ 34 h 37"/>
                <a:gd name="T74" fmla="*/ 151 w 177"/>
                <a:gd name="T75" fmla="*/ 35 h 37"/>
                <a:gd name="T76" fmla="*/ 137 w 177"/>
                <a:gd name="T77" fmla="*/ 36 h 37"/>
                <a:gd name="T78" fmla="*/ 110 w 177"/>
                <a:gd name="T79" fmla="*/ 35 h 37"/>
                <a:gd name="T80" fmla="*/ 86 w 177"/>
                <a:gd name="T81" fmla="*/ 31 h 37"/>
                <a:gd name="T82" fmla="*/ 80 w 177"/>
                <a:gd name="T83" fmla="*/ 30 h 37"/>
                <a:gd name="T84" fmla="*/ 74 w 177"/>
                <a:gd name="T85" fmla="*/ 28 h 37"/>
                <a:gd name="T86" fmla="*/ 71 w 177"/>
                <a:gd name="T87" fmla="*/ 26 h 37"/>
                <a:gd name="T88" fmla="*/ 70 w 177"/>
                <a:gd name="T89" fmla="*/ 24 h 37"/>
                <a:gd name="T90" fmla="*/ 74 w 177"/>
                <a:gd name="T91" fmla="*/ 20 h 37"/>
                <a:gd name="T92" fmla="*/ 115 w 177"/>
                <a:gd name="T93" fmla="*/ 11 h 37"/>
                <a:gd name="T94" fmla="*/ 145 w 177"/>
                <a:gd name="T95" fmla="*/ 21 h 37"/>
                <a:gd name="T96" fmla="*/ 146 w 177"/>
                <a:gd name="T97" fmla="*/ 22 h 37"/>
                <a:gd name="T98" fmla="*/ 145 w 177"/>
                <a:gd name="T99" fmla="*/ 22 h 37"/>
                <a:gd name="T100" fmla="*/ 120 w 177"/>
                <a:gd name="T101" fmla="*/ 25 h 37"/>
                <a:gd name="T102" fmla="*/ 112 w 177"/>
                <a:gd name="T103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" h="37">
                  <a:moveTo>
                    <a:pt x="112" y="22"/>
                  </a:moveTo>
                  <a:cubicBezTo>
                    <a:pt x="112" y="22"/>
                    <a:pt x="112" y="22"/>
                    <a:pt x="114" y="23"/>
                  </a:cubicBezTo>
                  <a:cubicBezTo>
                    <a:pt x="115" y="23"/>
                    <a:pt x="117" y="24"/>
                    <a:pt x="120" y="24"/>
                  </a:cubicBezTo>
                  <a:cubicBezTo>
                    <a:pt x="126" y="25"/>
                    <a:pt x="135" y="25"/>
                    <a:pt x="145" y="21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37" y="17"/>
                    <a:pt x="127" y="13"/>
                    <a:pt x="114" y="12"/>
                  </a:cubicBezTo>
                  <a:cubicBezTo>
                    <a:pt x="102" y="11"/>
                    <a:pt x="87" y="13"/>
                    <a:pt x="75" y="21"/>
                  </a:cubicBezTo>
                  <a:cubicBezTo>
                    <a:pt x="73" y="21"/>
                    <a:pt x="72" y="23"/>
                    <a:pt x="72" y="24"/>
                  </a:cubicBezTo>
                  <a:cubicBezTo>
                    <a:pt x="72" y="25"/>
                    <a:pt x="73" y="26"/>
                    <a:pt x="75" y="27"/>
                  </a:cubicBezTo>
                  <a:cubicBezTo>
                    <a:pt x="76" y="28"/>
                    <a:pt x="78" y="28"/>
                    <a:pt x="80" y="29"/>
                  </a:cubicBezTo>
                  <a:cubicBezTo>
                    <a:pt x="82" y="29"/>
                    <a:pt x="84" y="29"/>
                    <a:pt x="86" y="30"/>
                  </a:cubicBezTo>
                  <a:cubicBezTo>
                    <a:pt x="94" y="31"/>
                    <a:pt x="102" y="33"/>
                    <a:pt x="111" y="34"/>
                  </a:cubicBezTo>
                  <a:cubicBezTo>
                    <a:pt x="119" y="35"/>
                    <a:pt x="128" y="35"/>
                    <a:pt x="137" y="35"/>
                  </a:cubicBezTo>
                  <a:cubicBezTo>
                    <a:pt x="142" y="35"/>
                    <a:pt x="146" y="35"/>
                    <a:pt x="151" y="34"/>
                  </a:cubicBezTo>
                  <a:cubicBezTo>
                    <a:pt x="153" y="34"/>
                    <a:pt x="155" y="33"/>
                    <a:pt x="157" y="33"/>
                  </a:cubicBezTo>
                  <a:cubicBezTo>
                    <a:pt x="160" y="32"/>
                    <a:pt x="162" y="32"/>
                    <a:pt x="164" y="31"/>
                  </a:cubicBezTo>
                  <a:cubicBezTo>
                    <a:pt x="167" y="30"/>
                    <a:pt x="170" y="28"/>
                    <a:pt x="172" y="26"/>
                  </a:cubicBezTo>
                  <a:cubicBezTo>
                    <a:pt x="174" y="24"/>
                    <a:pt x="175" y="21"/>
                    <a:pt x="174" y="18"/>
                  </a:cubicBezTo>
                  <a:cubicBezTo>
                    <a:pt x="173" y="16"/>
                    <a:pt x="170" y="14"/>
                    <a:pt x="167" y="12"/>
                  </a:cubicBezTo>
                  <a:cubicBezTo>
                    <a:pt x="164" y="11"/>
                    <a:pt x="161" y="10"/>
                    <a:pt x="158" y="9"/>
                  </a:cubicBezTo>
                  <a:cubicBezTo>
                    <a:pt x="145" y="5"/>
                    <a:pt x="132" y="3"/>
                    <a:pt x="119" y="2"/>
                  </a:cubicBezTo>
                  <a:cubicBezTo>
                    <a:pt x="94" y="1"/>
                    <a:pt x="71" y="5"/>
                    <a:pt x="53" y="11"/>
                  </a:cubicBezTo>
                  <a:cubicBezTo>
                    <a:pt x="35" y="16"/>
                    <a:pt x="22" y="23"/>
                    <a:pt x="13" y="28"/>
                  </a:cubicBezTo>
                  <a:cubicBezTo>
                    <a:pt x="9" y="31"/>
                    <a:pt x="6" y="33"/>
                    <a:pt x="4" y="35"/>
                  </a:cubicBezTo>
                  <a:cubicBezTo>
                    <a:pt x="3" y="35"/>
                    <a:pt x="2" y="36"/>
                    <a:pt x="1" y="36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7"/>
                    <a:pt x="0" y="37"/>
                    <a:pt x="1" y="36"/>
                  </a:cubicBezTo>
                  <a:cubicBezTo>
                    <a:pt x="2" y="36"/>
                    <a:pt x="2" y="35"/>
                    <a:pt x="3" y="34"/>
                  </a:cubicBezTo>
                  <a:cubicBezTo>
                    <a:pt x="5" y="33"/>
                    <a:pt x="9" y="31"/>
                    <a:pt x="13" y="28"/>
                  </a:cubicBezTo>
                  <a:cubicBezTo>
                    <a:pt x="21" y="22"/>
                    <a:pt x="35" y="15"/>
                    <a:pt x="53" y="10"/>
                  </a:cubicBezTo>
                  <a:cubicBezTo>
                    <a:pt x="71" y="4"/>
                    <a:pt x="94" y="0"/>
                    <a:pt x="119" y="1"/>
                  </a:cubicBezTo>
                  <a:cubicBezTo>
                    <a:pt x="132" y="2"/>
                    <a:pt x="146" y="3"/>
                    <a:pt x="159" y="8"/>
                  </a:cubicBezTo>
                  <a:cubicBezTo>
                    <a:pt x="162" y="9"/>
                    <a:pt x="165" y="10"/>
                    <a:pt x="168" y="11"/>
                  </a:cubicBezTo>
                  <a:cubicBezTo>
                    <a:pt x="171" y="13"/>
                    <a:pt x="174" y="15"/>
                    <a:pt x="176" y="18"/>
                  </a:cubicBezTo>
                  <a:cubicBezTo>
                    <a:pt x="177" y="21"/>
                    <a:pt x="176" y="25"/>
                    <a:pt x="174" y="27"/>
                  </a:cubicBezTo>
                  <a:cubicBezTo>
                    <a:pt x="171" y="29"/>
                    <a:pt x="168" y="31"/>
                    <a:pt x="165" y="32"/>
                  </a:cubicBezTo>
                  <a:cubicBezTo>
                    <a:pt x="162" y="33"/>
                    <a:pt x="160" y="34"/>
                    <a:pt x="158" y="34"/>
                  </a:cubicBezTo>
                  <a:cubicBezTo>
                    <a:pt x="155" y="35"/>
                    <a:pt x="153" y="35"/>
                    <a:pt x="151" y="35"/>
                  </a:cubicBezTo>
                  <a:cubicBezTo>
                    <a:pt x="146" y="36"/>
                    <a:pt x="142" y="36"/>
                    <a:pt x="137" y="36"/>
                  </a:cubicBezTo>
                  <a:cubicBezTo>
                    <a:pt x="128" y="37"/>
                    <a:pt x="119" y="36"/>
                    <a:pt x="110" y="35"/>
                  </a:cubicBezTo>
                  <a:cubicBezTo>
                    <a:pt x="102" y="34"/>
                    <a:pt x="94" y="32"/>
                    <a:pt x="86" y="31"/>
                  </a:cubicBezTo>
                  <a:cubicBezTo>
                    <a:pt x="84" y="31"/>
                    <a:pt x="82" y="30"/>
                    <a:pt x="80" y="30"/>
                  </a:cubicBezTo>
                  <a:cubicBezTo>
                    <a:pt x="78" y="29"/>
                    <a:pt x="76" y="29"/>
                    <a:pt x="74" y="28"/>
                  </a:cubicBezTo>
                  <a:cubicBezTo>
                    <a:pt x="73" y="28"/>
                    <a:pt x="72" y="27"/>
                    <a:pt x="71" y="26"/>
                  </a:cubicBezTo>
                  <a:cubicBezTo>
                    <a:pt x="71" y="26"/>
                    <a:pt x="70" y="25"/>
                    <a:pt x="70" y="24"/>
                  </a:cubicBezTo>
                  <a:cubicBezTo>
                    <a:pt x="71" y="22"/>
                    <a:pt x="73" y="21"/>
                    <a:pt x="74" y="20"/>
                  </a:cubicBezTo>
                  <a:cubicBezTo>
                    <a:pt x="87" y="12"/>
                    <a:pt x="102" y="10"/>
                    <a:pt x="115" y="11"/>
                  </a:cubicBezTo>
                  <a:cubicBezTo>
                    <a:pt x="127" y="12"/>
                    <a:pt x="138" y="16"/>
                    <a:pt x="145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35" y="26"/>
                    <a:pt x="126" y="26"/>
                    <a:pt x="120" y="25"/>
                  </a:cubicBezTo>
                  <a:cubicBezTo>
                    <a:pt x="114" y="24"/>
                    <a:pt x="112" y="22"/>
                    <a:pt x="11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2">
              <a:extLst>
                <a:ext uri="{FF2B5EF4-FFF2-40B4-BE49-F238E27FC236}">
                  <a16:creationId xmlns:a16="http://schemas.microsoft.com/office/drawing/2014/main" id="{E7DBB056-5182-41B1-9D6E-4DF089A78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2562"/>
              <a:ext cx="118" cy="111"/>
            </a:xfrm>
            <a:custGeom>
              <a:avLst/>
              <a:gdLst>
                <a:gd name="T0" fmla="*/ 48 w 51"/>
                <a:gd name="T1" fmla="*/ 0 h 48"/>
                <a:gd name="T2" fmla="*/ 50 w 51"/>
                <a:gd name="T3" fmla="*/ 3 h 48"/>
                <a:gd name="T4" fmla="*/ 51 w 51"/>
                <a:gd name="T5" fmla="*/ 10 h 48"/>
                <a:gd name="T6" fmla="*/ 37 w 51"/>
                <a:gd name="T7" fmla="*/ 32 h 48"/>
                <a:gd name="T8" fmla="*/ 24 w 51"/>
                <a:gd name="T9" fmla="*/ 41 h 48"/>
                <a:gd name="T10" fmla="*/ 12 w 51"/>
                <a:gd name="T11" fmla="*/ 46 h 48"/>
                <a:gd name="T12" fmla="*/ 3 w 51"/>
                <a:gd name="T13" fmla="*/ 47 h 48"/>
                <a:gd name="T14" fmla="*/ 0 w 51"/>
                <a:gd name="T15" fmla="*/ 48 h 48"/>
                <a:gd name="T16" fmla="*/ 12 w 51"/>
                <a:gd name="T17" fmla="*/ 45 h 48"/>
                <a:gd name="T18" fmla="*/ 24 w 51"/>
                <a:gd name="T19" fmla="*/ 40 h 48"/>
                <a:gd name="T20" fmla="*/ 36 w 51"/>
                <a:gd name="T21" fmla="*/ 31 h 48"/>
                <a:gd name="T22" fmla="*/ 49 w 51"/>
                <a:gd name="T23" fmla="*/ 10 h 48"/>
                <a:gd name="T24" fmla="*/ 48 w 51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8">
                  <a:moveTo>
                    <a:pt x="48" y="0"/>
                  </a:moveTo>
                  <a:cubicBezTo>
                    <a:pt x="48" y="0"/>
                    <a:pt x="49" y="1"/>
                    <a:pt x="50" y="3"/>
                  </a:cubicBezTo>
                  <a:cubicBezTo>
                    <a:pt x="50" y="5"/>
                    <a:pt x="51" y="7"/>
                    <a:pt x="51" y="10"/>
                  </a:cubicBezTo>
                  <a:cubicBezTo>
                    <a:pt x="50" y="17"/>
                    <a:pt x="45" y="25"/>
                    <a:pt x="37" y="32"/>
                  </a:cubicBezTo>
                  <a:cubicBezTo>
                    <a:pt x="33" y="36"/>
                    <a:pt x="29" y="38"/>
                    <a:pt x="24" y="41"/>
                  </a:cubicBezTo>
                  <a:cubicBezTo>
                    <a:pt x="20" y="43"/>
                    <a:pt x="16" y="45"/>
                    <a:pt x="12" y="46"/>
                  </a:cubicBezTo>
                  <a:cubicBezTo>
                    <a:pt x="8" y="47"/>
                    <a:pt x="5" y="47"/>
                    <a:pt x="3" y="47"/>
                  </a:cubicBezTo>
                  <a:cubicBezTo>
                    <a:pt x="1" y="48"/>
                    <a:pt x="0" y="48"/>
                    <a:pt x="0" y="48"/>
                  </a:cubicBezTo>
                  <a:cubicBezTo>
                    <a:pt x="0" y="47"/>
                    <a:pt x="5" y="47"/>
                    <a:pt x="12" y="45"/>
                  </a:cubicBezTo>
                  <a:cubicBezTo>
                    <a:pt x="15" y="44"/>
                    <a:pt x="19" y="42"/>
                    <a:pt x="24" y="40"/>
                  </a:cubicBezTo>
                  <a:cubicBezTo>
                    <a:pt x="28" y="37"/>
                    <a:pt x="32" y="34"/>
                    <a:pt x="36" y="31"/>
                  </a:cubicBezTo>
                  <a:cubicBezTo>
                    <a:pt x="44" y="24"/>
                    <a:pt x="49" y="16"/>
                    <a:pt x="49" y="10"/>
                  </a:cubicBezTo>
                  <a:cubicBezTo>
                    <a:pt x="50" y="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3">
              <a:extLst>
                <a:ext uri="{FF2B5EF4-FFF2-40B4-BE49-F238E27FC236}">
                  <a16:creationId xmlns:a16="http://schemas.microsoft.com/office/drawing/2014/main" id="{F279FBBD-388C-4A06-87F1-A23652FAC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" y="2587"/>
              <a:ext cx="472" cy="86"/>
            </a:xfrm>
            <a:custGeom>
              <a:avLst/>
              <a:gdLst>
                <a:gd name="T0" fmla="*/ 203 w 203"/>
                <a:gd name="T1" fmla="*/ 34 h 37"/>
                <a:gd name="T2" fmla="*/ 197 w 203"/>
                <a:gd name="T3" fmla="*/ 29 h 37"/>
                <a:gd name="T4" fmla="*/ 175 w 203"/>
                <a:gd name="T5" fmla="*/ 21 h 37"/>
                <a:gd name="T6" fmla="*/ 158 w 203"/>
                <a:gd name="T7" fmla="*/ 22 h 37"/>
                <a:gd name="T8" fmla="*/ 139 w 203"/>
                <a:gd name="T9" fmla="*/ 23 h 37"/>
                <a:gd name="T10" fmla="*/ 119 w 203"/>
                <a:gd name="T11" fmla="*/ 15 h 37"/>
                <a:gd name="T12" fmla="*/ 100 w 203"/>
                <a:gd name="T13" fmla="*/ 6 h 37"/>
                <a:gd name="T14" fmla="*/ 57 w 203"/>
                <a:gd name="T15" fmla="*/ 5 h 37"/>
                <a:gd name="T16" fmla="*/ 25 w 203"/>
                <a:gd name="T17" fmla="*/ 19 h 37"/>
                <a:gd name="T18" fmla="*/ 6 w 203"/>
                <a:gd name="T19" fmla="*/ 32 h 37"/>
                <a:gd name="T20" fmla="*/ 1 w 203"/>
                <a:gd name="T21" fmla="*/ 35 h 37"/>
                <a:gd name="T22" fmla="*/ 0 w 203"/>
                <a:gd name="T23" fmla="*/ 37 h 37"/>
                <a:gd name="T24" fmla="*/ 1 w 203"/>
                <a:gd name="T25" fmla="*/ 35 h 37"/>
                <a:gd name="T26" fmla="*/ 6 w 203"/>
                <a:gd name="T27" fmla="*/ 31 h 37"/>
                <a:gd name="T28" fmla="*/ 24 w 203"/>
                <a:gd name="T29" fmla="*/ 18 h 37"/>
                <a:gd name="T30" fmla="*/ 56 w 203"/>
                <a:gd name="T31" fmla="*/ 4 h 37"/>
                <a:gd name="T32" fmla="*/ 100 w 203"/>
                <a:gd name="T33" fmla="*/ 5 h 37"/>
                <a:gd name="T34" fmla="*/ 120 w 203"/>
                <a:gd name="T35" fmla="*/ 14 h 37"/>
                <a:gd name="T36" fmla="*/ 139 w 203"/>
                <a:gd name="T37" fmla="*/ 22 h 37"/>
                <a:gd name="T38" fmla="*/ 158 w 203"/>
                <a:gd name="T39" fmla="*/ 21 h 37"/>
                <a:gd name="T40" fmla="*/ 175 w 203"/>
                <a:gd name="T41" fmla="*/ 20 h 37"/>
                <a:gd name="T42" fmla="*/ 197 w 203"/>
                <a:gd name="T43" fmla="*/ 29 h 37"/>
                <a:gd name="T44" fmla="*/ 203 w 203"/>
                <a:gd name="T45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37">
                  <a:moveTo>
                    <a:pt x="203" y="34"/>
                  </a:moveTo>
                  <a:cubicBezTo>
                    <a:pt x="203" y="34"/>
                    <a:pt x="201" y="32"/>
                    <a:pt x="197" y="29"/>
                  </a:cubicBezTo>
                  <a:cubicBezTo>
                    <a:pt x="192" y="26"/>
                    <a:pt x="185" y="23"/>
                    <a:pt x="175" y="21"/>
                  </a:cubicBezTo>
                  <a:cubicBezTo>
                    <a:pt x="170" y="21"/>
                    <a:pt x="164" y="21"/>
                    <a:pt x="158" y="22"/>
                  </a:cubicBezTo>
                  <a:cubicBezTo>
                    <a:pt x="152" y="22"/>
                    <a:pt x="146" y="24"/>
                    <a:pt x="139" y="23"/>
                  </a:cubicBezTo>
                  <a:cubicBezTo>
                    <a:pt x="132" y="23"/>
                    <a:pt x="125" y="19"/>
                    <a:pt x="119" y="15"/>
                  </a:cubicBezTo>
                  <a:cubicBezTo>
                    <a:pt x="114" y="12"/>
                    <a:pt x="107" y="8"/>
                    <a:pt x="100" y="6"/>
                  </a:cubicBezTo>
                  <a:cubicBezTo>
                    <a:pt x="85" y="2"/>
                    <a:pt x="70" y="2"/>
                    <a:pt x="57" y="5"/>
                  </a:cubicBezTo>
                  <a:cubicBezTo>
                    <a:pt x="44" y="9"/>
                    <a:pt x="33" y="14"/>
                    <a:pt x="25" y="19"/>
                  </a:cubicBezTo>
                  <a:cubicBezTo>
                    <a:pt x="16" y="24"/>
                    <a:pt x="10" y="28"/>
                    <a:pt x="6" y="32"/>
                  </a:cubicBezTo>
                  <a:cubicBezTo>
                    <a:pt x="4" y="33"/>
                    <a:pt x="2" y="34"/>
                    <a:pt x="1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0" y="36"/>
                    <a:pt x="1" y="35"/>
                  </a:cubicBezTo>
                  <a:cubicBezTo>
                    <a:pt x="2" y="34"/>
                    <a:pt x="4" y="33"/>
                    <a:pt x="6" y="31"/>
                  </a:cubicBezTo>
                  <a:cubicBezTo>
                    <a:pt x="10" y="28"/>
                    <a:pt x="16" y="23"/>
                    <a:pt x="24" y="18"/>
                  </a:cubicBezTo>
                  <a:cubicBezTo>
                    <a:pt x="32" y="13"/>
                    <a:pt x="43" y="7"/>
                    <a:pt x="56" y="4"/>
                  </a:cubicBezTo>
                  <a:cubicBezTo>
                    <a:pt x="69" y="1"/>
                    <a:pt x="85" y="0"/>
                    <a:pt x="100" y="5"/>
                  </a:cubicBezTo>
                  <a:cubicBezTo>
                    <a:pt x="108" y="7"/>
                    <a:pt x="115" y="11"/>
                    <a:pt x="120" y="14"/>
                  </a:cubicBezTo>
                  <a:cubicBezTo>
                    <a:pt x="126" y="18"/>
                    <a:pt x="132" y="21"/>
                    <a:pt x="139" y="22"/>
                  </a:cubicBezTo>
                  <a:cubicBezTo>
                    <a:pt x="146" y="22"/>
                    <a:pt x="152" y="21"/>
                    <a:pt x="158" y="21"/>
                  </a:cubicBezTo>
                  <a:cubicBezTo>
                    <a:pt x="164" y="20"/>
                    <a:pt x="170" y="20"/>
                    <a:pt x="175" y="20"/>
                  </a:cubicBezTo>
                  <a:cubicBezTo>
                    <a:pt x="186" y="22"/>
                    <a:pt x="193" y="26"/>
                    <a:pt x="197" y="29"/>
                  </a:cubicBezTo>
                  <a:cubicBezTo>
                    <a:pt x="202" y="32"/>
                    <a:pt x="203" y="34"/>
                    <a:pt x="20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4">
              <a:extLst>
                <a:ext uri="{FF2B5EF4-FFF2-40B4-BE49-F238E27FC236}">
                  <a16:creationId xmlns:a16="http://schemas.microsoft.com/office/drawing/2014/main" id="{1DE09B0B-2B10-4218-8043-41545DBDE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" y="2559"/>
              <a:ext cx="514" cy="105"/>
            </a:xfrm>
            <a:custGeom>
              <a:avLst/>
              <a:gdLst>
                <a:gd name="T0" fmla="*/ 221 w 221"/>
                <a:gd name="T1" fmla="*/ 0 h 45"/>
                <a:gd name="T2" fmla="*/ 220 w 221"/>
                <a:gd name="T3" fmla="*/ 2 h 45"/>
                <a:gd name="T4" fmla="*/ 215 w 221"/>
                <a:gd name="T5" fmla="*/ 6 h 45"/>
                <a:gd name="T6" fmla="*/ 194 w 221"/>
                <a:gd name="T7" fmla="*/ 21 h 45"/>
                <a:gd name="T8" fmla="*/ 159 w 221"/>
                <a:gd name="T9" fmla="*/ 37 h 45"/>
                <a:gd name="T10" fmla="*/ 136 w 221"/>
                <a:gd name="T11" fmla="*/ 43 h 45"/>
                <a:gd name="T12" fmla="*/ 111 w 221"/>
                <a:gd name="T13" fmla="*/ 45 h 45"/>
                <a:gd name="T14" fmla="*/ 62 w 221"/>
                <a:gd name="T15" fmla="*/ 37 h 45"/>
                <a:gd name="T16" fmla="*/ 27 w 221"/>
                <a:gd name="T17" fmla="*/ 21 h 45"/>
                <a:gd name="T18" fmla="*/ 7 w 221"/>
                <a:gd name="T19" fmla="*/ 6 h 45"/>
                <a:gd name="T20" fmla="*/ 2 w 221"/>
                <a:gd name="T21" fmla="*/ 2 h 45"/>
                <a:gd name="T22" fmla="*/ 1 w 221"/>
                <a:gd name="T23" fmla="*/ 0 h 45"/>
                <a:gd name="T24" fmla="*/ 2 w 221"/>
                <a:gd name="T25" fmla="*/ 1 h 45"/>
                <a:gd name="T26" fmla="*/ 7 w 221"/>
                <a:gd name="T27" fmla="*/ 6 h 45"/>
                <a:gd name="T28" fmla="*/ 28 w 221"/>
                <a:gd name="T29" fmla="*/ 20 h 45"/>
                <a:gd name="T30" fmla="*/ 63 w 221"/>
                <a:gd name="T31" fmla="*/ 36 h 45"/>
                <a:gd name="T32" fmla="*/ 111 w 221"/>
                <a:gd name="T33" fmla="*/ 44 h 45"/>
                <a:gd name="T34" fmla="*/ 136 w 221"/>
                <a:gd name="T35" fmla="*/ 41 h 45"/>
                <a:gd name="T36" fmla="*/ 158 w 221"/>
                <a:gd name="T37" fmla="*/ 36 h 45"/>
                <a:gd name="T38" fmla="*/ 194 w 221"/>
                <a:gd name="T39" fmla="*/ 20 h 45"/>
                <a:gd name="T40" fmla="*/ 214 w 221"/>
                <a:gd name="T41" fmla="*/ 6 h 45"/>
                <a:gd name="T42" fmla="*/ 219 w 221"/>
                <a:gd name="T43" fmla="*/ 1 h 45"/>
                <a:gd name="T44" fmla="*/ 221 w 221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1" h="45">
                  <a:moveTo>
                    <a:pt x="221" y="0"/>
                  </a:moveTo>
                  <a:cubicBezTo>
                    <a:pt x="221" y="0"/>
                    <a:pt x="221" y="0"/>
                    <a:pt x="220" y="2"/>
                  </a:cubicBezTo>
                  <a:cubicBezTo>
                    <a:pt x="218" y="3"/>
                    <a:pt x="217" y="4"/>
                    <a:pt x="215" y="6"/>
                  </a:cubicBezTo>
                  <a:cubicBezTo>
                    <a:pt x="211" y="10"/>
                    <a:pt x="204" y="15"/>
                    <a:pt x="194" y="21"/>
                  </a:cubicBezTo>
                  <a:cubicBezTo>
                    <a:pt x="185" y="26"/>
                    <a:pt x="173" y="32"/>
                    <a:pt x="159" y="37"/>
                  </a:cubicBezTo>
                  <a:cubicBezTo>
                    <a:pt x="152" y="39"/>
                    <a:pt x="144" y="41"/>
                    <a:pt x="136" y="43"/>
                  </a:cubicBezTo>
                  <a:cubicBezTo>
                    <a:pt x="128" y="44"/>
                    <a:pt x="120" y="45"/>
                    <a:pt x="111" y="45"/>
                  </a:cubicBezTo>
                  <a:cubicBezTo>
                    <a:pt x="93" y="45"/>
                    <a:pt x="76" y="42"/>
                    <a:pt x="62" y="37"/>
                  </a:cubicBezTo>
                  <a:cubicBezTo>
                    <a:pt x="48" y="32"/>
                    <a:pt x="36" y="27"/>
                    <a:pt x="27" y="21"/>
                  </a:cubicBezTo>
                  <a:cubicBezTo>
                    <a:pt x="18" y="15"/>
                    <a:pt x="11" y="10"/>
                    <a:pt x="7" y="6"/>
                  </a:cubicBezTo>
                  <a:cubicBezTo>
                    <a:pt x="5" y="4"/>
                    <a:pt x="3" y="3"/>
                    <a:pt x="2" y="2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4" y="2"/>
                    <a:pt x="5" y="4"/>
                    <a:pt x="7" y="6"/>
                  </a:cubicBezTo>
                  <a:cubicBezTo>
                    <a:pt x="12" y="10"/>
                    <a:pt x="19" y="15"/>
                    <a:pt x="28" y="20"/>
                  </a:cubicBezTo>
                  <a:cubicBezTo>
                    <a:pt x="37" y="26"/>
                    <a:pt x="49" y="31"/>
                    <a:pt x="63" y="36"/>
                  </a:cubicBezTo>
                  <a:cubicBezTo>
                    <a:pt x="77" y="41"/>
                    <a:pt x="93" y="44"/>
                    <a:pt x="111" y="44"/>
                  </a:cubicBezTo>
                  <a:cubicBezTo>
                    <a:pt x="119" y="44"/>
                    <a:pt x="128" y="43"/>
                    <a:pt x="136" y="41"/>
                  </a:cubicBezTo>
                  <a:cubicBezTo>
                    <a:pt x="144" y="40"/>
                    <a:pt x="151" y="38"/>
                    <a:pt x="158" y="36"/>
                  </a:cubicBezTo>
                  <a:cubicBezTo>
                    <a:pt x="172" y="31"/>
                    <a:pt x="184" y="25"/>
                    <a:pt x="194" y="20"/>
                  </a:cubicBezTo>
                  <a:cubicBezTo>
                    <a:pt x="203" y="15"/>
                    <a:pt x="210" y="10"/>
                    <a:pt x="214" y="6"/>
                  </a:cubicBezTo>
                  <a:cubicBezTo>
                    <a:pt x="217" y="4"/>
                    <a:pt x="218" y="2"/>
                    <a:pt x="219" y="1"/>
                  </a:cubicBezTo>
                  <a:cubicBezTo>
                    <a:pt x="220" y="0"/>
                    <a:pt x="221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5">
              <a:extLst>
                <a:ext uri="{FF2B5EF4-FFF2-40B4-BE49-F238E27FC236}">
                  <a16:creationId xmlns:a16="http://schemas.microsoft.com/office/drawing/2014/main" id="{59FE5FA2-656D-4B5B-8225-97CF5C57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2557"/>
              <a:ext cx="324" cy="49"/>
            </a:xfrm>
            <a:custGeom>
              <a:avLst/>
              <a:gdLst>
                <a:gd name="T0" fmla="*/ 139 w 139"/>
                <a:gd name="T1" fmla="*/ 0 h 21"/>
                <a:gd name="T2" fmla="*/ 138 w 139"/>
                <a:gd name="T3" fmla="*/ 1 h 21"/>
                <a:gd name="T4" fmla="*/ 134 w 139"/>
                <a:gd name="T5" fmla="*/ 3 h 21"/>
                <a:gd name="T6" fmla="*/ 120 w 139"/>
                <a:gd name="T7" fmla="*/ 10 h 21"/>
                <a:gd name="T8" fmla="*/ 98 w 139"/>
                <a:gd name="T9" fmla="*/ 17 h 21"/>
                <a:gd name="T10" fmla="*/ 69 w 139"/>
                <a:gd name="T11" fmla="*/ 21 h 21"/>
                <a:gd name="T12" fmla="*/ 18 w 139"/>
                <a:gd name="T13" fmla="*/ 10 h 21"/>
                <a:gd name="T14" fmla="*/ 4 w 139"/>
                <a:gd name="T15" fmla="*/ 4 h 21"/>
                <a:gd name="T16" fmla="*/ 1 w 139"/>
                <a:gd name="T17" fmla="*/ 2 h 21"/>
                <a:gd name="T18" fmla="*/ 0 w 139"/>
                <a:gd name="T19" fmla="*/ 1 h 21"/>
                <a:gd name="T20" fmla="*/ 5 w 139"/>
                <a:gd name="T21" fmla="*/ 3 h 21"/>
                <a:gd name="T22" fmla="*/ 19 w 139"/>
                <a:gd name="T23" fmla="*/ 9 h 21"/>
                <a:gd name="T24" fmla="*/ 69 w 139"/>
                <a:gd name="T25" fmla="*/ 19 h 21"/>
                <a:gd name="T26" fmla="*/ 98 w 139"/>
                <a:gd name="T27" fmla="*/ 16 h 21"/>
                <a:gd name="T28" fmla="*/ 120 w 139"/>
                <a:gd name="T29" fmla="*/ 9 h 21"/>
                <a:gd name="T30" fmla="*/ 134 w 139"/>
                <a:gd name="T31" fmla="*/ 3 h 21"/>
                <a:gd name="T32" fmla="*/ 139 w 139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">
                  <a:moveTo>
                    <a:pt x="139" y="0"/>
                  </a:moveTo>
                  <a:cubicBezTo>
                    <a:pt x="139" y="0"/>
                    <a:pt x="139" y="1"/>
                    <a:pt x="138" y="1"/>
                  </a:cubicBezTo>
                  <a:cubicBezTo>
                    <a:pt x="137" y="2"/>
                    <a:pt x="136" y="2"/>
                    <a:pt x="134" y="3"/>
                  </a:cubicBezTo>
                  <a:cubicBezTo>
                    <a:pt x="131" y="5"/>
                    <a:pt x="126" y="7"/>
                    <a:pt x="120" y="10"/>
                  </a:cubicBezTo>
                  <a:cubicBezTo>
                    <a:pt x="114" y="12"/>
                    <a:pt x="107" y="15"/>
                    <a:pt x="98" y="17"/>
                  </a:cubicBezTo>
                  <a:cubicBezTo>
                    <a:pt x="90" y="19"/>
                    <a:pt x="80" y="21"/>
                    <a:pt x="69" y="21"/>
                  </a:cubicBezTo>
                  <a:cubicBezTo>
                    <a:pt x="48" y="21"/>
                    <a:pt x="30" y="15"/>
                    <a:pt x="18" y="10"/>
                  </a:cubicBezTo>
                  <a:cubicBezTo>
                    <a:pt x="12" y="8"/>
                    <a:pt x="7" y="6"/>
                    <a:pt x="4" y="4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5" y="3"/>
                  </a:cubicBezTo>
                  <a:cubicBezTo>
                    <a:pt x="8" y="5"/>
                    <a:pt x="13" y="7"/>
                    <a:pt x="19" y="9"/>
                  </a:cubicBezTo>
                  <a:cubicBezTo>
                    <a:pt x="31" y="14"/>
                    <a:pt x="49" y="19"/>
                    <a:pt x="69" y="19"/>
                  </a:cubicBezTo>
                  <a:cubicBezTo>
                    <a:pt x="80" y="19"/>
                    <a:pt x="89" y="18"/>
                    <a:pt x="98" y="16"/>
                  </a:cubicBezTo>
                  <a:cubicBezTo>
                    <a:pt x="106" y="14"/>
                    <a:pt x="114" y="11"/>
                    <a:pt x="120" y="9"/>
                  </a:cubicBezTo>
                  <a:cubicBezTo>
                    <a:pt x="126" y="6"/>
                    <a:pt x="131" y="4"/>
                    <a:pt x="134" y="3"/>
                  </a:cubicBezTo>
                  <a:cubicBezTo>
                    <a:pt x="137" y="1"/>
                    <a:pt x="139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6">
              <a:extLst>
                <a:ext uri="{FF2B5EF4-FFF2-40B4-BE49-F238E27FC236}">
                  <a16:creationId xmlns:a16="http://schemas.microsoft.com/office/drawing/2014/main" id="{3542FDB4-79C7-4D19-A2FD-593C6C300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" y="2566"/>
              <a:ext cx="328" cy="107"/>
            </a:xfrm>
            <a:custGeom>
              <a:avLst/>
              <a:gdLst>
                <a:gd name="T0" fmla="*/ 141 w 141"/>
                <a:gd name="T1" fmla="*/ 1 h 46"/>
                <a:gd name="T2" fmla="*/ 139 w 141"/>
                <a:gd name="T3" fmla="*/ 1 h 46"/>
                <a:gd name="T4" fmla="*/ 135 w 141"/>
                <a:gd name="T5" fmla="*/ 1 h 46"/>
                <a:gd name="T6" fmla="*/ 132 w 141"/>
                <a:gd name="T7" fmla="*/ 1 h 46"/>
                <a:gd name="T8" fmla="*/ 128 w 141"/>
                <a:gd name="T9" fmla="*/ 1 h 46"/>
                <a:gd name="T10" fmla="*/ 118 w 141"/>
                <a:gd name="T11" fmla="*/ 1 h 46"/>
                <a:gd name="T12" fmla="*/ 113 w 141"/>
                <a:gd name="T13" fmla="*/ 1 h 46"/>
                <a:gd name="T14" fmla="*/ 107 w 141"/>
                <a:gd name="T15" fmla="*/ 2 h 46"/>
                <a:gd name="T16" fmla="*/ 93 w 141"/>
                <a:gd name="T17" fmla="*/ 4 h 46"/>
                <a:gd name="T18" fmla="*/ 64 w 141"/>
                <a:gd name="T19" fmla="*/ 11 h 46"/>
                <a:gd name="T20" fmla="*/ 37 w 141"/>
                <a:gd name="T21" fmla="*/ 22 h 46"/>
                <a:gd name="T22" fmla="*/ 26 w 141"/>
                <a:gd name="T23" fmla="*/ 28 h 46"/>
                <a:gd name="T24" fmla="*/ 21 w 141"/>
                <a:gd name="T25" fmla="*/ 30 h 46"/>
                <a:gd name="T26" fmla="*/ 17 w 141"/>
                <a:gd name="T27" fmla="*/ 33 h 46"/>
                <a:gd name="T28" fmla="*/ 9 w 141"/>
                <a:gd name="T29" fmla="*/ 38 h 46"/>
                <a:gd name="T30" fmla="*/ 6 w 141"/>
                <a:gd name="T31" fmla="*/ 41 h 46"/>
                <a:gd name="T32" fmla="*/ 4 w 141"/>
                <a:gd name="T33" fmla="*/ 42 h 46"/>
                <a:gd name="T34" fmla="*/ 1 w 141"/>
                <a:gd name="T35" fmla="*/ 45 h 46"/>
                <a:gd name="T36" fmla="*/ 0 w 141"/>
                <a:gd name="T37" fmla="*/ 46 h 46"/>
                <a:gd name="T38" fmla="*/ 1 w 141"/>
                <a:gd name="T39" fmla="*/ 45 h 46"/>
                <a:gd name="T40" fmla="*/ 4 w 141"/>
                <a:gd name="T41" fmla="*/ 42 h 46"/>
                <a:gd name="T42" fmla="*/ 6 w 141"/>
                <a:gd name="T43" fmla="*/ 40 h 46"/>
                <a:gd name="T44" fmla="*/ 9 w 141"/>
                <a:gd name="T45" fmla="*/ 38 h 46"/>
                <a:gd name="T46" fmla="*/ 16 w 141"/>
                <a:gd name="T47" fmla="*/ 33 h 46"/>
                <a:gd name="T48" fmla="*/ 20 w 141"/>
                <a:gd name="T49" fmla="*/ 30 h 46"/>
                <a:gd name="T50" fmla="*/ 25 w 141"/>
                <a:gd name="T51" fmla="*/ 27 h 46"/>
                <a:gd name="T52" fmla="*/ 36 w 141"/>
                <a:gd name="T53" fmla="*/ 21 h 46"/>
                <a:gd name="T54" fmla="*/ 64 w 141"/>
                <a:gd name="T55" fmla="*/ 9 h 46"/>
                <a:gd name="T56" fmla="*/ 93 w 141"/>
                <a:gd name="T57" fmla="*/ 2 h 46"/>
                <a:gd name="T58" fmla="*/ 106 w 141"/>
                <a:gd name="T59" fmla="*/ 1 h 46"/>
                <a:gd name="T60" fmla="*/ 112 w 141"/>
                <a:gd name="T61" fmla="*/ 0 h 46"/>
                <a:gd name="T62" fmla="*/ 118 w 141"/>
                <a:gd name="T63" fmla="*/ 0 h 46"/>
                <a:gd name="T64" fmla="*/ 128 w 141"/>
                <a:gd name="T65" fmla="*/ 0 h 46"/>
                <a:gd name="T66" fmla="*/ 132 w 141"/>
                <a:gd name="T67" fmla="*/ 0 h 46"/>
                <a:gd name="T68" fmla="*/ 135 w 141"/>
                <a:gd name="T69" fmla="*/ 1 h 46"/>
                <a:gd name="T70" fmla="*/ 139 w 141"/>
                <a:gd name="T71" fmla="*/ 1 h 46"/>
                <a:gd name="T72" fmla="*/ 141 w 141"/>
                <a:gd name="T7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46">
                  <a:moveTo>
                    <a:pt x="141" y="1"/>
                  </a:moveTo>
                  <a:cubicBezTo>
                    <a:pt x="141" y="2"/>
                    <a:pt x="140" y="2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ubicBezTo>
                    <a:pt x="134" y="1"/>
                    <a:pt x="133" y="1"/>
                    <a:pt x="132" y="1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125" y="1"/>
                    <a:pt x="122" y="1"/>
                    <a:pt x="118" y="1"/>
                  </a:cubicBezTo>
                  <a:cubicBezTo>
                    <a:pt x="116" y="1"/>
                    <a:pt x="114" y="1"/>
                    <a:pt x="113" y="1"/>
                  </a:cubicBezTo>
                  <a:cubicBezTo>
                    <a:pt x="111" y="2"/>
                    <a:pt x="109" y="2"/>
                    <a:pt x="107" y="2"/>
                  </a:cubicBezTo>
                  <a:cubicBezTo>
                    <a:pt x="102" y="2"/>
                    <a:pt x="98" y="3"/>
                    <a:pt x="93" y="4"/>
                  </a:cubicBezTo>
                  <a:cubicBezTo>
                    <a:pt x="84" y="5"/>
                    <a:pt x="74" y="8"/>
                    <a:pt x="64" y="11"/>
                  </a:cubicBezTo>
                  <a:cubicBezTo>
                    <a:pt x="54" y="14"/>
                    <a:pt x="45" y="18"/>
                    <a:pt x="37" y="22"/>
                  </a:cubicBezTo>
                  <a:cubicBezTo>
                    <a:pt x="33" y="24"/>
                    <a:pt x="29" y="26"/>
                    <a:pt x="26" y="28"/>
                  </a:cubicBezTo>
                  <a:cubicBezTo>
                    <a:pt x="24" y="29"/>
                    <a:pt x="22" y="30"/>
                    <a:pt x="21" y="30"/>
                  </a:cubicBezTo>
                  <a:cubicBezTo>
                    <a:pt x="19" y="31"/>
                    <a:pt x="18" y="32"/>
                    <a:pt x="17" y="33"/>
                  </a:cubicBezTo>
                  <a:cubicBezTo>
                    <a:pt x="14" y="35"/>
                    <a:pt x="11" y="37"/>
                    <a:pt x="9" y="38"/>
                  </a:cubicBezTo>
                  <a:cubicBezTo>
                    <a:pt x="8" y="39"/>
                    <a:pt x="7" y="40"/>
                    <a:pt x="6" y="41"/>
                  </a:cubicBezTo>
                  <a:cubicBezTo>
                    <a:pt x="6" y="41"/>
                    <a:pt x="5" y="42"/>
                    <a:pt x="4" y="42"/>
                  </a:cubicBezTo>
                  <a:cubicBezTo>
                    <a:pt x="3" y="44"/>
                    <a:pt x="2" y="44"/>
                    <a:pt x="1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1" y="45"/>
                  </a:cubicBezTo>
                  <a:cubicBezTo>
                    <a:pt x="1" y="44"/>
                    <a:pt x="2" y="43"/>
                    <a:pt x="4" y="42"/>
                  </a:cubicBezTo>
                  <a:cubicBezTo>
                    <a:pt x="4" y="41"/>
                    <a:pt x="5" y="41"/>
                    <a:pt x="6" y="40"/>
                  </a:cubicBezTo>
                  <a:cubicBezTo>
                    <a:pt x="7" y="39"/>
                    <a:pt x="8" y="39"/>
                    <a:pt x="9" y="38"/>
                  </a:cubicBezTo>
                  <a:cubicBezTo>
                    <a:pt x="11" y="36"/>
                    <a:pt x="13" y="34"/>
                    <a:pt x="16" y="33"/>
                  </a:cubicBezTo>
                  <a:cubicBezTo>
                    <a:pt x="17" y="32"/>
                    <a:pt x="19" y="31"/>
                    <a:pt x="20" y="30"/>
                  </a:cubicBezTo>
                  <a:cubicBezTo>
                    <a:pt x="22" y="29"/>
                    <a:pt x="23" y="28"/>
                    <a:pt x="25" y="27"/>
                  </a:cubicBezTo>
                  <a:cubicBezTo>
                    <a:pt x="28" y="25"/>
                    <a:pt x="32" y="23"/>
                    <a:pt x="36" y="21"/>
                  </a:cubicBezTo>
                  <a:cubicBezTo>
                    <a:pt x="44" y="17"/>
                    <a:pt x="53" y="13"/>
                    <a:pt x="64" y="9"/>
                  </a:cubicBezTo>
                  <a:cubicBezTo>
                    <a:pt x="74" y="6"/>
                    <a:pt x="84" y="4"/>
                    <a:pt x="93" y="2"/>
                  </a:cubicBezTo>
                  <a:cubicBezTo>
                    <a:pt x="98" y="2"/>
                    <a:pt x="102" y="1"/>
                    <a:pt x="106" y="1"/>
                  </a:cubicBezTo>
                  <a:cubicBezTo>
                    <a:pt x="108" y="1"/>
                    <a:pt x="110" y="0"/>
                    <a:pt x="112" y="0"/>
                  </a:cubicBezTo>
                  <a:cubicBezTo>
                    <a:pt x="114" y="0"/>
                    <a:pt x="116" y="0"/>
                    <a:pt x="118" y="0"/>
                  </a:cubicBezTo>
                  <a:cubicBezTo>
                    <a:pt x="122" y="0"/>
                    <a:pt x="125" y="0"/>
                    <a:pt x="128" y="0"/>
                  </a:cubicBezTo>
                  <a:cubicBezTo>
                    <a:pt x="129" y="0"/>
                    <a:pt x="130" y="0"/>
                    <a:pt x="132" y="0"/>
                  </a:cubicBezTo>
                  <a:cubicBezTo>
                    <a:pt x="133" y="0"/>
                    <a:pt x="134" y="1"/>
                    <a:pt x="135" y="1"/>
                  </a:cubicBezTo>
                  <a:cubicBezTo>
                    <a:pt x="137" y="1"/>
                    <a:pt x="138" y="1"/>
                    <a:pt x="139" y="1"/>
                  </a:cubicBezTo>
                  <a:cubicBezTo>
                    <a:pt x="141" y="1"/>
                    <a:pt x="14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7">
              <a:extLst>
                <a:ext uri="{FF2B5EF4-FFF2-40B4-BE49-F238E27FC236}">
                  <a16:creationId xmlns:a16="http://schemas.microsoft.com/office/drawing/2014/main" id="{A9E5E350-6A21-4610-B1C3-40436362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2566"/>
              <a:ext cx="653" cy="107"/>
            </a:xfrm>
            <a:custGeom>
              <a:avLst/>
              <a:gdLst>
                <a:gd name="T0" fmla="*/ 281 w 281"/>
                <a:gd name="T1" fmla="*/ 42 h 46"/>
                <a:gd name="T2" fmla="*/ 274 w 281"/>
                <a:gd name="T3" fmla="*/ 35 h 46"/>
                <a:gd name="T4" fmla="*/ 245 w 281"/>
                <a:gd name="T5" fmla="*/ 22 h 46"/>
                <a:gd name="T6" fmla="*/ 223 w 281"/>
                <a:gd name="T7" fmla="*/ 18 h 46"/>
                <a:gd name="T8" fmla="*/ 198 w 281"/>
                <a:gd name="T9" fmla="*/ 15 h 46"/>
                <a:gd name="T10" fmla="*/ 170 w 281"/>
                <a:gd name="T11" fmla="*/ 9 h 46"/>
                <a:gd name="T12" fmla="*/ 140 w 281"/>
                <a:gd name="T13" fmla="*/ 4 h 46"/>
                <a:gd name="T14" fmla="*/ 82 w 281"/>
                <a:gd name="T15" fmla="*/ 10 h 46"/>
                <a:gd name="T16" fmla="*/ 59 w 281"/>
                <a:gd name="T17" fmla="*/ 19 h 46"/>
                <a:gd name="T18" fmla="*/ 39 w 281"/>
                <a:gd name="T19" fmla="*/ 27 h 46"/>
                <a:gd name="T20" fmla="*/ 11 w 281"/>
                <a:gd name="T21" fmla="*/ 41 h 46"/>
                <a:gd name="T22" fmla="*/ 3 w 281"/>
                <a:gd name="T23" fmla="*/ 45 h 46"/>
                <a:gd name="T24" fmla="*/ 1 w 281"/>
                <a:gd name="T25" fmla="*/ 46 h 46"/>
                <a:gd name="T26" fmla="*/ 0 w 281"/>
                <a:gd name="T27" fmla="*/ 46 h 46"/>
                <a:gd name="T28" fmla="*/ 1 w 281"/>
                <a:gd name="T29" fmla="*/ 46 h 46"/>
                <a:gd name="T30" fmla="*/ 3 w 281"/>
                <a:gd name="T31" fmla="*/ 44 h 46"/>
                <a:gd name="T32" fmla="*/ 10 w 281"/>
                <a:gd name="T33" fmla="*/ 40 h 46"/>
                <a:gd name="T34" fmla="*/ 38 w 281"/>
                <a:gd name="T35" fmla="*/ 27 h 46"/>
                <a:gd name="T36" fmla="*/ 58 w 281"/>
                <a:gd name="T37" fmla="*/ 18 h 46"/>
                <a:gd name="T38" fmla="*/ 82 w 281"/>
                <a:gd name="T39" fmla="*/ 9 h 46"/>
                <a:gd name="T40" fmla="*/ 140 w 281"/>
                <a:gd name="T41" fmla="*/ 2 h 46"/>
                <a:gd name="T42" fmla="*/ 170 w 281"/>
                <a:gd name="T43" fmla="*/ 8 h 46"/>
                <a:gd name="T44" fmla="*/ 198 w 281"/>
                <a:gd name="T45" fmla="*/ 14 h 46"/>
                <a:gd name="T46" fmla="*/ 224 w 281"/>
                <a:gd name="T47" fmla="*/ 17 h 46"/>
                <a:gd name="T48" fmla="*/ 246 w 281"/>
                <a:gd name="T49" fmla="*/ 21 h 46"/>
                <a:gd name="T50" fmla="*/ 274 w 281"/>
                <a:gd name="T51" fmla="*/ 35 h 46"/>
                <a:gd name="T52" fmla="*/ 281 w 281"/>
                <a:gd name="T53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1" h="46">
                  <a:moveTo>
                    <a:pt x="281" y="42"/>
                  </a:moveTo>
                  <a:cubicBezTo>
                    <a:pt x="281" y="42"/>
                    <a:pt x="279" y="39"/>
                    <a:pt x="274" y="35"/>
                  </a:cubicBezTo>
                  <a:cubicBezTo>
                    <a:pt x="268" y="31"/>
                    <a:pt x="259" y="26"/>
                    <a:pt x="245" y="22"/>
                  </a:cubicBezTo>
                  <a:cubicBezTo>
                    <a:pt x="239" y="21"/>
                    <a:pt x="231" y="19"/>
                    <a:pt x="223" y="18"/>
                  </a:cubicBezTo>
                  <a:cubicBezTo>
                    <a:pt x="215" y="17"/>
                    <a:pt x="207" y="16"/>
                    <a:pt x="198" y="15"/>
                  </a:cubicBezTo>
                  <a:cubicBezTo>
                    <a:pt x="189" y="14"/>
                    <a:pt x="179" y="12"/>
                    <a:pt x="170" y="9"/>
                  </a:cubicBezTo>
                  <a:cubicBezTo>
                    <a:pt x="160" y="7"/>
                    <a:pt x="151" y="5"/>
                    <a:pt x="140" y="4"/>
                  </a:cubicBezTo>
                  <a:cubicBezTo>
                    <a:pt x="119" y="1"/>
                    <a:pt x="99" y="5"/>
                    <a:pt x="82" y="10"/>
                  </a:cubicBezTo>
                  <a:cubicBezTo>
                    <a:pt x="74" y="13"/>
                    <a:pt x="66" y="16"/>
                    <a:pt x="59" y="19"/>
                  </a:cubicBezTo>
                  <a:cubicBezTo>
                    <a:pt x="51" y="22"/>
                    <a:pt x="45" y="25"/>
                    <a:pt x="39" y="27"/>
                  </a:cubicBezTo>
                  <a:cubicBezTo>
                    <a:pt x="27" y="33"/>
                    <a:pt x="17" y="38"/>
                    <a:pt x="11" y="41"/>
                  </a:cubicBezTo>
                  <a:cubicBezTo>
                    <a:pt x="7" y="43"/>
                    <a:pt x="5" y="44"/>
                    <a:pt x="3" y="45"/>
                  </a:cubicBezTo>
                  <a:cubicBezTo>
                    <a:pt x="2" y="45"/>
                    <a:pt x="2" y="45"/>
                    <a:pt x="1" y="46"/>
                  </a:cubicBezTo>
                  <a:cubicBezTo>
                    <a:pt x="1" y="46"/>
                    <a:pt x="0" y="46"/>
                    <a:pt x="0" y="46"/>
                  </a:cubicBezTo>
                  <a:cubicBezTo>
                    <a:pt x="0" y="46"/>
                    <a:pt x="1" y="46"/>
                    <a:pt x="1" y="46"/>
                  </a:cubicBezTo>
                  <a:cubicBezTo>
                    <a:pt x="1" y="45"/>
                    <a:pt x="2" y="45"/>
                    <a:pt x="3" y="44"/>
                  </a:cubicBezTo>
                  <a:cubicBezTo>
                    <a:pt x="5" y="44"/>
                    <a:pt x="7" y="42"/>
                    <a:pt x="10" y="40"/>
                  </a:cubicBezTo>
                  <a:cubicBezTo>
                    <a:pt x="17" y="37"/>
                    <a:pt x="26" y="32"/>
                    <a:pt x="38" y="27"/>
                  </a:cubicBezTo>
                  <a:cubicBezTo>
                    <a:pt x="44" y="24"/>
                    <a:pt x="51" y="21"/>
                    <a:pt x="58" y="18"/>
                  </a:cubicBezTo>
                  <a:cubicBezTo>
                    <a:pt x="65" y="15"/>
                    <a:pt x="73" y="12"/>
                    <a:pt x="82" y="9"/>
                  </a:cubicBezTo>
                  <a:cubicBezTo>
                    <a:pt x="99" y="4"/>
                    <a:pt x="119" y="0"/>
                    <a:pt x="140" y="2"/>
                  </a:cubicBezTo>
                  <a:cubicBezTo>
                    <a:pt x="151" y="3"/>
                    <a:pt x="161" y="6"/>
                    <a:pt x="170" y="8"/>
                  </a:cubicBezTo>
                  <a:cubicBezTo>
                    <a:pt x="180" y="11"/>
                    <a:pt x="189" y="13"/>
                    <a:pt x="198" y="14"/>
                  </a:cubicBezTo>
                  <a:cubicBezTo>
                    <a:pt x="207" y="15"/>
                    <a:pt x="216" y="16"/>
                    <a:pt x="224" y="17"/>
                  </a:cubicBezTo>
                  <a:cubicBezTo>
                    <a:pt x="232" y="18"/>
                    <a:pt x="239" y="19"/>
                    <a:pt x="246" y="21"/>
                  </a:cubicBezTo>
                  <a:cubicBezTo>
                    <a:pt x="259" y="25"/>
                    <a:pt x="269" y="30"/>
                    <a:pt x="274" y="35"/>
                  </a:cubicBezTo>
                  <a:cubicBezTo>
                    <a:pt x="280" y="39"/>
                    <a:pt x="281" y="42"/>
                    <a:pt x="28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58">
              <a:extLst>
                <a:ext uri="{FF2B5EF4-FFF2-40B4-BE49-F238E27FC236}">
                  <a16:creationId xmlns:a16="http://schemas.microsoft.com/office/drawing/2014/main" id="{3E5B46D5-C681-4CF6-8E63-ACD3EC5E4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" y="2559"/>
              <a:ext cx="163" cy="114"/>
            </a:xfrm>
            <a:custGeom>
              <a:avLst/>
              <a:gdLst>
                <a:gd name="T0" fmla="*/ 70 w 70"/>
                <a:gd name="T1" fmla="*/ 0 h 49"/>
                <a:gd name="T2" fmla="*/ 70 w 70"/>
                <a:gd name="T3" fmla="*/ 3 h 49"/>
                <a:gd name="T4" fmla="*/ 67 w 70"/>
                <a:gd name="T5" fmla="*/ 12 h 49"/>
                <a:gd name="T6" fmla="*/ 45 w 70"/>
                <a:gd name="T7" fmla="*/ 34 h 49"/>
                <a:gd name="T8" fmla="*/ 14 w 70"/>
                <a:gd name="T9" fmla="*/ 46 h 49"/>
                <a:gd name="T10" fmla="*/ 3 w 70"/>
                <a:gd name="T11" fmla="*/ 48 h 49"/>
                <a:gd name="T12" fmla="*/ 0 w 70"/>
                <a:gd name="T13" fmla="*/ 49 h 49"/>
                <a:gd name="T14" fmla="*/ 3 w 70"/>
                <a:gd name="T15" fmla="*/ 48 h 49"/>
                <a:gd name="T16" fmla="*/ 13 w 70"/>
                <a:gd name="T17" fmla="*/ 45 h 49"/>
                <a:gd name="T18" fmla="*/ 44 w 70"/>
                <a:gd name="T19" fmla="*/ 33 h 49"/>
                <a:gd name="T20" fmla="*/ 66 w 70"/>
                <a:gd name="T21" fmla="*/ 11 h 49"/>
                <a:gd name="T22" fmla="*/ 70 w 70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9">
                  <a:moveTo>
                    <a:pt x="70" y="0"/>
                  </a:moveTo>
                  <a:cubicBezTo>
                    <a:pt x="70" y="0"/>
                    <a:pt x="70" y="1"/>
                    <a:pt x="70" y="3"/>
                  </a:cubicBezTo>
                  <a:cubicBezTo>
                    <a:pt x="69" y="5"/>
                    <a:pt x="68" y="8"/>
                    <a:pt x="67" y="12"/>
                  </a:cubicBezTo>
                  <a:cubicBezTo>
                    <a:pt x="64" y="18"/>
                    <a:pt x="57" y="28"/>
                    <a:pt x="45" y="34"/>
                  </a:cubicBezTo>
                  <a:cubicBezTo>
                    <a:pt x="34" y="40"/>
                    <a:pt x="22" y="44"/>
                    <a:pt x="14" y="46"/>
                  </a:cubicBezTo>
                  <a:cubicBezTo>
                    <a:pt x="9" y="47"/>
                    <a:pt x="6" y="48"/>
                    <a:pt x="3" y="48"/>
                  </a:cubicBezTo>
                  <a:cubicBezTo>
                    <a:pt x="1" y="49"/>
                    <a:pt x="0" y="49"/>
                    <a:pt x="0" y="49"/>
                  </a:cubicBezTo>
                  <a:cubicBezTo>
                    <a:pt x="0" y="49"/>
                    <a:pt x="1" y="48"/>
                    <a:pt x="3" y="48"/>
                  </a:cubicBezTo>
                  <a:cubicBezTo>
                    <a:pt x="6" y="47"/>
                    <a:pt x="9" y="46"/>
                    <a:pt x="13" y="45"/>
                  </a:cubicBezTo>
                  <a:cubicBezTo>
                    <a:pt x="21" y="42"/>
                    <a:pt x="33" y="39"/>
                    <a:pt x="44" y="33"/>
                  </a:cubicBezTo>
                  <a:cubicBezTo>
                    <a:pt x="56" y="27"/>
                    <a:pt x="62" y="18"/>
                    <a:pt x="66" y="11"/>
                  </a:cubicBezTo>
                  <a:cubicBezTo>
                    <a:pt x="69" y="5"/>
                    <a:pt x="6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9">
              <a:extLst>
                <a:ext uri="{FF2B5EF4-FFF2-40B4-BE49-F238E27FC236}">
                  <a16:creationId xmlns:a16="http://schemas.microsoft.com/office/drawing/2014/main" id="{A9A58FA3-CC05-46A6-B22D-D80CDE6F9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" y="2559"/>
              <a:ext cx="242" cy="114"/>
            </a:xfrm>
            <a:custGeom>
              <a:avLst/>
              <a:gdLst>
                <a:gd name="T0" fmla="*/ 1 w 104"/>
                <a:gd name="T1" fmla="*/ 49 h 49"/>
                <a:gd name="T2" fmla="*/ 4 w 104"/>
                <a:gd name="T3" fmla="*/ 46 h 49"/>
                <a:gd name="T4" fmla="*/ 14 w 104"/>
                <a:gd name="T5" fmla="*/ 40 h 49"/>
                <a:gd name="T6" fmla="*/ 50 w 104"/>
                <a:gd name="T7" fmla="*/ 21 h 49"/>
                <a:gd name="T8" fmla="*/ 87 w 104"/>
                <a:gd name="T9" fmla="*/ 6 h 49"/>
                <a:gd name="T10" fmla="*/ 99 w 104"/>
                <a:gd name="T11" fmla="*/ 1 h 49"/>
                <a:gd name="T12" fmla="*/ 104 w 104"/>
                <a:gd name="T13" fmla="*/ 0 h 49"/>
                <a:gd name="T14" fmla="*/ 99 w 104"/>
                <a:gd name="T15" fmla="*/ 2 h 49"/>
                <a:gd name="T16" fmla="*/ 88 w 104"/>
                <a:gd name="T17" fmla="*/ 7 h 49"/>
                <a:gd name="T18" fmla="*/ 50 w 104"/>
                <a:gd name="T19" fmla="*/ 22 h 49"/>
                <a:gd name="T20" fmla="*/ 15 w 104"/>
                <a:gd name="T21" fmla="*/ 41 h 49"/>
                <a:gd name="T22" fmla="*/ 4 w 104"/>
                <a:gd name="T23" fmla="*/ 47 h 49"/>
                <a:gd name="T24" fmla="*/ 1 w 104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49">
                  <a:moveTo>
                    <a:pt x="1" y="49"/>
                  </a:moveTo>
                  <a:cubicBezTo>
                    <a:pt x="0" y="49"/>
                    <a:pt x="2" y="48"/>
                    <a:pt x="4" y="46"/>
                  </a:cubicBezTo>
                  <a:cubicBezTo>
                    <a:pt x="6" y="45"/>
                    <a:pt x="10" y="42"/>
                    <a:pt x="14" y="40"/>
                  </a:cubicBezTo>
                  <a:cubicBezTo>
                    <a:pt x="22" y="34"/>
                    <a:pt x="35" y="28"/>
                    <a:pt x="50" y="21"/>
                  </a:cubicBezTo>
                  <a:cubicBezTo>
                    <a:pt x="64" y="15"/>
                    <a:pt x="78" y="9"/>
                    <a:pt x="87" y="6"/>
                  </a:cubicBezTo>
                  <a:cubicBezTo>
                    <a:pt x="92" y="4"/>
                    <a:pt x="96" y="2"/>
                    <a:pt x="99" y="1"/>
                  </a:cubicBezTo>
                  <a:cubicBezTo>
                    <a:pt x="102" y="1"/>
                    <a:pt x="103" y="0"/>
                    <a:pt x="104" y="0"/>
                  </a:cubicBezTo>
                  <a:cubicBezTo>
                    <a:pt x="104" y="0"/>
                    <a:pt x="102" y="1"/>
                    <a:pt x="99" y="2"/>
                  </a:cubicBezTo>
                  <a:cubicBezTo>
                    <a:pt x="96" y="3"/>
                    <a:pt x="93" y="5"/>
                    <a:pt x="88" y="7"/>
                  </a:cubicBezTo>
                  <a:cubicBezTo>
                    <a:pt x="78" y="11"/>
                    <a:pt x="65" y="16"/>
                    <a:pt x="50" y="22"/>
                  </a:cubicBezTo>
                  <a:cubicBezTo>
                    <a:pt x="36" y="29"/>
                    <a:pt x="23" y="35"/>
                    <a:pt x="15" y="41"/>
                  </a:cubicBezTo>
                  <a:cubicBezTo>
                    <a:pt x="10" y="43"/>
                    <a:pt x="7" y="45"/>
                    <a:pt x="4" y="47"/>
                  </a:cubicBezTo>
                  <a:cubicBezTo>
                    <a:pt x="2" y="48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0">
              <a:extLst>
                <a:ext uri="{FF2B5EF4-FFF2-40B4-BE49-F238E27FC236}">
                  <a16:creationId xmlns:a16="http://schemas.microsoft.com/office/drawing/2014/main" id="{A5C9489E-510A-490F-BEDE-E644FB2CC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2564"/>
              <a:ext cx="504" cy="109"/>
            </a:xfrm>
            <a:custGeom>
              <a:avLst/>
              <a:gdLst>
                <a:gd name="T0" fmla="*/ 217 w 217"/>
                <a:gd name="T1" fmla="*/ 0 h 47"/>
                <a:gd name="T2" fmla="*/ 208 w 217"/>
                <a:gd name="T3" fmla="*/ 0 h 47"/>
                <a:gd name="T4" fmla="*/ 185 w 217"/>
                <a:gd name="T5" fmla="*/ 6 h 47"/>
                <a:gd name="T6" fmla="*/ 155 w 217"/>
                <a:gd name="T7" fmla="*/ 22 h 47"/>
                <a:gd name="T8" fmla="*/ 137 w 217"/>
                <a:gd name="T9" fmla="*/ 32 h 47"/>
                <a:gd name="T10" fmla="*/ 115 w 217"/>
                <a:gd name="T11" fmla="*/ 39 h 47"/>
                <a:gd name="T12" fmla="*/ 70 w 217"/>
                <a:gd name="T13" fmla="*/ 43 h 47"/>
                <a:gd name="T14" fmla="*/ 34 w 217"/>
                <a:gd name="T15" fmla="*/ 44 h 47"/>
                <a:gd name="T16" fmla="*/ 9 w 217"/>
                <a:gd name="T17" fmla="*/ 46 h 47"/>
                <a:gd name="T18" fmla="*/ 2 w 217"/>
                <a:gd name="T19" fmla="*/ 47 h 47"/>
                <a:gd name="T20" fmla="*/ 0 w 217"/>
                <a:gd name="T21" fmla="*/ 47 h 47"/>
                <a:gd name="T22" fmla="*/ 2 w 217"/>
                <a:gd name="T23" fmla="*/ 46 h 47"/>
                <a:gd name="T24" fmla="*/ 9 w 217"/>
                <a:gd name="T25" fmla="*/ 45 h 47"/>
                <a:gd name="T26" fmla="*/ 33 w 217"/>
                <a:gd name="T27" fmla="*/ 43 h 47"/>
                <a:gd name="T28" fmla="*/ 70 w 217"/>
                <a:gd name="T29" fmla="*/ 42 h 47"/>
                <a:gd name="T30" fmla="*/ 114 w 217"/>
                <a:gd name="T31" fmla="*/ 37 h 47"/>
                <a:gd name="T32" fmla="*/ 136 w 217"/>
                <a:gd name="T33" fmla="*/ 31 h 47"/>
                <a:gd name="T34" fmla="*/ 154 w 217"/>
                <a:gd name="T35" fmla="*/ 21 h 47"/>
                <a:gd name="T36" fmla="*/ 184 w 217"/>
                <a:gd name="T37" fmla="*/ 5 h 47"/>
                <a:gd name="T38" fmla="*/ 208 w 217"/>
                <a:gd name="T39" fmla="*/ 0 h 47"/>
                <a:gd name="T40" fmla="*/ 215 w 217"/>
                <a:gd name="T41" fmla="*/ 0 h 47"/>
                <a:gd name="T42" fmla="*/ 217 w 217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7" h="47">
                  <a:moveTo>
                    <a:pt x="217" y="0"/>
                  </a:moveTo>
                  <a:cubicBezTo>
                    <a:pt x="217" y="0"/>
                    <a:pt x="214" y="0"/>
                    <a:pt x="208" y="0"/>
                  </a:cubicBezTo>
                  <a:cubicBezTo>
                    <a:pt x="203" y="1"/>
                    <a:pt x="194" y="2"/>
                    <a:pt x="185" y="6"/>
                  </a:cubicBezTo>
                  <a:cubicBezTo>
                    <a:pt x="176" y="10"/>
                    <a:pt x="166" y="16"/>
                    <a:pt x="155" y="22"/>
                  </a:cubicBezTo>
                  <a:cubicBezTo>
                    <a:pt x="149" y="26"/>
                    <a:pt x="143" y="29"/>
                    <a:pt x="137" y="32"/>
                  </a:cubicBezTo>
                  <a:cubicBezTo>
                    <a:pt x="130" y="35"/>
                    <a:pt x="122" y="37"/>
                    <a:pt x="115" y="39"/>
                  </a:cubicBezTo>
                  <a:cubicBezTo>
                    <a:pt x="99" y="42"/>
                    <a:pt x="84" y="43"/>
                    <a:pt x="70" y="43"/>
                  </a:cubicBezTo>
                  <a:cubicBezTo>
                    <a:pt x="56" y="43"/>
                    <a:pt x="44" y="43"/>
                    <a:pt x="34" y="44"/>
                  </a:cubicBezTo>
                  <a:cubicBezTo>
                    <a:pt x="23" y="44"/>
                    <a:pt x="15" y="45"/>
                    <a:pt x="9" y="46"/>
                  </a:cubicBezTo>
                  <a:cubicBezTo>
                    <a:pt x="6" y="46"/>
                    <a:pt x="4" y="46"/>
                    <a:pt x="2" y="47"/>
                  </a:cubicBezTo>
                  <a:cubicBezTo>
                    <a:pt x="1" y="47"/>
                    <a:pt x="0" y="47"/>
                    <a:pt x="0" y="47"/>
                  </a:cubicBezTo>
                  <a:cubicBezTo>
                    <a:pt x="0" y="47"/>
                    <a:pt x="1" y="47"/>
                    <a:pt x="2" y="46"/>
                  </a:cubicBezTo>
                  <a:cubicBezTo>
                    <a:pt x="4" y="46"/>
                    <a:pt x="6" y="46"/>
                    <a:pt x="9" y="45"/>
                  </a:cubicBezTo>
                  <a:cubicBezTo>
                    <a:pt x="15" y="44"/>
                    <a:pt x="23" y="43"/>
                    <a:pt x="33" y="43"/>
                  </a:cubicBezTo>
                  <a:cubicBezTo>
                    <a:pt x="44" y="42"/>
                    <a:pt x="56" y="42"/>
                    <a:pt x="70" y="42"/>
                  </a:cubicBezTo>
                  <a:cubicBezTo>
                    <a:pt x="84" y="41"/>
                    <a:pt x="99" y="41"/>
                    <a:pt x="114" y="37"/>
                  </a:cubicBezTo>
                  <a:cubicBezTo>
                    <a:pt x="122" y="36"/>
                    <a:pt x="129" y="34"/>
                    <a:pt x="136" y="31"/>
                  </a:cubicBezTo>
                  <a:cubicBezTo>
                    <a:pt x="142" y="28"/>
                    <a:pt x="148" y="25"/>
                    <a:pt x="154" y="21"/>
                  </a:cubicBezTo>
                  <a:cubicBezTo>
                    <a:pt x="165" y="15"/>
                    <a:pt x="175" y="9"/>
                    <a:pt x="184" y="5"/>
                  </a:cubicBezTo>
                  <a:cubicBezTo>
                    <a:pt x="194" y="1"/>
                    <a:pt x="202" y="0"/>
                    <a:pt x="208" y="0"/>
                  </a:cubicBezTo>
                  <a:cubicBezTo>
                    <a:pt x="211" y="0"/>
                    <a:pt x="213" y="0"/>
                    <a:pt x="215" y="0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1">
              <a:extLst>
                <a:ext uri="{FF2B5EF4-FFF2-40B4-BE49-F238E27FC236}">
                  <a16:creationId xmlns:a16="http://schemas.microsoft.com/office/drawing/2014/main" id="{D1E6C7E6-78BC-4FA7-9C7D-5A6AE1FC8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7" y="2559"/>
              <a:ext cx="239" cy="114"/>
            </a:xfrm>
            <a:custGeom>
              <a:avLst/>
              <a:gdLst>
                <a:gd name="T0" fmla="*/ 0 w 103"/>
                <a:gd name="T1" fmla="*/ 49 h 49"/>
                <a:gd name="T2" fmla="*/ 3 w 103"/>
                <a:gd name="T3" fmla="*/ 46 h 49"/>
                <a:gd name="T4" fmla="*/ 13 w 103"/>
                <a:gd name="T5" fmla="*/ 40 h 49"/>
                <a:gd name="T6" fmla="*/ 49 w 103"/>
                <a:gd name="T7" fmla="*/ 21 h 49"/>
                <a:gd name="T8" fmla="*/ 87 w 103"/>
                <a:gd name="T9" fmla="*/ 6 h 49"/>
                <a:gd name="T10" fmla="*/ 98 w 103"/>
                <a:gd name="T11" fmla="*/ 1 h 49"/>
                <a:gd name="T12" fmla="*/ 103 w 103"/>
                <a:gd name="T13" fmla="*/ 0 h 49"/>
                <a:gd name="T14" fmla="*/ 99 w 103"/>
                <a:gd name="T15" fmla="*/ 2 h 49"/>
                <a:gd name="T16" fmla="*/ 87 w 103"/>
                <a:gd name="T17" fmla="*/ 7 h 49"/>
                <a:gd name="T18" fmla="*/ 50 w 103"/>
                <a:gd name="T19" fmla="*/ 22 h 49"/>
                <a:gd name="T20" fmla="*/ 14 w 103"/>
                <a:gd name="T21" fmla="*/ 41 h 49"/>
                <a:gd name="T22" fmla="*/ 4 w 103"/>
                <a:gd name="T23" fmla="*/ 47 h 49"/>
                <a:gd name="T24" fmla="*/ 0 w 103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49">
                  <a:moveTo>
                    <a:pt x="0" y="49"/>
                  </a:moveTo>
                  <a:cubicBezTo>
                    <a:pt x="0" y="49"/>
                    <a:pt x="1" y="48"/>
                    <a:pt x="3" y="46"/>
                  </a:cubicBezTo>
                  <a:cubicBezTo>
                    <a:pt x="6" y="45"/>
                    <a:pt x="9" y="42"/>
                    <a:pt x="13" y="40"/>
                  </a:cubicBezTo>
                  <a:cubicBezTo>
                    <a:pt x="22" y="34"/>
                    <a:pt x="34" y="28"/>
                    <a:pt x="49" y="21"/>
                  </a:cubicBezTo>
                  <a:cubicBezTo>
                    <a:pt x="63" y="15"/>
                    <a:pt x="77" y="9"/>
                    <a:pt x="87" y="6"/>
                  </a:cubicBezTo>
                  <a:cubicBezTo>
                    <a:pt x="92" y="4"/>
                    <a:pt x="96" y="2"/>
                    <a:pt x="98" y="1"/>
                  </a:cubicBezTo>
                  <a:cubicBezTo>
                    <a:pt x="101" y="1"/>
                    <a:pt x="103" y="0"/>
                    <a:pt x="103" y="0"/>
                  </a:cubicBezTo>
                  <a:cubicBezTo>
                    <a:pt x="103" y="0"/>
                    <a:pt x="101" y="1"/>
                    <a:pt x="99" y="2"/>
                  </a:cubicBezTo>
                  <a:cubicBezTo>
                    <a:pt x="96" y="3"/>
                    <a:pt x="92" y="5"/>
                    <a:pt x="87" y="7"/>
                  </a:cubicBezTo>
                  <a:cubicBezTo>
                    <a:pt x="78" y="11"/>
                    <a:pt x="64" y="16"/>
                    <a:pt x="50" y="22"/>
                  </a:cubicBezTo>
                  <a:cubicBezTo>
                    <a:pt x="35" y="29"/>
                    <a:pt x="23" y="35"/>
                    <a:pt x="14" y="41"/>
                  </a:cubicBezTo>
                  <a:cubicBezTo>
                    <a:pt x="10" y="43"/>
                    <a:pt x="6" y="45"/>
                    <a:pt x="4" y="47"/>
                  </a:cubicBezTo>
                  <a:cubicBezTo>
                    <a:pt x="1" y="48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2">
              <a:extLst>
                <a:ext uri="{FF2B5EF4-FFF2-40B4-BE49-F238E27FC236}">
                  <a16:creationId xmlns:a16="http://schemas.microsoft.com/office/drawing/2014/main" id="{2B6C9F72-898E-46F5-81D2-A7BF6D05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" y="2564"/>
              <a:ext cx="507" cy="109"/>
            </a:xfrm>
            <a:custGeom>
              <a:avLst/>
              <a:gdLst>
                <a:gd name="T0" fmla="*/ 218 w 218"/>
                <a:gd name="T1" fmla="*/ 0 h 47"/>
                <a:gd name="T2" fmla="*/ 209 w 218"/>
                <a:gd name="T3" fmla="*/ 0 h 47"/>
                <a:gd name="T4" fmla="*/ 185 w 218"/>
                <a:gd name="T5" fmla="*/ 6 h 47"/>
                <a:gd name="T6" fmla="*/ 155 w 218"/>
                <a:gd name="T7" fmla="*/ 22 h 47"/>
                <a:gd name="T8" fmla="*/ 137 w 218"/>
                <a:gd name="T9" fmla="*/ 32 h 47"/>
                <a:gd name="T10" fmla="*/ 115 w 218"/>
                <a:gd name="T11" fmla="*/ 39 h 47"/>
                <a:gd name="T12" fmla="*/ 70 w 218"/>
                <a:gd name="T13" fmla="*/ 43 h 47"/>
                <a:gd name="T14" fmla="*/ 34 w 218"/>
                <a:gd name="T15" fmla="*/ 44 h 47"/>
                <a:gd name="T16" fmla="*/ 9 w 218"/>
                <a:gd name="T17" fmla="*/ 46 h 47"/>
                <a:gd name="T18" fmla="*/ 3 w 218"/>
                <a:gd name="T19" fmla="*/ 47 h 47"/>
                <a:gd name="T20" fmla="*/ 1 w 218"/>
                <a:gd name="T21" fmla="*/ 47 h 47"/>
                <a:gd name="T22" fmla="*/ 3 w 218"/>
                <a:gd name="T23" fmla="*/ 46 h 47"/>
                <a:gd name="T24" fmla="*/ 9 w 218"/>
                <a:gd name="T25" fmla="*/ 45 h 47"/>
                <a:gd name="T26" fmla="*/ 34 w 218"/>
                <a:gd name="T27" fmla="*/ 43 h 47"/>
                <a:gd name="T28" fmla="*/ 70 w 218"/>
                <a:gd name="T29" fmla="*/ 42 h 47"/>
                <a:gd name="T30" fmla="*/ 115 w 218"/>
                <a:gd name="T31" fmla="*/ 37 h 47"/>
                <a:gd name="T32" fmla="*/ 136 w 218"/>
                <a:gd name="T33" fmla="*/ 31 h 47"/>
                <a:gd name="T34" fmla="*/ 154 w 218"/>
                <a:gd name="T35" fmla="*/ 21 h 47"/>
                <a:gd name="T36" fmla="*/ 185 w 218"/>
                <a:gd name="T37" fmla="*/ 5 h 47"/>
                <a:gd name="T38" fmla="*/ 209 w 218"/>
                <a:gd name="T39" fmla="*/ 0 h 47"/>
                <a:gd name="T40" fmla="*/ 215 w 218"/>
                <a:gd name="T41" fmla="*/ 0 h 47"/>
                <a:gd name="T42" fmla="*/ 218 w 218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47">
                  <a:moveTo>
                    <a:pt x="218" y="0"/>
                  </a:moveTo>
                  <a:cubicBezTo>
                    <a:pt x="218" y="0"/>
                    <a:pt x="214" y="0"/>
                    <a:pt x="209" y="0"/>
                  </a:cubicBezTo>
                  <a:cubicBezTo>
                    <a:pt x="203" y="1"/>
                    <a:pt x="195" y="2"/>
                    <a:pt x="185" y="6"/>
                  </a:cubicBezTo>
                  <a:cubicBezTo>
                    <a:pt x="176" y="10"/>
                    <a:pt x="166" y="16"/>
                    <a:pt x="155" y="22"/>
                  </a:cubicBezTo>
                  <a:cubicBezTo>
                    <a:pt x="150" y="26"/>
                    <a:pt x="144" y="29"/>
                    <a:pt x="137" y="32"/>
                  </a:cubicBezTo>
                  <a:cubicBezTo>
                    <a:pt x="130" y="35"/>
                    <a:pt x="123" y="37"/>
                    <a:pt x="115" y="39"/>
                  </a:cubicBezTo>
                  <a:cubicBezTo>
                    <a:pt x="100" y="42"/>
                    <a:pt x="84" y="43"/>
                    <a:pt x="70" y="43"/>
                  </a:cubicBezTo>
                  <a:cubicBezTo>
                    <a:pt x="57" y="43"/>
                    <a:pt x="44" y="43"/>
                    <a:pt x="34" y="44"/>
                  </a:cubicBezTo>
                  <a:cubicBezTo>
                    <a:pt x="23" y="44"/>
                    <a:pt x="15" y="45"/>
                    <a:pt x="9" y="46"/>
                  </a:cubicBezTo>
                  <a:cubicBezTo>
                    <a:pt x="7" y="46"/>
                    <a:pt x="4" y="46"/>
                    <a:pt x="3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1" y="47"/>
                    <a:pt x="3" y="46"/>
                  </a:cubicBezTo>
                  <a:cubicBezTo>
                    <a:pt x="4" y="46"/>
                    <a:pt x="6" y="46"/>
                    <a:pt x="9" y="45"/>
                  </a:cubicBezTo>
                  <a:cubicBezTo>
                    <a:pt x="15" y="44"/>
                    <a:pt x="23" y="43"/>
                    <a:pt x="34" y="43"/>
                  </a:cubicBezTo>
                  <a:cubicBezTo>
                    <a:pt x="44" y="42"/>
                    <a:pt x="57" y="42"/>
                    <a:pt x="70" y="42"/>
                  </a:cubicBezTo>
                  <a:cubicBezTo>
                    <a:pt x="84" y="41"/>
                    <a:pt x="99" y="41"/>
                    <a:pt x="115" y="37"/>
                  </a:cubicBezTo>
                  <a:cubicBezTo>
                    <a:pt x="122" y="36"/>
                    <a:pt x="130" y="34"/>
                    <a:pt x="136" y="31"/>
                  </a:cubicBezTo>
                  <a:cubicBezTo>
                    <a:pt x="143" y="28"/>
                    <a:pt x="149" y="25"/>
                    <a:pt x="154" y="21"/>
                  </a:cubicBezTo>
                  <a:cubicBezTo>
                    <a:pt x="165" y="15"/>
                    <a:pt x="175" y="9"/>
                    <a:pt x="185" y="5"/>
                  </a:cubicBezTo>
                  <a:cubicBezTo>
                    <a:pt x="194" y="1"/>
                    <a:pt x="203" y="0"/>
                    <a:pt x="209" y="0"/>
                  </a:cubicBezTo>
                  <a:cubicBezTo>
                    <a:pt x="212" y="0"/>
                    <a:pt x="214" y="0"/>
                    <a:pt x="215" y="0"/>
                  </a:cubicBezTo>
                  <a:cubicBezTo>
                    <a:pt x="217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463">
              <a:extLst>
                <a:ext uri="{FF2B5EF4-FFF2-40B4-BE49-F238E27FC236}">
                  <a16:creationId xmlns:a16="http://schemas.microsoft.com/office/drawing/2014/main" id="{4C3C6ADA-B06D-4572-8225-90954E82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2555"/>
              <a:ext cx="604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0E405E6B-C820-4792-B3A2-A6C143DD6E17}"/>
              </a:ext>
            </a:extLst>
          </p:cNvPr>
          <p:cNvGrpSpPr/>
          <p:nvPr/>
        </p:nvGrpSpPr>
        <p:grpSpPr>
          <a:xfrm>
            <a:off x="1663042" y="3116353"/>
            <a:ext cx="5534651" cy="1382803"/>
            <a:chOff x="-400050" y="3116353"/>
            <a:chExt cx="13258800" cy="1382803"/>
          </a:xfrm>
        </p:grpSpPr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746B6C1E-E42C-4946-A205-42448E3382CF}"/>
                </a:ext>
              </a:extLst>
            </p:cNvPr>
            <p:cNvCxnSpPr/>
            <p:nvPr/>
          </p:nvCxnSpPr>
          <p:spPr>
            <a:xfrm>
              <a:off x="-400050" y="3116353"/>
              <a:ext cx="132588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526D624-84F2-4C5C-AF7F-79D1A6E5FC0A}"/>
                </a:ext>
              </a:extLst>
            </p:cNvPr>
            <p:cNvCxnSpPr/>
            <p:nvPr/>
          </p:nvCxnSpPr>
          <p:spPr>
            <a:xfrm>
              <a:off x="-400050" y="4499156"/>
              <a:ext cx="132588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Graphic 8">
            <a:extLst>
              <a:ext uri="{FF2B5EF4-FFF2-40B4-BE49-F238E27FC236}">
                <a16:creationId xmlns:a16="http://schemas.microsoft.com/office/drawing/2014/main" id="{627E64BF-8C28-46A7-962A-DF1190CF0EF9}"/>
              </a:ext>
            </a:extLst>
          </p:cNvPr>
          <p:cNvSpPr/>
          <p:nvPr/>
        </p:nvSpPr>
        <p:spPr>
          <a:xfrm rot="5400000">
            <a:off x="553950" y="2039622"/>
            <a:ext cx="770659" cy="770659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6" name="Graphic 8">
            <a:extLst>
              <a:ext uri="{FF2B5EF4-FFF2-40B4-BE49-F238E27FC236}">
                <a16:creationId xmlns:a16="http://schemas.microsoft.com/office/drawing/2014/main" id="{F651F627-408F-4E60-A420-1EE523CC416B}"/>
              </a:ext>
            </a:extLst>
          </p:cNvPr>
          <p:cNvSpPr/>
          <p:nvPr/>
        </p:nvSpPr>
        <p:spPr>
          <a:xfrm rot="5400000">
            <a:off x="553950" y="3477897"/>
            <a:ext cx="770659" cy="770659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7" name="Graphic 8">
            <a:extLst>
              <a:ext uri="{FF2B5EF4-FFF2-40B4-BE49-F238E27FC236}">
                <a16:creationId xmlns:a16="http://schemas.microsoft.com/office/drawing/2014/main" id="{B8EFBFCC-6C13-40B7-90AE-A6BF27D047BA}"/>
              </a:ext>
            </a:extLst>
          </p:cNvPr>
          <p:cNvSpPr/>
          <p:nvPr/>
        </p:nvSpPr>
        <p:spPr>
          <a:xfrm rot="5400000">
            <a:off x="553950" y="4805228"/>
            <a:ext cx="770659" cy="770659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567F87CE-B13F-4832-98CF-5B56C479C811}"/>
              </a:ext>
            </a:extLst>
          </p:cNvPr>
          <p:cNvSpPr txBox="1">
            <a:spLocks/>
          </p:cNvSpPr>
          <p:nvPr/>
        </p:nvSpPr>
        <p:spPr>
          <a:xfrm>
            <a:off x="1625600" y="2055675"/>
            <a:ext cx="5368829" cy="7514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libero at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lectus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</a:t>
            </a: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DEE6E675-F1E6-4FA1-8EC5-91F04098DDEE}"/>
              </a:ext>
            </a:extLst>
          </p:cNvPr>
          <p:cNvSpPr txBox="1">
            <a:spLocks/>
          </p:cNvSpPr>
          <p:nvPr/>
        </p:nvSpPr>
        <p:spPr>
          <a:xfrm>
            <a:off x="1625600" y="3497065"/>
            <a:ext cx="5368829" cy="7514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libero at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lectus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</a:t>
            </a:r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557498EE-F35A-48FC-9025-1665BFDEE25D}"/>
              </a:ext>
            </a:extLst>
          </p:cNvPr>
          <p:cNvSpPr txBox="1">
            <a:spLocks/>
          </p:cNvSpPr>
          <p:nvPr/>
        </p:nvSpPr>
        <p:spPr>
          <a:xfrm>
            <a:off x="1625600" y="4824396"/>
            <a:ext cx="5368829" cy="7514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efficitur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libero at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lectus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22683D03-7782-453B-A22A-763B56619DB3}"/>
              </a:ext>
            </a:extLst>
          </p:cNvPr>
          <p:cNvGrpSpPr/>
          <p:nvPr/>
        </p:nvGrpSpPr>
        <p:grpSpPr>
          <a:xfrm>
            <a:off x="759098" y="2243976"/>
            <a:ext cx="360363" cy="361950"/>
            <a:chOff x="5554663" y="3248025"/>
            <a:chExt cx="360363" cy="361950"/>
          </a:xfrm>
          <a:solidFill>
            <a:schemeClr val="bg1"/>
          </a:solidFill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AF0B5EC-0F2B-412B-88A9-0C379A8D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450321A6-0258-48E8-A054-2120A55F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91EDCAB-6BDA-4F46-988B-8759B788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83446A41-BEDD-444F-8DAD-56CFF74A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33">
              <a:extLst>
                <a:ext uri="{FF2B5EF4-FFF2-40B4-BE49-F238E27FC236}">
                  <a16:creationId xmlns:a16="http://schemas.microsoft.com/office/drawing/2014/main" id="{3C40E82F-F77C-4BD9-BAA3-FD4CAB40F8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368675"/>
              <a:ext cx="360363" cy="241300"/>
            </a:xfrm>
            <a:custGeom>
              <a:avLst/>
              <a:gdLst>
                <a:gd name="T0" fmla="*/ 2 w 96"/>
                <a:gd name="T1" fmla="*/ 64 h 64"/>
                <a:gd name="T2" fmla="*/ 96 w 96"/>
                <a:gd name="T3" fmla="*/ 62 h 64"/>
                <a:gd name="T4" fmla="*/ 0 w 96"/>
                <a:gd name="T5" fmla="*/ 0 h 64"/>
                <a:gd name="T6" fmla="*/ 10 w 96"/>
                <a:gd name="T7" fmla="*/ 32 h 64"/>
                <a:gd name="T8" fmla="*/ 10 w 96"/>
                <a:gd name="T9" fmla="*/ 28 h 64"/>
                <a:gd name="T10" fmla="*/ 24 w 96"/>
                <a:gd name="T11" fmla="*/ 16 h 64"/>
                <a:gd name="T12" fmla="*/ 8 w 96"/>
                <a:gd name="T13" fmla="*/ 14 h 64"/>
                <a:gd name="T14" fmla="*/ 24 w 96"/>
                <a:gd name="T15" fmla="*/ 12 h 64"/>
                <a:gd name="T16" fmla="*/ 26 w 96"/>
                <a:gd name="T17" fmla="*/ 4 h 64"/>
                <a:gd name="T18" fmla="*/ 28 w 96"/>
                <a:gd name="T19" fmla="*/ 12 h 64"/>
                <a:gd name="T20" fmla="*/ 46 w 96"/>
                <a:gd name="T21" fmla="*/ 6 h 64"/>
                <a:gd name="T22" fmla="*/ 50 w 96"/>
                <a:gd name="T23" fmla="*/ 6 h 64"/>
                <a:gd name="T24" fmla="*/ 68 w 96"/>
                <a:gd name="T25" fmla="*/ 12 h 64"/>
                <a:gd name="T26" fmla="*/ 70 w 96"/>
                <a:gd name="T27" fmla="*/ 4 h 64"/>
                <a:gd name="T28" fmla="*/ 72 w 96"/>
                <a:gd name="T29" fmla="*/ 12 h 64"/>
                <a:gd name="T30" fmla="*/ 88 w 96"/>
                <a:gd name="T31" fmla="*/ 14 h 64"/>
                <a:gd name="T32" fmla="*/ 72 w 96"/>
                <a:gd name="T33" fmla="*/ 16 h 64"/>
                <a:gd name="T34" fmla="*/ 86 w 96"/>
                <a:gd name="T35" fmla="*/ 28 h 64"/>
                <a:gd name="T36" fmla="*/ 86 w 96"/>
                <a:gd name="T37" fmla="*/ 32 h 64"/>
                <a:gd name="T38" fmla="*/ 72 w 96"/>
                <a:gd name="T39" fmla="*/ 44 h 64"/>
                <a:gd name="T40" fmla="*/ 88 w 96"/>
                <a:gd name="T41" fmla="*/ 46 h 64"/>
                <a:gd name="T42" fmla="*/ 72 w 96"/>
                <a:gd name="T43" fmla="*/ 48 h 64"/>
                <a:gd name="T44" fmla="*/ 70 w 96"/>
                <a:gd name="T45" fmla="*/ 56 h 64"/>
                <a:gd name="T46" fmla="*/ 68 w 96"/>
                <a:gd name="T47" fmla="*/ 48 h 64"/>
                <a:gd name="T48" fmla="*/ 50 w 96"/>
                <a:gd name="T49" fmla="*/ 54 h 64"/>
                <a:gd name="T50" fmla="*/ 46 w 96"/>
                <a:gd name="T51" fmla="*/ 54 h 64"/>
                <a:gd name="T52" fmla="*/ 28 w 96"/>
                <a:gd name="T53" fmla="*/ 48 h 64"/>
                <a:gd name="T54" fmla="*/ 26 w 96"/>
                <a:gd name="T55" fmla="*/ 56 h 64"/>
                <a:gd name="T56" fmla="*/ 24 w 96"/>
                <a:gd name="T57" fmla="*/ 48 h 64"/>
                <a:gd name="T58" fmla="*/ 8 w 96"/>
                <a:gd name="T59" fmla="*/ 46 h 64"/>
                <a:gd name="T60" fmla="*/ 24 w 96"/>
                <a:gd name="T61" fmla="*/ 44 h 64"/>
                <a:gd name="T62" fmla="*/ 10 w 96"/>
                <a:gd name="T6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64">
                  <a:moveTo>
                    <a:pt x="0" y="62"/>
                  </a:move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2"/>
                  </a:lnTo>
                  <a:close/>
                  <a:moveTo>
                    <a:pt x="10" y="32"/>
                  </a:move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5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7" y="4"/>
                    <a:pt x="28" y="5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5"/>
                    <a:pt x="50" y="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9" y="4"/>
                    <a:pt x="70" y="4"/>
                  </a:cubicBezTo>
                  <a:cubicBezTo>
                    <a:pt x="71" y="4"/>
                    <a:pt x="72" y="5"/>
                    <a:pt x="72" y="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3"/>
                    <a:pt x="88" y="14"/>
                  </a:cubicBezTo>
                  <a:cubicBezTo>
                    <a:pt x="88" y="15"/>
                    <a:pt x="87" y="16"/>
                    <a:pt x="86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28"/>
                    <a:pt x="88" y="29"/>
                    <a:pt x="88" y="30"/>
                  </a:cubicBezTo>
                  <a:cubicBezTo>
                    <a:pt x="88" y="31"/>
                    <a:pt x="87" y="32"/>
                    <a:pt x="86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1" y="56"/>
                    <a:pt x="70" y="56"/>
                  </a:cubicBezTo>
                  <a:cubicBezTo>
                    <a:pt x="69" y="56"/>
                    <a:pt x="68" y="55"/>
                    <a:pt x="68" y="5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5"/>
                    <a:pt x="49" y="56"/>
                    <a:pt x="48" y="56"/>
                  </a:cubicBezTo>
                  <a:cubicBezTo>
                    <a:pt x="47" y="56"/>
                    <a:pt x="46" y="55"/>
                    <a:pt x="46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34">
              <a:extLst>
                <a:ext uri="{FF2B5EF4-FFF2-40B4-BE49-F238E27FC236}">
                  <a16:creationId xmlns:a16="http://schemas.microsoft.com/office/drawing/2014/main" id="{C3D02AE4-398E-47FE-BA91-B4999A8F4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248025"/>
              <a:ext cx="360363" cy="106363"/>
            </a:xfrm>
            <a:custGeom>
              <a:avLst/>
              <a:gdLst>
                <a:gd name="T0" fmla="*/ 94 w 96"/>
                <a:gd name="T1" fmla="*/ 8 h 28"/>
                <a:gd name="T2" fmla="*/ 80 w 96"/>
                <a:gd name="T3" fmla="*/ 8 h 28"/>
                <a:gd name="T4" fmla="*/ 80 w 96"/>
                <a:gd name="T5" fmla="*/ 2 h 28"/>
                <a:gd name="T6" fmla="*/ 78 w 96"/>
                <a:gd name="T7" fmla="*/ 0 h 28"/>
                <a:gd name="T8" fmla="*/ 66 w 96"/>
                <a:gd name="T9" fmla="*/ 0 h 28"/>
                <a:gd name="T10" fmla="*/ 64 w 96"/>
                <a:gd name="T11" fmla="*/ 2 h 28"/>
                <a:gd name="T12" fmla="*/ 64 w 96"/>
                <a:gd name="T13" fmla="*/ 8 h 28"/>
                <a:gd name="T14" fmla="*/ 32 w 96"/>
                <a:gd name="T15" fmla="*/ 8 h 28"/>
                <a:gd name="T16" fmla="*/ 32 w 96"/>
                <a:gd name="T17" fmla="*/ 2 h 28"/>
                <a:gd name="T18" fmla="*/ 30 w 96"/>
                <a:gd name="T19" fmla="*/ 0 h 28"/>
                <a:gd name="T20" fmla="*/ 18 w 96"/>
                <a:gd name="T21" fmla="*/ 0 h 28"/>
                <a:gd name="T22" fmla="*/ 16 w 96"/>
                <a:gd name="T23" fmla="*/ 2 h 28"/>
                <a:gd name="T24" fmla="*/ 16 w 96"/>
                <a:gd name="T25" fmla="*/ 8 h 28"/>
                <a:gd name="T26" fmla="*/ 2 w 96"/>
                <a:gd name="T27" fmla="*/ 8 h 28"/>
                <a:gd name="T28" fmla="*/ 0 w 96"/>
                <a:gd name="T29" fmla="*/ 10 h 28"/>
                <a:gd name="T30" fmla="*/ 0 w 96"/>
                <a:gd name="T31" fmla="*/ 28 h 28"/>
                <a:gd name="T32" fmla="*/ 96 w 96"/>
                <a:gd name="T33" fmla="*/ 28 h 28"/>
                <a:gd name="T34" fmla="*/ 96 w 96"/>
                <a:gd name="T35" fmla="*/ 10 h 28"/>
                <a:gd name="T36" fmla="*/ 94 w 96"/>
                <a:gd name="T37" fmla="*/ 8 h 28"/>
                <a:gd name="T38" fmla="*/ 28 w 96"/>
                <a:gd name="T39" fmla="*/ 16 h 28"/>
                <a:gd name="T40" fmla="*/ 20 w 96"/>
                <a:gd name="T41" fmla="*/ 16 h 28"/>
                <a:gd name="T42" fmla="*/ 20 w 96"/>
                <a:gd name="T43" fmla="*/ 4 h 28"/>
                <a:gd name="T44" fmla="*/ 28 w 96"/>
                <a:gd name="T45" fmla="*/ 4 h 28"/>
                <a:gd name="T46" fmla="*/ 28 w 96"/>
                <a:gd name="T47" fmla="*/ 16 h 28"/>
                <a:gd name="T48" fmla="*/ 76 w 96"/>
                <a:gd name="T49" fmla="*/ 16 h 28"/>
                <a:gd name="T50" fmla="*/ 68 w 96"/>
                <a:gd name="T51" fmla="*/ 16 h 28"/>
                <a:gd name="T52" fmla="*/ 68 w 96"/>
                <a:gd name="T53" fmla="*/ 4 h 28"/>
                <a:gd name="T54" fmla="*/ 76 w 96"/>
                <a:gd name="T55" fmla="*/ 4 h 28"/>
                <a:gd name="T56" fmla="*/ 76 w 96"/>
                <a:gd name="T5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28">
                  <a:moveTo>
                    <a:pt x="94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1"/>
                    <a:pt x="64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5" y="8"/>
                    <a:pt x="94" y="8"/>
                  </a:cubicBez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6"/>
                  </a:lnTo>
                  <a:close/>
                  <a:moveTo>
                    <a:pt x="76" y="16"/>
                  </a:moveTo>
                  <a:cubicBezTo>
                    <a:pt x="68" y="16"/>
                    <a:pt x="68" y="16"/>
                    <a:pt x="68" y="16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583F34C1-5687-4B79-A218-CB1B05472498}"/>
              </a:ext>
            </a:extLst>
          </p:cNvPr>
          <p:cNvGrpSpPr/>
          <p:nvPr/>
        </p:nvGrpSpPr>
        <p:grpSpPr>
          <a:xfrm>
            <a:off x="741080" y="3665027"/>
            <a:ext cx="396399" cy="396399"/>
            <a:chOff x="8440738" y="5054601"/>
            <a:chExt cx="360363" cy="360363"/>
          </a:xfrm>
          <a:solidFill>
            <a:schemeClr val="bg1"/>
          </a:solidFill>
        </p:grpSpPr>
        <p:sp>
          <p:nvSpPr>
            <p:cNvPr id="489" name="Freeform 191">
              <a:extLst>
                <a:ext uri="{FF2B5EF4-FFF2-40B4-BE49-F238E27FC236}">
                  <a16:creationId xmlns:a16="http://schemas.microsoft.com/office/drawing/2014/main" id="{A6170D2A-E01D-41DD-AFE5-F1CD1278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9638" y="5084763"/>
              <a:ext cx="180975" cy="44450"/>
            </a:xfrm>
            <a:custGeom>
              <a:avLst/>
              <a:gdLst>
                <a:gd name="T0" fmla="*/ 2 w 48"/>
                <a:gd name="T1" fmla="*/ 4 h 12"/>
                <a:gd name="T2" fmla="*/ 19 w 48"/>
                <a:gd name="T3" fmla="*/ 4 h 12"/>
                <a:gd name="T4" fmla="*/ 22 w 48"/>
                <a:gd name="T5" fmla="*/ 11 h 12"/>
                <a:gd name="T6" fmla="*/ 24 w 48"/>
                <a:gd name="T7" fmla="*/ 12 h 12"/>
                <a:gd name="T8" fmla="*/ 46 w 48"/>
                <a:gd name="T9" fmla="*/ 12 h 12"/>
                <a:gd name="T10" fmla="*/ 48 w 48"/>
                <a:gd name="T11" fmla="*/ 10 h 12"/>
                <a:gd name="T12" fmla="*/ 46 w 48"/>
                <a:gd name="T13" fmla="*/ 8 h 12"/>
                <a:gd name="T14" fmla="*/ 25 w 48"/>
                <a:gd name="T15" fmla="*/ 8 h 12"/>
                <a:gd name="T16" fmla="*/ 22 w 48"/>
                <a:gd name="T17" fmla="*/ 1 h 12"/>
                <a:gd name="T18" fmla="*/ 20 w 48"/>
                <a:gd name="T19" fmla="*/ 0 h 12"/>
                <a:gd name="T20" fmla="*/ 2 w 48"/>
                <a:gd name="T21" fmla="*/ 0 h 12"/>
                <a:gd name="T22" fmla="*/ 0 w 48"/>
                <a:gd name="T23" fmla="*/ 2 h 12"/>
                <a:gd name="T24" fmla="*/ 2 w 48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">
                  <a:moveTo>
                    <a:pt x="2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2"/>
                    <a:pt x="48" y="11"/>
                    <a:pt x="48" y="10"/>
                  </a:cubicBezTo>
                  <a:cubicBezTo>
                    <a:pt x="48" y="9"/>
                    <a:pt x="47" y="8"/>
                    <a:pt x="4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192">
              <a:extLst>
                <a:ext uri="{FF2B5EF4-FFF2-40B4-BE49-F238E27FC236}">
                  <a16:creationId xmlns:a16="http://schemas.microsoft.com/office/drawing/2014/main" id="{F50C5BAD-EEBC-47B7-939A-F3CD5741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13" y="5054601"/>
              <a:ext cx="150813" cy="44450"/>
            </a:xfrm>
            <a:custGeom>
              <a:avLst/>
              <a:gdLst>
                <a:gd name="T0" fmla="*/ 2 w 40"/>
                <a:gd name="T1" fmla="*/ 4 h 12"/>
                <a:gd name="T2" fmla="*/ 19 w 40"/>
                <a:gd name="T3" fmla="*/ 4 h 12"/>
                <a:gd name="T4" fmla="*/ 22 w 40"/>
                <a:gd name="T5" fmla="*/ 11 h 12"/>
                <a:gd name="T6" fmla="*/ 24 w 40"/>
                <a:gd name="T7" fmla="*/ 12 h 12"/>
                <a:gd name="T8" fmla="*/ 38 w 40"/>
                <a:gd name="T9" fmla="*/ 12 h 12"/>
                <a:gd name="T10" fmla="*/ 40 w 40"/>
                <a:gd name="T11" fmla="*/ 10 h 12"/>
                <a:gd name="T12" fmla="*/ 38 w 40"/>
                <a:gd name="T13" fmla="*/ 8 h 12"/>
                <a:gd name="T14" fmla="*/ 25 w 40"/>
                <a:gd name="T15" fmla="*/ 8 h 12"/>
                <a:gd name="T16" fmla="*/ 22 w 40"/>
                <a:gd name="T17" fmla="*/ 1 h 12"/>
                <a:gd name="T18" fmla="*/ 20 w 40"/>
                <a:gd name="T19" fmla="*/ 0 h 12"/>
                <a:gd name="T20" fmla="*/ 2 w 40"/>
                <a:gd name="T21" fmla="*/ 0 h 12"/>
                <a:gd name="T22" fmla="*/ 0 w 40"/>
                <a:gd name="T23" fmla="*/ 2 h 12"/>
                <a:gd name="T24" fmla="*/ 2 w 40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12">
                  <a:moveTo>
                    <a:pt x="2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2"/>
                    <a:pt x="40" y="11"/>
                    <a:pt x="40" y="10"/>
                  </a:cubicBezTo>
                  <a:cubicBezTo>
                    <a:pt x="40" y="9"/>
                    <a:pt x="39" y="8"/>
                    <a:pt x="38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193">
              <a:extLst>
                <a:ext uri="{FF2B5EF4-FFF2-40B4-BE49-F238E27FC236}">
                  <a16:creationId xmlns:a16="http://schemas.microsoft.com/office/drawing/2014/main" id="{90688EFD-766A-4E1E-9CF6-377359197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0738" y="5114926"/>
              <a:ext cx="360363" cy="300038"/>
            </a:xfrm>
            <a:custGeom>
              <a:avLst/>
              <a:gdLst>
                <a:gd name="T0" fmla="*/ 96 w 96"/>
                <a:gd name="T1" fmla="*/ 50 h 80"/>
                <a:gd name="T2" fmla="*/ 96 w 96"/>
                <a:gd name="T3" fmla="*/ 49 h 80"/>
                <a:gd name="T4" fmla="*/ 96 w 96"/>
                <a:gd name="T5" fmla="*/ 49 h 80"/>
                <a:gd name="T6" fmla="*/ 96 w 96"/>
                <a:gd name="T7" fmla="*/ 49 h 80"/>
                <a:gd name="T8" fmla="*/ 82 w 96"/>
                <a:gd name="T9" fmla="*/ 25 h 80"/>
                <a:gd name="T10" fmla="*/ 80 w 96"/>
                <a:gd name="T11" fmla="*/ 24 h 80"/>
                <a:gd name="T12" fmla="*/ 76 w 96"/>
                <a:gd name="T13" fmla="*/ 24 h 80"/>
                <a:gd name="T14" fmla="*/ 76 w 96"/>
                <a:gd name="T15" fmla="*/ 10 h 80"/>
                <a:gd name="T16" fmla="*/ 74 w 96"/>
                <a:gd name="T17" fmla="*/ 8 h 80"/>
                <a:gd name="T18" fmla="*/ 45 w 96"/>
                <a:gd name="T19" fmla="*/ 8 h 80"/>
                <a:gd name="T20" fmla="*/ 42 w 96"/>
                <a:gd name="T21" fmla="*/ 1 h 80"/>
                <a:gd name="T22" fmla="*/ 40 w 96"/>
                <a:gd name="T23" fmla="*/ 0 h 80"/>
                <a:gd name="T24" fmla="*/ 22 w 96"/>
                <a:gd name="T25" fmla="*/ 0 h 80"/>
                <a:gd name="T26" fmla="*/ 20 w 96"/>
                <a:gd name="T27" fmla="*/ 2 h 80"/>
                <a:gd name="T28" fmla="*/ 20 w 96"/>
                <a:gd name="T29" fmla="*/ 24 h 80"/>
                <a:gd name="T30" fmla="*/ 16 w 96"/>
                <a:gd name="T31" fmla="*/ 24 h 80"/>
                <a:gd name="T32" fmla="*/ 14 w 96"/>
                <a:gd name="T33" fmla="*/ 25 h 80"/>
                <a:gd name="T34" fmla="*/ 0 w 96"/>
                <a:gd name="T35" fmla="*/ 49 h 80"/>
                <a:gd name="T36" fmla="*/ 0 w 96"/>
                <a:gd name="T37" fmla="*/ 49 h 80"/>
                <a:gd name="T38" fmla="*/ 0 w 96"/>
                <a:gd name="T39" fmla="*/ 49 h 80"/>
                <a:gd name="T40" fmla="*/ 0 w 96"/>
                <a:gd name="T41" fmla="*/ 50 h 80"/>
                <a:gd name="T42" fmla="*/ 0 w 96"/>
                <a:gd name="T43" fmla="*/ 50 h 80"/>
                <a:gd name="T44" fmla="*/ 0 w 96"/>
                <a:gd name="T45" fmla="*/ 78 h 80"/>
                <a:gd name="T46" fmla="*/ 2 w 96"/>
                <a:gd name="T47" fmla="*/ 80 h 80"/>
                <a:gd name="T48" fmla="*/ 94 w 96"/>
                <a:gd name="T49" fmla="*/ 80 h 80"/>
                <a:gd name="T50" fmla="*/ 96 w 96"/>
                <a:gd name="T51" fmla="*/ 78 h 80"/>
                <a:gd name="T52" fmla="*/ 96 w 96"/>
                <a:gd name="T53" fmla="*/ 50 h 80"/>
                <a:gd name="T54" fmla="*/ 96 w 96"/>
                <a:gd name="T55" fmla="*/ 50 h 80"/>
                <a:gd name="T56" fmla="*/ 46 w 96"/>
                <a:gd name="T57" fmla="*/ 27 h 80"/>
                <a:gd name="T58" fmla="*/ 43 w 96"/>
                <a:gd name="T59" fmla="*/ 21 h 80"/>
                <a:gd name="T60" fmla="*/ 50 w 96"/>
                <a:gd name="T61" fmla="*/ 14 h 80"/>
                <a:gd name="T62" fmla="*/ 57 w 96"/>
                <a:gd name="T63" fmla="*/ 21 h 80"/>
                <a:gd name="T64" fmla="*/ 54 w 96"/>
                <a:gd name="T65" fmla="*/ 27 h 80"/>
                <a:gd name="T66" fmla="*/ 62 w 96"/>
                <a:gd name="T67" fmla="*/ 38 h 80"/>
                <a:gd name="T68" fmla="*/ 38 w 96"/>
                <a:gd name="T69" fmla="*/ 38 h 80"/>
                <a:gd name="T70" fmla="*/ 46 w 96"/>
                <a:gd name="T71" fmla="*/ 27 h 80"/>
                <a:gd name="T72" fmla="*/ 66 w 96"/>
                <a:gd name="T73" fmla="*/ 48 h 80"/>
                <a:gd name="T74" fmla="*/ 64 w 96"/>
                <a:gd name="T75" fmla="*/ 50 h 80"/>
                <a:gd name="T76" fmla="*/ 64 w 96"/>
                <a:gd name="T77" fmla="*/ 54 h 80"/>
                <a:gd name="T78" fmla="*/ 58 w 96"/>
                <a:gd name="T79" fmla="*/ 60 h 80"/>
                <a:gd name="T80" fmla="*/ 40 w 96"/>
                <a:gd name="T81" fmla="*/ 60 h 80"/>
                <a:gd name="T82" fmla="*/ 34 w 96"/>
                <a:gd name="T83" fmla="*/ 54 h 80"/>
                <a:gd name="T84" fmla="*/ 34 w 96"/>
                <a:gd name="T85" fmla="*/ 50 h 80"/>
                <a:gd name="T86" fmla="*/ 32 w 96"/>
                <a:gd name="T87" fmla="*/ 48 h 80"/>
                <a:gd name="T88" fmla="*/ 5 w 96"/>
                <a:gd name="T89" fmla="*/ 48 h 80"/>
                <a:gd name="T90" fmla="*/ 17 w 96"/>
                <a:gd name="T91" fmla="*/ 28 h 80"/>
                <a:gd name="T92" fmla="*/ 20 w 96"/>
                <a:gd name="T93" fmla="*/ 28 h 80"/>
                <a:gd name="T94" fmla="*/ 20 w 96"/>
                <a:gd name="T95" fmla="*/ 42 h 80"/>
                <a:gd name="T96" fmla="*/ 22 w 96"/>
                <a:gd name="T97" fmla="*/ 44 h 80"/>
                <a:gd name="T98" fmla="*/ 74 w 96"/>
                <a:gd name="T99" fmla="*/ 44 h 80"/>
                <a:gd name="T100" fmla="*/ 76 w 96"/>
                <a:gd name="T101" fmla="*/ 42 h 80"/>
                <a:gd name="T102" fmla="*/ 76 w 96"/>
                <a:gd name="T103" fmla="*/ 28 h 80"/>
                <a:gd name="T104" fmla="*/ 79 w 96"/>
                <a:gd name="T105" fmla="*/ 28 h 80"/>
                <a:gd name="T106" fmla="*/ 91 w 96"/>
                <a:gd name="T107" fmla="*/ 48 h 80"/>
                <a:gd name="T108" fmla="*/ 66 w 96"/>
                <a:gd name="T10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80">
                  <a:moveTo>
                    <a:pt x="96" y="50"/>
                  </a:moveTo>
                  <a:cubicBezTo>
                    <a:pt x="96" y="50"/>
                    <a:pt x="96" y="50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5" y="8"/>
                    <a:pt x="7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4" y="2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0"/>
                    <a:pt x="96" y="79"/>
                    <a:pt x="96" y="78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50"/>
                    <a:pt x="96" y="50"/>
                    <a:pt x="96" y="50"/>
                  </a:cubicBezTo>
                  <a:close/>
                  <a:moveTo>
                    <a:pt x="46" y="27"/>
                  </a:moveTo>
                  <a:cubicBezTo>
                    <a:pt x="44" y="25"/>
                    <a:pt x="43" y="23"/>
                    <a:pt x="43" y="21"/>
                  </a:cubicBezTo>
                  <a:cubicBezTo>
                    <a:pt x="43" y="17"/>
                    <a:pt x="46" y="14"/>
                    <a:pt x="50" y="14"/>
                  </a:cubicBezTo>
                  <a:cubicBezTo>
                    <a:pt x="54" y="14"/>
                    <a:pt x="57" y="17"/>
                    <a:pt x="57" y="21"/>
                  </a:cubicBezTo>
                  <a:cubicBezTo>
                    <a:pt x="57" y="23"/>
                    <a:pt x="56" y="25"/>
                    <a:pt x="54" y="27"/>
                  </a:cubicBezTo>
                  <a:cubicBezTo>
                    <a:pt x="59" y="28"/>
                    <a:pt x="62" y="31"/>
                    <a:pt x="62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1"/>
                    <a:pt x="41" y="28"/>
                    <a:pt x="46" y="27"/>
                  </a:cubicBezTo>
                  <a:close/>
                  <a:moveTo>
                    <a:pt x="66" y="48"/>
                  </a:moveTo>
                  <a:cubicBezTo>
                    <a:pt x="65" y="48"/>
                    <a:pt x="64" y="49"/>
                    <a:pt x="64" y="50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7"/>
                    <a:pt x="61" y="60"/>
                    <a:pt x="5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7" y="60"/>
                    <a:pt x="34" y="57"/>
                    <a:pt x="34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21" y="44"/>
                    <a:pt x="2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5" y="44"/>
                    <a:pt x="76" y="43"/>
                    <a:pt x="76" y="42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66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3B68849C-9517-4809-8E4A-5D2A5916E6F0}"/>
              </a:ext>
            </a:extLst>
          </p:cNvPr>
          <p:cNvGrpSpPr/>
          <p:nvPr/>
        </p:nvGrpSpPr>
        <p:grpSpPr>
          <a:xfrm>
            <a:off x="740206" y="4998470"/>
            <a:ext cx="398146" cy="384175"/>
            <a:chOff x="3390900" y="4703763"/>
            <a:chExt cx="361951" cy="349250"/>
          </a:xfrm>
          <a:solidFill>
            <a:schemeClr val="bg1"/>
          </a:solidFill>
        </p:grpSpPr>
        <p:sp>
          <p:nvSpPr>
            <p:cNvPr id="493" name="Freeform 168">
              <a:extLst>
                <a:ext uri="{FF2B5EF4-FFF2-40B4-BE49-F238E27FC236}">
                  <a16:creationId xmlns:a16="http://schemas.microsoft.com/office/drawing/2014/main" id="{189F9B29-9854-4FA7-86CC-19452706A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4887913"/>
              <a:ext cx="166688" cy="165100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33 w 44"/>
                <a:gd name="T11" fmla="*/ 17 h 44"/>
                <a:gd name="T12" fmla="*/ 20 w 44"/>
                <a:gd name="T13" fmla="*/ 31 h 44"/>
                <a:gd name="T14" fmla="*/ 11 w 44"/>
                <a:gd name="T15" fmla="*/ 21 h 44"/>
                <a:gd name="T16" fmla="*/ 11 w 44"/>
                <a:gd name="T17" fmla="*/ 19 h 44"/>
                <a:gd name="T18" fmla="*/ 13 w 44"/>
                <a:gd name="T19" fmla="*/ 19 h 44"/>
                <a:gd name="T20" fmla="*/ 20 w 44"/>
                <a:gd name="T21" fmla="*/ 25 h 44"/>
                <a:gd name="T22" fmla="*/ 31 w 44"/>
                <a:gd name="T23" fmla="*/ 15 h 44"/>
                <a:gd name="T24" fmla="*/ 33 w 44"/>
                <a:gd name="T25" fmla="*/ 15 h 44"/>
                <a:gd name="T26" fmla="*/ 33 w 44"/>
                <a:gd name="T27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33" y="17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19"/>
                    <a:pt x="11" y="19"/>
                  </a:cubicBezTo>
                  <a:cubicBezTo>
                    <a:pt x="11" y="18"/>
                    <a:pt x="13" y="18"/>
                    <a:pt x="13" y="19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4"/>
                    <a:pt x="33" y="14"/>
                    <a:pt x="33" y="15"/>
                  </a:cubicBezTo>
                  <a:cubicBezTo>
                    <a:pt x="34" y="15"/>
                    <a:pt x="34" y="17"/>
                    <a:pt x="3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169">
              <a:extLst>
                <a:ext uri="{FF2B5EF4-FFF2-40B4-BE49-F238E27FC236}">
                  <a16:creationId xmlns:a16="http://schemas.microsoft.com/office/drawing/2014/main" id="{75D86ECE-4247-4CB4-9FCD-FB7FE8142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0" y="4703763"/>
              <a:ext cx="104775" cy="71438"/>
            </a:xfrm>
            <a:custGeom>
              <a:avLst/>
              <a:gdLst>
                <a:gd name="T0" fmla="*/ 11 w 28"/>
                <a:gd name="T1" fmla="*/ 0 h 19"/>
                <a:gd name="T2" fmla="*/ 0 w 28"/>
                <a:gd name="T3" fmla="*/ 4 h 19"/>
                <a:gd name="T4" fmla="*/ 6 w 28"/>
                <a:gd name="T5" fmla="*/ 17 h 19"/>
                <a:gd name="T6" fmla="*/ 11 w 28"/>
                <a:gd name="T7" fmla="*/ 13 h 19"/>
                <a:gd name="T8" fmla="*/ 13 w 28"/>
                <a:gd name="T9" fmla="*/ 9 h 19"/>
                <a:gd name="T10" fmla="*/ 15 w 28"/>
                <a:gd name="T11" fmla="*/ 13 h 19"/>
                <a:gd name="T12" fmla="*/ 24 w 28"/>
                <a:gd name="T13" fmla="*/ 18 h 19"/>
                <a:gd name="T14" fmla="*/ 28 w 28"/>
                <a:gd name="T15" fmla="*/ 17 h 19"/>
                <a:gd name="T16" fmla="*/ 11 w 2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9">
                  <a:moveTo>
                    <a:pt x="11" y="0"/>
                  </a:moveTo>
                  <a:cubicBezTo>
                    <a:pt x="7" y="0"/>
                    <a:pt x="3" y="2"/>
                    <a:pt x="0" y="4"/>
                  </a:cubicBezTo>
                  <a:cubicBezTo>
                    <a:pt x="3" y="8"/>
                    <a:pt x="5" y="12"/>
                    <a:pt x="6" y="17"/>
                  </a:cubicBezTo>
                  <a:cubicBezTo>
                    <a:pt x="8" y="16"/>
                    <a:pt x="10" y="14"/>
                    <a:pt x="11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7"/>
                    <a:pt x="20" y="19"/>
                    <a:pt x="24" y="18"/>
                  </a:cubicBezTo>
                  <a:cubicBezTo>
                    <a:pt x="25" y="18"/>
                    <a:pt x="27" y="17"/>
                    <a:pt x="28" y="17"/>
                  </a:cubicBezTo>
                  <a:cubicBezTo>
                    <a:pt x="26" y="7"/>
                    <a:pt x="19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5" name="Freeform 170">
              <a:extLst>
                <a:ext uri="{FF2B5EF4-FFF2-40B4-BE49-F238E27FC236}">
                  <a16:creationId xmlns:a16="http://schemas.microsoft.com/office/drawing/2014/main" id="{2862354E-6062-406C-A72E-C685B533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4703763"/>
              <a:ext cx="127000" cy="71438"/>
            </a:xfrm>
            <a:custGeom>
              <a:avLst/>
              <a:gdLst>
                <a:gd name="T0" fmla="*/ 2 w 34"/>
                <a:gd name="T1" fmla="*/ 16 h 19"/>
                <a:gd name="T2" fmla="*/ 7 w 34"/>
                <a:gd name="T3" fmla="*/ 18 h 19"/>
                <a:gd name="T4" fmla="*/ 17 w 34"/>
                <a:gd name="T5" fmla="*/ 13 h 19"/>
                <a:gd name="T6" fmla="*/ 19 w 34"/>
                <a:gd name="T7" fmla="*/ 9 h 19"/>
                <a:gd name="T8" fmla="*/ 21 w 34"/>
                <a:gd name="T9" fmla="*/ 13 h 19"/>
                <a:gd name="T10" fmla="*/ 30 w 34"/>
                <a:gd name="T11" fmla="*/ 18 h 19"/>
                <a:gd name="T12" fmla="*/ 34 w 34"/>
                <a:gd name="T13" fmla="*/ 17 h 19"/>
                <a:gd name="T14" fmla="*/ 17 w 34"/>
                <a:gd name="T15" fmla="*/ 0 h 19"/>
                <a:gd name="T16" fmla="*/ 0 w 34"/>
                <a:gd name="T17" fmla="*/ 15 h 19"/>
                <a:gd name="T18" fmla="*/ 2 w 34"/>
                <a:gd name="T1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9">
                  <a:moveTo>
                    <a:pt x="2" y="16"/>
                  </a:moveTo>
                  <a:cubicBezTo>
                    <a:pt x="4" y="17"/>
                    <a:pt x="5" y="18"/>
                    <a:pt x="7" y="18"/>
                  </a:cubicBezTo>
                  <a:cubicBezTo>
                    <a:pt x="11" y="18"/>
                    <a:pt x="16" y="15"/>
                    <a:pt x="17" y="1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7"/>
                    <a:pt x="26" y="19"/>
                    <a:pt x="30" y="18"/>
                  </a:cubicBezTo>
                  <a:cubicBezTo>
                    <a:pt x="31" y="18"/>
                    <a:pt x="33" y="17"/>
                    <a:pt x="34" y="17"/>
                  </a:cubicBezTo>
                  <a:cubicBezTo>
                    <a:pt x="32" y="7"/>
                    <a:pt x="25" y="0"/>
                    <a:pt x="17" y="0"/>
                  </a:cubicBezTo>
                  <a:cubicBezTo>
                    <a:pt x="9" y="0"/>
                    <a:pt x="2" y="7"/>
                    <a:pt x="0" y="15"/>
                  </a:cubicBezTo>
                  <a:lnTo>
                    <a:pt x="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6" name="Freeform 171">
              <a:extLst>
                <a:ext uri="{FF2B5EF4-FFF2-40B4-BE49-F238E27FC236}">
                  <a16:creationId xmlns:a16="http://schemas.microsoft.com/office/drawing/2014/main" id="{49C87D3C-D7FC-40A4-AFDE-D6E739D34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4767263"/>
              <a:ext cx="219075" cy="195263"/>
            </a:xfrm>
            <a:custGeom>
              <a:avLst/>
              <a:gdLst>
                <a:gd name="T0" fmla="*/ 58 w 58"/>
                <a:gd name="T1" fmla="*/ 34 h 52"/>
                <a:gd name="T2" fmla="*/ 56 w 58"/>
                <a:gd name="T3" fmla="*/ 33 h 52"/>
                <a:gd name="T4" fmla="*/ 42 w 58"/>
                <a:gd name="T5" fmla="*/ 28 h 52"/>
                <a:gd name="T6" fmla="*/ 42 w 58"/>
                <a:gd name="T7" fmla="*/ 21 h 52"/>
                <a:gd name="T8" fmla="*/ 49 w 58"/>
                <a:gd name="T9" fmla="*/ 4 h 52"/>
                <a:gd name="T10" fmla="*/ 49 w 58"/>
                <a:gd name="T11" fmla="*/ 4 h 52"/>
                <a:gd name="T12" fmla="*/ 46 w 58"/>
                <a:gd name="T13" fmla="*/ 5 h 52"/>
                <a:gd name="T14" fmla="*/ 43 w 58"/>
                <a:gd name="T15" fmla="*/ 5 h 52"/>
                <a:gd name="T16" fmla="*/ 34 w 58"/>
                <a:gd name="T17" fmla="*/ 0 h 52"/>
                <a:gd name="T18" fmla="*/ 22 w 58"/>
                <a:gd name="T19" fmla="*/ 5 h 52"/>
                <a:gd name="T20" fmla="*/ 15 w 58"/>
                <a:gd name="T21" fmla="*/ 3 h 52"/>
                <a:gd name="T22" fmla="*/ 14 w 58"/>
                <a:gd name="T23" fmla="*/ 2 h 52"/>
                <a:gd name="T24" fmla="*/ 14 w 58"/>
                <a:gd name="T25" fmla="*/ 4 h 52"/>
                <a:gd name="T26" fmla="*/ 22 w 58"/>
                <a:gd name="T27" fmla="*/ 22 h 52"/>
                <a:gd name="T28" fmla="*/ 22 w 58"/>
                <a:gd name="T29" fmla="*/ 28 h 52"/>
                <a:gd name="T30" fmla="*/ 8 w 58"/>
                <a:gd name="T31" fmla="*/ 33 h 52"/>
                <a:gd name="T32" fmla="*/ 0 w 58"/>
                <a:gd name="T33" fmla="*/ 44 h 52"/>
                <a:gd name="T34" fmla="*/ 0 w 58"/>
                <a:gd name="T35" fmla="*/ 52 h 52"/>
                <a:gd name="T36" fmla="*/ 48 w 58"/>
                <a:gd name="T37" fmla="*/ 52 h 52"/>
                <a:gd name="T38" fmla="*/ 58 w 58"/>
                <a:gd name="T39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2">
                  <a:moveTo>
                    <a:pt x="58" y="34"/>
                  </a:moveTo>
                  <a:cubicBezTo>
                    <a:pt x="57" y="34"/>
                    <a:pt x="57" y="33"/>
                    <a:pt x="56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6" y="17"/>
                    <a:pt x="49" y="11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6" y="5"/>
                    <a:pt x="46" y="5"/>
                  </a:cubicBezTo>
                  <a:cubicBezTo>
                    <a:pt x="45" y="5"/>
                    <a:pt x="44" y="5"/>
                    <a:pt x="43" y="5"/>
                  </a:cubicBezTo>
                  <a:cubicBezTo>
                    <a:pt x="39" y="5"/>
                    <a:pt x="36" y="3"/>
                    <a:pt x="34" y="0"/>
                  </a:cubicBezTo>
                  <a:cubicBezTo>
                    <a:pt x="31" y="3"/>
                    <a:pt x="26" y="5"/>
                    <a:pt x="22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12"/>
                    <a:pt x="17" y="18"/>
                    <a:pt x="22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3" y="35"/>
                    <a:pt x="0" y="39"/>
                    <a:pt x="0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45"/>
                    <a:pt x="52" y="38"/>
                    <a:pt x="5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7" name="Freeform 172">
              <a:extLst>
                <a:ext uri="{FF2B5EF4-FFF2-40B4-BE49-F238E27FC236}">
                  <a16:creationId xmlns:a16="http://schemas.microsoft.com/office/drawing/2014/main" id="{0960280B-D412-4F16-A394-0AD6AC3E6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75" y="4767263"/>
              <a:ext cx="101600" cy="117475"/>
            </a:xfrm>
            <a:custGeom>
              <a:avLst/>
              <a:gdLst>
                <a:gd name="T0" fmla="*/ 20 w 27"/>
                <a:gd name="T1" fmla="*/ 28 h 31"/>
                <a:gd name="T2" fmla="*/ 20 w 27"/>
                <a:gd name="T3" fmla="*/ 26 h 31"/>
                <a:gd name="T4" fmla="*/ 20 w 27"/>
                <a:gd name="T5" fmla="*/ 21 h 31"/>
                <a:gd name="T6" fmla="*/ 27 w 27"/>
                <a:gd name="T7" fmla="*/ 4 h 31"/>
                <a:gd name="T8" fmla="*/ 27 w 27"/>
                <a:gd name="T9" fmla="*/ 4 h 31"/>
                <a:gd name="T10" fmla="*/ 24 w 27"/>
                <a:gd name="T11" fmla="*/ 5 h 31"/>
                <a:gd name="T12" fmla="*/ 21 w 27"/>
                <a:gd name="T13" fmla="*/ 5 h 31"/>
                <a:gd name="T14" fmla="*/ 12 w 27"/>
                <a:gd name="T15" fmla="*/ 0 h 31"/>
                <a:gd name="T16" fmla="*/ 5 w 27"/>
                <a:gd name="T17" fmla="*/ 4 h 31"/>
                <a:gd name="T18" fmla="*/ 5 w 27"/>
                <a:gd name="T19" fmla="*/ 4 h 31"/>
                <a:gd name="T20" fmla="*/ 0 w 27"/>
                <a:gd name="T21" fmla="*/ 22 h 31"/>
                <a:gd name="T22" fmla="*/ 0 w 27"/>
                <a:gd name="T23" fmla="*/ 22 h 31"/>
                <a:gd name="T24" fmla="*/ 0 w 27"/>
                <a:gd name="T25" fmla="*/ 26 h 31"/>
                <a:gd name="T26" fmla="*/ 10 w 27"/>
                <a:gd name="T27" fmla="*/ 29 h 31"/>
                <a:gd name="T28" fmla="*/ 13 w 27"/>
                <a:gd name="T29" fmla="*/ 31 h 31"/>
                <a:gd name="T30" fmla="*/ 20 w 27"/>
                <a:gd name="T31" fmla="*/ 29 h 31"/>
                <a:gd name="T32" fmla="*/ 20 w 27"/>
                <a:gd name="T33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1">
                  <a:moveTo>
                    <a:pt x="20" y="28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4" y="17"/>
                    <a:pt x="27" y="11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4" y="5"/>
                    <a:pt x="24" y="5"/>
                  </a:cubicBezTo>
                  <a:cubicBezTo>
                    <a:pt x="23" y="5"/>
                    <a:pt x="22" y="5"/>
                    <a:pt x="21" y="5"/>
                  </a:cubicBezTo>
                  <a:cubicBezTo>
                    <a:pt x="17" y="5"/>
                    <a:pt x="14" y="3"/>
                    <a:pt x="12" y="0"/>
                  </a:cubicBezTo>
                  <a:cubicBezTo>
                    <a:pt x="10" y="2"/>
                    <a:pt x="8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1"/>
                    <a:pt x="3" y="17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0"/>
                    <a:pt x="12" y="31"/>
                    <a:pt x="13" y="31"/>
                  </a:cubicBezTo>
                  <a:cubicBezTo>
                    <a:pt x="15" y="30"/>
                    <a:pt x="18" y="29"/>
                    <a:pt x="20" y="29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0349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Isosceles Triangle 459">
            <a:extLst>
              <a:ext uri="{FF2B5EF4-FFF2-40B4-BE49-F238E27FC236}">
                <a16:creationId xmlns:a16="http://schemas.microsoft.com/office/drawing/2014/main" id="{8C622F16-48DB-4120-AC14-F1C94A608DB4}"/>
              </a:ext>
            </a:extLst>
          </p:cNvPr>
          <p:cNvSpPr/>
          <p:nvPr/>
        </p:nvSpPr>
        <p:spPr>
          <a:xfrm flipV="1">
            <a:off x="7924800" y="-3"/>
            <a:ext cx="4267200" cy="3360855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A2AE4-D2AA-4517-BE6E-7455329DA658}"/>
              </a:ext>
            </a:extLst>
          </p:cNvPr>
          <p:cNvSpPr/>
          <p:nvPr/>
        </p:nvSpPr>
        <p:spPr>
          <a:xfrm>
            <a:off x="0" y="1687946"/>
            <a:ext cx="12192000" cy="4294909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10F8-6A19-40F4-8F3A-BF76D325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Business Goals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E3701-6482-46B0-B0C7-5834AB72E1C6}"/>
              </a:ext>
            </a:extLst>
          </p:cNvPr>
          <p:cNvSpPr/>
          <p:nvPr/>
        </p:nvSpPr>
        <p:spPr>
          <a:xfrm>
            <a:off x="3733800" y="1473200"/>
            <a:ext cx="4724400" cy="472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9C42BF-75E4-44EF-A499-84FDE6A6BDFB}"/>
              </a:ext>
            </a:extLst>
          </p:cNvPr>
          <p:cNvSpPr/>
          <p:nvPr/>
        </p:nvSpPr>
        <p:spPr>
          <a:xfrm>
            <a:off x="4321244" y="2060644"/>
            <a:ext cx="3549512" cy="3549512"/>
          </a:xfrm>
          <a:prstGeom prst="ellipse">
            <a:avLst/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BBA86BB0-3F06-4067-B31A-E6BC44ACDA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9283" y="2604594"/>
            <a:ext cx="2973435" cy="3005562"/>
            <a:chOff x="1673" y="-807"/>
            <a:chExt cx="4165" cy="4210"/>
          </a:xfrm>
        </p:grpSpPr>
        <p:grpSp>
          <p:nvGrpSpPr>
            <p:cNvPr id="15" name="Group 205">
              <a:extLst>
                <a:ext uri="{FF2B5EF4-FFF2-40B4-BE49-F238E27FC236}">
                  <a16:creationId xmlns:a16="http://schemas.microsoft.com/office/drawing/2014/main" id="{633C444A-CA5A-4E1D-BD39-94A29FAD3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" y="-807"/>
              <a:ext cx="4155" cy="4172"/>
              <a:chOff x="1683" y="-807"/>
              <a:chExt cx="4155" cy="4172"/>
            </a:xfrm>
          </p:grpSpPr>
          <p:sp>
            <p:nvSpPr>
              <p:cNvPr id="213" name="Freeform 5">
                <a:extLst>
                  <a:ext uri="{FF2B5EF4-FFF2-40B4-BE49-F238E27FC236}">
                    <a16:creationId xmlns:a16="http://schemas.microsoft.com/office/drawing/2014/main" id="{47AFE3C0-4A35-425D-9F46-56B12D6B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-159"/>
                <a:ext cx="591" cy="591"/>
              </a:xfrm>
              <a:custGeom>
                <a:avLst/>
                <a:gdLst>
                  <a:gd name="T0" fmla="*/ 4 w 249"/>
                  <a:gd name="T1" fmla="*/ 117 h 249"/>
                  <a:gd name="T2" fmla="*/ 132 w 249"/>
                  <a:gd name="T3" fmla="*/ 5 h 249"/>
                  <a:gd name="T4" fmla="*/ 244 w 249"/>
                  <a:gd name="T5" fmla="*/ 133 h 249"/>
                  <a:gd name="T6" fmla="*/ 116 w 249"/>
                  <a:gd name="T7" fmla="*/ 245 h 249"/>
                  <a:gd name="T8" fmla="*/ 4 w 249"/>
                  <a:gd name="T9" fmla="*/ 11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49">
                    <a:moveTo>
                      <a:pt x="4" y="117"/>
                    </a:moveTo>
                    <a:cubicBezTo>
                      <a:pt x="9" y="51"/>
                      <a:pt x="66" y="0"/>
                      <a:pt x="132" y="5"/>
                    </a:cubicBezTo>
                    <a:cubicBezTo>
                      <a:pt x="199" y="9"/>
                      <a:pt x="249" y="66"/>
                      <a:pt x="244" y="133"/>
                    </a:cubicBezTo>
                    <a:cubicBezTo>
                      <a:pt x="240" y="199"/>
                      <a:pt x="183" y="249"/>
                      <a:pt x="116" y="245"/>
                    </a:cubicBezTo>
                    <a:cubicBezTo>
                      <a:pt x="50" y="241"/>
                      <a:pt x="0" y="183"/>
                      <a:pt x="4" y="11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6">
                <a:extLst>
                  <a:ext uri="{FF2B5EF4-FFF2-40B4-BE49-F238E27FC236}">
                    <a16:creationId xmlns:a16="http://schemas.microsoft.com/office/drawing/2014/main" id="{22617D2B-0F31-4535-8EA3-54B3FF4D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0" y="-21"/>
                <a:ext cx="133" cy="171"/>
              </a:xfrm>
              <a:custGeom>
                <a:avLst/>
                <a:gdLst>
                  <a:gd name="T0" fmla="*/ 56 w 56"/>
                  <a:gd name="T1" fmla="*/ 70 h 72"/>
                  <a:gd name="T2" fmla="*/ 52 w 56"/>
                  <a:gd name="T3" fmla="*/ 71 h 72"/>
                  <a:gd name="T4" fmla="*/ 40 w 56"/>
                  <a:gd name="T5" fmla="*/ 71 h 72"/>
                  <a:gd name="T6" fmla="*/ 1 w 56"/>
                  <a:gd name="T7" fmla="*/ 72 h 72"/>
                  <a:gd name="T8" fmla="*/ 0 w 56"/>
                  <a:gd name="T9" fmla="*/ 72 h 72"/>
                  <a:gd name="T10" fmla="*/ 0 w 56"/>
                  <a:gd name="T11" fmla="*/ 70 h 72"/>
                  <a:gd name="T12" fmla="*/ 0 w 56"/>
                  <a:gd name="T13" fmla="*/ 63 h 72"/>
                  <a:gd name="T14" fmla="*/ 0 w 56"/>
                  <a:gd name="T15" fmla="*/ 18 h 72"/>
                  <a:gd name="T16" fmla="*/ 0 w 56"/>
                  <a:gd name="T17" fmla="*/ 4 h 72"/>
                  <a:gd name="T18" fmla="*/ 1 w 56"/>
                  <a:gd name="T19" fmla="*/ 0 h 72"/>
                  <a:gd name="T20" fmla="*/ 1 w 56"/>
                  <a:gd name="T21" fmla="*/ 4 h 72"/>
                  <a:gd name="T22" fmla="*/ 1 w 56"/>
                  <a:gd name="T23" fmla="*/ 18 h 72"/>
                  <a:gd name="T24" fmla="*/ 2 w 56"/>
                  <a:gd name="T25" fmla="*/ 63 h 72"/>
                  <a:gd name="T26" fmla="*/ 2 w 56"/>
                  <a:gd name="T27" fmla="*/ 70 h 72"/>
                  <a:gd name="T28" fmla="*/ 1 w 56"/>
                  <a:gd name="T29" fmla="*/ 69 h 72"/>
                  <a:gd name="T30" fmla="*/ 40 w 56"/>
                  <a:gd name="T31" fmla="*/ 70 h 72"/>
                  <a:gd name="T32" fmla="*/ 52 w 56"/>
                  <a:gd name="T33" fmla="*/ 70 h 72"/>
                  <a:gd name="T34" fmla="*/ 56 w 56"/>
                  <a:gd name="T35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72">
                    <a:moveTo>
                      <a:pt x="56" y="70"/>
                    </a:moveTo>
                    <a:cubicBezTo>
                      <a:pt x="56" y="71"/>
                      <a:pt x="54" y="71"/>
                      <a:pt x="52" y="71"/>
                    </a:cubicBezTo>
                    <a:cubicBezTo>
                      <a:pt x="49" y="71"/>
                      <a:pt x="45" y="71"/>
                      <a:pt x="40" y="71"/>
                    </a:cubicBezTo>
                    <a:cubicBezTo>
                      <a:pt x="30" y="71"/>
                      <a:pt x="16" y="71"/>
                      <a:pt x="1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8"/>
                      <a:pt x="0" y="65"/>
                      <a:pt x="0" y="63"/>
                    </a:cubicBezTo>
                    <a:cubicBezTo>
                      <a:pt x="0" y="45"/>
                      <a:pt x="0" y="29"/>
                      <a:pt x="0" y="18"/>
                    </a:cubicBezTo>
                    <a:cubicBezTo>
                      <a:pt x="0" y="13"/>
                      <a:pt x="0" y="8"/>
                      <a:pt x="0" y="4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4"/>
                    </a:cubicBezTo>
                    <a:cubicBezTo>
                      <a:pt x="1" y="8"/>
                      <a:pt x="1" y="13"/>
                      <a:pt x="1" y="18"/>
                    </a:cubicBezTo>
                    <a:cubicBezTo>
                      <a:pt x="2" y="29"/>
                      <a:pt x="2" y="45"/>
                      <a:pt x="2" y="63"/>
                    </a:cubicBezTo>
                    <a:cubicBezTo>
                      <a:pt x="2" y="65"/>
                      <a:pt x="2" y="68"/>
                      <a:pt x="2" y="70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16" y="69"/>
                      <a:pt x="30" y="70"/>
                      <a:pt x="40" y="70"/>
                    </a:cubicBezTo>
                    <a:cubicBezTo>
                      <a:pt x="45" y="70"/>
                      <a:pt x="49" y="70"/>
                      <a:pt x="52" y="70"/>
                    </a:cubicBezTo>
                    <a:cubicBezTo>
                      <a:pt x="54" y="70"/>
                      <a:pt x="56" y="70"/>
                      <a:pt x="56" y="7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">
                <a:extLst>
                  <a:ext uri="{FF2B5EF4-FFF2-40B4-BE49-F238E27FC236}">
                    <a16:creationId xmlns:a16="http://schemas.microsoft.com/office/drawing/2014/main" id="{45864108-C69E-43BC-AB4A-0BE74AD72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-102"/>
                <a:ext cx="5" cy="48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8">
                <a:extLst>
                  <a:ext uri="{FF2B5EF4-FFF2-40B4-BE49-F238E27FC236}">
                    <a16:creationId xmlns:a16="http://schemas.microsoft.com/office/drawing/2014/main" id="{902D760B-8C44-4285-BC1B-383BDC963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7" y="-64"/>
                <a:ext cx="36" cy="36"/>
              </a:xfrm>
              <a:custGeom>
                <a:avLst/>
                <a:gdLst>
                  <a:gd name="T0" fmla="*/ 15 w 15"/>
                  <a:gd name="T1" fmla="*/ 0 h 15"/>
                  <a:gd name="T2" fmla="*/ 9 w 15"/>
                  <a:gd name="T3" fmla="*/ 8 h 15"/>
                  <a:gd name="T4" fmla="*/ 1 w 15"/>
                  <a:gd name="T5" fmla="*/ 15 h 15"/>
                  <a:gd name="T6" fmla="*/ 7 w 15"/>
                  <a:gd name="T7" fmla="*/ 7 h 15"/>
                  <a:gd name="T8" fmla="*/ 15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0"/>
                    </a:moveTo>
                    <a:cubicBezTo>
                      <a:pt x="15" y="1"/>
                      <a:pt x="12" y="4"/>
                      <a:pt x="9" y="8"/>
                    </a:cubicBezTo>
                    <a:cubicBezTo>
                      <a:pt x="5" y="12"/>
                      <a:pt x="1" y="15"/>
                      <a:pt x="1" y="15"/>
                    </a:cubicBezTo>
                    <a:cubicBezTo>
                      <a:pt x="0" y="14"/>
                      <a:pt x="3" y="11"/>
                      <a:pt x="7" y="7"/>
                    </a:cubicBezTo>
                    <a:cubicBezTo>
                      <a:pt x="11" y="3"/>
                      <a:pt x="14" y="0"/>
                      <a:pt x="1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9">
                <a:extLst>
                  <a:ext uri="{FF2B5EF4-FFF2-40B4-BE49-F238E27FC236}">
                    <a16:creationId xmlns:a16="http://schemas.microsoft.com/office/drawing/2014/main" id="{333E4131-6C93-4AE3-9ECA-DB2179F4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9" y="19"/>
                <a:ext cx="40" cy="26"/>
              </a:xfrm>
              <a:custGeom>
                <a:avLst/>
                <a:gdLst>
                  <a:gd name="T0" fmla="*/ 17 w 17"/>
                  <a:gd name="T1" fmla="*/ 0 h 11"/>
                  <a:gd name="T2" fmla="*/ 9 w 17"/>
                  <a:gd name="T3" fmla="*/ 6 h 11"/>
                  <a:gd name="T4" fmla="*/ 0 w 17"/>
                  <a:gd name="T5" fmla="*/ 11 h 11"/>
                  <a:gd name="T6" fmla="*/ 8 w 17"/>
                  <a:gd name="T7" fmla="*/ 4 h 11"/>
                  <a:gd name="T8" fmla="*/ 17 w 1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7" y="0"/>
                    </a:moveTo>
                    <a:cubicBezTo>
                      <a:pt x="17" y="1"/>
                      <a:pt x="13" y="3"/>
                      <a:pt x="9" y="6"/>
                    </a:cubicBezTo>
                    <a:cubicBezTo>
                      <a:pt x="4" y="9"/>
                      <a:pt x="0" y="11"/>
                      <a:pt x="0" y="11"/>
                    </a:cubicBezTo>
                    <a:cubicBezTo>
                      <a:pt x="0" y="10"/>
                      <a:pt x="3" y="7"/>
                      <a:pt x="8" y="4"/>
                    </a:cubicBezTo>
                    <a:cubicBezTo>
                      <a:pt x="12" y="2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10">
                <a:extLst>
                  <a:ext uri="{FF2B5EF4-FFF2-40B4-BE49-F238E27FC236}">
                    <a16:creationId xmlns:a16="http://schemas.microsoft.com/office/drawing/2014/main" id="{A7FB9B6D-BD5D-4D37-BF32-8E51882FF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" y="140"/>
                <a:ext cx="66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1">
                <a:extLst>
                  <a:ext uri="{FF2B5EF4-FFF2-40B4-BE49-F238E27FC236}">
                    <a16:creationId xmlns:a16="http://schemas.microsoft.com/office/drawing/2014/main" id="{4ABB3D0D-B2A2-42D5-997B-69280213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6" y="138"/>
                <a:ext cx="62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">
                <a:extLst>
                  <a:ext uri="{FF2B5EF4-FFF2-40B4-BE49-F238E27FC236}">
                    <a16:creationId xmlns:a16="http://schemas.microsoft.com/office/drawing/2014/main" id="{AF74666F-8F55-4A9E-9A75-F7FEF2DA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231"/>
                <a:ext cx="49" cy="40"/>
              </a:xfrm>
              <a:custGeom>
                <a:avLst/>
                <a:gdLst>
                  <a:gd name="T0" fmla="*/ 21 w 21"/>
                  <a:gd name="T1" fmla="*/ 0 h 17"/>
                  <a:gd name="T2" fmla="*/ 11 w 21"/>
                  <a:gd name="T3" fmla="*/ 9 h 17"/>
                  <a:gd name="T4" fmla="*/ 0 w 21"/>
                  <a:gd name="T5" fmla="*/ 17 h 17"/>
                  <a:gd name="T6" fmla="*/ 10 w 21"/>
                  <a:gd name="T7" fmla="*/ 8 h 17"/>
                  <a:gd name="T8" fmla="*/ 21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0"/>
                    </a:moveTo>
                    <a:cubicBezTo>
                      <a:pt x="21" y="1"/>
                      <a:pt x="17" y="5"/>
                      <a:pt x="11" y="9"/>
                    </a:cubicBezTo>
                    <a:cubicBezTo>
                      <a:pt x="6" y="14"/>
                      <a:pt x="1" y="17"/>
                      <a:pt x="0" y="17"/>
                    </a:cubicBezTo>
                    <a:cubicBezTo>
                      <a:pt x="0" y="16"/>
                      <a:pt x="4" y="12"/>
                      <a:pt x="10" y="8"/>
                    </a:cubicBezTo>
                    <a:cubicBezTo>
                      <a:pt x="16" y="3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">
                <a:extLst>
                  <a:ext uri="{FF2B5EF4-FFF2-40B4-BE49-F238E27FC236}">
                    <a16:creationId xmlns:a16="http://schemas.microsoft.com/office/drawing/2014/main" id="{019544E6-9A62-4EC6-9602-4A0FCC19B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302"/>
                <a:ext cx="35" cy="54"/>
              </a:xfrm>
              <a:custGeom>
                <a:avLst/>
                <a:gdLst>
                  <a:gd name="T0" fmla="*/ 14 w 15"/>
                  <a:gd name="T1" fmla="*/ 0 h 23"/>
                  <a:gd name="T2" fmla="*/ 8 w 15"/>
                  <a:gd name="T3" fmla="*/ 12 h 23"/>
                  <a:gd name="T4" fmla="*/ 1 w 15"/>
                  <a:gd name="T5" fmla="*/ 23 h 23"/>
                  <a:gd name="T6" fmla="*/ 6 w 15"/>
                  <a:gd name="T7" fmla="*/ 11 h 23"/>
                  <a:gd name="T8" fmla="*/ 14 w 1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4" y="0"/>
                    </a:moveTo>
                    <a:cubicBezTo>
                      <a:pt x="15" y="1"/>
                      <a:pt x="12" y="6"/>
                      <a:pt x="8" y="12"/>
                    </a:cubicBezTo>
                    <a:cubicBezTo>
                      <a:pt x="4" y="18"/>
                      <a:pt x="1" y="23"/>
                      <a:pt x="1" y="23"/>
                    </a:cubicBezTo>
                    <a:cubicBezTo>
                      <a:pt x="0" y="23"/>
                      <a:pt x="2" y="17"/>
                      <a:pt x="6" y="11"/>
                    </a:cubicBezTo>
                    <a:cubicBezTo>
                      <a:pt x="10" y="4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14">
                <a:extLst>
                  <a:ext uri="{FF2B5EF4-FFF2-40B4-BE49-F238E27FC236}">
                    <a16:creationId xmlns:a16="http://schemas.microsoft.com/office/drawing/2014/main" id="{728FDB48-AE6D-4948-9C6B-14D8D0F2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328"/>
                <a:ext cx="5" cy="66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">
                <a:extLst>
                  <a:ext uri="{FF2B5EF4-FFF2-40B4-BE49-F238E27FC236}">
                    <a16:creationId xmlns:a16="http://schemas.microsoft.com/office/drawing/2014/main" id="{5760AA30-AD36-4843-BC28-75FE6B152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" y="307"/>
                <a:ext cx="52" cy="45"/>
              </a:xfrm>
              <a:custGeom>
                <a:avLst/>
                <a:gdLst>
                  <a:gd name="T0" fmla="*/ 21 w 22"/>
                  <a:gd name="T1" fmla="*/ 18 h 19"/>
                  <a:gd name="T2" fmla="*/ 10 w 22"/>
                  <a:gd name="T3" fmla="*/ 11 h 19"/>
                  <a:gd name="T4" fmla="*/ 1 w 22"/>
                  <a:gd name="T5" fmla="*/ 0 h 19"/>
                  <a:gd name="T6" fmla="*/ 11 w 22"/>
                  <a:gd name="T7" fmla="*/ 9 h 19"/>
                  <a:gd name="T8" fmla="*/ 21 w 2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1" y="18"/>
                    </a:moveTo>
                    <a:cubicBezTo>
                      <a:pt x="21" y="19"/>
                      <a:pt x="16" y="16"/>
                      <a:pt x="10" y="11"/>
                    </a:cubicBezTo>
                    <a:cubicBezTo>
                      <a:pt x="4" y="6"/>
                      <a:pt x="0" y="1"/>
                      <a:pt x="1" y="0"/>
                    </a:cubicBezTo>
                    <a:cubicBezTo>
                      <a:pt x="1" y="0"/>
                      <a:pt x="6" y="4"/>
                      <a:pt x="11" y="9"/>
                    </a:cubicBezTo>
                    <a:cubicBezTo>
                      <a:pt x="17" y="14"/>
                      <a:pt x="22" y="18"/>
                      <a:pt x="21" y="1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6">
                <a:extLst>
                  <a:ext uri="{FF2B5EF4-FFF2-40B4-BE49-F238E27FC236}">
                    <a16:creationId xmlns:a16="http://schemas.microsoft.com/office/drawing/2014/main" id="{CD0DD036-5064-4921-8FC9-49ABAC556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9" y="238"/>
                <a:ext cx="42" cy="42"/>
              </a:xfrm>
              <a:custGeom>
                <a:avLst/>
                <a:gdLst>
                  <a:gd name="T0" fmla="*/ 17 w 18"/>
                  <a:gd name="T1" fmla="*/ 17 h 18"/>
                  <a:gd name="T2" fmla="*/ 8 w 18"/>
                  <a:gd name="T3" fmla="*/ 10 h 18"/>
                  <a:gd name="T4" fmla="*/ 0 w 18"/>
                  <a:gd name="T5" fmla="*/ 0 h 18"/>
                  <a:gd name="T6" fmla="*/ 9 w 18"/>
                  <a:gd name="T7" fmla="*/ 8 h 18"/>
                  <a:gd name="T8" fmla="*/ 17 w 18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17"/>
                    </a:moveTo>
                    <a:cubicBezTo>
                      <a:pt x="17" y="18"/>
                      <a:pt x="13" y="14"/>
                      <a:pt x="8" y="10"/>
                    </a:cubicBezTo>
                    <a:cubicBezTo>
                      <a:pt x="3" y="5"/>
                      <a:pt x="0" y="1"/>
                      <a:pt x="0" y="0"/>
                    </a:cubicBezTo>
                    <a:cubicBezTo>
                      <a:pt x="1" y="0"/>
                      <a:pt x="5" y="3"/>
                      <a:pt x="9" y="8"/>
                    </a:cubicBezTo>
                    <a:cubicBezTo>
                      <a:pt x="14" y="13"/>
                      <a:pt x="18" y="17"/>
                      <a:pt x="17" y="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7">
                <a:extLst>
                  <a:ext uri="{FF2B5EF4-FFF2-40B4-BE49-F238E27FC236}">
                    <a16:creationId xmlns:a16="http://schemas.microsoft.com/office/drawing/2014/main" id="{ACEEE326-F59F-4186-A9CD-C7FB79798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" y="15"/>
                <a:ext cx="38" cy="38"/>
              </a:xfrm>
              <a:custGeom>
                <a:avLst/>
                <a:gdLst>
                  <a:gd name="T0" fmla="*/ 16 w 16"/>
                  <a:gd name="T1" fmla="*/ 16 h 16"/>
                  <a:gd name="T2" fmla="*/ 8 w 16"/>
                  <a:gd name="T3" fmla="*/ 9 h 16"/>
                  <a:gd name="T4" fmla="*/ 1 w 16"/>
                  <a:gd name="T5" fmla="*/ 1 h 16"/>
                  <a:gd name="T6" fmla="*/ 9 w 16"/>
                  <a:gd name="T7" fmla="*/ 7 h 16"/>
                  <a:gd name="T8" fmla="*/ 16 w 1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cubicBezTo>
                      <a:pt x="15" y="16"/>
                      <a:pt x="12" y="13"/>
                      <a:pt x="8" y="9"/>
                    </a:cubicBezTo>
                    <a:cubicBezTo>
                      <a:pt x="3" y="5"/>
                      <a:pt x="0" y="1"/>
                      <a:pt x="1" y="1"/>
                    </a:cubicBezTo>
                    <a:cubicBezTo>
                      <a:pt x="1" y="0"/>
                      <a:pt x="5" y="3"/>
                      <a:pt x="9" y="7"/>
                    </a:cubicBezTo>
                    <a:cubicBezTo>
                      <a:pt x="13" y="11"/>
                      <a:pt x="16" y="15"/>
                      <a:pt x="16" y="1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">
                <a:extLst>
                  <a:ext uri="{FF2B5EF4-FFF2-40B4-BE49-F238E27FC236}">
                    <a16:creationId xmlns:a16="http://schemas.microsoft.com/office/drawing/2014/main" id="{AECBAA86-15E0-48EE-8544-CB304E62C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" y="-71"/>
                <a:ext cx="38" cy="38"/>
              </a:xfrm>
              <a:custGeom>
                <a:avLst/>
                <a:gdLst>
                  <a:gd name="T0" fmla="*/ 15 w 16"/>
                  <a:gd name="T1" fmla="*/ 15 h 16"/>
                  <a:gd name="T2" fmla="*/ 7 w 16"/>
                  <a:gd name="T3" fmla="*/ 9 h 16"/>
                  <a:gd name="T4" fmla="*/ 0 w 16"/>
                  <a:gd name="T5" fmla="*/ 1 h 16"/>
                  <a:gd name="T6" fmla="*/ 9 w 16"/>
                  <a:gd name="T7" fmla="*/ 7 h 16"/>
                  <a:gd name="T8" fmla="*/ 15 w 16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5" y="15"/>
                    </a:moveTo>
                    <a:cubicBezTo>
                      <a:pt x="15" y="16"/>
                      <a:pt x="11" y="13"/>
                      <a:pt x="7" y="9"/>
                    </a:cubicBezTo>
                    <a:cubicBezTo>
                      <a:pt x="3" y="5"/>
                      <a:pt x="0" y="1"/>
                      <a:pt x="0" y="1"/>
                    </a:cubicBezTo>
                    <a:cubicBezTo>
                      <a:pt x="1" y="0"/>
                      <a:pt x="4" y="3"/>
                      <a:pt x="9" y="7"/>
                    </a:cubicBezTo>
                    <a:cubicBezTo>
                      <a:pt x="13" y="11"/>
                      <a:pt x="16" y="15"/>
                      <a:pt x="15" y="1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19">
                <a:extLst>
                  <a:ext uri="{FF2B5EF4-FFF2-40B4-BE49-F238E27FC236}">
                    <a16:creationId xmlns:a16="http://schemas.microsoft.com/office/drawing/2014/main" id="{8834ED18-B19B-44D4-80A7-11CD12CD0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-752"/>
                <a:ext cx="1137" cy="204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20">
                <a:extLst>
                  <a:ext uri="{FF2B5EF4-FFF2-40B4-BE49-F238E27FC236}">
                    <a16:creationId xmlns:a16="http://schemas.microsoft.com/office/drawing/2014/main" id="{A7B5FC31-013B-4744-88B8-716C2A00F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" y="-693"/>
                <a:ext cx="1035" cy="1921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1">
                <a:extLst>
                  <a:ext uri="{FF2B5EF4-FFF2-40B4-BE49-F238E27FC236}">
                    <a16:creationId xmlns:a16="http://schemas.microsoft.com/office/drawing/2014/main" id="{C14E90B5-F9D9-44A3-BAFB-E5F325F0A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-693"/>
                <a:ext cx="1035" cy="1337"/>
              </a:xfrm>
              <a:custGeom>
                <a:avLst/>
                <a:gdLst>
                  <a:gd name="T0" fmla="*/ 1035 w 1035"/>
                  <a:gd name="T1" fmla="*/ 24 h 1337"/>
                  <a:gd name="T2" fmla="*/ 0 w 1035"/>
                  <a:gd name="T3" fmla="*/ 1337 h 1337"/>
                  <a:gd name="T4" fmla="*/ 0 w 1035"/>
                  <a:gd name="T5" fmla="*/ 0 h 1337"/>
                  <a:gd name="T6" fmla="*/ 1035 w 1035"/>
                  <a:gd name="T7" fmla="*/ 0 h 1337"/>
                  <a:gd name="T8" fmla="*/ 1035 w 1035"/>
                  <a:gd name="T9" fmla="*/ 24 h 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1337">
                    <a:moveTo>
                      <a:pt x="1035" y="24"/>
                    </a:moveTo>
                    <a:lnTo>
                      <a:pt x="0" y="1337"/>
                    </a:lnTo>
                    <a:lnTo>
                      <a:pt x="0" y="0"/>
                    </a:lnTo>
                    <a:lnTo>
                      <a:pt x="1035" y="0"/>
                    </a:lnTo>
                    <a:lnTo>
                      <a:pt x="1035" y="24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2">
                <a:extLst>
                  <a:ext uri="{FF2B5EF4-FFF2-40B4-BE49-F238E27FC236}">
                    <a16:creationId xmlns:a16="http://schemas.microsoft.com/office/drawing/2014/main" id="{DF5931A1-770E-4783-9B1C-A65923E1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" y="-140"/>
                <a:ext cx="1056" cy="19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23">
                <a:extLst>
                  <a:ext uri="{FF2B5EF4-FFF2-40B4-BE49-F238E27FC236}">
                    <a16:creationId xmlns:a16="http://schemas.microsoft.com/office/drawing/2014/main" id="{02AA0FF9-443D-4D91-B5C2-822A8092C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" y="316"/>
                <a:ext cx="1056" cy="2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24">
                <a:extLst>
                  <a:ext uri="{FF2B5EF4-FFF2-40B4-BE49-F238E27FC236}">
                    <a16:creationId xmlns:a16="http://schemas.microsoft.com/office/drawing/2014/main" id="{38D1CDCE-391D-40E4-82FA-700C9D515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9" y="774"/>
                <a:ext cx="1056" cy="2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25">
                <a:extLst>
                  <a:ext uri="{FF2B5EF4-FFF2-40B4-BE49-F238E27FC236}">
                    <a16:creationId xmlns:a16="http://schemas.microsoft.com/office/drawing/2014/main" id="{22017212-3FDC-4827-8FE5-4D1EF0AF3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-130"/>
                <a:ext cx="52" cy="141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26">
                <a:extLst>
                  <a:ext uri="{FF2B5EF4-FFF2-40B4-BE49-F238E27FC236}">
                    <a16:creationId xmlns:a16="http://schemas.microsoft.com/office/drawing/2014/main" id="{3B38FE5B-E57F-42D3-B2D8-ECF1D93C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-693"/>
                <a:ext cx="24" cy="56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27">
                <a:extLst>
                  <a:ext uri="{FF2B5EF4-FFF2-40B4-BE49-F238E27FC236}">
                    <a16:creationId xmlns:a16="http://schemas.microsoft.com/office/drawing/2014/main" id="{12FDBA93-203C-45A7-89C0-2A7D5C67D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-693"/>
                <a:ext cx="24" cy="56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28">
                <a:extLst>
                  <a:ext uri="{FF2B5EF4-FFF2-40B4-BE49-F238E27FC236}">
                    <a16:creationId xmlns:a16="http://schemas.microsoft.com/office/drawing/2014/main" id="{B69A384C-C77A-4DF0-A7CE-774C5C0D7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-693"/>
                <a:ext cx="23" cy="56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29">
                <a:extLst>
                  <a:ext uri="{FF2B5EF4-FFF2-40B4-BE49-F238E27FC236}">
                    <a16:creationId xmlns:a16="http://schemas.microsoft.com/office/drawing/2014/main" id="{109C2691-EA57-4EC7-82CE-8C48EF5DE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-693"/>
                <a:ext cx="23" cy="56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30">
                <a:extLst>
                  <a:ext uri="{FF2B5EF4-FFF2-40B4-BE49-F238E27FC236}">
                    <a16:creationId xmlns:a16="http://schemas.microsoft.com/office/drawing/2014/main" id="{BBC73929-EBCB-4F21-9C0B-0CE668572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-786"/>
                <a:ext cx="48" cy="2088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">
                <a:extLst>
                  <a:ext uri="{FF2B5EF4-FFF2-40B4-BE49-F238E27FC236}">
                    <a16:creationId xmlns:a16="http://schemas.microsoft.com/office/drawing/2014/main" id="{9DBDB08A-6B5C-44C2-AEF2-C54695BE8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-786"/>
                <a:ext cx="47" cy="2092"/>
              </a:xfrm>
              <a:custGeom>
                <a:avLst/>
                <a:gdLst>
                  <a:gd name="T0" fmla="*/ 47 w 47"/>
                  <a:gd name="T1" fmla="*/ 2092 h 2092"/>
                  <a:gd name="T2" fmla="*/ 0 w 47"/>
                  <a:gd name="T3" fmla="*/ 2076 h 2092"/>
                  <a:gd name="T4" fmla="*/ 0 w 47"/>
                  <a:gd name="T5" fmla="*/ 0 h 2092"/>
                  <a:gd name="T6" fmla="*/ 47 w 47"/>
                  <a:gd name="T7" fmla="*/ 0 h 2092"/>
                  <a:gd name="T8" fmla="*/ 47 w 47"/>
                  <a:gd name="T9" fmla="*/ 2092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092">
                    <a:moveTo>
                      <a:pt x="47" y="2092"/>
                    </a:moveTo>
                    <a:lnTo>
                      <a:pt x="0" y="2076"/>
                    </a:lnTo>
                    <a:lnTo>
                      <a:pt x="0" y="0"/>
                    </a:lnTo>
                    <a:lnTo>
                      <a:pt x="47" y="0"/>
                    </a:lnTo>
                    <a:lnTo>
                      <a:pt x="47" y="2092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32">
                <a:extLst>
                  <a:ext uri="{FF2B5EF4-FFF2-40B4-BE49-F238E27FC236}">
                    <a16:creationId xmlns:a16="http://schemas.microsoft.com/office/drawing/2014/main" id="{7149EECE-F533-48B7-AFC9-1CD4ACB3D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-807"/>
                <a:ext cx="1232" cy="55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33">
                <a:extLst>
                  <a:ext uri="{FF2B5EF4-FFF2-40B4-BE49-F238E27FC236}">
                    <a16:creationId xmlns:a16="http://schemas.microsoft.com/office/drawing/2014/main" id="{B60CAA43-12C4-4AC7-9C02-BC0F2E70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313"/>
                <a:ext cx="1299" cy="53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4">
                <a:extLst>
                  <a:ext uri="{FF2B5EF4-FFF2-40B4-BE49-F238E27FC236}">
                    <a16:creationId xmlns:a16="http://schemas.microsoft.com/office/drawing/2014/main" id="{B33AD159-898D-4FCD-A9CE-C0947C5D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3" y="1290"/>
                <a:ext cx="1299" cy="23"/>
              </a:xfrm>
              <a:custGeom>
                <a:avLst/>
                <a:gdLst>
                  <a:gd name="T0" fmla="*/ 1218 w 1299"/>
                  <a:gd name="T1" fmla="*/ 0 h 23"/>
                  <a:gd name="T2" fmla="*/ 1299 w 1299"/>
                  <a:gd name="T3" fmla="*/ 23 h 23"/>
                  <a:gd name="T4" fmla="*/ 0 w 1299"/>
                  <a:gd name="T5" fmla="*/ 23 h 23"/>
                  <a:gd name="T6" fmla="*/ 81 w 1299"/>
                  <a:gd name="T7" fmla="*/ 0 h 23"/>
                  <a:gd name="T8" fmla="*/ 1218 w 1299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23">
                    <a:moveTo>
                      <a:pt x="1218" y="0"/>
                    </a:moveTo>
                    <a:lnTo>
                      <a:pt x="1299" y="23"/>
                    </a:lnTo>
                    <a:lnTo>
                      <a:pt x="0" y="23"/>
                    </a:lnTo>
                    <a:lnTo>
                      <a:pt x="81" y="0"/>
                    </a:lnTo>
                    <a:lnTo>
                      <a:pt x="121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5">
                <a:extLst>
                  <a:ext uri="{FF2B5EF4-FFF2-40B4-BE49-F238E27FC236}">
                    <a16:creationId xmlns:a16="http://schemas.microsoft.com/office/drawing/2014/main" id="{B318F30E-6A7E-433C-9182-52553A81E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356"/>
                <a:ext cx="409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36">
                <a:extLst>
                  <a:ext uri="{FF2B5EF4-FFF2-40B4-BE49-F238E27FC236}">
                    <a16:creationId xmlns:a16="http://schemas.microsoft.com/office/drawing/2014/main" id="{312B63E5-A51D-44A1-AB8B-1EB76C044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9" y="-242"/>
                <a:ext cx="1795" cy="1643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37">
                <a:extLst>
                  <a:ext uri="{FF2B5EF4-FFF2-40B4-BE49-F238E27FC236}">
                    <a16:creationId xmlns:a16="http://schemas.microsoft.com/office/drawing/2014/main" id="{73E59FEB-AB39-49BE-8639-39BD98E89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9" y="-242"/>
                <a:ext cx="1795" cy="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8">
                <a:extLst>
                  <a:ext uri="{FF2B5EF4-FFF2-40B4-BE49-F238E27FC236}">
                    <a16:creationId xmlns:a16="http://schemas.microsoft.com/office/drawing/2014/main" id="{1659B26F-6A9D-4195-91AF-CFDBAC3309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4" y="-247"/>
                <a:ext cx="1805" cy="1653"/>
              </a:xfrm>
              <a:custGeom>
                <a:avLst/>
                <a:gdLst>
                  <a:gd name="T0" fmla="*/ 1805 w 1805"/>
                  <a:gd name="T1" fmla="*/ 1653 h 1653"/>
                  <a:gd name="T2" fmla="*/ 0 w 1805"/>
                  <a:gd name="T3" fmla="*/ 1653 h 1653"/>
                  <a:gd name="T4" fmla="*/ 0 w 1805"/>
                  <a:gd name="T5" fmla="*/ 0 h 1653"/>
                  <a:gd name="T6" fmla="*/ 1805 w 1805"/>
                  <a:gd name="T7" fmla="*/ 0 h 1653"/>
                  <a:gd name="T8" fmla="*/ 1805 w 1805"/>
                  <a:gd name="T9" fmla="*/ 1653 h 1653"/>
                  <a:gd name="T10" fmla="*/ 10 w 1805"/>
                  <a:gd name="T11" fmla="*/ 1644 h 1653"/>
                  <a:gd name="T12" fmla="*/ 1795 w 1805"/>
                  <a:gd name="T13" fmla="*/ 1644 h 1653"/>
                  <a:gd name="T14" fmla="*/ 1795 w 1805"/>
                  <a:gd name="T15" fmla="*/ 10 h 1653"/>
                  <a:gd name="T16" fmla="*/ 10 w 1805"/>
                  <a:gd name="T17" fmla="*/ 10 h 1653"/>
                  <a:gd name="T18" fmla="*/ 10 w 1805"/>
                  <a:gd name="T19" fmla="*/ 1644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5" h="1653">
                    <a:moveTo>
                      <a:pt x="1805" y="1653"/>
                    </a:moveTo>
                    <a:lnTo>
                      <a:pt x="0" y="1653"/>
                    </a:lnTo>
                    <a:lnTo>
                      <a:pt x="0" y="0"/>
                    </a:lnTo>
                    <a:lnTo>
                      <a:pt x="1805" y="0"/>
                    </a:lnTo>
                    <a:lnTo>
                      <a:pt x="1805" y="1653"/>
                    </a:lnTo>
                    <a:close/>
                    <a:moveTo>
                      <a:pt x="10" y="1644"/>
                    </a:moveTo>
                    <a:lnTo>
                      <a:pt x="1795" y="1644"/>
                    </a:lnTo>
                    <a:lnTo>
                      <a:pt x="1795" y="10"/>
                    </a:lnTo>
                    <a:lnTo>
                      <a:pt x="10" y="10"/>
                    </a:lnTo>
                    <a:lnTo>
                      <a:pt x="10" y="16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9">
                <a:extLst>
                  <a:ext uri="{FF2B5EF4-FFF2-40B4-BE49-F238E27FC236}">
                    <a16:creationId xmlns:a16="http://schemas.microsoft.com/office/drawing/2014/main" id="{65F5E92E-FE4D-4E03-870A-5E762FB1A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4" y="-247"/>
                <a:ext cx="1805" cy="1653"/>
              </a:xfrm>
              <a:custGeom>
                <a:avLst/>
                <a:gdLst>
                  <a:gd name="T0" fmla="*/ 1805 w 1805"/>
                  <a:gd name="T1" fmla="*/ 1653 h 1653"/>
                  <a:gd name="T2" fmla="*/ 0 w 1805"/>
                  <a:gd name="T3" fmla="*/ 1653 h 1653"/>
                  <a:gd name="T4" fmla="*/ 0 w 1805"/>
                  <a:gd name="T5" fmla="*/ 0 h 1653"/>
                  <a:gd name="T6" fmla="*/ 1805 w 1805"/>
                  <a:gd name="T7" fmla="*/ 0 h 1653"/>
                  <a:gd name="T8" fmla="*/ 1805 w 1805"/>
                  <a:gd name="T9" fmla="*/ 1653 h 1653"/>
                  <a:gd name="T10" fmla="*/ 10 w 1805"/>
                  <a:gd name="T11" fmla="*/ 1644 h 1653"/>
                  <a:gd name="T12" fmla="*/ 1795 w 1805"/>
                  <a:gd name="T13" fmla="*/ 1644 h 1653"/>
                  <a:gd name="T14" fmla="*/ 1795 w 1805"/>
                  <a:gd name="T15" fmla="*/ 10 h 1653"/>
                  <a:gd name="T16" fmla="*/ 10 w 1805"/>
                  <a:gd name="T17" fmla="*/ 10 h 1653"/>
                  <a:gd name="T18" fmla="*/ 10 w 1805"/>
                  <a:gd name="T19" fmla="*/ 1644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05" h="1653">
                    <a:moveTo>
                      <a:pt x="1805" y="1653"/>
                    </a:moveTo>
                    <a:lnTo>
                      <a:pt x="0" y="1653"/>
                    </a:lnTo>
                    <a:lnTo>
                      <a:pt x="0" y="0"/>
                    </a:lnTo>
                    <a:lnTo>
                      <a:pt x="1805" y="0"/>
                    </a:lnTo>
                    <a:lnTo>
                      <a:pt x="1805" y="1653"/>
                    </a:lnTo>
                    <a:moveTo>
                      <a:pt x="10" y="1644"/>
                    </a:moveTo>
                    <a:lnTo>
                      <a:pt x="1795" y="1644"/>
                    </a:lnTo>
                    <a:lnTo>
                      <a:pt x="1795" y="10"/>
                    </a:lnTo>
                    <a:lnTo>
                      <a:pt x="10" y="10"/>
                    </a:lnTo>
                    <a:lnTo>
                      <a:pt x="10" y="16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0">
                <a:extLst>
                  <a:ext uri="{FF2B5EF4-FFF2-40B4-BE49-F238E27FC236}">
                    <a16:creationId xmlns:a16="http://schemas.microsoft.com/office/drawing/2014/main" id="{C8C2DF46-9506-4D46-8CFB-47C8DA4CB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" y="-342"/>
                <a:ext cx="1869" cy="107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1">
                <a:extLst>
                  <a:ext uri="{FF2B5EF4-FFF2-40B4-BE49-F238E27FC236}">
                    <a16:creationId xmlns:a16="http://schemas.microsoft.com/office/drawing/2014/main" id="{345D3F56-AFB1-4CE6-8923-92B24B6FC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4" y="-235"/>
                <a:ext cx="1785" cy="174"/>
              </a:xfrm>
              <a:custGeom>
                <a:avLst/>
                <a:gdLst>
                  <a:gd name="T0" fmla="*/ 0 w 1785"/>
                  <a:gd name="T1" fmla="*/ 0 h 174"/>
                  <a:gd name="T2" fmla="*/ 1785 w 1785"/>
                  <a:gd name="T3" fmla="*/ 174 h 174"/>
                  <a:gd name="T4" fmla="*/ 1785 w 1785"/>
                  <a:gd name="T5" fmla="*/ 0 h 174"/>
                  <a:gd name="T6" fmla="*/ 0 w 1785"/>
                  <a:gd name="T7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5" h="174">
                    <a:moveTo>
                      <a:pt x="0" y="0"/>
                    </a:moveTo>
                    <a:lnTo>
                      <a:pt x="1785" y="174"/>
                    </a:lnTo>
                    <a:lnTo>
                      <a:pt x="1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2">
                <a:extLst>
                  <a:ext uri="{FF2B5EF4-FFF2-40B4-BE49-F238E27FC236}">
                    <a16:creationId xmlns:a16="http://schemas.microsoft.com/office/drawing/2014/main" id="{29E7A2F4-534C-413F-8126-08C23CC8C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311"/>
                <a:ext cx="59" cy="67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3">
                <a:extLst>
                  <a:ext uri="{FF2B5EF4-FFF2-40B4-BE49-F238E27FC236}">
                    <a16:creationId xmlns:a16="http://schemas.microsoft.com/office/drawing/2014/main" id="{024805E1-14B5-420C-927D-89E2AF0E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311"/>
                <a:ext cx="59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4">
                <a:extLst>
                  <a:ext uri="{FF2B5EF4-FFF2-40B4-BE49-F238E27FC236}">
                    <a16:creationId xmlns:a16="http://schemas.microsoft.com/office/drawing/2014/main" id="{8BCBC78B-CB56-483C-969D-6329782F4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542"/>
                <a:ext cx="60" cy="444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5">
                <a:extLst>
                  <a:ext uri="{FF2B5EF4-FFF2-40B4-BE49-F238E27FC236}">
                    <a16:creationId xmlns:a16="http://schemas.microsoft.com/office/drawing/2014/main" id="{F3F1A970-79D6-4FAF-BC22-7C2127EB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542"/>
                <a:ext cx="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6">
                <a:extLst>
                  <a:ext uri="{FF2B5EF4-FFF2-40B4-BE49-F238E27FC236}">
                    <a16:creationId xmlns:a16="http://schemas.microsoft.com/office/drawing/2014/main" id="{2235D9C4-5761-43BF-9CCB-41C6E955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397"/>
                <a:ext cx="59" cy="59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7">
                <a:extLst>
                  <a:ext uri="{FF2B5EF4-FFF2-40B4-BE49-F238E27FC236}">
                    <a16:creationId xmlns:a16="http://schemas.microsoft.com/office/drawing/2014/main" id="{6C722DD3-A7C2-454F-BD91-189479667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397"/>
                <a:ext cx="59" cy="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8">
                <a:extLst>
                  <a:ext uri="{FF2B5EF4-FFF2-40B4-BE49-F238E27FC236}">
                    <a16:creationId xmlns:a16="http://schemas.microsoft.com/office/drawing/2014/main" id="{E392B4FC-3731-416E-919B-3A9C73E4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337"/>
                <a:ext cx="59" cy="649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9">
                <a:extLst>
                  <a:ext uri="{FF2B5EF4-FFF2-40B4-BE49-F238E27FC236}">
                    <a16:creationId xmlns:a16="http://schemas.microsoft.com/office/drawing/2014/main" id="{153B5C85-41B9-4A12-B001-9E20DDD5B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337"/>
                <a:ext cx="59" cy="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50">
                <a:extLst>
                  <a:ext uri="{FF2B5EF4-FFF2-40B4-BE49-F238E27FC236}">
                    <a16:creationId xmlns:a16="http://schemas.microsoft.com/office/drawing/2014/main" id="{502B61FA-5B48-472E-8DA6-72A86B92D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554"/>
                <a:ext cx="60" cy="432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51">
                <a:extLst>
                  <a:ext uri="{FF2B5EF4-FFF2-40B4-BE49-F238E27FC236}">
                    <a16:creationId xmlns:a16="http://schemas.microsoft.com/office/drawing/2014/main" id="{A32E18E4-9789-44D4-B24A-C618B708E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554"/>
                <a:ext cx="6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52">
                <a:extLst>
                  <a:ext uri="{FF2B5EF4-FFF2-40B4-BE49-F238E27FC236}">
                    <a16:creationId xmlns:a16="http://schemas.microsoft.com/office/drawing/2014/main" id="{ED88686E-EFE1-43F5-8B55-598E09741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639"/>
                <a:ext cx="59" cy="34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53">
                <a:extLst>
                  <a:ext uri="{FF2B5EF4-FFF2-40B4-BE49-F238E27FC236}">
                    <a16:creationId xmlns:a16="http://schemas.microsoft.com/office/drawing/2014/main" id="{EE3A08F2-5B8E-485C-A243-F07D9CF8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639"/>
                <a:ext cx="59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54">
                <a:extLst>
                  <a:ext uri="{FF2B5EF4-FFF2-40B4-BE49-F238E27FC236}">
                    <a16:creationId xmlns:a16="http://schemas.microsoft.com/office/drawing/2014/main" id="{FF152030-1B4C-4C6B-AB3D-612A2D66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80"/>
                <a:ext cx="59" cy="606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55">
                <a:extLst>
                  <a:ext uri="{FF2B5EF4-FFF2-40B4-BE49-F238E27FC236}">
                    <a16:creationId xmlns:a16="http://schemas.microsoft.com/office/drawing/2014/main" id="{9944E0A6-C627-4077-AFDD-1B52531BE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80"/>
                <a:ext cx="59" cy="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56">
                <a:extLst>
                  <a:ext uri="{FF2B5EF4-FFF2-40B4-BE49-F238E27FC236}">
                    <a16:creationId xmlns:a16="http://schemas.microsoft.com/office/drawing/2014/main" id="{2AEB4FDA-3984-4314-A586-19C0FCDB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489"/>
                <a:ext cx="62" cy="49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57">
                <a:extLst>
                  <a:ext uri="{FF2B5EF4-FFF2-40B4-BE49-F238E27FC236}">
                    <a16:creationId xmlns:a16="http://schemas.microsoft.com/office/drawing/2014/main" id="{5C605E17-3434-410F-AAF3-A1DC888C0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489"/>
                <a:ext cx="62" cy="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58">
                <a:extLst>
                  <a:ext uri="{FF2B5EF4-FFF2-40B4-BE49-F238E27FC236}">
                    <a16:creationId xmlns:a16="http://schemas.microsoft.com/office/drawing/2014/main" id="{84ABEC9B-5E51-4FA6-BA1C-6054D528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404"/>
                <a:ext cx="62" cy="582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59">
                <a:extLst>
                  <a:ext uri="{FF2B5EF4-FFF2-40B4-BE49-F238E27FC236}">
                    <a16:creationId xmlns:a16="http://schemas.microsoft.com/office/drawing/2014/main" id="{9C2D8BF7-FFCC-4431-909E-B04D95B20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404"/>
                <a:ext cx="6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60">
                <a:extLst>
                  <a:ext uri="{FF2B5EF4-FFF2-40B4-BE49-F238E27FC236}">
                    <a16:creationId xmlns:a16="http://schemas.microsoft.com/office/drawing/2014/main" id="{E45D6282-146F-46C4-9300-2A231C09D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589"/>
                <a:ext cx="61" cy="397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61">
                <a:extLst>
                  <a:ext uri="{FF2B5EF4-FFF2-40B4-BE49-F238E27FC236}">
                    <a16:creationId xmlns:a16="http://schemas.microsoft.com/office/drawing/2014/main" id="{36D47659-78E5-4515-90C6-DCDE7B45A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589"/>
                <a:ext cx="61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62">
                <a:extLst>
                  <a:ext uri="{FF2B5EF4-FFF2-40B4-BE49-F238E27FC236}">
                    <a16:creationId xmlns:a16="http://schemas.microsoft.com/office/drawing/2014/main" id="{DAE89A4D-E993-471C-8933-698EF3069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513"/>
                <a:ext cx="62" cy="473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63">
                <a:extLst>
                  <a:ext uri="{FF2B5EF4-FFF2-40B4-BE49-F238E27FC236}">
                    <a16:creationId xmlns:a16="http://schemas.microsoft.com/office/drawing/2014/main" id="{FCA27735-DC8C-4751-86B3-D5276900F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513"/>
                <a:ext cx="62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64">
                <a:extLst>
                  <a:ext uri="{FF2B5EF4-FFF2-40B4-BE49-F238E27FC236}">
                    <a16:creationId xmlns:a16="http://schemas.microsoft.com/office/drawing/2014/main" id="{7FA23902-4DA6-4FF3-AE23-1EA62DC5E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" y="454"/>
                <a:ext cx="1152" cy="392"/>
              </a:xfrm>
              <a:custGeom>
                <a:avLst/>
                <a:gdLst>
                  <a:gd name="T0" fmla="*/ 485 w 485"/>
                  <a:gd name="T1" fmla="*/ 5 h 165"/>
                  <a:gd name="T2" fmla="*/ 483 w 485"/>
                  <a:gd name="T3" fmla="*/ 4 h 165"/>
                  <a:gd name="T4" fmla="*/ 479 w 485"/>
                  <a:gd name="T5" fmla="*/ 3 h 165"/>
                  <a:gd name="T6" fmla="*/ 471 w 485"/>
                  <a:gd name="T7" fmla="*/ 2 h 165"/>
                  <a:gd name="T8" fmla="*/ 460 w 485"/>
                  <a:gd name="T9" fmla="*/ 1 h 165"/>
                  <a:gd name="T10" fmla="*/ 431 w 485"/>
                  <a:gd name="T11" fmla="*/ 4 h 165"/>
                  <a:gd name="T12" fmla="*/ 395 w 485"/>
                  <a:gd name="T13" fmla="*/ 17 h 165"/>
                  <a:gd name="T14" fmla="*/ 358 w 485"/>
                  <a:gd name="T15" fmla="*/ 47 h 165"/>
                  <a:gd name="T16" fmla="*/ 327 w 485"/>
                  <a:gd name="T17" fmla="*/ 91 h 165"/>
                  <a:gd name="T18" fmla="*/ 293 w 485"/>
                  <a:gd name="T19" fmla="*/ 140 h 165"/>
                  <a:gd name="T20" fmla="*/ 267 w 485"/>
                  <a:gd name="T21" fmla="*/ 159 h 165"/>
                  <a:gd name="T22" fmla="*/ 251 w 485"/>
                  <a:gd name="T23" fmla="*/ 164 h 165"/>
                  <a:gd name="T24" fmla="*/ 235 w 485"/>
                  <a:gd name="T25" fmla="*/ 163 h 165"/>
                  <a:gd name="T26" fmla="*/ 206 w 485"/>
                  <a:gd name="T27" fmla="*/ 148 h 165"/>
                  <a:gd name="T28" fmla="*/ 184 w 485"/>
                  <a:gd name="T29" fmla="*/ 125 h 165"/>
                  <a:gd name="T30" fmla="*/ 153 w 485"/>
                  <a:gd name="T31" fmla="*/ 73 h 165"/>
                  <a:gd name="T32" fmla="*/ 122 w 485"/>
                  <a:gd name="T33" fmla="*/ 29 h 165"/>
                  <a:gd name="T34" fmla="*/ 103 w 485"/>
                  <a:gd name="T35" fmla="*/ 14 h 165"/>
                  <a:gd name="T36" fmla="*/ 93 w 485"/>
                  <a:gd name="T37" fmla="*/ 9 h 165"/>
                  <a:gd name="T38" fmla="*/ 83 w 485"/>
                  <a:gd name="T39" fmla="*/ 6 h 165"/>
                  <a:gd name="T40" fmla="*/ 44 w 485"/>
                  <a:gd name="T41" fmla="*/ 7 h 165"/>
                  <a:gd name="T42" fmla="*/ 18 w 485"/>
                  <a:gd name="T43" fmla="*/ 19 h 165"/>
                  <a:gd name="T44" fmla="*/ 4 w 485"/>
                  <a:gd name="T45" fmla="*/ 32 h 165"/>
                  <a:gd name="T46" fmla="*/ 1 w 485"/>
                  <a:gd name="T47" fmla="*/ 35 h 165"/>
                  <a:gd name="T48" fmla="*/ 0 w 485"/>
                  <a:gd name="T49" fmla="*/ 37 h 165"/>
                  <a:gd name="T50" fmla="*/ 1 w 485"/>
                  <a:gd name="T51" fmla="*/ 35 h 165"/>
                  <a:gd name="T52" fmla="*/ 4 w 485"/>
                  <a:gd name="T53" fmla="*/ 32 h 165"/>
                  <a:gd name="T54" fmla="*/ 18 w 485"/>
                  <a:gd name="T55" fmla="*/ 19 h 165"/>
                  <a:gd name="T56" fmla="*/ 44 w 485"/>
                  <a:gd name="T57" fmla="*/ 6 h 165"/>
                  <a:gd name="T58" fmla="*/ 83 w 485"/>
                  <a:gd name="T59" fmla="*/ 4 h 165"/>
                  <a:gd name="T60" fmla="*/ 124 w 485"/>
                  <a:gd name="T61" fmla="*/ 28 h 165"/>
                  <a:gd name="T62" fmla="*/ 155 w 485"/>
                  <a:gd name="T63" fmla="*/ 72 h 165"/>
                  <a:gd name="T64" fmla="*/ 186 w 485"/>
                  <a:gd name="T65" fmla="*/ 123 h 165"/>
                  <a:gd name="T66" fmla="*/ 207 w 485"/>
                  <a:gd name="T67" fmla="*/ 146 h 165"/>
                  <a:gd name="T68" fmla="*/ 235 w 485"/>
                  <a:gd name="T69" fmla="*/ 161 h 165"/>
                  <a:gd name="T70" fmla="*/ 251 w 485"/>
                  <a:gd name="T71" fmla="*/ 162 h 165"/>
                  <a:gd name="T72" fmla="*/ 266 w 485"/>
                  <a:gd name="T73" fmla="*/ 157 h 165"/>
                  <a:gd name="T74" fmla="*/ 291 w 485"/>
                  <a:gd name="T75" fmla="*/ 138 h 165"/>
                  <a:gd name="T76" fmla="*/ 326 w 485"/>
                  <a:gd name="T77" fmla="*/ 90 h 165"/>
                  <a:gd name="T78" fmla="*/ 357 w 485"/>
                  <a:gd name="T79" fmla="*/ 45 h 165"/>
                  <a:gd name="T80" fmla="*/ 394 w 485"/>
                  <a:gd name="T81" fmla="*/ 16 h 165"/>
                  <a:gd name="T82" fmla="*/ 431 w 485"/>
                  <a:gd name="T83" fmla="*/ 3 h 165"/>
                  <a:gd name="T84" fmla="*/ 460 w 485"/>
                  <a:gd name="T85" fmla="*/ 0 h 165"/>
                  <a:gd name="T86" fmla="*/ 471 w 485"/>
                  <a:gd name="T87" fmla="*/ 2 h 165"/>
                  <a:gd name="T88" fmla="*/ 479 w 485"/>
                  <a:gd name="T89" fmla="*/ 3 h 165"/>
                  <a:gd name="T90" fmla="*/ 483 w 485"/>
                  <a:gd name="T91" fmla="*/ 4 h 165"/>
                  <a:gd name="T92" fmla="*/ 485 w 485"/>
                  <a:gd name="T93" fmla="*/ 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5" h="165">
                    <a:moveTo>
                      <a:pt x="485" y="5"/>
                    </a:moveTo>
                    <a:cubicBezTo>
                      <a:pt x="485" y="5"/>
                      <a:pt x="484" y="5"/>
                      <a:pt x="483" y="4"/>
                    </a:cubicBezTo>
                    <a:cubicBezTo>
                      <a:pt x="482" y="4"/>
                      <a:pt x="481" y="4"/>
                      <a:pt x="479" y="3"/>
                    </a:cubicBezTo>
                    <a:cubicBezTo>
                      <a:pt x="477" y="3"/>
                      <a:pt x="474" y="3"/>
                      <a:pt x="471" y="2"/>
                    </a:cubicBezTo>
                    <a:cubicBezTo>
                      <a:pt x="468" y="2"/>
                      <a:pt x="464" y="1"/>
                      <a:pt x="460" y="1"/>
                    </a:cubicBezTo>
                    <a:cubicBezTo>
                      <a:pt x="452" y="1"/>
                      <a:pt x="442" y="1"/>
                      <a:pt x="431" y="4"/>
                    </a:cubicBezTo>
                    <a:cubicBezTo>
                      <a:pt x="420" y="6"/>
                      <a:pt x="407" y="10"/>
                      <a:pt x="395" y="17"/>
                    </a:cubicBezTo>
                    <a:cubicBezTo>
                      <a:pt x="382" y="24"/>
                      <a:pt x="370" y="34"/>
                      <a:pt x="358" y="47"/>
                    </a:cubicBezTo>
                    <a:cubicBezTo>
                      <a:pt x="347" y="59"/>
                      <a:pt x="337" y="75"/>
                      <a:pt x="327" y="91"/>
                    </a:cubicBezTo>
                    <a:cubicBezTo>
                      <a:pt x="317" y="107"/>
                      <a:pt x="307" y="125"/>
                      <a:pt x="293" y="140"/>
                    </a:cubicBezTo>
                    <a:cubicBezTo>
                      <a:pt x="285" y="147"/>
                      <a:pt x="277" y="154"/>
                      <a:pt x="267" y="159"/>
                    </a:cubicBezTo>
                    <a:cubicBezTo>
                      <a:pt x="262" y="161"/>
                      <a:pt x="257" y="163"/>
                      <a:pt x="251" y="164"/>
                    </a:cubicBezTo>
                    <a:cubicBezTo>
                      <a:pt x="246" y="165"/>
                      <a:pt x="240" y="164"/>
                      <a:pt x="235" y="163"/>
                    </a:cubicBezTo>
                    <a:cubicBezTo>
                      <a:pt x="224" y="161"/>
                      <a:pt x="214" y="155"/>
                      <a:pt x="206" y="148"/>
                    </a:cubicBezTo>
                    <a:cubicBezTo>
                      <a:pt x="197" y="141"/>
                      <a:pt x="190" y="133"/>
                      <a:pt x="184" y="125"/>
                    </a:cubicBezTo>
                    <a:cubicBezTo>
                      <a:pt x="172" y="108"/>
                      <a:pt x="163" y="90"/>
                      <a:pt x="153" y="73"/>
                    </a:cubicBezTo>
                    <a:cubicBezTo>
                      <a:pt x="144" y="56"/>
                      <a:pt x="134" y="41"/>
                      <a:pt x="122" y="29"/>
                    </a:cubicBezTo>
                    <a:cubicBezTo>
                      <a:pt x="117" y="23"/>
                      <a:pt x="110" y="18"/>
                      <a:pt x="103" y="14"/>
                    </a:cubicBezTo>
                    <a:cubicBezTo>
                      <a:pt x="100" y="12"/>
                      <a:pt x="96" y="10"/>
                      <a:pt x="93" y="9"/>
                    </a:cubicBezTo>
                    <a:cubicBezTo>
                      <a:pt x="89" y="8"/>
                      <a:pt x="86" y="6"/>
                      <a:pt x="83" y="6"/>
                    </a:cubicBezTo>
                    <a:cubicBezTo>
                      <a:pt x="69" y="2"/>
                      <a:pt x="55" y="4"/>
                      <a:pt x="44" y="7"/>
                    </a:cubicBezTo>
                    <a:cubicBezTo>
                      <a:pt x="33" y="10"/>
                      <a:pt x="25" y="15"/>
                      <a:pt x="18" y="19"/>
                    </a:cubicBezTo>
                    <a:cubicBezTo>
                      <a:pt x="12" y="24"/>
                      <a:pt x="7" y="29"/>
                      <a:pt x="4" y="32"/>
                    </a:cubicBezTo>
                    <a:cubicBezTo>
                      <a:pt x="3" y="33"/>
                      <a:pt x="2" y="35"/>
                      <a:pt x="1" y="35"/>
                    </a:cubicBezTo>
                    <a:cubicBezTo>
                      <a:pt x="0" y="36"/>
                      <a:pt x="0" y="37"/>
                      <a:pt x="0" y="37"/>
                    </a:cubicBezTo>
                    <a:cubicBezTo>
                      <a:pt x="0" y="37"/>
                      <a:pt x="0" y="36"/>
                      <a:pt x="1" y="35"/>
                    </a:cubicBezTo>
                    <a:cubicBezTo>
                      <a:pt x="2" y="34"/>
                      <a:pt x="3" y="33"/>
                      <a:pt x="4" y="32"/>
                    </a:cubicBezTo>
                    <a:cubicBezTo>
                      <a:pt x="7" y="28"/>
                      <a:pt x="11" y="24"/>
                      <a:pt x="18" y="19"/>
                    </a:cubicBezTo>
                    <a:cubicBezTo>
                      <a:pt x="24" y="14"/>
                      <a:pt x="33" y="9"/>
                      <a:pt x="44" y="6"/>
                    </a:cubicBezTo>
                    <a:cubicBezTo>
                      <a:pt x="55" y="2"/>
                      <a:pt x="69" y="1"/>
                      <a:pt x="83" y="4"/>
                    </a:cubicBezTo>
                    <a:cubicBezTo>
                      <a:pt x="97" y="7"/>
                      <a:pt x="112" y="15"/>
                      <a:pt x="124" y="28"/>
                    </a:cubicBezTo>
                    <a:cubicBezTo>
                      <a:pt x="136" y="40"/>
                      <a:pt x="145" y="55"/>
                      <a:pt x="155" y="72"/>
                    </a:cubicBezTo>
                    <a:cubicBezTo>
                      <a:pt x="164" y="89"/>
                      <a:pt x="173" y="107"/>
                      <a:pt x="186" y="123"/>
                    </a:cubicBezTo>
                    <a:cubicBezTo>
                      <a:pt x="192" y="132"/>
                      <a:pt x="199" y="140"/>
                      <a:pt x="207" y="146"/>
                    </a:cubicBezTo>
                    <a:cubicBezTo>
                      <a:pt x="215" y="153"/>
                      <a:pt x="225" y="159"/>
                      <a:pt x="235" y="161"/>
                    </a:cubicBezTo>
                    <a:cubicBezTo>
                      <a:pt x="240" y="162"/>
                      <a:pt x="246" y="163"/>
                      <a:pt x="251" y="162"/>
                    </a:cubicBezTo>
                    <a:cubicBezTo>
                      <a:pt x="256" y="161"/>
                      <a:pt x="262" y="159"/>
                      <a:pt x="266" y="157"/>
                    </a:cubicBezTo>
                    <a:cubicBezTo>
                      <a:pt x="276" y="153"/>
                      <a:pt x="284" y="146"/>
                      <a:pt x="291" y="138"/>
                    </a:cubicBezTo>
                    <a:cubicBezTo>
                      <a:pt x="306" y="124"/>
                      <a:pt x="316" y="106"/>
                      <a:pt x="326" y="90"/>
                    </a:cubicBezTo>
                    <a:cubicBezTo>
                      <a:pt x="336" y="74"/>
                      <a:pt x="345" y="58"/>
                      <a:pt x="357" y="45"/>
                    </a:cubicBezTo>
                    <a:cubicBezTo>
                      <a:pt x="369" y="33"/>
                      <a:pt x="381" y="23"/>
                      <a:pt x="394" y="16"/>
                    </a:cubicBezTo>
                    <a:cubicBezTo>
                      <a:pt x="407" y="9"/>
                      <a:pt x="420" y="5"/>
                      <a:pt x="431" y="3"/>
                    </a:cubicBezTo>
                    <a:cubicBezTo>
                      <a:pt x="442" y="0"/>
                      <a:pt x="452" y="0"/>
                      <a:pt x="460" y="0"/>
                    </a:cubicBezTo>
                    <a:cubicBezTo>
                      <a:pt x="464" y="1"/>
                      <a:pt x="468" y="1"/>
                      <a:pt x="471" y="2"/>
                    </a:cubicBezTo>
                    <a:cubicBezTo>
                      <a:pt x="474" y="2"/>
                      <a:pt x="477" y="2"/>
                      <a:pt x="479" y="3"/>
                    </a:cubicBezTo>
                    <a:cubicBezTo>
                      <a:pt x="481" y="3"/>
                      <a:pt x="482" y="4"/>
                      <a:pt x="483" y="4"/>
                    </a:cubicBezTo>
                    <a:cubicBezTo>
                      <a:pt x="484" y="4"/>
                      <a:pt x="485" y="5"/>
                      <a:pt x="485" y="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65">
                <a:extLst>
                  <a:ext uri="{FF2B5EF4-FFF2-40B4-BE49-F238E27FC236}">
                    <a16:creationId xmlns:a16="http://schemas.microsoft.com/office/drawing/2014/main" id="{292F0655-EF7F-40AD-802B-82B579016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176"/>
                <a:ext cx="5" cy="85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66">
                <a:extLst>
                  <a:ext uri="{FF2B5EF4-FFF2-40B4-BE49-F238E27FC236}">
                    <a16:creationId xmlns:a16="http://schemas.microsoft.com/office/drawing/2014/main" id="{05397817-10E5-4014-B780-16A2DD97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028"/>
                <a:ext cx="1275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67">
                <a:extLst>
                  <a:ext uri="{FF2B5EF4-FFF2-40B4-BE49-F238E27FC236}">
                    <a16:creationId xmlns:a16="http://schemas.microsoft.com/office/drawing/2014/main" id="{90995333-A2EE-4952-A735-0D337EC4B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1083"/>
                <a:ext cx="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68">
                <a:extLst>
                  <a:ext uri="{FF2B5EF4-FFF2-40B4-BE49-F238E27FC236}">
                    <a16:creationId xmlns:a16="http://schemas.microsoft.com/office/drawing/2014/main" id="{65B2DADB-AFDF-4ECF-AD0C-26EABAA78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69">
                <a:extLst>
                  <a:ext uri="{FF2B5EF4-FFF2-40B4-BE49-F238E27FC236}">
                    <a16:creationId xmlns:a16="http://schemas.microsoft.com/office/drawing/2014/main" id="{922CDE78-F99D-4DCF-A17B-8BD38631E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0">
                <a:extLst>
                  <a:ext uri="{FF2B5EF4-FFF2-40B4-BE49-F238E27FC236}">
                    <a16:creationId xmlns:a16="http://schemas.microsoft.com/office/drawing/2014/main" id="{CF15663B-B0D7-43FE-B84B-ECB0EB2B7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0566CB0E-6C04-4359-947E-00C1F2FD4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2">
                <a:extLst>
                  <a:ext uri="{FF2B5EF4-FFF2-40B4-BE49-F238E27FC236}">
                    <a16:creationId xmlns:a16="http://schemas.microsoft.com/office/drawing/2014/main" id="{2E0779C3-392B-451D-AB79-BE28AD15C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085"/>
                <a:ext cx="10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3">
                <a:extLst>
                  <a:ext uri="{FF2B5EF4-FFF2-40B4-BE49-F238E27FC236}">
                    <a16:creationId xmlns:a16="http://schemas.microsoft.com/office/drawing/2014/main" id="{C41C2837-AAF7-4430-91A0-4882F9B7A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4">
                <a:extLst>
                  <a:ext uri="{FF2B5EF4-FFF2-40B4-BE49-F238E27FC236}">
                    <a16:creationId xmlns:a16="http://schemas.microsoft.com/office/drawing/2014/main" id="{6B8CE549-CCC3-454A-96DB-33098FDA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5">
                <a:extLst>
                  <a:ext uri="{FF2B5EF4-FFF2-40B4-BE49-F238E27FC236}">
                    <a16:creationId xmlns:a16="http://schemas.microsoft.com/office/drawing/2014/main" id="{0F903B36-56D7-43A6-B325-D1F50D3A3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1085"/>
                <a:ext cx="10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6">
                <a:extLst>
                  <a:ext uri="{FF2B5EF4-FFF2-40B4-BE49-F238E27FC236}">
                    <a16:creationId xmlns:a16="http://schemas.microsoft.com/office/drawing/2014/main" id="{C4230BA9-C1D7-46AD-807D-11756DAB8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085"/>
                <a:ext cx="107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77">
                <a:extLst>
                  <a:ext uri="{FF2B5EF4-FFF2-40B4-BE49-F238E27FC236}">
                    <a16:creationId xmlns:a16="http://schemas.microsoft.com/office/drawing/2014/main" id="{E634F07A-327B-4B3C-843D-7D1BD00D0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30"/>
                <a:ext cx="26" cy="30"/>
              </a:xfrm>
              <a:custGeom>
                <a:avLst/>
                <a:gdLst>
                  <a:gd name="T0" fmla="*/ 7 w 11"/>
                  <a:gd name="T1" fmla="*/ 1 h 13"/>
                  <a:gd name="T2" fmla="*/ 10 w 11"/>
                  <a:gd name="T3" fmla="*/ 5 h 13"/>
                  <a:gd name="T4" fmla="*/ 10 w 11"/>
                  <a:gd name="T5" fmla="*/ 10 h 13"/>
                  <a:gd name="T6" fmla="*/ 7 w 11"/>
                  <a:gd name="T7" fmla="*/ 12 h 13"/>
                  <a:gd name="T8" fmla="*/ 3 w 11"/>
                  <a:gd name="T9" fmla="*/ 12 h 13"/>
                  <a:gd name="T10" fmla="*/ 0 w 11"/>
                  <a:gd name="T11" fmla="*/ 6 h 13"/>
                  <a:gd name="T12" fmla="*/ 2 w 11"/>
                  <a:gd name="T13" fmla="*/ 1 h 13"/>
                  <a:gd name="T14" fmla="*/ 6 w 11"/>
                  <a:gd name="T15" fmla="*/ 0 h 13"/>
                  <a:gd name="T16" fmla="*/ 7 w 11"/>
                  <a:gd name="T17" fmla="*/ 1 h 13"/>
                  <a:gd name="T18" fmla="*/ 7 w 11"/>
                  <a:gd name="T19" fmla="*/ 1 h 13"/>
                  <a:gd name="T20" fmla="*/ 3 w 11"/>
                  <a:gd name="T21" fmla="*/ 2 h 13"/>
                  <a:gd name="T22" fmla="*/ 2 w 11"/>
                  <a:gd name="T23" fmla="*/ 6 h 13"/>
                  <a:gd name="T24" fmla="*/ 4 w 11"/>
                  <a:gd name="T25" fmla="*/ 10 h 13"/>
                  <a:gd name="T26" fmla="*/ 8 w 11"/>
                  <a:gd name="T27" fmla="*/ 9 h 13"/>
                  <a:gd name="T28" fmla="*/ 9 w 11"/>
                  <a:gd name="T29" fmla="*/ 5 h 13"/>
                  <a:gd name="T30" fmla="*/ 7 w 11"/>
                  <a:gd name="T3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1"/>
                      <a:pt x="9" y="1"/>
                      <a:pt x="10" y="5"/>
                    </a:cubicBezTo>
                    <a:cubicBezTo>
                      <a:pt x="10" y="6"/>
                      <a:pt x="11" y="8"/>
                      <a:pt x="10" y="10"/>
                    </a:cubicBezTo>
                    <a:cubicBezTo>
                      <a:pt x="9" y="11"/>
                      <a:pt x="8" y="12"/>
                      <a:pt x="7" y="12"/>
                    </a:cubicBezTo>
                    <a:cubicBezTo>
                      <a:pt x="6" y="13"/>
                      <a:pt x="4" y="12"/>
                      <a:pt x="3" y="12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1"/>
                      <a:pt x="3" y="2"/>
                    </a:cubicBezTo>
                    <a:cubicBezTo>
                      <a:pt x="3" y="3"/>
                      <a:pt x="2" y="4"/>
                      <a:pt x="2" y="6"/>
                    </a:cubicBezTo>
                    <a:cubicBezTo>
                      <a:pt x="2" y="7"/>
                      <a:pt x="3" y="9"/>
                      <a:pt x="4" y="10"/>
                    </a:cubicBezTo>
                    <a:cubicBezTo>
                      <a:pt x="6" y="11"/>
                      <a:pt x="7" y="10"/>
                      <a:pt x="8" y="9"/>
                    </a:cubicBezTo>
                    <a:cubicBezTo>
                      <a:pt x="9" y="8"/>
                      <a:pt x="9" y="6"/>
                      <a:pt x="9" y="5"/>
                    </a:cubicBezTo>
                    <a:cubicBezTo>
                      <a:pt x="8" y="2"/>
                      <a:pt x="7" y="1"/>
                      <a:pt x="7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78">
                <a:extLst>
                  <a:ext uri="{FF2B5EF4-FFF2-40B4-BE49-F238E27FC236}">
                    <a16:creationId xmlns:a16="http://schemas.microsoft.com/office/drawing/2014/main" id="{178BA5C9-57A2-445D-9CF7-B7BC43A4D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468"/>
                <a:ext cx="33" cy="36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2 w 14"/>
                  <a:gd name="T5" fmla="*/ 3 h 15"/>
                  <a:gd name="T6" fmla="*/ 13 w 14"/>
                  <a:gd name="T7" fmla="*/ 10 h 15"/>
                  <a:gd name="T8" fmla="*/ 7 w 14"/>
                  <a:gd name="T9" fmla="*/ 15 h 15"/>
                  <a:gd name="T10" fmla="*/ 3 w 14"/>
                  <a:gd name="T11" fmla="*/ 13 h 15"/>
                  <a:gd name="T12" fmla="*/ 1 w 14"/>
                  <a:gd name="T13" fmla="*/ 9 h 15"/>
                  <a:gd name="T14" fmla="*/ 2 w 14"/>
                  <a:gd name="T15" fmla="*/ 3 h 15"/>
                  <a:gd name="T16" fmla="*/ 7 w 14"/>
                  <a:gd name="T17" fmla="*/ 0 h 15"/>
                  <a:gd name="T18" fmla="*/ 3 w 14"/>
                  <a:gd name="T19" fmla="*/ 4 h 15"/>
                  <a:gd name="T20" fmla="*/ 3 w 14"/>
                  <a:gd name="T21" fmla="*/ 9 h 15"/>
                  <a:gd name="T22" fmla="*/ 7 w 14"/>
                  <a:gd name="T23" fmla="*/ 13 h 15"/>
                  <a:gd name="T24" fmla="*/ 11 w 14"/>
                  <a:gd name="T25" fmla="*/ 9 h 15"/>
                  <a:gd name="T26" fmla="*/ 11 w 14"/>
                  <a:gd name="T27" fmla="*/ 4 h 15"/>
                  <a:gd name="T28" fmla="*/ 7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8" y="0"/>
                      <a:pt x="9" y="1"/>
                    </a:cubicBezTo>
                    <a:cubicBezTo>
                      <a:pt x="10" y="1"/>
                      <a:pt x="11" y="2"/>
                      <a:pt x="12" y="3"/>
                    </a:cubicBezTo>
                    <a:cubicBezTo>
                      <a:pt x="13" y="5"/>
                      <a:pt x="14" y="7"/>
                      <a:pt x="13" y="10"/>
                    </a:cubicBezTo>
                    <a:cubicBezTo>
                      <a:pt x="12" y="12"/>
                      <a:pt x="10" y="15"/>
                      <a:pt x="7" y="15"/>
                    </a:cubicBezTo>
                    <a:cubicBezTo>
                      <a:pt x="5" y="15"/>
                      <a:pt x="3" y="14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4" y="0"/>
                      <a:pt x="7" y="0"/>
                      <a:pt x="7" y="0"/>
                    </a:cubicBezTo>
                    <a:cubicBezTo>
                      <a:pt x="7" y="0"/>
                      <a:pt x="5" y="1"/>
                      <a:pt x="3" y="4"/>
                    </a:cubicBezTo>
                    <a:cubicBezTo>
                      <a:pt x="2" y="5"/>
                      <a:pt x="2" y="7"/>
                      <a:pt x="3" y="9"/>
                    </a:cubicBezTo>
                    <a:cubicBezTo>
                      <a:pt x="3" y="11"/>
                      <a:pt x="5" y="13"/>
                      <a:pt x="7" y="13"/>
                    </a:cubicBezTo>
                    <a:cubicBezTo>
                      <a:pt x="9" y="13"/>
                      <a:pt x="11" y="11"/>
                      <a:pt x="11" y="9"/>
                    </a:cubicBezTo>
                    <a:cubicBezTo>
                      <a:pt x="12" y="8"/>
                      <a:pt x="11" y="6"/>
                      <a:pt x="11" y="4"/>
                    </a:cubicBezTo>
                    <a:cubicBezTo>
                      <a:pt x="9" y="1"/>
                      <a:pt x="7" y="1"/>
                      <a:pt x="7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9">
                <a:extLst>
                  <a:ext uri="{FF2B5EF4-FFF2-40B4-BE49-F238E27FC236}">
                    <a16:creationId xmlns:a16="http://schemas.microsoft.com/office/drawing/2014/main" id="{D9A596F6-10EB-4B67-9ACA-95BE44A06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38"/>
                <a:ext cx="4" cy="1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80">
                <a:extLst>
                  <a:ext uri="{FF2B5EF4-FFF2-40B4-BE49-F238E27FC236}">
                    <a16:creationId xmlns:a16="http://schemas.microsoft.com/office/drawing/2014/main" id="{31F75FD7-F868-4E80-9A17-C18486E2F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83"/>
                <a:ext cx="4" cy="31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81">
                <a:extLst>
                  <a:ext uri="{FF2B5EF4-FFF2-40B4-BE49-F238E27FC236}">
                    <a16:creationId xmlns:a16="http://schemas.microsoft.com/office/drawing/2014/main" id="{8CC94B0D-FF8A-4C22-AB7C-7769D7E74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45"/>
                <a:ext cx="4" cy="31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82">
                <a:extLst>
                  <a:ext uri="{FF2B5EF4-FFF2-40B4-BE49-F238E27FC236}">
                    <a16:creationId xmlns:a16="http://schemas.microsoft.com/office/drawing/2014/main" id="{94A2F369-6BA0-43C0-8EF9-9097F9451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309"/>
                <a:ext cx="4" cy="31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83">
                <a:extLst>
                  <a:ext uri="{FF2B5EF4-FFF2-40B4-BE49-F238E27FC236}">
                    <a16:creationId xmlns:a16="http://schemas.microsoft.com/office/drawing/2014/main" id="{7D124C09-2AD1-4AA0-B396-B8D9BE479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371"/>
                <a:ext cx="4" cy="31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84">
                <a:extLst>
                  <a:ext uri="{FF2B5EF4-FFF2-40B4-BE49-F238E27FC236}">
                    <a16:creationId xmlns:a16="http://schemas.microsoft.com/office/drawing/2014/main" id="{84F8154C-6E89-4AA1-BD84-D91E16D4B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432"/>
                <a:ext cx="4" cy="1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85">
                <a:extLst>
                  <a:ext uri="{FF2B5EF4-FFF2-40B4-BE49-F238E27FC236}">
                    <a16:creationId xmlns:a16="http://schemas.microsoft.com/office/drawing/2014/main" id="{76ACCDE5-B51C-4E6C-8DFB-B303D6AB8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29"/>
                <a:ext cx="44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86">
                <a:extLst>
                  <a:ext uri="{FF2B5EF4-FFF2-40B4-BE49-F238E27FC236}">
                    <a16:creationId xmlns:a16="http://schemas.microsoft.com/office/drawing/2014/main" id="{5A9A3C62-90C5-4AB0-881F-576C41C7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6" y="-33"/>
                <a:ext cx="28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87">
                <a:extLst>
                  <a:ext uri="{FF2B5EF4-FFF2-40B4-BE49-F238E27FC236}">
                    <a16:creationId xmlns:a16="http://schemas.microsoft.com/office/drawing/2014/main" id="{D153581D-AA45-45C4-A2D7-CFD42F46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" y="311"/>
                <a:ext cx="59" cy="675"/>
              </a:xfrm>
              <a:custGeom>
                <a:avLst/>
                <a:gdLst>
                  <a:gd name="T0" fmla="*/ 25 w 25"/>
                  <a:gd name="T1" fmla="*/ 0 h 284"/>
                  <a:gd name="T2" fmla="*/ 0 w 25"/>
                  <a:gd name="T3" fmla="*/ 0 h 284"/>
                  <a:gd name="T4" fmla="*/ 0 w 25"/>
                  <a:gd name="T5" fmla="*/ 284 h 284"/>
                  <a:gd name="T6" fmla="*/ 25 w 25"/>
                  <a:gd name="T7" fmla="*/ 284 h 284"/>
                  <a:gd name="T8" fmla="*/ 25 w 25"/>
                  <a:gd name="T9" fmla="*/ 85 h 284"/>
                  <a:gd name="T10" fmla="*/ 18 w 25"/>
                  <a:gd name="T11" fmla="*/ 92 h 284"/>
                  <a:gd name="T12" fmla="*/ 15 w 25"/>
                  <a:gd name="T13" fmla="*/ 95 h 284"/>
                  <a:gd name="T14" fmla="*/ 14 w 25"/>
                  <a:gd name="T15" fmla="*/ 97 h 284"/>
                  <a:gd name="T16" fmla="*/ 14 w 25"/>
                  <a:gd name="T17" fmla="*/ 97 h 284"/>
                  <a:gd name="T18" fmla="*/ 15 w 25"/>
                  <a:gd name="T19" fmla="*/ 95 h 284"/>
                  <a:gd name="T20" fmla="*/ 18 w 25"/>
                  <a:gd name="T21" fmla="*/ 92 h 284"/>
                  <a:gd name="T22" fmla="*/ 25 w 25"/>
                  <a:gd name="T23" fmla="*/ 84 h 284"/>
                  <a:gd name="T24" fmla="*/ 25 w 25"/>
                  <a:gd name="T25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84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25" y="284"/>
                      <a:pt x="25" y="284"/>
                      <a:pt x="25" y="284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8"/>
                      <a:pt x="20" y="90"/>
                      <a:pt x="18" y="92"/>
                    </a:cubicBezTo>
                    <a:cubicBezTo>
                      <a:pt x="17" y="93"/>
                      <a:pt x="16" y="95"/>
                      <a:pt x="15" y="95"/>
                    </a:cubicBezTo>
                    <a:cubicBezTo>
                      <a:pt x="14" y="96"/>
                      <a:pt x="14" y="97"/>
                      <a:pt x="14" y="97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5" y="95"/>
                    </a:cubicBezTo>
                    <a:cubicBezTo>
                      <a:pt x="16" y="94"/>
                      <a:pt x="17" y="93"/>
                      <a:pt x="18" y="92"/>
                    </a:cubicBezTo>
                    <a:cubicBezTo>
                      <a:pt x="20" y="89"/>
                      <a:pt x="22" y="87"/>
                      <a:pt x="25" y="84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88">
                <a:extLst>
                  <a:ext uri="{FF2B5EF4-FFF2-40B4-BE49-F238E27FC236}">
                    <a16:creationId xmlns:a16="http://schemas.microsoft.com/office/drawing/2014/main" id="{0C9ED08D-9B4B-4E63-994C-95AD69F5D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" y="511"/>
                <a:ext cx="26" cy="31"/>
              </a:xfrm>
              <a:custGeom>
                <a:avLst/>
                <a:gdLst>
                  <a:gd name="T0" fmla="*/ 11 w 11"/>
                  <a:gd name="T1" fmla="*/ 0 h 13"/>
                  <a:gd name="T2" fmla="*/ 11 w 11"/>
                  <a:gd name="T3" fmla="*/ 0 h 13"/>
                  <a:gd name="T4" fmla="*/ 4 w 11"/>
                  <a:gd name="T5" fmla="*/ 8 h 13"/>
                  <a:gd name="T6" fmla="*/ 1 w 11"/>
                  <a:gd name="T7" fmla="*/ 11 h 13"/>
                  <a:gd name="T8" fmla="*/ 0 w 11"/>
                  <a:gd name="T9" fmla="*/ 13 h 13"/>
                  <a:gd name="T10" fmla="*/ 0 w 11"/>
                  <a:gd name="T11" fmla="*/ 13 h 13"/>
                  <a:gd name="T12" fmla="*/ 1 w 11"/>
                  <a:gd name="T13" fmla="*/ 11 h 13"/>
                  <a:gd name="T14" fmla="*/ 4 w 11"/>
                  <a:gd name="T15" fmla="*/ 8 h 13"/>
                  <a:gd name="T16" fmla="*/ 11 w 11"/>
                  <a:gd name="T17" fmla="*/ 1 h 13"/>
                  <a:gd name="T18" fmla="*/ 11 w 11"/>
                  <a:gd name="T19" fmla="*/ 1 h 13"/>
                  <a:gd name="T20" fmla="*/ 11 w 11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3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3"/>
                      <a:pt x="6" y="5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1"/>
                      <a:pt x="3" y="9"/>
                      <a:pt x="4" y="8"/>
                    </a:cubicBezTo>
                    <a:cubicBezTo>
                      <a:pt x="6" y="6"/>
                      <a:pt x="8" y="4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89">
                <a:extLst>
                  <a:ext uri="{FF2B5EF4-FFF2-40B4-BE49-F238E27FC236}">
                    <a16:creationId xmlns:a16="http://schemas.microsoft.com/office/drawing/2014/main" id="{382A1064-0C73-464A-8368-468DA6593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542"/>
                <a:ext cx="60" cy="444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90">
                <a:extLst>
                  <a:ext uri="{FF2B5EF4-FFF2-40B4-BE49-F238E27FC236}">
                    <a16:creationId xmlns:a16="http://schemas.microsoft.com/office/drawing/2014/main" id="{4DBC65C2-4662-4733-B67F-213ACBF56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542"/>
                <a:ext cx="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91">
                <a:extLst>
                  <a:ext uri="{FF2B5EF4-FFF2-40B4-BE49-F238E27FC236}">
                    <a16:creationId xmlns:a16="http://schemas.microsoft.com/office/drawing/2014/main" id="{2DE9FA81-FF7E-4FB6-8B4B-5A6FC0129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2" y="397"/>
                <a:ext cx="59" cy="591"/>
              </a:xfrm>
              <a:custGeom>
                <a:avLst/>
                <a:gdLst>
                  <a:gd name="T0" fmla="*/ 0 w 25"/>
                  <a:gd name="T1" fmla="*/ 30 h 249"/>
                  <a:gd name="T2" fmla="*/ 0 w 25"/>
                  <a:gd name="T3" fmla="*/ 249 h 249"/>
                  <a:gd name="T4" fmla="*/ 25 w 25"/>
                  <a:gd name="T5" fmla="*/ 249 h 249"/>
                  <a:gd name="T6" fmla="*/ 25 w 25"/>
                  <a:gd name="T7" fmla="*/ 41 h 249"/>
                  <a:gd name="T8" fmla="*/ 19 w 25"/>
                  <a:gd name="T9" fmla="*/ 38 h 249"/>
                  <a:gd name="T10" fmla="*/ 9 w 25"/>
                  <a:gd name="T11" fmla="*/ 33 h 249"/>
                  <a:gd name="T12" fmla="*/ 0 w 25"/>
                  <a:gd name="T13" fmla="*/ 30 h 249"/>
                  <a:gd name="T14" fmla="*/ 25 w 25"/>
                  <a:gd name="T15" fmla="*/ 0 h 249"/>
                  <a:gd name="T16" fmla="*/ 0 w 25"/>
                  <a:gd name="T17" fmla="*/ 0 h 249"/>
                  <a:gd name="T18" fmla="*/ 0 w 25"/>
                  <a:gd name="T19" fmla="*/ 28 h 249"/>
                  <a:gd name="T20" fmla="*/ 25 w 25"/>
                  <a:gd name="T21" fmla="*/ 40 h 249"/>
                  <a:gd name="T22" fmla="*/ 25 w 25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49">
                    <a:moveTo>
                      <a:pt x="0" y="30"/>
                    </a:moveTo>
                    <a:cubicBezTo>
                      <a:pt x="0" y="249"/>
                      <a:pt x="0" y="249"/>
                      <a:pt x="0" y="249"/>
                    </a:cubicBezTo>
                    <a:cubicBezTo>
                      <a:pt x="25" y="249"/>
                      <a:pt x="25" y="249"/>
                      <a:pt x="25" y="249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3" y="40"/>
                      <a:pt x="21" y="39"/>
                      <a:pt x="19" y="38"/>
                    </a:cubicBezTo>
                    <a:cubicBezTo>
                      <a:pt x="16" y="36"/>
                      <a:pt x="12" y="34"/>
                      <a:pt x="9" y="33"/>
                    </a:cubicBezTo>
                    <a:cubicBezTo>
                      <a:pt x="6" y="32"/>
                      <a:pt x="3" y="31"/>
                      <a:pt x="0" y="30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30"/>
                      <a:pt x="17" y="34"/>
                      <a:pt x="25" y="4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92">
                <a:extLst>
                  <a:ext uri="{FF2B5EF4-FFF2-40B4-BE49-F238E27FC236}">
                    <a16:creationId xmlns:a16="http://schemas.microsoft.com/office/drawing/2014/main" id="{12F42860-B51D-41D4-879D-BB99CE2A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463"/>
                <a:ext cx="59" cy="31"/>
              </a:xfrm>
              <a:custGeom>
                <a:avLst/>
                <a:gdLst>
                  <a:gd name="T0" fmla="*/ 0 w 25"/>
                  <a:gd name="T1" fmla="*/ 0 h 13"/>
                  <a:gd name="T2" fmla="*/ 0 w 25"/>
                  <a:gd name="T3" fmla="*/ 2 h 13"/>
                  <a:gd name="T4" fmla="*/ 9 w 25"/>
                  <a:gd name="T5" fmla="*/ 5 h 13"/>
                  <a:gd name="T6" fmla="*/ 19 w 25"/>
                  <a:gd name="T7" fmla="*/ 10 h 13"/>
                  <a:gd name="T8" fmla="*/ 25 w 25"/>
                  <a:gd name="T9" fmla="*/ 13 h 13"/>
                  <a:gd name="T10" fmla="*/ 25 w 25"/>
                  <a:gd name="T11" fmla="*/ 13 h 13"/>
                  <a:gd name="T12" fmla="*/ 25 w 25"/>
                  <a:gd name="T13" fmla="*/ 12 h 13"/>
                  <a:gd name="T14" fmla="*/ 25 w 25"/>
                  <a:gd name="T15" fmla="*/ 12 h 13"/>
                  <a:gd name="T16" fmla="*/ 0 w 2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3"/>
                      <a:pt x="6" y="4"/>
                      <a:pt x="9" y="5"/>
                    </a:cubicBezTo>
                    <a:cubicBezTo>
                      <a:pt x="12" y="6"/>
                      <a:pt x="16" y="8"/>
                      <a:pt x="19" y="10"/>
                    </a:cubicBezTo>
                    <a:cubicBezTo>
                      <a:pt x="21" y="11"/>
                      <a:pt x="23" y="12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7" y="6"/>
                      <a:pt x="8" y="2"/>
                      <a:pt x="0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93">
                <a:extLst>
                  <a:ext uri="{FF2B5EF4-FFF2-40B4-BE49-F238E27FC236}">
                    <a16:creationId xmlns:a16="http://schemas.microsoft.com/office/drawing/2014/main" id="{FFE714BB-1A98-4CAD-96C4-93490B829F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8" y="337"/>
                <a:ext cx="59" cy="649"/>
              </a:xfrm>
              <a:custGeom>
                <a:avLst/>
                <a:gdLst>
                  <a:gd name="T0" fmla="*/ 0 w 25"/>
                  <a:gd name="T1" fmla="*/ 90 h 273"/>
                  <a:gd name="T2" fmla="*/ 0 w 25"/>
                  <a:gd name="T3" fmla="*/ 273 h 273"/>
                  <a:gd name="T4" fmla="*/ 25 w 25"/>
                  <a:gd name="T5" fmla="*/ 273 h 273"/>
                  <a:gd name="T6" fmla="*/ 25 w 25"/>
                  <a:gd name="T7" fmla="*/ 135 h 273"/>
                  <a:gd name="T8" fmla="*/ 25 w 25"/>
                  <a:gd name="T9" fmla="*/ 135 h 273"/>
                  <a:gd name="T10" fmla="*/ 22 w 25"/>
                  <a:gd name="T11" fmla="*/ 135 h 273"/>
                  <a:gd name="T12" fmla="*/ 19 w 25"/>
                  <a:gd name="T13" fmla="*/ 129 h 273"/>
                  <a:gd name="T14" fmla="*/ 21 w 25"/>
                  <a:gd name="T15" fmla="*/ 124 h 273"/>
                  <a:gd name="T16" fmla="*/ 20 w 25"/>
                  <a:gd name="T17" fmla="*/ 122 h 273"/>
                  <a:gd name="T18" fmla="*/ 0 w 25"/>
                  <a:gd name="T19" fmla="*/ 90 h 273"/>
                  <a:gd name="T20" fmla="*/ 25 w 25"/>
                  <a:gd name="T21" fmla="*/ 0 h 273"/>
                  <a:gd name="T22" fmla="*/ 0 w 25"/>
                  <a:gd name="T23" fmla="*/ 0 h 273"/>
                  <a:gd name="T24" fmla="*/ 0 w 25"/>
                  <a:gd name="T25" fmla="*/ 87 h 273"/>
                  <a:gd name="T26" fmla="*/ 22 w 25"/>
                  <a:gd name="T27" fmla="*/ 121 h 273"/>
                  <a:gd name="T28" fmla="*/ 23 w 25"/>
                  <a:gd name="T29" fmla="*/ 123 h 273"/>
                  <a:gd name="T30" fmla="*/ 24 w 25"/>
                  <a:gd name="T31" fmla="*/ 123 h 273"/>
                  <a:gd name="T32" fmla="*/ 25 w 25"/>
                  <a:gd name="T33" fmla="*/ 123 h 273"/>
                  <a:gd name="T34" fmla="*/ 25 w 25"/>
                  <a:gd name="T35" fmla="*/ 123 h 273"/>
                  <a:gd name="T36" fmla="*/ 25 w 25"/>
                  <a:gd name="T37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73">
                    <a:moveTo>
                      <a:pt x="0" y="90"/>
                    </a:moveTo>
                    <a:cubicBezTo>
                      <a:pt x="0" y="273"/>
                      <a:pt x="0" y="273"/>
                      <a:pt x="0" y="273"/>
                    </a:cubicBezTo>
                    <a:cubicBezTo>
                      <a:pt x="25" y="273"/>
                      <a:pt x="25" y="273"/>
                      <a:pt x="25" y="273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5" y="135"/>
                      <a:pt x="25" y="135"/>
                      <a:pt x="25" y="135"/>
                    </a:cubicBezTo>
                    <a:cubicBezTo>
                      <a:pt x="24" y="135"/>
                      <a:pt x="23" y="135"/>
                      <a:pt x="22" y="135"/>
                    </a:cubicBezTo>
                    <a:cubicBezTo>
                      <a:pt x="20" y="133"/>
                      <a:pt x="19" y="131"/>
                      <a:pt x="19" y="129"/>
                    </a:cubicBezTo>
                    <a:cubicBezTo>
                      <a:pt x="19" y="127"/>
                      <a:pt x="20" y="125"/>
                      <a:pt x="21" y="124"/>
                    </a:cubicBezTo>
                    <a:cubicBezTo>
                      <a:pt x="21" y="123"/>
                      <a:pt x="21" y="123"/>
                      <a:pt x="20" y="122"/>
                    </a:cubicBezTo>
                    <a:cubicBezTo>
                      <a:pt x="14" y="111"/>
                      <a:pt x="7" y="100"/>
                      <a:pt x="0" y="90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8" y="97"/>
                      <a:pt x="15" y="109"/>
                      <a:pt x="22" y="121"/>
                    </a:cubicBezTo>
                    <a:cubicBezTo>
                      <a:pt x="22" y="122"/>
                      <a:pt x="23" y="122"/>
                      <a:pt x="23" y="123"/>
                    </a:cubicBezTo>
                    <a:cubicBezTo>
                      <a:pt x="23" y="123"/>
                      <a:pt x="24" y="123"/>
                      <a:pt x="24" y="123"/>
                    </a:cubicBezTo>
                    <a:cubicBezTo>
                      <a:pt x="24" y="123"/>
                      <a:pt x="25" y="123"/>
                      <a:pt x="25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94">
                <a:extLst>
                  <a:ext uri="{FF2B5EF4-FFF2-40B4-BE49-F238E27FC236}">
                    <a16:creationId xmlns:a16="http://schemas.microsoft.com/office/drawing/2014/main" id="{0857E35E-2846-49FE-9DEA-9A5FA96E6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8" y="544"/>
                <a:ext cx="55" cy="88"/>
              </a:xfrm>
              <a:custGeom>
                <a:avLst/>
                <a:gdLst>
                  <a:gd name="T0" fmla="*/ 0 w 23"/>
                  <a:gd name="T1" fmla="*/ 0 h 37"/>
                  <a:gd name="T2" fmla="*/ 0 w 23"/>
                  <a:gd name="T3" fmla="*/ 3 h 37"/>
                  <a:gd name="T4" fmla="*/ 20 w 23"/>
                  <a:gd name="T5" fmla="*/ 35 h 37"/>
                  <a:gd name="T6" fmla="*/ 21 w 23"/>
                  <a:gd name="T7" fmla="*/ 37 h 37"/>
                  <a:gd name="T8" fmla="*/ 21 w 23"/>
                  <a:gd name="T9" fmla="*/ 37 h 37"/>
                  <a:gd name="T10" fmla="*/ 23 w 23"/>
                  <a:gd name="T11" fmla="*/ 36 h 37"/>
                  <a:gd name="T12" fmla="*/ 22 w 23"/>
                  <a:gd name="T13" fmla="*/ 34 h 37"/>
                  <a:gd name="T14" fmla="*/ 0 w 23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7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7" y="13"/>
                      <a:pt x="14" y="24"/>
                      <a:pt x="20" y="35"/>
                    </a:cubicBezTo>
                    <a:cubicBezTo>
                      <a:pt x="21" y="36"/>
                      <a:pt x="21" y="36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7"/>
                      <a:pt x="23" y="36"/>
                      <a:pt x="23" y="36"/>
                    </a:cubicBezTo>
                    <a:cubicBezTo>
                      <a:pt x="23" y="35"/>
                      <a:pt x="22" y="35"/>
                      <a:pt x="22" y="34"/>
                    </a:cubicBezTo>
                    <a:cubicBezTo>
                      <a:pt x="15" y="22"/>
                      <a:pt x="8" y="10"/>
                      <a:pt x="0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95">
                <a:extLst>
                  <a:ext uri="{FF2B5EF4-FFF2-40B4-BE49-F238E27FC236}">
                    <a16:creationId xmlns:a16="http://schemas.microsoft.com/office/drawing/2014/main" id="{CE347CDB-B3B6-4B53-B4CD-B5E94D8DB9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8" y="632"/>
                <a:ext cx="9" cy="21"/>
              </a:xfrm>
              <a:custGeom>
                <a:avLst/>
                <a:gdLst>
                  <a:gd name="T0" fmla="*/ 1 w 4"/>
                  <a:gd name="T1" fmla="*/ 1 h 9"/>
                  <a:gd name="T2" fmla="*/ 0 w 4"/>
                  <a:gd name="T3" fmla="*/ 5 h 9"/>
                  <a:gd name="T4" fmla="*/ 2 w 4"/>
                  <a:gd name="T5" fmla="*/ 9 h 9"/>
                  <a:gd name="T6" fmla="*/ 4 w 4"/>
                  <a:gd name="T7" fmla="*/ 9 h 9"/>
                  <a:gd name="T8" fmla="*/ 4 w 4"/>
                  <a:gd name="T9" fmla="*/ 9 h 9"/>
                  <a:gd name="T10" fmla="*/ 4 w 4"/>
                  <a:gd name="T11" fmla="*/ 7 h 9"/>
                  <a:gd name="T12" fmla="*/ 1 w 4"/>
                  <a:gd name="T13" fmla="*/ 1 h 9"/>
                  <a:gd name="T14" fmla="*/ 4 w 4"/>
                  <a:gd name="T15" fmla="*/ 0 h 9"/>
                  <a:gd name="T16" fmla="*/ 3 w 4"/>
                  <a:gd name="T17" fmla="*/ 0 h 9"/>
                  <a:gd name="T18" fmla="*/ 4 w 4"/>
                  <a:gd name="T19" fmla="*/ 3 h 9"/>
                  <a:gd name="T20" fmla="*/ 4 w 4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9">
                    <a:moveTo>
                      <a:pt x="1" y="1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5"/>
                      <a:pt x="2" y="3"/>
                      <a:pt x="1" y="1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96">
                <a:extLst>
                  <a:ext uri="{FF2B5EF4-FFF2-40B4-BE49-F238E27FC236}">
                    <a16:creationId xmlns:a16="http://schemas.microsoft.com/office/drawing/2014/main" id="{B7718EC3-D2AE-4720-9B68-CE9D38DA5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" y="632"/>
                <a:ext cx="7" cy="17"/>
              </a:xfrm>
              <a:custGeom>
                <a:avLst/>
                <a:gdLst>
                  <a:gd name="T0" fmla="*/ 2 w 3"/>
                  <a:gd name="T1" fmla="*/ 0 h 7"/>
                  <a:gd name="T2" fmla="*/ 0 w 3"/>
                  <a:gd name="T3" fmla="*/ 1 h 7"/>
                  <a:gd name="T4" fmla="*/ 0 w 3"/>
                  <a:gd name="T5" fmla="*/ 1 h 7"/>
                  <a:gd name="T6" fmla="*/ 3 w 3"/>
                  <a:gd name="T7" fmla="*/ 7 h 7"/>
                  <a:gd name="T8" fmla="*/ 3 w 3"/>
                  <a:gd name="T9" fmla="*/ 7 h 7"/>
                  <a:gd name="T10" fmla="*/ 3 w 3"/>
                  <a:gd name="T11" fmla="*/ 3 h 7"/>
                  <a:gd name="T12" fmla="*/ 3 w 3"/>
                  <a:gd name="T13" fmla="*/ 3 h 7"/>
                  <a:gd name="T14" fmla="*/ 2 w 3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97">
                <a:extLst>
                  <a:ext uri="{FF2B5EF4-FFF2-40B4-BE49-F238E27FC236}">
                    <a16:creationId xmlns:a16="http://schemas.microsoft.com/office/drawing/2014/main" id="{46288C8D-B0CC-403E-9532-76C0D13D0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30"/>
                <a:ext cx="14" cy="28"/>
              </a:xfrm>
              <a:custGeom>
                <a:avLst/>
                <a:gdLst>
                  <a:gd name="T0" fmla="*/ 5 w 6"/>
                  <a:gd name="T1" fmla="*/ 0 h 12"/>
                  <a:gd name="T2" fmla="*/ 4 w 6"/>
                  <a:gd name="T3" fmla="*/ 0 h 12"/>
                  <a:gd name="T4" fmla="*/ 2 w 6"/>
                  <a:gd name="T5" fmla="*/ 1 h 12"/>
                  <a:gd name="T6" fmla="*/ 2 w 6"/>
                  <a:gd name="T7" fmla="*/ 1 h 12"/>
                  <a:gd name="T8" fmla="*/ 0 w 6"/>
                  <a:gd name="T9" fmla="*/ 6 h 12"/>
                  <a:gd name="T10" fmla="*/ 3 w 6"/>
                  <a:gd name="T11" fmla="*/ 12 h 12"/>
                  <a:gd name="T12" fmla="*/ 6 w 6"/>
                  <a:gd name="T13" fmla="*/ 12 h 12"/>
                  <a:gd name="T14" fmla="*/ 6 w 6"/>
                  <a:gd name="T15" fmla="*/ 12 h 12"/>
                  <a:gd name="T16" fmla="*/ 6 w 6"/>
                  <a:gd name="T17" fmla="*/ 12 h 12"/>
                  <a:gd name="T18" fmla="*/ 6 w 6"/>
                  <a:gd name="T19" fmla="*/ 10 h 12"/>
                  <a:gd name="T20" fmla="*/ 6 w 6"/>
                  <a:gd name="T21" fmla="*/ 10 h 12"/>
                  <a:gd name="T22" fmla="*/ 6 w 6"/>
                  <a:gd name="T23" fmla="*/ 10 h 12"/>
                  <a:gd name="T24" fmla="*/ 4 w 6"/>
                  <a:gd name="T25" fmla="*/ 10 h 12"/>
                  <a:gd name="T26" fmla="*/ 2 w 6"/>
                  <a:gd name="T27" fmla="*/ 6 h 12"/>
                  <a:gd name="T28" fmla="*/ 3 w 6"/>
                  <a:gd name="T29" fmla="*/ 2 h 12"/>
                  <a:gd name="T30" fmla="*/ 3 w 6"/>
                  <a:gd name="T31" fmla="*/ 2 h 12"/>
                  <a:gd name="T32" fmla="*/ 5 w 6"/>
                  <a:gd name="T33" fmla="*/ 1 h 12"/>
                  <a:gd name="T34" fmla="*/ 6 w 6"/>
                  <a:gd name="T35" fmla="*/ 1 h 12"/>
                  <a:gd name="T36" fmla="*/ 6 w 6"/>
                  <a:gd name="T37" fmla="*/ 1 h 12"/>
                  <a:gd name="T38" fmla="*/ 6 w 6"/>
                  <a:gd name="T39" fmla="*/ 0 h 12"/>
                  <a:gd name="T40" fmla="*/ 6 w 6"/>
                  <a:gd name="T41" fmla="*/ 0 h 12"/>
                  <a:gd name="T42" fmla="*/ 6 w 6"/>
                  <a:gd name="T43" fmla="*/ 0 h 12"/>
                  <a:gd name="T44" fmla="*/ 5 w 6"/>
                  <a:gd name="T4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12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4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3" y="9"/>
                      <a:pt x="2" y="7"/>
                      <a:pt x="2" y="6"/>
                    </a:cubicBezTo>
                    <a:cubicBezTo>
                      <a:pt x="2" y="4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98">
                <a:extLst>
                  <a:ext uri="{FF2B5EF4-FFF2-40B4-BE49-F238E27FC236}">
                    <a16:creationId xmlns:a16="http://schemas.microsoft.com/office/drawing/2014/main" id="{1FD3B0F9-B74F-4BC4-8BA4-F9E53E3A2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4" y="554"/>
                <a:ext cx="60" cy="432"/>
              </a:xfrm>
              <a:custGeom>
                <a:avLst/>
                <a:gdLst>
                  <a:gd name="T0" fmla="*/ 0 w 25"/>
                  <a:gd name="T1" fmla="*/ 79 h 182"/>
                  <a:gd name="T2" fmla="*/ 0 w 25"/>
                  <a:gd name="T3" fmla="*/ 182 h 182"/>
                  <a:gd name="T4" fmla="*/ 25 w 25"/>
                  <a:gd name="T5" fmla="*/ 182 h 182"/>
                  <a:gd name="T6" fmla="*/ 25 w 25"/>
                  <a:gd name="T7" fmla="*/ 107 h 182"/>
                  <a:gd name="T8" fmla="*/ 24 w 25"/>
                  <a:gd name="T9" fmla="*/ 106 h 182"/>
                  <a:gd name="T10" fmla="*/ 2 w 25"/>
                  <a:gd name="T11" fmla="*/ 83 h 182"/>
                  <a:gd name="T12" fmla="*/ 0 w 25"/>
                  <a:gd name="T13" fmla="*/ 79 h 182"/>
                  <a:gd name="T14" fmla="*/ 25 w 25"/>
                  <a:gd name="T15" fmla="*/ 0 h 182"/>
                  <a:gd name="T16" fmla="*/ 0 w 25"/>
                  <a:gd name="T17" fmla="*/ 0 h 182"/>
                  <a:gd name="T18" fmla="*/ 0 w 25"/>
                  <a:gd name="T19" fmla="*/ 76 h 182"/>
                  <a:gd name="T20" fmla="*/ 4 w 25"/>
                  <a:gd name="T21" fmla="*/ 81 h 182"/>
                  <a:gd name="T22" fmla="*/ 25 w 25"/>
                  <a:gd name="T23" fmla="*/ 104 h 182"/>
                  <a:gd name="T24" fmla="*/ 25 w 25"/>
                  <a:gd name="T2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82">
                    <a:moveTo>
                      <a:pt x="0" y="79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25" y="182"/>
                      <a:pt x="25" y="182"/>
                      <a:pt x="25" y="182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5" y="107"/>
                      <a:pt x="24" y="106"/>
                      <a:pt x="24" y="106"/>
                    </a:cubicBezTo>
                    <a:cubicBezTo>
                      <a:pt x="15" y="99"/>
                      <a:pt x="8" y="91"/>
                      <a:pt x="2" y="83"/>
                    </a:cubicBezTo>
                    <a:cubicBezTo>
                      <a:pt x="1" y="81"/>
                      <a:pt x="0" y="80"/>
                      <a:pt x="0" y="79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" y="77"/>
                      <a:pt x="2" y="79"/>
                      <a:pt x="4" y="81"/>
                    </a:cubicBezTo>
                    <a:cubicBezTo>
                      <a:pt x="10" y="90"/>
                      <a:pt x="17" y="98"/>
                      <a:pt x="25" y="104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99">
                <a:extLst>
                  <a:ext uri="{FF2B5EF4-FFF2-40B4-BE49-F238E27FC236}">
                    <a16:creationId xmlns:a16="http://schemas.microsoft.com/office/drawing/2014/main" id="{1B9AE4B5-81F1-4562-A2BF-7D302A71E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734"/>
                <a:ext cx="60" cy="74"/>
              </a:xfrm>
              <a:custGeom>
                <a:avLst/>
                <a:gdLst>
                  <a:gd name="T0" fmla="*/ 0 w 25"/>
                  <a:gd name="T1" fmla="*/ 0 h 31"/>
                  <a:gd name="T2" fmla="*/ 0 w 25"/>
                  <a:gd name="T3" fmla="*/ 3 h 31"/>
                  <a:gd name="T4" fmla="*/ 2 w 25"/>
                  <a:gd name="T5" fmla="*/ 7 h 31"/>
                  <a:gd name="T6" fmla="*/ 24 w 25"/>
                  <a:gd name="T7" fmla="*/ 30 h 31"/>
                  <a:gd name="T8" fmla="*/ 25 w 25"/>
                  <a:gd name="T9" fmla="*/ 31 h 31"/>
                  <a:gd name="T10" fmla="*/ 25 w 25"/>
                  <a:gd name="T11" fmla="*/ 31 h 31"/>
                  <a:gd name="T12" fmla="*/ 25 w 25"/>
                  <a:gd name="T13" fmla="*/ 28 h 31"/>
                  <a:gd name="T14" fmla="*/ 25 w 25"/>
                  <a:gd name="T15" fmla="*/ 28 h 31"/>
                  <a:gd name="T16" fmla="*/ 4 w 25"/>
                  <a:gd name="T17" fmla="*/ 5 h 31"/>
                  <a:gd name="T18" fmla="*/ 0 w 2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31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cubicBezTo>
                      <a:pt x="8" y="15"/>
                      <a:pt x="15" y="23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17" y="22"/>
                      <a:pt x="10" y="14"/>
                      <a:pt x="4" y="5"/>
                    </a:cubicBezTo>
                    <a:cubicBezTo>
                      <a:pt x="2" y="3"/>
                      <a:pt x="1" y="1"/>
                      <a:pt x="0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0">
                <a:extLst>
                  <a:ext uri="{FF2B5EF4-FFF2-40B4-BE49-F238E27FC236}">
                    <a16:creationId xmlns:a16="http://schemas.microsoft.com/office/drawing/2014/main" id="{05FC5FB7-A8F0-47F8-842D-A5B24C3E7D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1" y="639"/>
                <a:ext cx="59" cy="347"/>
              </a:xfrm>
              <a:custGeom>
                <a:avLst/>
                <a:gdLst>
                  <a:gd name="T0" fmla="*/ 0 w 25"/>
                  <a:gd name="T1" fmla="*/ 84 h 146"/>
                  <a:gd name="T2" fmla="*/ 0 w 25"/>
                  <a:gd name="T3" fmla="*/ 146 h 146"/>
                  <a:gd name="T4" fmla="*/ 25 w 25"/>
                  <a:gd name="T5" fmla="*/ 146 h 146"/>
                  <a:gd name="T6" fmla="*/ 25 w 25"/>
                  <a:gd name="T7" fmla="*/ 85 h 146"/>
                  <a:gd name="T8" fmla="*/ 20 w 25"/>
                  <a:gd name="T9" fmla="*/ 86 h 146"/>
                  <a:gd name="T10" fmla="*/ 14 w 25"/>
                  <a:gd name="T11" fmla="*/ 86 h 146"/>
                  <a:gd name="T12" fmla="*/ 4 w 25"/>
                  <a:gd name="T13" fmla="*/ 85 h 146"/>
                  <a:gd name="T14" fmla="*/ 0 w 25"/>
                  <a:gd name="T15" fmla="*/ 84 h 146"/>
                  <a:gd name="T16" fmla="*/ 25 w 25"/>
                  <a:gd name="T17" fmla="*/ 0 h 146"/>
                  <a:gd name="T18" fmla="*/ 0 w 25"/>
                  <a:gd name="T19" fmla="*/ 0 h 146"/>
                  <a:gd name="T20" fmla="*/ 0 w 25"/>
                  <a:gd name="T21" fmla="*/ 82 h 146"/>
                  <a:gd name="T22" fmla="*/ 4 w 25"/>
                  <a:gd name="T23" fmla="*/ 83 h 146"/>
                  <a:gd name="T24" fmla="*/ 14 w 25"/>
                  <a:gd name="T25" fmla="*/ 84 h 146"/>
                  <a:gd name="T26" fmla="*/ 20 w 25"/>
                  <a:gd name="T27" fmla="*/ 84 h 146"/>
                  <a:gd name="T28" fmla="*/ 25 w 25"/>
                  <a:gd name="T29" fmla="*/ 83 h 146"/>
                  <a:gd name="T30" fmla="*/ 25 w 25"/>
                  <a:gd name="T3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146">
                    <a:moveTo>
                      <a:pt x="0" y="84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25" y="146"/>
                      <a:pt x="25" y="146"/>
                      <a:pt x="25" y="146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3" y="85"/>
                      <a:pt x="22" y="86"/>
                      <a:pt x="20" y="86"/>
                    </a:cubicBezTo>
                    <a:cubicBezTo>
                      <a:pt x="18" y="86"/>
                      <a:pt x="16" y="86"/>
                      <a:pt x="14" y="86"/>
                    </a:cubicBezTo>
                    <a:cubicBezTo>
                      <a:pt x="11" y="86"/>
                      <a:pt x="7" y="86"/>
                      <a:pt x="4" y="85"/>
                    </a:cubicBezTo>
                    <a:cubicBezTo>
                      <a:pt x="2" y="85"/>
                      <a:pt x="1" y="85"/>
                      <a:pt x="0" y="84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" y="82"/>
                      <a:pt x="3" y="83"/>
                      <a:pt x="4" y="83"/>
                    </a:cubicBezTo>
                    <a:cubicBezTo>
                      <a:pt x="7" y="84"/>
                      <a:pt x="11" y="84"/>
                      <a:pt x="14" y="84"/>
                    </a:cubicBezTo>
                    <a:cubicBezTo>
                      <a:pt x="16" y="84"/>
                      <a:pt x="18" y="84"/>
                      <a:pt x="20" y="84"/>
                    </a:cubicBezTo>
                    <a:cubicBezTo>
                      <a:pt x="22" y="84"/>
                      <a:pt x="23" y="83"/>
                      <a:pt x="25" y="8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1">
                <a:extLst>
                  <a:ext uri="{FF2B5EF4-FFF2-40B4-BE49-F238E27FC236}">
                    <a16:creationId xmlns:a16="http://schemas.microsoft.com/office/drawing/2014/main" id="{ECFE873A-1635-40C3-A824-BEF629E90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834"/>
                <a:ext cx="59" cy="9"/>
              </a:xfrm>
              <a:custGeom>
                <a:avLst/>
                <a:gdLst>
                  <a:gd name="T0" fmla="*/ 0 w 25"/>
                  <a:gd name="T1" fmla="*/ 0 h 4"/>
                  <a:gd name="T2" fmla="*/ 0 w 25"/>
                  <a:gd name="T3" fmla="*/ 2 h 4"/>
                  <a:gd name="T4" fmla="*/ 4 w 25"/>
                  <a:gd name="T5" fmla="*/ 3 h 4"/>
                  <a:gd name="T6" fmla="*/ 14 w 25"/>
                  <a:gd name="T7" fmla="*/ 4 h 4"/>
                  <a:gd name="T8" fmla="*/ 20 w 25"/>
                  <a:gd name="T9" fmla="*/ 4 h 4"/>
                  <a:gd name="T10" fmla="*/ 25 w 25"/>
                  <a:gd name="T11" fmla="*/ 3 h 4"/>
                  <a:gd name="T12" fmla="*/ 25 w 25"/>
                  <a:gd name="T13" fmla="*/ 3 h 4"/>
                  <a:gd name="T14" fmla="*/ 25 w 25"/>
                  <a:gd name="T15" fmla="*/ 1 h 4"/>
                  <a:gd name="T16" fmla="*/ 25 w 25"/>
                  <a:gd name="T17" fmla="*/ 1 h 4"/>
                  <a:gd name="T18" fmla="*/ 20 w 25"/>
                  <a:gd name="T19" fmla="*/ 2 h 4"/>
                  <a:gd name="T20" fmla="*/ 14 w 25"/>
                  <a:gd name="T21" fmla="*/ 2 h 4"/>
                  <a:gd name="T22" fmla="*/ 4 w 25"/>
                  <a:gd name="T23" fmla="*/ 1 h 4"/>
                  <a:gd name="T24" fmla="*/ 0 w 25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2" y="3"/>
                      <a:pt x="4" y="3"/>
                    </a:cubicBezTo>
                    <a:cubicBezTo>
                      <a:pt x="7" y="4"/>
                      <a:pt x="11" y="4"/>
                      <a:pt x="14" y="4"/>
                    </a:cubicBezTo>
                    <a:cubicBezTo>
                      <a:pt x="16" y="4"/>
                      <a:pt x="18" y="4"/>
                      <a:pt x="20" y="4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3" y="1"/>
                      <a:pt x="22" y="2"/>
                      <a:pt x="20" y="2"/>
                    </a:cubicBezTo>
                    <a:cubicBezTo>
                      <a:pt x="18" y="2"/>
                      <a:pt x="16" y="2"/>
                      <a:pt x="14" y="2"/>
                    </a:cubicBezTo>
                    <a:cubicBezTo>
                      <a:pt x="11" y="2"/>
                      <a:pt x="7" y="2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2">
                <a:extLst>
                  <a:ext uri="{FF2B5EF4-FFF2-40B4-BE49-F238E27FC236}">
                    <a16:creationId xmlns:a16="http://schemas.microsoft.com/office/drawing/2014/main" id="{C0B1AF5D-257C-41E4-9877-4F1C01BB0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7" y="380"/>
                <a:ext cx="59" cy="606"/>
              </a:xfrm>
              <a:custGeom>
                <a:avLst/>
                <a:gdLst>
                  <a:gd name="T0" fmla="*/ 25 w 25"/>
                  <a:gd name="T1" fmla="*/ 157 h 255"/>
                  <a:gd name="T2" fmla="*/ 13 w 25"/>
                  <a:gd name="T3" fmla="*/ 171 h 255"/>
                  <a:gd name="T4" fmla="*/ 0 w 25"/>
                  <a:gd name="T5" fmla="*/ 183 h 255"/>
                  <a:gd name="T6" fmla="*/ 0 w 25"/>
                  <a:gd name="T7" fmla="*/ 255 h 255"/>
                  <a:gd name="T8" fmla="*/ 25 w 25"/>
                  <a:gd name="T9" fmla="*/ 255 h 255"/>
                  <a:gd name="T10" fmla="*/ 25 w 25"/>
                  <a:gd name="T11" fmla="*/ 157 h 255"/>
                  <a:gd name="T12" fmla="*/ 25 w 25"/>
                  <a:gd name="T13" fmla="*/ 0 h 255"/>
                  <a:gd name="T14" fmla="*/ 0 w 25"/>
                  <a:gd name="T15" fmla="*/ 0 h 255"/>
                  <a:gd name="T16" fmla="*/ 0 w 25"/>
                  <a:gd name="T17" fmla="*/ 180 h 255"/>
                  <a:gd name="T18" fmla="*/ 11 w 25"/>
                  <a:gd name="T19" fmla="*/ 169 h 255"/>
                  <a:gd name="T20" fmla="*/ 25 w 25"/>
                  <a:gd name="T21" fmla="*/ 153 h 255"/>
                  <a:gd name="T22" fmla="*/ 25 w 25"/>
                  <a:gd name="T2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55">
                    <a:moveTo>
                      <a:pt x="25" y="157"/>
                    </a:moveTo>
                    <a:cubicBezTo>
                      <a:pt x="21" y="162"/>
                      <a:pt x="17" y="166"/>
                      <a:pt x="13" y="171"/>
                    </a:cubicBezTo>
                    <a:cubicBezTo>
                      <a:pt x="9" y="175"/>
                      <a:pt x="4" y="179"/>
                      <a:pt x="0" y="183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25" y="255"/>
                      <a:pt x="25" y="255"/>
                      <a:pt x="25" y="255"/>
                    </a:cubicBezTo>
                    <a:cubicBezTo>
                      <a:pt x="25" y="157"/>
                      <a:pt x="25" y="157"/>
                      <a:pt x="25" y="157"/>
                    </a:cubicBezTo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4" y="177"/>
                      <a:pt x="8" y="173"/>
                      <a:pt x="11" y="169"/>
                    </a:cubicBezTo>
                    <a:cubicBezTo>
                      <a:pt x="16" y="164"/>
                      <a:pt x="21" y="159"/>
                      <a:pt x="25" y="15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3">
                <a:extLst>
                  <a:ext uri="{FF2B5EF4-FFF2-40B4-BE49-F238E27FC236}">
                    <a16:creationId xmlns:a16="http://schemas.microsoft.com/office/drawing/2014/main" id="{10F0FCEA-B2FF-4CE7-926E-1A2A65C94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744"/>
                <a:ext cx="59" cy="71"/>
              </a:xfrm>
              <a:custGeom>
                <a:avLst/>
                <a:gdLst>
                  <a:gd name="T0" fmla="*/ 25 w 25"/>
                  <a:gd name="T1" fmla="*/ 0 h 30"/>
                  <a:gd name="T2" fmla="*/ 25 w 25"/>
                  <a:gd name="T3" fmla="*/ 0 h 30"/>
                  <a:gd name="T4" fmla="*/ 11 w 25"/>
                  <a:gd name="T5" fmla="*/ 16 h 30"/>
                  <a:gd name="T6" fmla="*/ 0 w 25"/>
                  <a:gd name="T7" fmla="*/ 27 h 30"/>
                  <a:gd name="T8" fmla="*/ 0 w 25"/>
                  <a:gd name="T9" fmla="*/ 30 h 30"/>
                  <a:gd name="T10" fmla="*/ 13 w 25"/>
                  <a:gd name="T11" fmla="*/ 18 h 30"/>
                  <a:gd name="T12" fmla="*/ 25 w 25"/>
                  <a:gd name="T13" fmla="*/ 4 h 30"/>
                  <a:gd name="T14" fmla="*/ 25 w 25"/>
                  <a:gd name="T15" fmla="*/ 4 h 30"/>
                  <a:gd name="T16" fmla="*/ 25 w 25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0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1" y="6"/>
                      <a:pt x="16" y="11"/>
                      <a:pt x="11" y="16"/>
                    </a:cubicBezTo>
                    <a:cubicBezTo>
                      <a:pt x="8" y="20"/>
                      <a:pt x="4" y="24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4" y="26"/>
                      <a:pt x="9" y="22"/>
                      <a:pt x="13" y="18"/>
                    </a:cubicBezTo>
                    <a:cubicBezTo>
                      <a:pt x="17" y="13"/>
                      <a:pt x="21" y="9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4">
                <a:extLst>
                  <a:ext uri="{FF2B5EF4-FFF2-40B4-BE49-F238E27FC236}">
                    <a16:creationId xmlns:a16="http://schemas.microsoft.com/office/drawing/2014/main" id="{9F84CB23-2949-4E74-900F-114FD79D9F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1" y="489"/>
                <a:ext cx="62" cy="497"/>
              </a:xfrm>
              <a:custGeom>
                <a:avLst/>
                <a:gdLst>
                  <a:gd name="T0" fmla="*/ 26 w 26"/>
                  <a:gd name="T1" fmla="*/ 37 h 209"/>
                  <a:gd name="T2" fmla="*/ 0 w 26"/>
                  <a:gd name="T3" fmla="*/ 74 h 209"/>
                  <a:gd name="T4" fmla="*/ 0 w 26"/>
                  <a:gd name="T5" fmla="*/ 209 h 209"/>
                  <a:gd name="T6" fmla="*/ 26 w 26"/>
                  <a:gd name="T7" fmla="*/ 209 h 209"/>
                  <a:gd name="T8" fmla="*/ 26 w 26"/>
                  <a:gd name="T9" fmla="*/ 37 h 209"/>
                  <a:gd name="T10" fmla="*/ 26 w 26"/>
                  <a:gd name="T11" fmla="*/ 0 h 209"/>
                  <a:gd name="T12" fmla="*/ 0 w 26"/>
                  <a:gd name="T13" fmla="*/ 0 h 209"/>
                  <a:gd name="T14" fmla="*/ 0 w 26"/>
                  <a:gd name="T15" fmla="*/ 70 h 209"/>
                  <a:gd name="T16" fmla="*/ 26 w 26"/>
                  <a:gd name="T17" fmla="*/ 34 h 209"/>
                  <a:gd name="T18" fmla="*/ 26 w 26"/>
                  <a:gd name="T1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09">
                    <a:moveTo>
                      <a:pt x="26" y="37"/>
                    </a:moveTo>
                    <a:cubicBezTo>
                      <a:pt x="17" y="48"/>
                      <a:pt x="9" y="61"/>
                      <a:pt x="0" y="74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6" y="37"/>
                      <a:pt x="26" y="37"/>
                      <a:pt x="26" y="37"/>
                    </a:cubicBezTo>
                    <a:moveTo>
                      <a:pt x="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" y="57"/>
                      <a:pt x="17" y="45"/>
                      <a:pt x="26" y="34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05">
                <a:extLst>
                  <a:ext uri="{FF2B5EF4-FFF2-40B4-BE49-F238E27FC236}">
                    <a16:creationId xmlns:a16="http://schemas.microsoft.com/office/drawing/2014/main" id="{8BC26BB9-643A-4B55-AA3F-D92289D5E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" y="570"/>
                <a:ext cx="62" cy="95"/>
              </a:xfrm>
              <a:custGeom>
                <a:avLst/>
                <a:gdLst>
                  <a:gd name="T0" fmla="*/ 26 w 26"/>
                  <a:gd name="T1" fmla="*/ 0 h 40"/>
                  <a:gd name="T2" fmla="*/ 26 w 26"/>
                  <a:gd name="T3" fmla="*/ 0 h 40"/>
                  <a:gd name="T4" fmla="*/ 0 w 26"/>
                  <a:gd name="T5" fmla="*/ 36 h 40"/>
                  <a:gd name="T6" fmla="*/ 0 w 26"/>
                  <a:gd name="T7" fmla="*/ 40 h 40"/>
                  <a:gd name="T8" fmla="*/ 26 w 26"/>
                  <a:gd name="T9" fmla="*/ 3 h 40"/>
                  <a:gd name="T10" fmla="*/ 26 w 26"/>
                  <a:gd name="T11" fmla="*/ 3 h 40"/>
                  <a:gd name="T12" fmla="*/ 26 w 2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0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7" y="11"/>
                      <a:pt x="9" y="23"/>
                      <a:pt x="0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7"/>
                      <a:pt x="17" y="1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06">
                <a:extLst>
                  <a:ext uri="{FF2B5EF4-FFF2-40B4-BE49-F238E27FC236}">
                    <a16:creationId xmlns:a16="http://schemas.microsoft.com/office/drawing/2014/main" id="{C621EBC5-F834-4185-BB08-F8669EEBB6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7" y="404"/>
                <a:ext cx="62" cy="582"/>
              </a:xfrm>
              <a:custGeom>
                <a:avLst/>
                <a:gdLst>
                  <a:gd name="T0" fmla="*/ 21 w 26"/>
                  <a:gd name="T1" fmla="*/ 37 h 245"/>
                  <a:gd name="T2" fmla="*/ 18 w 26"/>
                  <a:gd name="T3" fmla="*/ 38 h 245"/>
                  <a:gd name="T4" fmla="*/ 0 w 26"/>
                  <a:gd name="T5" fmla="*/ 50 h 245"/>
                  <a:gd name="T6" fmla="*/ 0 w 26"/>
                  <a:gd name="T7" fmla="*/ 245 h 245"/>
                  <a:gd name="T8" fmla="*/ 26 w 26"/>
                  <a:gd name="T9" fmla="*/ 245 h 245"/>
                  <a:gd name="T10" fmla="*/ 26 w 26"/>
                  <a:gd name="T11" fmla="*/ 42 h 245"/>
                  <a:gd name="T12" fmla="*/ 23 w 26"/>
                  <a:gd name="T13" fmla="*/ 40 h 245"/>
                  <a:gd name="T14" fmla="*/ 21 w 26"/>
                  <a:gd name="T15" fmla="*/ 37 h 245"/>
                  <a:gd name="T16" fmla="*/ 26 w 26"/>
                  <a:gd name="T17" fmla="*/ 0 h 245"/>
                  <a:gd name="T18" fmla="*/ 0 w 26"/>
                  <a:gd name="T19" fmla="*/ 0 h 245"/>
                  <a:gd name="T20" fmla="*/ 0 w 26"/>
                  <a:gd name="T21" fmla="*/ 48 h 245"/>
                  <a:gd name="T22" fmla="*/ 17 w 26"/>
                  <a:gd name="T23" fmla="*/ 37 h 245"/>
                  <a:gd name="T24" fmla="*/ 21 w 26"/>
                  <a:gd name="T25" fmla="*/ 35 h 245"/>
                  <a:gd name="T26" fmla="*/ 22 w 26"/>
                  <a:gd name="T27" fmla="*/ 30 h 245"/>
                  <a:gd name="T28" fmla="*/ 26 w 26"/>
                  <a:gd name="T29" fmla="*/ 27 h 245"/>
                  <a:gd name="T30" fmla="*/ 26 w 26"/>
                  <a:gd name="T3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45">
                    <a:moveTo>
                      <a:pt x="21" y="37"/>
                    </a:moveTo>
                    <a:cubicBezTo>
                      <a:pt x="20" y="37"/>
                      <a:pt x="19" y="38"/>
                      <a:pt x="18" y="38"/>
                    </a:cubicBezTo>
                    <a:cubicBezTo>
                      <a:pt x="12" y="42"/>
                      <a:pt x="6" y="46"/>
                      <a:pt x="0" y="50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6" y="245"/>
                      <a:pt x="26" y="245"/>
                      <a:pt x="26" y="245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2"/>
                      <a:pt x="23" y="41"/>
                      <a:pt x="23" y="40"/>
                    </a:cubicBezTo>
                    <a:cubicBezTo>
                      <a:pt x="22" y="39"/>
                      <a:pt x="21" y="38"/>
                      <a:pt x="21" y="37"/>
                    </a:cubicBezTo>
                    <a:moveTo>
                      <a:pt x="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6" y="44"/>
                      <a:pt x="12" y="40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0" y="33"/>
                      <a:pt x="21" y="31"/>
                      <a:pt x="22" y="30"/>
                    </a:cubicBezTo>
                    <a:cubicBezTo>
                      <a:pt x="23" y="28"/>
                      <a:pt x="25" y="27"/>
                      <a:pt x="26" y="27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07">
                <a:extLst>
                  <a:ext uri="{FF2B5EF4-FFF2-40B4-BE49-F238E27FC236}">
                    <a16:creationId xmlns:a16="http://schemas.microsoft.com/office/drawing/2014/main" id="{4A81DDE4-7D1D-400D-ADED-111DFCC74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487"/>
                <a:ext cx="50" cy="36"/>
              </a:xfrm>
              <a:custGeom>
                <a:avLst/>
                <a:gdLst>
                  <a:gd name="T0" fmla="*/ 21 w 21"/>
                  <a:gd name="T1" fmla="*/ 0 h 15"/>
                  <a:gd name="T2" fmla="*/ 17 w 21"/>
                  <a:gd name="T3" fmla="*/ 2 h 15"/>
                  <a:gd name="T4" fmla="*/ 0 w 21"/>
                  <a:gd name="T5" fmla="*/ 13 h 15"/>
                  <a:gd name="T6" fmla="*/ 0 w 21"/>
                  <a:gd name="T7" fmla="*/ 15 h 15"/>
                  <a:gd name="T8" fmla="*/ 18 w 21"/>
                  <a:gd name="T9" fmla="*/ 3 h 15"/>
                  <a:gd name="T10" fmla="*/ 21 w 21"/>
                  <a:gd name="T11" fmla="*/ 2 h 15"/>
                  <a:gd name="T12" fmla="*/ 21 w 21"/>
                  <a:gd name="T13" fmla="*/ 1 h 15"/>
                  <a:gd name="T14" fmla="*/ 21 w 21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5">
                    <a:moveTo>
                      <a:pt x="21" y="0"/>
                    </a:moveTo>
                    <a:cubicBezTo>
                      <a:pt x="19" y="1"/>
                      <a:pt x="18" y="2"/>
                      <a:pt x="17" y="2"/>
                    </a:cubicBezTo>
                    <a:cubicBezTo>
                      <a:pt x="12" y="5"/>
                      <a:pt x="6" y="9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" y="11"/>
                      <a:pt x="12" y="7"/>
                      <a:pt x="18" y="3"/>
                    </a:cubicBezTo>
                    <a:cubicBezTo>
                      <a:pt x="19" y="3"/>
                      <a:pt x="20" y="2"/>
                      <a:pt x="21" y="2"/>
                    </a:cubicBezTo>
                    <a:cubicBezTo>
                      <a:pt x="21" y="2"/>
                      <a:pt x="21" y="1"/>
                      <a:pt x="21" y="1"/>
                    </a:cubicBezTo>
                    <a:cubicBezTo>
                      <a:pt x="21" y="1"/>
                      <a:pt x="21" y="1"/>
                      <a:pt x="21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08">
                <a:extLst>
                  <a:ext uri="{FF2B5EF4-FFF2-40B4-BE49-F238E27FC236}">
                    <a16:creationId xmlns:a16="http://schemas.microsoft.com/office/drawing/2014/main" id="{FAEBDB66-0973-489C-A33B-CEE455EB14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0" y="470"/>
                <a:ext cx="9" cy="29"/>
              </a:xfrm>
              <a:custGeom>
                <a:avLst/>
                <a:gdLst>
                  <a:gd name="T0" fmla="*/ 4 w 4"/>
                  <a:gd name="T1" fmla="*/ 6 h 12"/>
                  <a:gd name="T2" fmla="*/ 1 w 4"/>
                  <a:gd name="T3" fmla="*/ 8 h 12"/>
                  <a:gd name="T4" fmla="*/ 4 w 4"/>
                  <a:gd name="T5" fmla="*/ 12 h 12"/>
                  <a:gd name="T6" fmla="*/ 4 w 4"/>
                  <a:gd name="T7" fmla="*/ 6 h 12"/>
                  <a:gd name="T8" fmla="*/ 4 w 4"/>
                  <a:gd name="T9" fmla="*/ 0 h 12"/>
                  <a:gd name="T10" fmla="*/ 1 w 4"/>
                  <a:gd name="T11" fmla="*/ 3 h 12"/>
                  <a:gd name="T12" fmla="*/ 0 w 4"/>
                  <a:gd name="T13" fmla="*/ 6 h 12"/>
                  <a:gd name="T14" fmla="*/ 4 w 4"/>
                  <a:gd name="T15" fmla="*/ 5 h 12"/>
                  <a:gd name="T16" fmla="*/ 4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4" y="6"/>
                    </a:moveTo>
                    <a:cubicBezTo>
                      <a:pt x="3" y="7"/>
                      <a:pt x="2" y="7"/>
                      <a:pt x="1" y="8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6"/>
                      <a:pt x="4" y="6"/>
                      <a:pt x="4" y="6"/>
                    </a:cubicBezTo>
                    <a:moveTo>
                      <a:pt x="4" y="0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09">
                <a:extLst>
                  <a:ext uri="{FF2B5EF4-FFF2-40B4-BE49-F238E27FC236}">
                    <a16:creationId xmlns:a16="http://schemas.microsoft.com/office/drawing/2014/main" id="{618F17E6-1A2F-4333-8232-DF8CD25EB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" y="482"/>
                <a:ext cx="9" cy="7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1 h 3"/>
                  <a:gd name="T6" fmla="*/ 1 w 4"/>
                  <a:gd name="T7" fmla="*/ 3 h 3"/>
                  <a:gd name="T8" fmla="*/ 1 w 4"/>
                  <a:gd name="T9" fmla="*/ 3 h 3"/>
                  <a:gd name="T10" fmla="*/ 4 w 4"/>
                  <a:gd name="T11" fmla="*/ 1 h 3"/>
                  <a:gd name="T12" fmla="*/ 4 w 4"/>
                  <a:gd name="T13" fmla="*/ 1 h 3"/>
                  <a:gd name="T14" fmla="*/ 4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10">
                <a:extLst>
                  <a:ext uri="{FF2B5EF4-FFF2-40B4-BE49-F238E27FC236}">
                    <a16:creationId xmlns:a16="http://schemas.microsoft.com/office/drawing/2014/main" id="{FC13D3E3-3927-4B21-B350-F13C0B914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5" y="468"/>
                <a:ext cx="14" cy="36"/>
              </a:xfrm>
              <a:custGeom>
                <a:avLst/>
                <a:gdLst>
                  <a:gd name="T0" fmla="*/ 6 w 6"/>
                  <a:gd name="T1" fmla="*/ 0 h 15"/>
                  <a:gd name="T2" fmla="*/ 6 w 6"/>
                  <a:gd name="T3" fmla="*/ 0 h 15"/>
                  <a:gd name="T4" fmla="*/ 2 w 6"/>
                  <a:gd name="T5" fmla="*/ 3 h 15"/>
                  <a:gd name="T6" fmla="*/ 1 w 6"/>
                  <a:gd name="T7" fmla="*/ 8 h 15"/>
                  <a:gd name="T8" fmla="*/ 1 w 6"/>
                  <a:gd name="T9" fmla="*/ 9 h 15"/>
                  <a:gd name="T10" fmla="*/ 1 w 6"/>
                  <a:gd name="T11" fmla="*/ 10 h 15"/>
                  <a:gd name="T12" fmla="*/ 3 w 6"/>
                  <a:gd name="T13" fmla="*/ 13 h 15"/>
                  <a:gd name="T14" fmla="*/ 6 w 6"/>
                  <a:gd name="T15" fmla="*/ 15 h 15"/>
                  <a:gd name="T16" fmla="*/ 6 w 6"/>
                  <a:gd name="T17" fmla="*/ 15 h 15"/>
                  <a:gd name="T18" fmla="*/ 6 w 6"/>
                  <a:gd name="T19" fmla="*/ 13 h 15"/>
                  <a:gd name="T20" fmla="*/ 6 w 6"/>
                  <a:gd name="T21" fmla="*/ 13 h 15"/>
                  <a:gd name="T22" fmla="*/ 3 w 6"/>
                  <a:gd name="T23" fmla="*/ 9 h 15"/>
                  <a:gd name="T24" fmla="*/ 3 w 6"/>
                  <a:gd name="T25" fmla="*/ 9 h 15"/>
                  <a:gd name="T26" fmla="*/ 2 w 6"/>
                  <a:gd name="T27" fmla="*/ 7 h 15"/>
                  <a:gd name="T28" fmla="*/ 3 w 6"/>
                  <a:gd name="T29" fmla="*/ 4 h 15"/>
                  <a:gd name="T30" fmla="*/ 6 w 6"/>
                  <a:gd name="T31" fmla="*/ 1 h 15"/>
                  <a:gd name="T32" fmla="*/ 6 w 6"/>
                  <a:gd name="T33" fmla="*/ 1 h 15"/>
                  <a:gd name="T34" fmla="*/ 6 w 6"/>
                  <a:gd name="T3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15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2" y="12"/>
                      <a:pt x="3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2"/>
                      <a:pt x="3" y="11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2" y="8"/>
                      <a:pt x="2" y="7"/>
                    </a:cubicBezTo>
                    <a:cubicBezTo>
                      <a:pt x="2" y="6"/>
                      <a:pt x="3" y="5"/>
                      <a:pt x="3" y="4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6870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111">
                <a:extLst>
                  <a:ext uri="{FF2B5EF4-FFF2-40B4-BE49-F238E27FC236}">
                    <a16:creationId xmlns:a16="http://schemas.microsoft.com/office/drawing/2014/main" id="{04057D37-8CBB-4C6D-B9BE-8484F3D0D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589"/>
                <a:ext cx="61" cy="397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112">
                <a:extLst>
                  <a:ext uri="{FF2B5EF4-FFF2-40B4-BE49-F238E27FC236}">
                    <a16:creationId xmlns:a16="http://schemas.microsoft.com/office/drawing/2014/main" id="{3A45E309-933D-48E1-AB1F-D7C26E2EE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589"/>
                <a:ext cx="61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13">
                <a:extLst>
                  <a:ext uri="{FF2B5EF4-FFF2-40B4-BE49-F238E27FC236}">
                    <a16:creationId xmlns:a16="http://schemas.microsoft.com/office/drawing/2014/main" id="{C8AF5197-ED54-442F-A62D-7F9CD701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513"/>
                <a:ext cx="62" cy="473"/>
              </a:xfrm>
              <a:prstGeom prst="rect">
                <a:avLst/>
              </a:prstGeom>
              <a:solidFill>
                <a:srgbClr val="EF85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114">
                <a:extLst>
                  <a:ext uri="{FF2B5EF4-FFF2-40B4-BE49-F238E27FC236}">
                    <a16:creationId xmlns:a16="http://schemas.microsoft.com/office/drawing/2014/main" id="{0B235ACE-B156-453D-92C9-062DFEF2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513"/>
                <a:ext cx="62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115">
                <a:extLst>
                  <a:ext uri="{FF2B5EF4-FFF2-40B4-BE49-F238E27FC236}">
                    <a16:creationId xmlns:a16="http://schemas.microsoft.com/office/drawing/2014/main" id="{B6A515B3-745B-4186-BA42-3EF55F704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2448"/>
                <a:ext cx="64" cy="789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16">
                <a:extLst>
                  <a:ext uri="{FF2B5EF4-FFF2-40B4-BE49-F238E27FC236}">
                    <a16:creationId xmlns:a16="http://schemas.microsoft.com/office/drawing/2014/main" id="{3F78C250-F0AC-4F3A-B6E9-197932A04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2382"/>
                <a:ext cx="940" cy="102"/>
              </a:xfrm>
              <a:custGeom>
                <a:avLst/>
                <a:gdLst>
                  <a:gd name="T0" fmla="*/ 0 w 396"/>
                  <a:gd name="T1" fmla="*/ 43 h 43"/>
                  <a:gd name="T2" fmla="*/ 396 w 396"/>
                  <a:gd name="T3" fmla="*/ 43 h 43"/>
                  <a:gd name="T4" fmla="*/ 353 w 396"/>
                  <a:gd name="T5" fmla="*/ 0 h 43"/>
                  <a:gd name="T6" fmla="*/ 43 w 396"/>
                  <a:gd name="T7" fmla="*/ 0 h 43"/>
                  <a:gd name="T8" fmla="*/ 0 w 39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43">
                    <a:moveTo>
                      <a:pt x="0" y="43"/>
                    </a:moveTo>
                    <a:cubicBezTo>
                      <a:pt x="396" y="43"/>
                      <a:pt x="396" y="43"/>
                      <a:pt x="396" y="43"/>
                    </a:cubicBezTo>
                    <a:cubicBezTo>
                      <a:pt x="396" y="20"/>
                      <a:pt x="376" y="0"/>
                      <a:pt x="35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17">
                <a:extLst>
                  <a:ext uri="{FF2B5EF4-FFF2-40B4-BE49-F238E27FC236}">
                    <a16:creationId xmlns:a16="http://schemas.microsoft.com/office/drawing/2014/main" id="{02FC9C5E-1D8C-474E-A4CC-4A5D12029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2484"/>
                <a:ext cx="11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18">
                <a:extLst>
                  <a:ext uri="{FF2B5EF4-FFF2-40B4-BE49-F238E27FC236}">
                    <a16:creationId xmlns:a16="http://schemas.microsoft.com/office/drawing/2014/main" id="{F96E3D03-8E08-4B44-A7A1-76ED13EAF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7" y="3018"/>
                <a:ext cx="580" cy="290"/>
              </a:xfrm>
              <a:custGeom>
                <a:avLst/>
                <a:gdLst>
                  <a:gd name="T0" fmla="*/ 0 w 244"/>
                  <a:gd name="T1" fmla="*/ 122 h 122"/>
                  <a:gd name="T2" fmla="*/ 4 w 244"/>
                  <a:gd name="T3" fmla="*/ 122 h 122"/>
                  <a:gd name="T4" fmla="*/ 122 w 244"/>
                  <a:gd name="T5" fmla="*/ 4 h 122"/>
                  <a:gd name="T6" fmla="*/ 240 w 244"/>
                  <a:gd name="T7" fmla="*/ 122 h 122"/>
                  <a:gd name="T8" fmla="*/ 244 w 244"/>
                  <a:gd name="T9" fmla="*/ 122 h 122"/>
                  <a:gd name="T10" fmla="*/ 122 w 244"/>
                  <a:gd name="T11" fmla="*/ 0 h 122"/>
                  <a:gd name="T12" fmla="*/ 0 w 244"/>
                  <a:gd name="T13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122">
                    <a:moveTo>
                      <a:pt x="0" y="122"/>
                    </a:moveTo>
                    <a:cubicBezTo>
                      <a:pt x="4" y="122"/>
                      <a:pt x="4" y="122"/>
                      <a:pt x="4" y="122"/>
                    </a:cubicBezTo>
                    <a:cubicBezTo>
                      <a:pt x="4" y="57"/>
                      <a:pt x="57" y="4"/>
                      <a:pt x="122" y="4"/>
                    </a:cubicBezTo>
                    <a:cubicBezTo>
                      <a:pt x="187" y="4"/>
                      <a:pt x="240" y="57"/>
                      <a:pt x="240" y="122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ubicBezTo>
                      <a:pt x="55" y="0"/>
                      <a:pt x="0" y="55"/>
                      <a:pt x="0" y="12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119">
                <a:extLst>
                  <a:ext uri="{FF2B5EF4-FFF2-40B4-BE49-F238E27FC236}">
                    <a16:creationId xmlns:a16="http://schemas.microsoft.com/office/drawing/2014/main" id="{703EE664-7437-4A57-ACCE-1309D4B7E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3280"/>
                <a:ext cx="86" cy="8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120">
                <a:extLst>
                  <a:ext uri="{FF2B5EF4-FFF2-40B4-BE49-F238E27FC236}">
                    <a16:creationId xmlns:a16="http://schemas.microsoft.com/office/drawing/2014/main" id="{DA9E5D9C-A214-43A1-B941-DB5F61F6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272"/>
                <a:ext cx="88" cy="88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21">
                <a:extLst>
                  <a:ext uri="{FF2B5EF4-FFF2-40B4-BE49-F238E27FC236}">
                    <a16:creationId xmlns:a16="http://schemas.microsoft.com/office/drawing/2014/main" id="{47C33DB9-0898-460E-9379-E825F2C90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3234"/>
                <a:ext cx="560" cy="5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2">
                <a:extLst>
                  <a:ext uri="{FF2B5EF4-FFF2-40B4-BE49-F238E27FC236}">
                    <a16:creationId xmlns:a16="http://schemas.microsoft.com/office/drawing/2014/main" id="{69EAEDF1-85E8-4B01-910A-B5429A3A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" y="1608"/>
                <a:ext cx="584" cy="779"/>
              </a:xfrm>
              <a:custGeom>
                <a:avLst/>
                <a:gdLst>
                  <a:gd name="T0" fmla="*/ 246 w 246"/>
                  <a:gd name="T1" fmla="*/ 26 h 328"/>
                  <a:gd name="T2" fmla="*/ 246 w 246"/>
                  <a:gd name="T3" fmla="*/ 270 h 328"/>
                  <a:gd name="T4" fmla="*/ 188 w 246"/>
                  <a:gd name="T5" fmla="*/ 328 h 328"/>
                  <a:gd name="T6" fmla="*/ 0 w 246"/>
                  <a:gd name="T7" fmla="*/ 328 h 328"/>
                  <a:gd name="T8" fmla="*/ 26 w 246"/>
                  <a:gd name="T9" fmla="*/ 26 h 328"/>
                  <a:gd name="T10" fmla="*/ 51 w 246"/>
                  <a:gd name="T11" fmla="*/ 0 h 328"/>
                  <a:gd name="T12" fmla="*/ 220 w 246"/>
                  <a:gd name="T13" fmla="*/ 0 h 328"/>
                  <a:gd name="T14" fmla="*/ 246 w 246"/>
                  <a:gd name="T15" fmla="*/ 2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328">
                    <a:moveTo>
                      <a:pt x="246" y="26"/>
                    </a:moveTo>
                    <a:cubicBezTo>
                      <a:pt x="246" y="270"/>
                      <a:pt x="246" y="270"/>
                      <a:pt x="246" y="270"/>
                    </a:cubicBezTo>
                    <a:cubicBezTo>
                      <a:pt x="246" y="302"/>
                      <a:pt x="220" y="328"/>
                      <a:pt x="188" y="328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12"/>
                      <a:pt x="37" y="0"/>
                      <a:pt x="51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35" y="0"/>
                      <a:pt x="246" y="12"/>
                      <a:pt x="246" y="26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23">
                <a:extLst>
                  <a:ext uri="{FF2B5EF4-FFF2-40B4-BE49-F238E27FC236}">
                    <a16:creationId xmlns:a16="http://schemas.microsoft.com/office/drawing/2014/main" id="{DF975D14-1BB1-4B0C-809A-2109E1662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1" y="1636"/>
                <a:ext cx="67" cy="746"/>
              </a:xfrm>
              <a:custGeom>
                <a:avLst/>
                <a:gdLst>
                  <a:gd name="T0" fmla="*/ 0 w 28"/>
                  <a:gd name="T1" fmla="*/ 314 h 314"/>
                  <a:gd name="T2" fmla="*/ 0 w 28"/>
                  <a:gd name="T3" fmla="*/ 314 h 314"/>
                  <a:gd name="T4" fmla="*/ 1 w 28"/>
                  <a:gd name="T5" fmla="*/ 312 h 314"/>
                  <a:gd name="T6" fmla="*/ 7 w 28"/>
                  <a:gd name="T7" fmla="*/ 304 h 314"/>
                  <a:gd name="T8" fmla="*/ 21 w 28"/>
                  <a:gd name="T9" fmla="*/ 273 h 314"/>
                  <a:gd name="T10" fmla="*/ 25 w 28"/>
                  <a:gd name="T11" fmla="*/ 250 h 314"/>
                  <a:gd name="T12" fmla="*/ 26 w 28"/>
                  <a:gd name="T13" fmla="*/ 223 h 314"/>
                  <a:gd name="T14" fmla="*/ 26 w 28"/>
                  <a:gd name="T15" fmla="*/ 160 h 314"/>
                  <a:gd name="T16" fmla="*/ 26 w 28"/>
                  <a:gd name="T17" fmla="*/ 47 h 314"/>
                  <a:gd name="T18" fmla="*/ 27 w 28"/>
                  <a:gd name="T19" fmla="*/ 13 h 314"/>
                  <a:gd name="T20" fmla="*/ 27 w 28"/>
                  <a:gd name="T21" fmla="*/ 3 h 314"/>
                  <a:gd name="T22" fmla="*/ 27 w 28"/>
                  <a:gd name="T23" fmla="*/ 0 h 314"/>
                  <a:gd name="T24" fmla="*/ 27 w 28"/>
                  <a:gd name="T25" fmla="*/ 3 h 314"/>
                  <a:gd name="T26" fmla="*/ 27 w 28"/>
                  <a:gd name="T27" fmla="*/ 13 h 314"/>
                  <a:gd name="T28" fmla="*/ 28 w 28"/>
                  <a:gd name="T29" fmla="*/ 47 h 314"/>
                  <a:gd name="T30" fmla="*/ 28 w 28"/>
                  <a:gd name="T31" fmla="*/ 160 h 314"/>
                  <a:gd name="T32" fmla="*/ 28 w 28"/>
                  <a:gd name="T33" fmla="*/ 223 h 314"/>
                  <a:gd name="T34" fmla="*/ 27 w 28"/>
                  <a:gd name="T35" fmla="*/ 250 h 314"/>
                  <a:gd name="T36" fmla="*/ 22 w 28"/>
                  <a:gd name="T37" fmla="*/ 273 h 314"/>
                  <a:gd name="T38" fmla="*/ 7 w 28"/>
                  <a:gd name="T39" fmla="*/ 304 h 314"/>
                  <a:gd name="T40" fmla="*/ 2 w 28"/>
                  <a:gd name="T41" fmla="*/ 312 h 314"/>
                  <a:gd name="T42" fmla="*/ 0 w 28"/>
                  <a:gd name="T4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314">
                    <a:moveTo>
                      <a:pt x="0" y="314"/>
                    </a:move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13"/>
                      <a:pt x="1" y="313"/>
                      <a:pt x="1" y="312"/>
                    </a:cubicBezTo>
                    <a:cubicBezTo>
                      <a:pt x="3" y="310"/>
                      <a:pt x="4" y="307"/>
                      <a:pt x="7" y="304"/>
                    </a:cubicBezTo>
                    <a:cubicBezTo>
                      <a:pt x="11" y="297"/>
                      <a:pt x="17" y="287"/>
                      <a:pt x="21" y="273"/>
                    </a:cubicBezTo>
                    <a:cubicBezTo>
                      <a:pt x="23" y="266"/>
                      <a:pt x="24" y="258"/>
                      <a:pt x="25" y="250"/>
                    </a:cubicBezTo>
                    <a:cubicBezTo>
                      <a:pt x="26" y="241"/>
                      <a:pt x="26" y="232"/>
                      <a:pt x="26" y="223"/>
                    </a:cubicBezTo>
                    <a:cubicBezTo>
                      <a:pt x="26" y="203"/>
                      <a:pt x="26" y="182"/>
                      <a:pt x="26" y="160"/>
                    </a:cubicBezTo>
                    <a:cubicBezTo>
                      <a:pt x="26" y="116"/>
                      <a:pt x="26" y="76"/>
                      <a:pt x="26" y="47"/>
                    </a:cubicBezTo>
                    <a:cubicBezTo>
                      <a:pt x="26" y="33"/>
                      <a:pt x="27" y="21"/>
                      <a:pt x="27" y="13"/>
                    </a:cubicBezTo>
                    <a:cubicBezTo>
                      <a:pt x="27" y="9"/>
                      <a:pt x="27" y="5"/>
                      <a:pt x="27" y="3"/>
                    </a:cubicBezTo>
                    <a:cubicBezTo>
                      <a:pt x="27" y="1"/>
                      <a:pt x="27" y="0"/>
                      <a:pt x="27" y="0"/>
                    </a:cubicBezTo>
                    <a:cubicBezTo>
                      <a:pt x="27" y="0"/>
                      <a:pt x="27" y="1"/>
                      <a:pt x="27" y="3"/>
                    </a:cubicBezTo>
                    <a:cubicBezTo>
                      <a:pt x="27" y="5"/>
                      <a:pt x="27" y="9"/>
                      <a:pt x="27" y="13"/>
                    </a:cubicBezTo>
                    <a:cubicBezTo>
                      <a:pt x="27" y="21"/>
                      <a:pt x="28" y="33"/>
                      <a:pt x="28" y="47"/>
                    </a:cubicBezTo>
                    <a:cubicBezTo>
                      <a:pt x="28" y="76"/>
                      <a:pt x="28" y="116"/>
                      <a:pt x="28" y="160"/>
                    </a:cubicBezTo>
                    <a:cubicBezTo>
                      <a:pt x="28" y="182"/>
                      <a:pt x="28" y="203"/>
                      <a:pt x="28" y="223"/>
                    </a:cubicBezTo>
                    <a:cubicBezTo>
                      <a:pt x="28" y="232"/>
                      <a:pt x="28" y="241"/>
                      <a:pt x="27" y="250"/>
                    </a:cubicBezTo>
                    <a:cubicBezTo>
                      <a:pt x="26" y="258"/>
                      <a:pt x="24" y="266"/>
                      <a:pt x="22" y="273"/>
                    </a:cubicBezTo>
                    <a:cubicBezTo>
                      <a:pt x="18" y="287"/>
                      <a:pt x="12" y="298"/>
                      <a:pt x="7" y="304"/>
                    </a:cubicBezTo>
                    <a:cubicBezTo>
                      <a:pt x="5" y="308"/>
                      <a:pt x="3" y="310"/>
                      <a:pt x="2" y="312"/>
                    </a:cubicBezTo>
                    <a:cubicBezTo>
                      <a:pt x="0" y="314"/>
                      <a:pt x="0" y="314"/>
                      <a:pt x="0" y="3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24">
                <a:extLst>
                  <a:ext uri="{FF2B5EF4-FFF2-40B4-BE49-F238E27FC236}">
                    <a16:creationId xmlns:a16="http://schemas.microsoft.com/office/drawing/2014/main" id="{7AF728C1-5B60-4B71-B5FA-CC807C752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" y="2382"/>
                <a:ext cx="354" cy="36"/>
              </a:xfrm>
              <a:custGeom>
                <a:avLst/>
                <a:gdLst>
                  <a:gd name="T0" fmla="*/ 0 w 149"/>
                  <a:gd name="T1" fmla="*/ 1 h 15"/>
                  <a:gd name="T2" fmla="*/ 6 w 149"/>
                  <a:gd name="T3" fmla="*/ 0 h 15"/>
                  <a:gd name="T4" fmla="*/ 22 w 149"/>
                  <a:gd name="T5" fmla="*/ 0 h 15"/>
                  <a:gd name="T6" fmla="*/ 76 w 149"/>
                  <a:gd name="T7" fmla="*/ 0 h 15"/>
                  <a:gd name="T8" fmla="*/ 106 w 149"/>
                  <a:gd name="T9" fmla="*/ 0 h 15"/>
                  <a:gd name="T10" fmla="*/ 130 w 149"/>
                  <a:gd name="T11" fmla="*/ 3 h 15"/>
                  <a:gd name="T12" fmla="*/ 145 w 149"/>
                  <a:gd name="T13" fmla="*/ 11 h 15"/>
                  <a:gd name="T14" fmla="*/ 148 w 149"/>
                  <a:gd name="T15" fmla="*/ 14 h 15"/>
                  <a:gd name="T16" fmla="*/ 149 w 149"/>
                  <a:gd name="T17" fmla="*/ 15 h 15"/>
                  <a:gd name="T18" fmla="*/ 144 w 149"/>
                  <a:gd name="T19" fmla="*/ 11 h 15"/>
                  <a:gd name="T20" fmla="*/ 130 w 149"/>
                  <a:gd name="T21" fmla="*/ 4 h 15"/>
                  <a:gd name="T22" fmla="*/ 106 w 149"/>
                  <a:gd name="T23" fmla="*/ 2 h 15"/>
                  <a:gd name="T24" fmla="*/ 76 w 149"/>
                  <a:gd name="T25" fmla="*/ 2 h 15"/>
                  <a:gd name="T26" fmla="*/ 22 w 149"/>
                  <a:gd name="T27" fmla="*/ 1 h 15"/>
                  <a:gd name="T28" fmla="*/ 6 w 149"/>
                  <a:gd name="T29" fmla="*/ 1 h 15"/>
                  <a:gd name="T30" fmla="*/ 0 w 149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15">
                    <a:moveTo>
                      <a:pt x="0" y="1"/>
                    </a:moveTo>
                    <a:cubicBezTo>
                      <a:pt x="0" y="0"/>
                      <a:pt x="2" y="0"/>
                      <a:pt x="6" y="0"/>
                    </a:cubicBezTo>
                    <a:cubicBezTo>
                      <a:pt x="10" y="0"/>
                      <a:pt x="16" y="0"/>
                      <a:pt x="22" y="0"/>
                    </a:cubicBezTo>
                    <a:cubicBezTo>
                      <a:pt x="36" y="0"/>
                      <a:pt x="55" y="0"/>
                      <a:pt x="76" y="0"/>
                    </a:cubicBezTo>
                    <a:cubicBezTo>
                      <a:pt x="87" y="0"/>
                      <a:pt x="97" y="0"/>
                      <a:pt x="106" y="0"/>
                    </a:cubicBezTo>
                    <a:cubicBezTo>
                      <a:pt x="115" y="1"/>
                      <a:pt x="123" y="1"/>
                      <a:pt x="130" y="3"/>
                    </a:cubicBezTo>
                    <a:cubicBezTo>
                      <a:pt x="137" y="5"/>
                      <a:pt x="142" y="8"/>
                      <a:pt x="145" y="11"/>
                    </a:cubicBezTo>
                    <a:cubicBezTo>
                      <a:pt x="146" y="12"/>
                      <a:pt x="147" y="13"/>
                      <a:pt x="148" y="14"/>
                    </a:cubicBezTo>
                    <a:cubicBezTo>
                      <a:pt x="148" y="15"/>
                      <a:pt x="149" y="15"/>
                      <a:pt x="149" y="15"/>
                    </a:cubicBezTo>
                    <a:cubicBezTo>
                      <a:pt x="148" y="15"/>
                      <a:pt x="147" y="14"/>
                      <a:pt x="144" y="11"/>
                    </a:cubicBezTo>
                    <a:cubicBezTo>
                      <a:pt x="141" y="9"/>
                      <a:pt x="136" y="6"/>
                      <a:pt x="130" y="4"/>
                    </a:cubicBezTo>
                    <a:cubicBezTo>
                      <a:pt x="123" y="3"/>
                      <a:pt x="115" y="2"/>
                      <a:pt x="106" y="2"/>
                    </a:cubicBezTo>
                    <a:cubicBezTo>
                      <a:pt x="97" y="2"/>
                      <a:pt x="87" y="2"/>
                      <a:pt x="76" y="2"/>
                    </a:cubicBezTo>
                    <a:cubicBezTo>
                      <a:pt x="55" y="2"/>
                      <a:pt x="36" y="2"/>
                      <a:pt x="22" y="1"/>
                    </a:cubicBezTo>
                    <a:cubicBezTo>
                      <a:pt x="16" y="1"/>
                      <a:pt x="10" y="1"/>
                      <a:pt x="6" y="1"/>
                    </a:cubicBezTo>
                    <a:cubicBezTo>
                      <a:pt x="2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25">
                <a:extLst>
                  <a:ext uri="{FF2B5EF4-FFF2-40B4-BE49-F238E27FC236}">
                    <a16:creationId xmlns:a16="http://schemas.microsoft.com/office/drawing/2014/main" id="{65D78A19-1DE5-492E-8061-D90F1AB70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1057"/>
                <a:ext cx="282" cy="344"/>
              </a:xfrm>
              <a:custGeom>
                <a:avLst/>
                <a:gdLst>
                  <a:gd name="T0" fmla="*/ 38 w 119"/>
                  <a:gd name="T1" fmla="*/ 0 h 145"/>
                  <a:gd name="T2" fmla="*/ 27 w 119"/>
                  <a:gd name="T3" fmla="*/ 52 h 145"/>
                  <a:gd name="T4" fmla="*/ 25 w 119"/>
                  <a:gd name="T5" fmla="*/ 77 h 145"/>
                  <a:gd name="T6" fmla="*/ 13 w 119"/>
                  <a:gd name="T7" fmla="*/ 89 h 145"/>
                  <a:gd name="T8" fmla="*/ 6 w 119"/>
                  <a:gd name="T9" fmla="*/ 129 h 145"/>
                  <a:gd name="T10" fmla="*/ 16 w 119"/>
                  <a:gd name="T11" fmla="*/ 140 h 145"/>
                  <a:gd name="T12" fmla="*/ 32 w 119"/>
                  <a:gd name="T13" fmla="*/ 144 h 145"/>
                  <a:gd name="T14" fmla="*/ 89 w 119"/>
                  <a:gd name="T15" fmla="*/ 141 h 145"/>
                  <a:gd name="T16" fmla="*/ 114 w 119"/>
                  <a:gd name="T17" fmla="*/ 131 h 145"/>
                  <a:gd name="T18" fmla="*/ 119 w 119"/>
                  <a:gd name="T19" fmla="*/ 107 h 145"/>
                  <a:gd name="T20" fmla="*/ 96 w 119"/>
                  <a:gd name="T21" fmla="*/ 1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45">
                    <a:moveTo>
                      <a:pt x="38" y="0"/>
                    </a:moveTo>
                    <a:cubicBezTo>
                      <a:pt x="32" y="17"/>
                      <a:pt x="27" y="34"/>
                      <a:pt x="27" y="52"/>
                    </a:cubicBezTo>
                    <a:cubicBezTo>
                      <a:pt x="27" y="60"/>
                      <a:pt x="29" y="69"/>
                      <a:pt x="25" y="77"/>
                    </a:cubicBezTo>
                    <a:cubicBezTo>
                      <a:pt x="22" y="82"/>
                      <a:pt x="17" y="85"/>
                      <a:pt x="13" y="89"/>
                    </a:cubicBezTo>
                    <a:cubicBezTo>
                      <a:pt x="3" y="99"/>
                      <a:pt x="0" y="116"/>
                      <a:pt x="6" y="129"/>
                    </a:cubicBezTo>
                    <a:cubicBezTo>
                      <a:pt x="8" y="133"/>
                      <a:pt x="12" y="138"/>
                      <a:pt x="16" y="140"/>
                    </a:cubicBezTo>
                    <a:cubicBezTo>
                      <a:pt x="21" y="143"/>
                      <a:pt x="27" y="144"/>
                      <a:pt x="32" y="144"/>
                    </a:cubicBezTo>
                    <a:cubicBezTo>
                      <a:pt x="51" y="145"/>
                      <a:pt x="71" y="144"/>
                      <a:pt x="89" y="141"/>
                    </a:cubicBezTo>
                    <a:cubicBezTo>
                      <a:pt x="99" y="140"/>
                      <a:pt x="108" y="138"/>
                      <a:pt x="114" y="131"/>
                    </a:cubicBezTo>
                    <a:cubicBezTo>
                      <a:pt x="119" y="124"/>
                      <a:pt x="119" y="115"/>
                      <a:pt x="119" y="107"/>
                    </a:cubicBezTo>
                    <a:cubicBezTo>
                      <a:pt x="118" y="76"/>
                      <a:pt x="110" y="46"/>
                      <a:pt x="96" y="1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26">
                <a:extLst>
                  <a:ext uri="{FF2B5EF4-FFF2-40B4-BE49-F238E27FC236}">
                    <a16:creationId xmlns:a16="http://schemas.microsoft.com/office/drawing/2014/main" id="{7EBB8783-C8D7-4EF0-93ED-710416F6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" y="995"/>
                <a:ext cx="384" cy="480"/>
              </a:xfrm>
              <a:custGeom>
                <a:avLst/>
                <a:gdLst>
                  <a:gd name="T0" fmla="*/ 62 w 162"/>
                  <a:gd name="T1" fmla="*/ 7 h 202"/>
                  <a:gd name="T2" fmla="*/ 80 w 162"/>
                  <a:gd name="T3" fmla="*/ 22 h 202"/>
                  <a:gd name="T4" fmla="*/ 60 w 162"/>
                  <a:gd name="T5" fmla="*/ 33 h 202"/>
                  <a:gd name="T6" fmla="*/ 82 w 162"/>
                  <a:gd name="T7" fmla="*/ 47 h 202"/>
                  <a:gd name="T8" fmla="*/ 90 w 162"/>
                  <a:gd name="T9" fmla="*/ 74 h 202"/>
                  <a:gd name="T10" fmla="*/ 104 w 162"/>
                  <a:gd name="T11" fmla="*/ 97 h 202"/>
                  <a:gd name="T12" fmla="*/ 127 w 162"/>
                  <a:gd name="T13" fmla="*/ 109 h 202"/>
                  <a:gd name="T14" fmla="*/ 130 w 162"/>
                  <a:gd name="T15" fmla="*/ 136 h 202"/>
                  <a:gd name="T16" fmla="*/ 147 w 162"/>
                  <a:gd name="T17" fmla="*/ 157 h 202"/>
                  <a:gd name="T18" fmla="*/ 162 w 162"/>
                  <a:gd name="T19" fmla="*/ 179 h 202"/>
                  <a:gd name="T20" fmla="*/ 149 w 162"/>
                  <a:gd name="T21" fmla="*/ 196 h 202"/>
                  <a:gd name="T22" fmla="*/ 128 w 162"/>
                  <a:gd name="T23" fmla="*/ 200 h 202"/>
                  <a:gd name="T24" fmla="*/ 20 w 162"/>
                  <a:gd name="T25" fmla="*/ 186 h 202"/>
                  <a:gd name="T26" fmla="*/ 5 w 162"/>
                  <a:gd name="T27" fmla="*/ 178 h 202"/>
                  <a:gd name="T28" fmla="*/ 3 w 162"/>
                  <a:gd name="T29" fmla="*/ 153 h 202"/>
                  <a:gd name="T30" fmla="*/ 22 w 162"/>
                  <a:gd name="T31" fmla="*/ 72 h 202"/>
                  <a:gd name="T32" fmla="*/ 63 w 162"/>
                  <a:gd name="T3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2" h="202">
                    <a:moveTo>
                      <a:pt x="62" y="7"/>
                    </a:moveTo>
                    <a:cubicBezTo>
                      <a:pt x="71" y="4"/>
                      <a:pt x="81" y="12"/>
                      <a:pt x="80" y="22"/>
                    </a:cubicBezTo>
                    <a:cubicBezTo>
                      <a:pt x="80" y="31"/>
                      <a:pt x="68" y="37"/>
                      <a:pt x="60" y="33"/>
                    </a:cubicBezTo>
                    <a:cubicBezTo>
                      <a:pt x="69" y="32"/>
                      <a:pt x="78" y="39"/>
                      <a:pt x="82" y="47"/>
                    </a:cubicBezTo>
                    <a:cubicBezTo>
                      <a:pt x="87" y="55"/>
                      <a:pt x="88" y="65"/>
                      <a:pt x="90" y="74"/>
                    </a:cubicBezTo>
                    <a:cubicBezTo>
                      <a:pt x="92" y="83"/>
                      <a:pt x="96" y="92"/>
                      <a:pt x="104" y="97"/>
                    </a:cubicBezTo>
                    <a:cubicBezTo>
                      <a:pt x="111" y="102"/>
                      <a:pt x="122" y="102"/>
                      <a:pt x="127" y="109"/>
                    </a:cubicBezTo>
                    <a:cubicBezTo>
                      <a:pt x="132" y="117"/>
                      <a:pt x="128" y="127"/>
                      <a:pt x="130" y="136"/>
                    </a:cubicBezTo>
                    <a:cubicBezTo>
                      <a:pt x="132" y="145"/>
                      <a:pt x="140" y="151"/>
                      <a:pt x="147" y="157"/>
                    </a:cubicBezTo>
                    <a:cubicBezTo>
                      <a:pt x="155" y="163"/>
                      <a:pt x="162" y="170"/>
                      <a:pt x="162" y="179"/>
                    </a:cubicBezTo>
                    <a:cubicBezTo>
                      <a:pt x="161" y="186"/>
                      <a:pt x="156" y="193"/>
                      <a:pt x="149" y="196"/>
                    </a:cubicBezTo>
                    <a:cubicBezTo>
                      <a:pt x="143" y="199"/>
                      <a:pt x="135" y="200"/>
                      <a:pt x="128" y="200"/>
                    </a:cubicBezTo>
                    <a:cubicBezTo>
                      <a:pt x="91" y="202"/>
                      <a:pt x="55" y="197"/>
                      <a:pt x="20" y="186"/>
                    </a:cubicBezTo>
                    <a:cubicBezTo>
                      <a:pt x="15" y="185"/>
                      <a:pt x="9" y="183"/>
                      <a:pt x="5" y="178"/>
                    </a:cubicBezTo>
                    <a:cubicBezTo>
                      <a:pt x="0" y="171"/>
                      <a:pt x="1" y="161"/>
                      <a:pt x="3" y="153"/>
                    </a:cubicBezTo>
                    <a:cubicBezTo>
                      <a:pt x="8" y="125"/>
                      <a:pt x="13" y="98"/>
                      <a:pt x="22" y="72"/>
                    </a:cubicBezTo>
                    <a:cubicBezTo>
                      <a:pt x="31" y="45"/>
                      <a:pt x="44" y="20"/>
                      <a:pt x="6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27">
                <a:extLst>
                  <a:ext uri="{FF2B5EF4-FFF2-40B4-BE49-F238E27FC236}">
                    <a16:creationId xmlns:a16="http://schemas.microsoft.com/office/drawing/2014/main" id="{A0FE0D91-2136-463B-AE0E-4FF5F1056D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9" y="1280"/>
                <a:ext cx="1021" cy="850"/>
              </a:xfrm>
              <a:custGeom>
                <a:avLst/>
                <a:gdLst>
                  <a:gd name="T0" fmla="*/ 387 w 430"/>
                  <a:gd name="T1" fmla="*/ 150 h 358"/>
                  <a:gd name="T2" fmla="*/ 430 w 430"/>
                  <a:gd name="T3" fmla="*/ 150 h 358"/>
                  <a:gd name="T4" fmla="*/ 415 w 430"/>
                  <a:gd name="T5" fmla="*/ 74 h 358"/>
                  <a:gd name="T6" fmla="*/ 316 w 430"/>
                  <a:gd name="T7" fmla="*/ 8 h 358"/>
                  <a:gd name="T8" fmla="*/ 248 w 430"/>
                  <a:gd name="T9" fmla="*/ 7 h 358"/>
                  <a:gd name="T10" fmla="*/ 165 w 430"/>
                  <a:gd name="T11" fmla="*/ 35 h 358"/>
                  <a:gd name="T12" fmla="*/ 146 w 430"/>
                  <a:gd name="T13" fmla="*/ 57 h 358"/>
                  <a:gd name="T14" fmla="*/ 71 w 430"/>
                  <a:gd name="T15" fmla="*/ 135 h 358"/>
                  <a:gd name="T16" fmla="*/ 63 w 430"/>
                  <a:gd name="T17" fmla="*/ 37 h 358"/>
                  <a:gd name="T18" fmla="*/ 0 w 430"/>
                  <a:gd name="T19" fmla="*/ 47 h 358"/>
                  <a:gd name="T20" fmla="*/ 8 w 430"/>
                  <a:gd name="T21" fmla="*/ 170 h 358"/>
                  <a:gd name="T22" fmla="*/ 42 w 430"/>
                  <a:gd name="T23" fmla="*/ 214 h 358"/>
                  <a:gd name="T24" fmla="*/ 84 w 430"/>
                  <a:gd name="T25" fmla="*/ 207 h 358"/>
                  <a:gd name="T26" fmla="*/ 196 w 430"/>
                  <a:gd name="T27" fmla="*/ 125 h 358"/>
                  <a:gd name="T28" fmla="*/ 186 w 430"/>
                  <a:gd name="T29" fmla="*/ 161 h 358"/>
                  <a:gd name="T30" fmla="*/ 207 w 430"/>
                  <a:gd name="T31" fmla="*/ 196 h 358"/>
                  <a:gd name="T32" fmla="*/ 214 w 430"/>
                  <a:gd name="T33" fmla="*/ 258 h 358"/>
                  <a:gd name="T34" fmla="*/ 192 w 430"/>
                  <a:gd name="T35" fmla="*/ 358 h 358"/>
                  <a:gd name="T36" fmla="*/ 416 w 430"/>
                  <a:gd name="T37" fmla="*/ 349 h 358"/>
                  <a:gd name="T38" fmla="*/ 383 w 430"/>
                  <a:gd name="T39" fmla="*/ 255 h 358"/>
                  <a:gd name="T40" fmla="*/ 387 w 430"/>
                  <a:gd name="T41" fmla="*/ 150 h 358"/>
                  <a:gd name="T42" fmla="*/ 196 w 430"/>
                  <a:gd name="T43" fmla="*/ 125 h 358"/>
                  <a:gd name="T44" fmla="*/ 195 w 430"/>
                  <a:gd name="T45" fmla="*/ 123 h 358"/>
                  <a:gd name="T46" fmla="*/ 198 w 430"/>
                  <a:gd name="T47" fmla="*/ 122 h 358"/>
                  <a:gd name="T48" fmla="*/ 196 w 430"/>
                  <a:gd name="T49" fmla="*/ 12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0" h="358">
                    <a:moveTo>
                      <a:pt x="387" y="150"/>
                    </a:moveTo>
                    <a:cubicBezTo>
                      <a:pt x="430" y="150"/>
                      <a:pt x="430" y="150"/>
                      <a:pt x="430" y="150"/>
                    </a:cubicBezTo>
                    <a:cubicBezTo>
                      <a:pt x="415" y="74"/>
                      <a:pt x="415" y="74"/>
                      <a:pt x="415" y="74"/>
                    </a:cubicBezTo>
                    <a:cubicBezTo>
                      <a:pt x="404" y="12"/>
                      <a:pt x="316" y="8"/>
                      <a:pt x="316" y="8"/>
                    </a:cubicBezTo>
                    <a:cubicBezTo>
                      <a:pt x="248" y="7"/>
                      <a:pt x="248" y="7"/>
                      <a:pt x="248" y="7"/>
                    </a:cubicBezTo>
                    <a:cubicBezTo>
                      <a:pt x="248" y="7"/>
                      <a:pt x="197" y="0"/>
                      <a:pt x="165" y="35"/>
                    </a:cubicBezTo>
                    <a:cubicBezTo>
                      <a:pt x="159" y="42"/>
                      <a:pt x="152" y="50"/>
                      <a:pt x="146" y="57"/>
                    </a:cubicBezTo>
                    <a:cubicBezTo>
                      <a:pt x="71" y="135"/>
                      <a:pt x="71" y="135"/>
                      <a:pt x="71" y="135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10" y="190"/>
                      <a:pt x="23" y="208"/>
                      <a:pt x="42" y="214"/>
                    </a:cubicBezTo>
                    <a:cubicBezTo>
                      <a:pt x="56" y="218"/>
                      <a:pt x="70" y="214"/>
                      <a:pt x="84" y="207"/>
                    </a:cubicBezTo>
                    <a:cubicBezTo>
                      <a:pt x="121" y="189"/>
                      <a:pt x="191" y="130"/>
                      <a:pt x="196" y="125"/>
                    </a:cubicBezTo>
                    <a:cubicBezTo>
                      <a:pt x="193" y="132"/>
                      <a:pt x="186" y="147"/>
                      <a:pt x="186" y="161"/>
                    </a:cubicBezTo>
                    <a:cubicBezTo>
                      <a:pt x="186" y="181"/>
                      <a:pt x="207" y="196"/>
                      <a:pt x="207" y="196"/>
                    </a:cubicBezTo>
                    <a:cubicBezTo>
                      <a:pt x="214" y="258"/>
                      <a:pt x="214" y="258"/>
                      <a:pt x="214" y="258"/>
                    </a:cubicBezTo>
                    <a:cubicBezTo>
                      <a:pt x="192" y="358"/>
                      <a:pt x="192" y="358"/>
                      <a:pt x="192" y="358"/>
                    </a:cubicBezTo>
                    <a:cubicBezTo>
                      <a:pt x="416" y="349"/>
                      <a:pt x="416" y="349"/>
                      <a:pt x="416" y="349"/>
                    </a:cubicBezTo>
                    <a:cubicBezTo>
                      <a:pt x="412" y="313"/>
                      <a:pt x="400" y="282"/>
                      <a:pt x="383" y="255"/>
                    </a:cubicBezTo>
                    <a:cubicBezTo>
                      <a:pt x="387" y="150"/>
                      <a:pt x="387" y="150"/>
                      <a:pt x="387" y="150"/>
                    </a:cubicBezTo>
                    <a:moveTo>
                      <a:pt x="196" y="125"/>
                    </a:moveTo>
                    <a:cubicBezTo>
                      <a:pt x="196" y="125"/>
                      <a:pt x="196" y="124"/>
                      <a:pt x="195" y="123"/>
                    </a:cubicBezTo>
                    <a:cubicBezTo>
                      <a:pt x="198" y="122"/>
                      <a:pt x="198" y="122"/>
                      <a:pt x="198" y="122"/>
                    </a:cubicBezTo>
                    <a:cubicBezTo>
                      <a:pt x="198" y="122"/>
                      <a:pt x="197" y="123"/>
                      <a:pt x="196" y="1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28">
                <a:extLst>
                  <a:ext uri="{FF2B5EF4-FFF2-40B4-BE49-F238E27FC236}">
                    <a16:creationId xmlns:a16="http://schemas.microsoft.com/office/drawing/2014/main" id="{3EE57233-9FF4-4467-A30C-B6582B6F9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" y="1917"/>
                <a:ext cx="223" cy="201"/>
              </a:xfrm>
              <a:custGeom>
                <a:avLst/>
                <a:gdLst>
                  <a:gd name="T0" fmla="*/ 80 w 94"/>
                  <a:gd name="T1" fmla="*/ 55 h 85"/>
                  <a:gd name="T2" fmla="*/ 44 w 94"/>
                  <a:gd name="T3" fmla="*/ 77 h 85"/>
                  <a:gd name="T4" fmla="*/ 26 w 94"/>
                  <a:gd name="T5" fmla="*/ 82 h 85"/>
                  <a:gd name="T6" fmla="*/ 46 w 94"/>
                  <a:gd name="T7" fmla="*/ 66 h 85"/>
                  <a:gd name="T8" fmla="*/ 11 w 94"/>
                  <a:gd name="T9" fmla="*/ 75 h 85"/>
                  <a:gd name="T10" fmla="*/ 42 w 94"/>
                  <a:gd name="T11" fmla="*/ 58 h 85"/>
                  <a:gd name="T12" fmla="*/ 41 w 94"/>
                  <a:gd name="T13" fmla="*/ 54 h 85"/>
                  <a:gd name="T14" fmla="*/ 2 w 94"/>
                  <a:gd name="T15" fmla="*/ 62 h 85"/>
                  <a:gd name="T16" fmla="*/ 8 w 94"/>
                  <a:gd name="T17" fmla="*/ 57 h 85"/>
                  <a:gd name="T18" fmla="*/ 40 w 94"/>
                  <a:gd name="T19" fmla="*/ 43 h 85"/>
                  <a:gd name="T20" fmla="*/ 13 w 94"/>
                  <a:gd name="T21" fmla="*/ 48 h 85"/>
                  <a:gd name="T22" fmla="*/ 4 w 94"/>
                  <a:gd name="T23" fmla="*/ 44 h 85"/>
                  <a:gd name="T24" fmla="*/ 31 w 94"/>
                  <a:gd name="T25" fmla="*/ 32 h 85"/>
                  <a:gd name="T26" fmla="*/ 44 w 94"/>
                  <a:gd name="T27" fmla="*/ 20 h 85"/>
                  <a:gd name="T28" fmla="*/ 25 w 94"/>
                  <a:gd name="T29" fmla="*/ 5 h 85"/>
                  <a:gd name="T30" fmla="*/ 31 w 94"/>
                  <a:gd name="T31" fmla="*/ 2 h 85"/>
                  <a:gd name="T32" fmla="*/ 42 w 94"/>
                  <a:gd name="T33" fmla="*/ 9 h 85"/>
                  <a:gd name="T34" fmla="*/ 51 w 94"/>
                  <a:gd name="T35" fmla="*/ 12 h 85"/>
                  <a:gd name="T36" fmla="*/ 59 w 94"/>
                  <a:gd name="T37" fmla="*/ 12 h 85"/>
                  <a:gd name="T38" fmla="*/ 82 w 94"/>
                  <a:gd name="T39" fmla="*/ 14 h 85"/>
                  <a:gd name="T40" fmla="*/ 94 w 94"/>
                  <a:gd name="T41" fmla="*/ 46 h 85"/>
                  <a:gd name="T42" fmla="*/ 80 w 94"/>
                  <a:gd name="T43" fmla="*/ 5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85">
                    <a:moveTo>
                      <a:pt x="80" y="55"/>
                    </a:moveTo>
                    <a:cubicBezTo>
                      <a:pt x="67" y="64"/>
                      <a:pt x="52" y="73"/>
                      <a:pt x="44" y="77"/>
                    </a:cubicBezTo>
                    <a:cubicBezTo>
                      <a:pt x="28" y="85"/>
                      <a:pt x="27" y="84"/>
                      <a:pt x="26" y="82"/>
                    </a:cubicBezTo>
                    <a:cubicBezTo>
                      <a:pt x="25" y="76"/>
                      <a:pt x="54" y="67"/>
                      <a:pt x="46" y="66"/>
                    </a:cubicBezTo>
                    <a:cubicBezTo>
                      <a:pt x="39" y="64"/>
                      <a:pt x="12" y="81"/>
                      <a:pt x="11" y="75"/>
                    </a:cubicBezTo>
                    <a:cubicBezTo>
                      <a:pt x="9" y="68"/>
                      <a:pt x="39" y="59"/>
                      <a:pt x="42" y="58"/>
                    </a:cubicBezTo>
                    <a:cubicBezTo>
                      <a:pt x="44" y="57"/>
                      <a:pt x="43" y="53"/>
                      <a:pt x="41" y="54"/>
                    </a:cubicBezTo>
                    <a:cubicBezTo>
                      <a:pt x="38" y="56"/>
                      <a:pt x="4" y="69"/>
                      <a:pt x="2" y="62"/>
                    </a:cubicBezTo>
                    <a:cubicBezTo>
                      <a:pt x="0" y="58"/>
                      <a:pt x="8" y="57"/>
                      <a:pt x="8" y="57"/>
                    </a:cubicBezTo>
                    <a:cubicBezTo>
                      <a:pt x="8" y="57"/>
                      <a:pt x="41" y="47"/>
                      <a:pt x="40" y="43"/>
                    </a:cubicBezTo>
                    <a:cubicBezTo>
                      <a:pt x="39" y="40"/>
                      <a:pt x="19" y="45"/>
                      <a:pt x="13" y="48"/>
                    </a:cubicBezTo>
                    <a:cubicBezTo>
                      <a:pt x="6" y="50"/>
                      <a:pt x="3" y="48"/>
                      <a:pt x="4" y="44"/>
                    </a:cubicBezTo>
                    <a:cubicBezTo>
                      <a:pt x="5" y="42"/>
                      <a:pt x="24" y="34"/>
                      <a:pt x="31" y="32"/>
                    </a:cubicBezTo>
                    <a:cubicBezTo>
                      <a:pt x="37" y="30"/>
                      <a:pt x="55" y="24"/>
                      <a:pt x="44" y="20"/>
                    </a:cubicBezTo>
                    <a:cubicBezTo>
                      <a:pt x="32" y="16"/>
                      <a:pt x="25" y="8"/>
                      <a:pt x="25" y="5"/>
                    </a:cubicBezTo>
                    <a:cubicBezTo>
                      <a:pt x="24" y="2"/>
                      <a:pt x="29" y="0"/>
                      <a:pt x="31" y="2"/>
                    </a:cubicBezTo>
                    <a:cubicBezTo>
                      <a:pt x="34" y="5"/>
                      <a:pt x="38" y="7"/>
                      <a:pt x="42" y="9"/>
                    </a:cubicBezTo>
                    <a:cubicBezTo>
                      <a:pt x="45" y="10"/>
                      <a:pt x="48" y="11"/>
                      <a:pt x="51" y="12"/>
                    </a:cubicBezTo>
                    <a:cubicBezTo>
                      <a:pt x="54" y="12"/>
                      <a:pt x="56" y="12"/>
                      <a:pt x="59" y="12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94" y="46"/>
                      <a:pt x="94" y="46"/>
                      <a:pt x="94" y="46"/>
                    </a:cubicBezTo>
                    <a:lnTo>
                      <a:pt x="80" y="5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29">
                <a:extLst>
                  <a:ext uri="{FF2B5EF4-FFF2-40B4-BE49-F238E27FC236}">
                    <a16:creationId xmlns:a16="http://schemas.microsoft.com/office/drawing/2014/main" id="{89DE13BD-8494-46CE-84E3-74B42FC27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1359"/>
                <a:ext cx="451" cy="712"/>
              </a:xfrm>
              <a:custGeom>
                <a:avLst/>
                <a:gdLst>
                  <a:gd name="T0" fmla="*/ 123 w 190"/>
                  <a:gd name="T1" fmla="*/ 3 h 300"/>
                  <a:gd name="T2" fmla="*/ 151 w 190"/>
                  <a:gd name="T3" fmla="*/ 45 h 300"/>
                  <a:gd name="T4" fmla="*/ 183 w 190"/>
                  <a:gd name="T5" fmla="*/ 165 h 300"/>
                  <a:gd name="T6" fmla="*/ 146 w 190"/>
                  <a:gd name="T7" fmla="*/ 232 h 300"/>
                  <a:gd name="T8" fmla="*/ 20 w 190"/>
                  <a:gd name="T9" fmla="*/ 300 h 300"/>
                  <a:gd name="T10" fmla="*/ 0 w 190"/>
                  <a:gd name="T11" fmla="*/ 246 h 300"/>
                  <a:gd name="T12" fmla="*/ 110 w 190"/>
                  <a:gd name="T13" fmla="*/ 174 h 300"/>
                  <a:gd name="T14" fmla="*/ 84 w 190"/>
                  <a:gd name="T15" fmla="*/ 75 h 300"/>
                  <a:gd name="T16" fmla="*/ 83 w 190"/>
                  <a:gd name="T17" fmla="*/ 30 h 300"/>
                  <a:gd name="T18" fmla="*/ 123 w 190"/>
                  <a:gd name="T19" fmla="*/ 3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300">
                    <a:moveTo>
                      <a:pt x="123" y="3"/>
                    </a:moveTo>
                    <a:cubicBezTo>
                      <a:pt x="123" y="3"/>
                      <a:pt x="143" y="17"/>
                      <a:pt x="151" y="45"/>
                    </a:cubicBezTo>
                    <a:cubicBezTo>
                      <a:pt x="157" y="63"/>
                      <a:pt x="172" y="121"/>
                      <a:pt x="183" y="165"/>
                    </a:cubicBezTo>
                    <a:cubicBezTo>
                      <a:pt x="190" y="193"/>
                      <a:pt x="174" y="222"/>
                      <a:pt x="146" y="232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110" y="174"/>
                      <a:pt x="110" y="174"/>
                      <a:pt x="110" y="1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79" y="60"/>
                      <a:pt x="77" y="44"/>
                      <a:pt x="83" y="30"/>
                    </a:cubicBezTo>
                    <a:cubicBezTo>
                      <a:pt x="89" y="15"/>
                      <a:pt x="100" y="0"/>
                      <a:pt x="123" y="3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0">
                <a:extLst>
                  <a:ext uri="{FF2B5EF4-FFF2-40B4-BE49-F238E27FC236}">
                    <a16:creationId xmlns:a16="http://schemas.microsoft.com/office/drawing/2014/main" id="{82FC82D5-A16C-41B5-A1D9-F01EC23DB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1183"/>
                <a:ext cx="180" cy="218"/>
              </a:xfrm>
              <a:custGeom>
                <a:avLst/>
                <a:gdLst>
                  <a:gd name="T0" fmla="*/ 11 w 76"/>
                  <a:gd name="T1" fmla="*/ 92 h 92"/>
                  <a:gd name="T2" fmla="*/ 3 w 76"/>
                  <a:gd name="T3" fmla="*/ 68 h 92"/>
                  <a:gd name="T4" fmla="*/ 16 w 76"/>
                  <a:gd name="T5" fmla="*/ 45 h 92"/>
                  <a:gd name="T6" fmla="*/ 28 w 76"/>
                  <a:gd name="T7" fmla="*/ 35 h 92"/>
                  <a:gd name="T8" fmla="*/ 27 w 76"/>
                  <a:gd name="T9" fmla="*/ 28 h 92"/>
                  <a:gd name="T10" fmla="*/ 23 w 76"/>
                  <a:gd name="T11" fmla="*/ 5 h 92"/>
                  <a:gd name="T12" fmla="*/ 32 w 76"/>
                  <a:gd name="T13" fmla="*/ 4 h 92"/>
                  <a:gd name="T14" fmla="*/ 41 w 76"/>
                  <a:gd name="T15" fmla="*/ 35 h 92"/>
                  <a:gd name="T16" fmla="*/ 58 w 76"/>
                  <a:gd name="T17" fmla="*/ 50 h 92"/>
                  <a:gd name="T18" fmla="*/ 66 w 76"/>
                  <a:gd name="T19" fmla="*/ 27 h 92"/>
                  <a:gd name="T20" fmla="*/ 74 w 76"/>
                  <a:gd name="T21" fmla="*/ 30 h 92"/>
                  <a:gd name="T22" fmla="*/ 71 w 76"/>
                  <a:gd name="T23" fmla="*/ 48 h 92"/>
                  <a:gd name="T24" fmla="*/ 67 w 76"/>
                  <a:gd name="T25" fmla="*/ 60 h 92"/>
                  <a:gd name="T26" fmla="*/ 64 w 76"/>
                  <a:gd name="T27" fmla="*/ 84 h 92"/>
                  <a:gd name="T28" fmla="*/ 11 w 76"/>
                  <a:gd name="T2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92">
                    <a:moveTo>
                      <a:pt x="11" y="92"/>
                    </a:moveTo>
                    <a:cubicBezTo>
                      <a:pt x="3" y="68"/>
                      <a:pt x="3" y="68"/>
                      <a:pt x="3" y="68"/>
                    </a:cubicBezTo>
                    <a:cubicBezTo>
                      <a:pt x="0" y="50"/>
                      <a:pt x="13" y="47"/>
                      <a:pt x="16" y="45"/>
                    </a:cubicBezTo>
                    <a:cubicBezTo>
                      <a:pt x="23" y="37"/>
                      <a:pt x="28" y="35"/>
                      <a:pt x="28" y="3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8"/>
                      <a:pt x="23" y="10"/>
                      <a:pt x="23" y="5"/>
                    </a:cubicBezTo>
                    <a:cubicBezTo>
                      <a:pt x="23" y="0"/>
                      <a:pt x="31" y="0"/>
                      <a:pt x="32" y="4"/>
                    </a:cubicBezTo>
                    <a:cubicBezTo>
                      <a:pt x="34" y="13"/>
                      <a:pt x="39" y="29"/>
                      <a:pt x="41" y="35"/>
                    </a:cubicBezTo>
                    <a:cubicBezTo>
                      <a:pt x="44" y="42"/>
                      <a:pt x="51" y="62"/>
                      <a:pt x="58" y="50"/>
                    </a:cubicBezTo>
                    <a:cubicBezTo>
                      <a:pt x="65" y="38"/>
                      <a:pt x="64" y="30"/>
                      <a:pt x="66" y="27"/>
                    </a:cubicBezTo>
                    <a:cubicBezTo>
                      <a:pt x="67" y="23"/>
                      <a:pt x="76" y="22"/>
                      <a:pt x="74" y="30"/>
                    </a:cubicBezTo>
                    <a:cubicBezTo>
                      <a:pt x="73" y="34"/>
                      <a:pt x="73" y="40"/>
                      <a:pt x="71" y="48"/>
                    </a:cubicBezTo>
                    <a:cubicBezTo>
                      <a:pt x="70" y="52"/>
                      <a:pt x="68" y="57"/>
                      <a:pt x="67" y="60"/>
                    </a:cubicBezTo>
                    <a:cubicBezTo>
                      <a:pt x="65" y="65"/>
                      <a:pt x="65" y="81"/>
                      <a:pt x="64" y="84"/>
                    </a:cubicBezTo>
                    <a:lnTo>
                      <a:pt x="11" y="9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1">
                <a:extLst>
                  <a:ext uri="{FF2B5EF4-FFF2-40B4-BE49-F238E27FC236}">
                    <a16:creationId xmlns:a16="http://schemas.microsoft.com/office/drawing/2014/main" id="{306FE27E-3B6C-4383-8404-18CAC45DD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1299"/>
                <a:ext cx="38" cy="62"/>
              </a:xfrm>
              <a:custGeom>
                <a:avLst/>
                <a:gdLst>
                  <a:gd name="T0" fmla="*/ 10 w 16"/>
                  <a:gd name="T1" fmla="*/ 0 h 26"/>
                  <a:gd name="T2" fmla="*/ 12 w 16"/>
                  <a:gd name="T3" fmla="*/ 8 h 26"/>
                  <a:gd name="T4" fmla="*/ 14 w 16"/>
                  <a:gd name="T5" fmla="*/ 15 h 26"/>
                  <a:gd name="T6" fmla="*/ 16 w 16"/>
                  <a:gd name="T7" fmla="*/ 20 h 26"/>
                  <a:gd name="T8" fmla="*/ 13 w 16"/>
                  <a:gd name="T9" fmla="*/ 25 h 26"/>
                  <a:gd name="T10" fmla="*/ 7 w 16"/>
                  <a:gd name="T11" fmla="*/ 24 h 26"/>
                  <a:gd name="T12" fmla="*/ 4 w 16"/>
                  <a:gd name="T13" fmla="*/ 20 h 26"/>
                  <a:gd name="T14" fmla="*/ 1 w 16"/>
                  <a:gd name="T15" fmla="*/ 12 h 26"/>
                  <a:gd name="T16" fmla="*/ 0 w 16"/>
                  <a:gd name="T17" fmla="*/ 5 h 26"/>
                  <a:gd name="T18" fmla="*/ 2 w 16"/>
                  <a:gd name="T19" fmla="*/ 12 h 26"/>
                  <a:gd name="T20" fmla="*/ 5 w 16"/>
                  <a:gd name="T21" fmla="*/ 19 h 26"/>
                  <a:gd name="T22" fmla="*/ 8 w 16"/>
                  <a:gd name="T23" fmla="*/ 22 h 26"/>
                  <a:gd name="T24" fmla="*/ 12 w 16"/>
                  <a:gd name="T25" fmla="*/ 23 h 26"/>
                  <a:gd name="T26" fmla="*/ 14 w 16"/>
                  <a:gd name="T27" fmla="*/ 20 h 26"/>
                  <a:gd name="T28" fmla="*/ 13 w 16"/>
                  <a:gd name="T29" fmla="*/ 16 h 26"/>
                  <a:gd name="T30" fmla="*/ 10 w 16"/>
                  <a:gd name="T31" fmla="*/ 8 h 26"/>
                  <a:gd name="T32" fmla="*/ 10 w 16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6">
                    <a:moveTo>
                      <a:pt x="10" y="0"/>
                    </a:moveTo>
                    <a:cubicBezTo>
                      <a:pt x="10" y="0"/>
                      <a:pt x="10" y="3"/>
                      <a:pt x="12" y="8"/>
                    </a:cubicBezTo>
                    <a:cubicBezTo>
                      <a:pt x="12" y="10"/>
                      <a:pt x="13" y="12"/>
                      <a:pt x="14" y="15"/>
                    </a:cubicBezTo>
                    <a:cubicBezTo>
                      <a:pt x="15" y="16"/>
                      <a:pt x="16" y="18"/>
                      <a:pt x="16" y="20"/>
                    </a:cubicBezTo>
                    <a:cubicBezTo>
                      <a:pt x="16" y="22"/>
                      <a:pt x="15" y="24"/>
                      <a:pt x="13" y="25"/>
                    </a:cubicBezTo>
                    <a:cubicBezTo>
                      <a:pt x="11" y="26"/>
                      <a:pt x="9" y="25"/>
                      <a:pt x="7" y="24"/>
                    </a:cubicBezTo>
                    <a:cubicBezTo>
                      <a:pt x="6" y="23"/>
                      <a:pt x="5" y="22"/>
                      <a:pt x="4" y="20"/>
                    </a:cubicBezTo>
                    <a:cubicBezTo>
                      <a:pt x="2" y="18"/>
                      <a:pt x="1" y="15"/>
                      <a:pt x="1" y="12"/>
                    </a:cubicBezTo>
                    <a:cubicBezTo>
                      <a:pt x="0" y="8"/>
                      <a:pt x="0" y="5"/>
                      <a:pt x="0" y="5"/>
                    </a:cubicBezTo>
                    <a:cubicBezTo>
                      <a:pt x="1" y="5"/>
                      <a:pt x="1" y="8"/>
                      <a:pt x="2" y="12"/>
                    </a:cubicBezTo>
                    <a:cubicBezTo>
                      <a:pt x="3" y="14"/>
                      <a:pt x="4" y="17"/>
                      <a:pt x="5" y="19"/>
                    </a:cubicBezTo>
                    <a:cubicBezTo>
                      <a:pt x="6" y="20"/>
                      <a:pt x="7" y="22"/>
                      <a:pt x="8" y="22"/>
                    </a:cubicBezTo>
                    <a:cubicBezTo>
                      <a:pt x="10" y="23"/>
                      <a:pt x="11" y="24"/>
                      <a:pt x="12" y="23"/>
                    </a:cubicBezTo>
                    <a:cubicBezTo>
                      <a:pt x="13" y="23"/>
                      <a:pt x="14" y="21"/>
                      <a:pt x="14" y="20"/>
                    </a:cubicBezTo>
                    <a:cubicBezTo>
                      <a:pt x="14" y="19"/>
                      <a:pt x="13" y="17"/>
                      <a:pt x="13" y="16"/>
                    </a:cubicBezTo>
                    <a:cubicBezTo>
                      <a:pt x="11" y="13"/>
                      <a:pt x="11" y="10"/>
                      <a:pt x="10" y="8"/>
                    </a:cubicBezTo>
                    <a:cubicBezTo>
                      <a:pt x="9" y="3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2">
                <a:extLst>
                  <a:ext uri="{FF2B5EF4-FFF2-40B4-BE49-F238E27FC236}">
                    <a16:creationId xmlns:a16="http://schemas.microsoft.com/office/drawing/2014/main" id="{EF333F22-C05D-4DCE-A853-9D869F11F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" y="1280"/>
                <a:ext cx="50" cy="81"/>
              </a:xfrm>
              <a:custGeom>
                <a:avLst/>
                <a:gdLst>
                  <a:gd name="T0" fmla="*/ 12 w 21"/>
                  <a:gd name="T1" fmla="*/ 0 h 34"/>
                  <a:gd name="T2" fmla="*/ 15 w 21"/>
                  <a:gd name="T3" fmla="*/ 9 h 34"/>
                  <a:gd name="T4" fmla="*/ 19 w 21"/>
                  <a:gd name="T5" fmla="*/ 20 h 34"/>
                  <a:gd name="T6" fmla="*/ 21 w 21"/>
                  <a:gd name="T7" fmla="*/ 26 h 34"/>
                  <a:gd name="T8" fmla="*/ 20 w 21"/>
                  <a:gd name="T9" fmla="*/ 30 h 34"/>
                  <a:gd name="T10" fmla="*/ 18 w 21"/>
                  <a:gd name="T11" fmla="*/ 33 h 34"/>
                  <a:gd name="T12" fmla="*/ 10 w 21"/>
                  <a:gd name="T13" fmla="*/ 33 h 34"/>
                  <a:gd name="T14" fmla="*/ 6 w 21"/>
                  <a:gd name="T15" fmla="*/ 27 h 34"/>
                  <a:gd name="T16" fmla="*/ 2 w 21"/>
                  <a:gd name="T17" fmla="*/ 17 h 34"/>
                  <a:gd name="T18" fmla="*/ 0 w 21"/>
                  <a:gd name="T19" fmla="*/ 7 h 34"/>
                  <a:gd name="T20" fmla="*/ 4 w 21"/>
                  <a:gd name="T21" fmla="*/ 16 h 34"/>
                  <a:gd name="T22" fmla="*/ 7 w 21"/>
                  <a:gd name="T23" fmla="*/ 26 h 34"/>
                  <a:gd name="T24" fmla="*/ 11 w 21"/>
                  <a:gd name="T25" fmla="*/ 31 h 34"/>
                  <a:gd name="T26" fmla="*/ 17 w 21"/>
                  <a:gd name="T27" fmla="*/ 31 h 34"/>
                  <a:gd name="T28" fmla="*/ 19 w 21"/>
                  <a:gd name="T29" fmla="*/ 26 h 34"/>
                  <a:gd name="T30" fmla="*/ 17 w 21"/>
                  <a:gd name="T31" fmla="*/ 20 h 34"/>
                  <a:gd name="T32" fmla="*/ 14 w 21"/>
                  <a:gd name="T33" fmla="*/ 10 h 34"/>
                  <a:gd name="T34" fmla="*/ 12 w 21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4">
                    <a:moveTo>
                      <a:pt x="12" y="0"/>
                    </a:moveTo>
                    <a:cubicBezTo>
                      <a:pt x="12" y="0"/>
                      <a:pt x="13" y="4"/>
                      <a:pt x="15" y="9"/>
                    </a:cubicBezTo>
                    <a:cubicBezTo>
                      <a:pt x="16" y="13"/>
                      <a:pt x="18" y="16"/>
                      <a:pt x="19" y="20"/>
                    </a:cubicBezTo>
                    <a:cubicBezTo>
                      <a:pt x="19" y="22"/>
                      <a:pt x="20" y="24"/>
                      <a:pt x="21" y="26"/>
                    </a:cubicBezTo>
                    <a:cubicBezTo>
                      <a:pt x="21" y="27"/>
                      <a:pt x="21" y="28"/>
                      <a:pt x="20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5" y="34"/>
                      <a:pt x="12" y="34"/>
                      <a:pt x="10" y="33"/>
                    </a:cubicBezTo>
                    <a:cubicBezTo>
                      <a:pt x="8" y="31"/>
                      <a:pt x="7" y="29"/>
                      <a:pt x="6" y="27"/>
                    </a:cubicBezTo>
                    <a:cubicBezTo>
                      <a:pt x="4" y="23"/>
                      <a:pt x="3" y="20"/>
                      <a:pt x="2" y="17"/>
                    </a:cubicBezTo>
                    <a:cubicBezTo>
                      <a:pt x="1" y="11"/>
                      <a:pt x="0" y="7"/>
                      <a:pt x="0" y="7"/>
                    </a:cubicBezTo>
                    <a:cubicBezTo>
                      <a:pt x="1" y="7"/>
                      <a:pt x="2" y="11"/>
                      <a:pt x="4" y="16"/>
                    </a:cubicBezTo>
                    <a:cubicBezTo>
                      <a:pt x="5" y="19"/>
                      <a:pt x="6" y="23"/>
                      <a:pt x="7" y="26"/>
                    </a:cubicBezTo>
                    <a:cubicBezTo>
                      <a:pt x="8" y="28"/>
                      <a:pt x="10" y="30"/>
                      <a:pt x="11" y="31"/>
                    </a:cubicBezTo>
                    <a:cubicBezTo>
                      <a:pt x="13" y="32"/>
                      <a:pt x="15" y="32"/>
                      <a:pt x="17" y="31"/>
                    </a:cubicBezTo>
                    <a:cubicBezTo>
                      <a:pt x="18" y="30"/>
                      <a:pt x="19" y="28"/>
                      <a:pt x="19" y="26"/>
                    </a:cubicBezTo>
                    <a:cubicBezTo>
                      <a:pt x="18" y="24"/>
                      <a:pt x="17" y="22"/>
                      <a:pt x="17" y="20"/>
                    </a:cubicBezTo>
                    <a:cubicBezTo>
                      <a:pt x="16" y="17"/>
                      <a:pt x="15" y="13"/>
                      <a:pt x="14" y="10"/>
                    </a:cubicBezTo>
                    <a:cubicBezTo>
                      <a:pt x="12" y="4"/>
                      <a:pt x="11" y="0"/>
                      <a:pt x="12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33">
                <a:extLst>
                  <a:ext uri="{FF2B5EF4-FFF2-40B4-BE49-F238E27FC236}">
                    <a16:creationId xmlns:a16="http://schemas.microsoft.com/office/drawing/2014/main" id="{732BD5B6-F642-4745-9DC7-599B368A0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1598"/>
                <a:ext cx="26" cy="57"/>
              </a:xfrm>
              <a:custGeom>
                <a:avLst/>
                <a:gdLst>
                  <a:gd name="T0" fmla="*/ 0 w 11"/>
                  <a:gd name="T1" fmla="*/ 24 h 24"/>
                  <a:gd name="T2" fmla="*/ 4 w 11"/>
                  <a:gd name="T3" fmla="*/ 12 h 24"/>
                  <a:gd name="T4" fmla="*/ 10 w 11"/>
                  <a:gd name="T5" fmla="*/ 1 h 24"/>
                  <a:gd name="T6" fmla="*/ 6 w 11"/>
                  <a:gd name="T7" fmla="*/ 13 h 24"/>
                  <a:gd name="T8" fmla="*/ 0 w 11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4">
                    <a:moveTo>
                      <a:pt x="0" y="24"/>
                    </a:moveTo>
                    <a:cubicBezTo>
                      <a:pt x="0" y="24"/>
                      <a:pt x="2" y="18"/>
                      <a:pt x="4" y="12"/>
                    </a:cubicBezTo>
                    <a:cubicBezTo>
                      <a:pt x="7" y="5"/>
                      <a:pt x="10" y="0"/>
                      <a:pt x="10" y="1"/>
                    </a:cubicBezTo>
                    <a:cubicBezTo>
                      <a:pt x="11" y="1"/>
                      <a:pt x="9" y="6"/>
                      <a:pt x="6" y="13"/>
                    </a:cubicBezTo>
                    <a:cubicBezTo>
                      <a:pt x="4" y="19"/>
                      <a:pt x="1" y="24"/>
                      <a:pt x="0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4">
                <a:extLst>
                  <a:ext uri="{FF2B5EF4-FFF2-40B4-BE49-F238E27FC236}">
                    <a16:creationId xmlns:a16="http://schemas.microsoft.com/office/drawing/2014/main" id="{2316BF8A-7B3D-4758-A4B9-5272EC47E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6" y="1511"/>
                <a:ext cx="128" cy="109"/>
              </a:xfrm>
              <a:custGeom>
                <a:avLst/>
                <a:gdLst>
                  <a:gd name="T0" fmla="*/ 54 w 54"/>
                  <a:gd name="T1" fmla="*/ 46 h 46"/>
                  <a:gd name="T2" fmla="*/ 42 w 54"/>
                  <a:gd name="T3" fmla="*/ 44 h 46"/>
                  <a:gd name="T4" fmla="*/ 30 w 54"/>
                  <a:gd name="T5" fmla="*/ 40 h 46"/>
                  <a:gd name="T6" fmla="*/ 16 w 54"/>
                  <a:gd name="T7" fmla="*/ 34 h 46"/>
                  <a:gd name="T8" fmla="*/ 5 w 54"/>
                  <a:gd name="T9" fmla="*/ 24 h 46"/>
                  <a:gd name="T10" fmla="*/ 1 w 54"/>
                  <a:gd name="T11" fmla="*/ 11 h 46"/>
                  <a:gd name="T12" fmla="*/ 1 w 54"/>
                  <a:gd name="T13" fmla="*/ 3 h 46"/>
                  <a:gd name="T14" fmla="*/ 1 w 54"/>
                  <a:gd name="T15" fmla="*/ 0 h 46"/>
                  <a:gd name="T16" fmla="*/ 2 w 54"/>
                  <a:gd name="T17" fmla="*/ 3 h 46"/>
                  <a:gd name="T18" fmla="*/ 3 w 54"/>
                  <a:gd name="T19" fmla="*/ 11 h 46"/>
                  <a:gd name="T20" fmla="*/ 6 w 54"/>
                  <a:gd name="T21" fmla="*/ 23 h 46"/>
                  <a:gd name="T22" fmla="*/ 17 w 54"/>
                  <a:gd name="T23" fmla="*/ 33 h 46"/>
                  <a:gd name="T24" fmla="*/ 31 w 54"/>
                  <a:gd name="T25" fmla="*/ 38 h 46"/>
                  <a:gd name="T26" fmla="*/ 43 w 54"/>
                  <a:gd name="T27" fmla="*/ 42 h 46"/>
                  <a:gd name="T28" fmla="*/ 54 w 54"/>
                  <a:gd name="T2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6">
                    <a:moveTo>
                      <a:pt x="54" y="46"/>
                    </a:moveTo>
                    <a:cubicBezTo>
                      <a:pt x="54" y="46"/>
                      <a:pt x="49" y="45"/>
                      <a:pt x="42" y="44"/>
                    </a:cubicBezTo>
                    <a:cubicBezTo>
                      <a:pt x="39" y="43"/>
                      <a:pt x="35" y="41"/>
                      <a:pt x="30" y="40"/>
                    </a:cubicBezTo>
                    <a:cubicBezTo>
                      <a:pt x="26" y="39"/>
                      <a:pt x="21" y="37"/>
                      <a:pt x="16" y="34"/>
                    </a:cubicBezTo>
                    <a:cubicBezTo>
                      <a:pt x="11" y="32"/>
                      <a:pt x="7" y="28"/>
                      <a:pt x="5" y="24"/>
                    </a:cubicBezTo>
                    <a:cubicBezTo>
                      <a:pt x="2" y="20"/>
                      <a:pt x="1" y="15"/>
                      <a:pt x="1" y="11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2" y="3"/>
                    </a:cubicBezTo>
                    <a:cubicBezTo>
                      <a:pt x="2" y="5"/>
                      <a:pt x="3" y="8"/>
                      <a:pt x="3" y="11"/>
                    </a:cubicBezTo>
                    <a:cubicBezTo>
                      <a:pt x="3" y="15"/>
                      <a:pt x="4" y="19"/>
                      <a:pt x="6" y="23"/>
                    </a:cubicBezTo>
                    <a:cubicBezTo>
                      <a:pt x="9" y="26"/>
                      <a:pt x="13" y="30"/>
                      <a:pt x="17" y="33"/>
                    </a:cubicBezTo>
                    <a:cubicBezTo>
                      <a:pt x="22" y="35"/>
                      <a:pt x="27" y="37"/>
                      <a:pt x="31" y="38"/>
                    </a:cubicBezTo>
                    <a:cubicBezTo>
                      <a:pt x="35" y="40"/>
                      <a:pt x="39" y="41"/>
                      <a:pt x="43" y="42"/>
                    </a:cubicBezTo>
                    <a:cubicBezTo>
                      <a:pt x="50" y="44"/>
                      <a:pt x="54" y="46"/>
                      <a:pt x="54" y="4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35">
                <a:extLst>
                  <a:ext uri="{FF2B5EF4-FFF2-40B4-BE49-F238E27FC236}">
                    <a16:creationId xmlns:a16="http://schemas.microsoft.com/office/drawing/2014/main" id="{473028CD-EF65-4F67-ABCE-CF8757FA9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" y="1869"/>
                <a:ext cx="78" cy="119"/>
              </a:xfrm>
              <a:custGeom>
                <a:avLst/>
                <a:gdLst>
                  <a:gd name="T0" fmla="*/ 32 w 33"/>
                  <a:gd name="T1" fmla="*/ 50 h 50"/>
                  <a:gd name="T2" fmla="*/ 31 w 33"/>
                  <a:gd name="T3" fmla="*/ 41 h 50"/>
                  <a:gd name="T4" fmla="*/ 22 w 33"/>
                  <a:gd name="T5" fmla="*/ 21 h 50"/>
                  <a:gd name="T6" fmla="*/ 15 w 33"/>
                  <a:gd name="T7" fmla="*/ 11 h 50"/>
                  <a:gd name="T8" fmla="*/ 9 w 33"/>
                  <a:gd name="T9" fmla="*/ 3 h 50"/>
                  <a:gd name="T10" fmla="*/ 3 w 33"/>
                  <a:gd name="T11" fmla="*/ 1 h 50"/>
                  <a:gd name="T12" fmla="*/ 0 w 33"/>
                  <a:gd name="T13" fmla="*/ 1 h 50"/>
                  <a:gd name="T14" fmla="*/ 3 w 33"/>
                  <a:gd name="T15" fmla="*/ 0 h 50"/>
                  <a:gd name="T16" fmla="*/ 10 w 33"/>
                  <a:gd name="T17" fmla="*/ 2 h 50"/>
                  <a:gd name="T18" fmla="*/ 16 w 33"/>
                  <a:gd name="T19" fmla="*/ 10 h 50"/>
                  <a:gd name="T20" fmla="*/ 24 w 33"/>
                  <a:gd name="T21" fmla="*/ 20 h 50"/>
                  <a:gd name="T22" fmla="*/ 32 w 33"/>
                  <a:gd name="T23" fmla="*/ 41 h 50"/>
                  <a:gd name="T24" fmla="*/ 32 w 33"/>
                  <a:gd name="T2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50">
                    <a:moveTo>
                      <a:pt x="32" y="50"/>
                    </a:moveTo>
                    <a:cubicBezTo>
                      <a:pt x="32" y="50"/>
                      <a:pt x="32" y="47"/>
                      <a:pt x="31" y="41"/>
                    </a:cubicBezTo>
                    <a:cubicBezTo>
                      <a:pt x="30" y="36"/>
                      <a:pt x="27" y="28"/>
                      <a:pt x="22" y="21"/>
                    </a:cubicBezTo>
                    <a:cubicBezTo>
                      <a:pt x="20" y="17"/>
                      <a:pt x="17" y="14"/>
                      <a:pt x="15" y="11"/>
                    </a:cubicBezTo>
                    <a:cubicBezTo>
                      <a:pt x="13" y="8"/>
                      <a:pt x="11" y="5"/>
                      <a:pt x="9" y="3"/>
                    </a:cubicBezTo>
                    <a:cubicBezTo>
                      <a:pt x="7" y="2"/>
                      <a:pt x="4" y="1"/>
                      <a:pt x="3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4"/>
                      <a:pt x="14" y="7"/>
                      <a:pt x="16" y="10"/>
                    </a:cubicBezTo>
                    <a:cubicBezTo>
                      <a:pt x="19" y="13"/>
                      <a:pt x="21" y="16"/>
                      <a:pt x="24" y="20"/>
                    </a:cubicBezTo>
                    <a:cubicBezTo>
                      <a:pt x="29" y="27"/>
                      <a:pt x="32" y="35"/>
                      <a:pt x="32" y="41"/>
                    </a:cubicBezTo>
                    <a:cubicBezTo>
                      <a:pt x="33" y="47"/>
                      <a:pt x="32" y="50"/>
                      <a:pt x="32" y="5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36">
                <a:extLst>
                  <a:ext uri="{FF2B5EF4-FFF2-40B4-BE49-F238E27FC236}">
                    <a16:creationId xmlns:a16="http://schemas.microsoft.com/office/drawing/2014/main" id="{0A9DF519-2778-4549-AEBE-97E14751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1408"/>
                <a:ext cx="658" cy="160"/>
              </a:xfrm>
              <a:custGeom>
                <a:avLst/>
                <a:gdLst>
                  <a:gd name="T0" fmla="*/ 277 w 277"/>
                  <a:gd name="T1" fmla="*/ 27 h 67"/>
                  <a:gd name="T2" fmla="*/ 273 w 277"/>
                  <a:gd name="T3" fmla="*/ 26 h 67"/>
                  <a:gd name="T4" fmla="*/ 265 w 277"/>
                  <a:gd name="T5" fmla="*/ 23 h 67"/>
                  <a:gd name="T6" fmla="*/ 231 w 277"/>
                  <a:gd name="T7" fmla="*/ 17 h 67"/>
                  <a:gd name="T8" fmla="*/ 209 w 277"/>
                  <a:gd name="T9" fmla="*/ 23 h 67"/>
                  <a:gd name="T10" fmla="*/ 187 w 277"/>
                  <a:gd name="T11" fmla="*/ 38 h 67"/>
                  <a:gd name="T12" fmla="*/ 164 w 277"/>
                  <a:gd name="T13" fmla="*/ 56 h 67"/>
                  <a:gd name="T14" fmla="*/ 134 w 277"/>
                  <a:gd name="T15" fmla="*/ 67 h 67"/>
                  <a:gd name="T16" fmla="*/ 117 w 277"/>
                  <a:gd name="T17" fmla="*/ 64 h 67"/>
                  <a:gd name="T18" fmla="*/ 104 w 277"/>
                  <a:gd name="T19" fmla="*/ 54 h 67"/>
                  <a:gd name="T20" fmla="*/ 86 w 277"/>
                  <a:gd name="T21" fmla="*/ 30 h 67"/>
                  <a:gd name="T22" fmla="*/ 45 w 277"/>
                  <a:gd name="T23" fmla="*/ 4 h 67"/>
                  <a:gd name="T24" fmla="*/ 12 w 277"/>
                  <a:gd name="T25" fmla="*/ 5 h 67"/>
                  <a:gd name="T26" fmla="*/ 0 w 277"/>
                  <a:gd name="T27" fmla="*/ 9 h 67"/>
                  <a:gd name="T28" fmla="*/ 12 w 277"/>
                  <a:gd name="T29" fmla="*/ 4 h 67"/>
                  <a:gd name="T30" fmla="*/ 46 w 277"/>
                  <a:gd name="T31" fmla="*/ 3 h 67"/>
                  <a:gd name="T32" fmla="*/ 68 w 277"/>
                  <a:gd name="T33" fmla="*/ 11 h 67"/>
                  <a:gd name="T34" fmla="*/ 88 w 277"/>
                  <a:gd name="T35" fmla="*/ 29 h 67"/>
                  <a:gd name="T36" fmla="*/ 106 w 277"/>
                  <a:gd name="T37" fmla="*/ 53 h 67"/>
                  <a:gd name="T38" fmla="*/ 133 w 277"/>
                  <a:gd name="T39" fmla="*/ 65 h 67"/>
                  <a:gd name="T40" fmla="*/ 163 w 277"/>
                  <a:gd name="T41" fmla="*/ 55 h 67"/>
                  <a:gd name="T42" fmla="*/ 186 w 277"/>
                  <a:gd name="T43" fmla="*/ 36 h 67"/>
                  <a:gd name="T44" fmla="*/ 208 w 277"/>
                  <a:gd name="T45" fmla="*/ 21 h 67"/>
                  <a:gd name="T46" fmla="*/ 231 w 277"/>
                  <a:gd name="T47" fmla="*/ 16 h 67"/>
                  <a:gd name="T48" fmla="*/ 265 w 277"/>
                  <a:gd name="T49" fmla="*/ 22 h 67"/>
                  <a:gd name="T50" fmla="*/ 274 w 277"/>
                  <a:gd name="T51" fmla="*/ 26 h 67"/>
                  <a:gd name="T52" fmla="*/ 277 w 277"/>
                  <a:gd name="T53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7" h="67">
                    <a:moveTo>
                      <a:pt x="277" y="27"/>
                    </a:moveTo>
                    <a:cubicBezTo>
                      <a:pt x="276" y="27"/>
                      <a:pt x="275" y="27"/>
                      <a:pt x="273" y="26"/>
                    </a:cubicBezTo>
                    <a:cubicBezTo>
                      <a:pt x="271" y="25"/>
                      <a:pt x="268" y="24"/>
                      <a:pt x="265" y="23"/>
                    </a:cubicBezTo>
                    <a:cubicBezTo>
                      <a:pt x="257" y="21"/>
                      <a:pt x="246" y="17"/>
                      <a:pt x="231" y="17"/>
                    </a:cubicBezTo>
                    <a:cubicBezTo>
                      <a:pt x="224" y="18"/>
                      <a:pt x="217" y="19"/>
                      <a:pt x="209" y="23"/>
                    </a:cubicBezTo>
                    <a:cubicBezTo>
                      <a:pt x="202" y="26"/>
                      <a:pt x="194" y="32"/>
                      <a:pt x="187" y="38"/>
                    </a:cubicBezTo>
                    <a:cubicBezTo>
                      <a:pt x="180" y="44"/>
                      <a:pt x="173" y="51"/>
                      <a:pt x="164" y="56"/>
                    </a:cubicBezTo>
                    <a:cubicBezTo>
                      <a:pt x="155" y="62"/>
                      <a:pt x="145" y="67"/>
                      <a:pt x="134" y="67"/>
                    </a:cubicBezTo>
                    <a:cubicBezTo>
                      <a:pt x="128" y="67"/>
                      <a:pt x="122" y="66"/>
                      <a:pt x="117" y="64"/>
                    </a:cubicBezTo>
                    <a:cubicBezTo>
                      <a:pt x="112" y="62"/>
                      <a:pt x="108" y="58"/>
                      <a:pt x="104" y="54"/>
                    </a:cubicBezTo>
                    <a:cubicBezTo>
                      <a:pt x="97" y="47"/>
                      <a:pt x="92" y="38"/>
                      <a:pt x="86" y="30"/>
                    </a:cubicBezTo>
                    <a:cubicBezTo>
                      <a:pt x="75" y="15"/>
                      <a:pt x="59" y="7"/>
                      <a:pt x="45" y="4"/>
                    </a:cubicBezTo>
                    <a:cubicBezTo>
                      <a:pt x="31" y="1"/>
                      <a:pt x="20" y="3"/>
                      <a:pt x="12" y="5"/>
                    </a:cubicBezTo>
                    <a:cubicBezTo>
                      <a:pt x="4" y="7"/>
                      <a:pt x="0" y="9"/>
                      <a:pt x="0" y="9"/>
                    </a:cubicBezTo>
                    <a:cubicBezTo>
                      <a:pt x="0" y="9"/>
                      <a:pt x="4" y="6"/>
                      <a:pt x="12" y="4"/>
                    </a:cubicBezTo>
                    <a:cubicBezTo>
                      <a:pt x="20" y="2"/>
                      <a:pt x="31" y="0"/>
                      <a:pt x="46" y="3"/>
                    </a:cubicBezTo>
                    <a:cubicBezTo>
                      <a:pt x="53" y="4"/>
                      <a:pt x="60" y="7"/>
                      <a:pt x="68" y="11"/>
                    </a:cubicBezTo>
                    <a:cubicBezTo>
                      <a:pt x="75" y="16"/>
                      <a:pt x="82" y="22"/>
                      <a:pt x="88" y="29"/>
                    </a:cubicBezTo>
                    <a:cubicBezTo>
                      <a:pt x="94" y="37"/>
                      <a:pt x="99" y="45"/>
                      <a:pt x="106" y="53"/>
                    </a:cubicBezTo>
                    <a:cubicBezTo>
                      <a:pt x="113" y="60"/>
                      <a:pt x="123" y="66"/>
                      <a:pt x="133" y="65"/>
                    </a:cubicBezTo>
                    <a:cubicBezTo>
                      <a:pt x="144" y="65"/>
                      <a:pt x="154" y="60"/>
                      <a:pt x="163" y="55"/>
                    </a:cubicBezTo>
                    <a:cubicBezTo>
                      <a:pt x="171" y="49"/>
                      <a:pt x="179" y="42"/>
                      <a:pt x="186" y="36"/>
                    </a:cubicBezTo>
                    <a:cubicBezTo>
                      <a:pt x="193" y="30"/>
                      <a:pt x="201" y="25"/>
                      <a:pt x="208" y="21"/>
                    </a:cubicBezTo>
                    <a:cubicBezTo>
                      <a:pt x="216" y="17"/>
                      <a:pt x="224" y="16"/>
                      <a:pt x="231" y="16"/>
                    </a:cubicBezTo>
                    <a:cubicBezTo>
                      <a:pt x="246" y="16"/>
                      <a:pt x="257" y="20"/>
                      <a:pt x="265" y="22"/>
                    </a:cubicBezTo>
                    <a:cubicBezTo>
                      <a:pt x="269" y="24"/>
                      <a:pt x="272" y="25"/>
                      <a:pt x="274" y="26"/>
                    </a:cubicBezTo>
                    <a:cubicBezTo>
                      <a:pt x="276" y="26"/>
                      <a:pt x="277" y="27"/>
                      <a:pt x="277" y="2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37">
                <a:extLst>
                  <a:ext uri="{FF2B5EF4-FFF2-40B4-BE49-F238E27FC236}">
                    <a16:creationId xmlns:a16="http://schemas.microsoft.com/office/drawing/2014/main" id="{EF7F2527-0510-4246-A7BC-15962B9F7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1672"/>
                <a:ext cx="416" cy="97"/>
              </a:xfrm>
              <a:custGeom>
                <a:avLst/>
                <a:gdLst>
                  <a:gd name="T0" fmla="*/ 175 w 175"/>
                  <a:gd name="T1" fmla="*/ 21 h 41"/>
                  <a:gd name="T2" fmla="*/ 168 w 175"/>
                  <a:gd name="T3" fmla="*/ 19 h 41"/>
                  <a:gd name="T4" fmla="*/ 148 w 175"/>
                  <a:gd name="T5" fmla="*/ 23 h 41"/>
                  <a:gd name="T6" fmla="*/ 120 w 175"/>
                  <a:gd name="T7" fmla="*/ 36 h 41"/>
                  <a:gd name="T8" fmla="*/ 83 w 175"/>
                  <a:gd name="T9" fmla="*/ 41 h 41"/>
                  <a:gd name="T10" fmla="*/ 47 w 175"/>
                  <a:gd name="T11" fmla="*/ 34 h 41"/>
                  <a:gd name="T12" fmla="*/ 20 w 175"/>
                  <a:gd name="T13" fmla="*/ 20 h 41"/>
                  <a:gd name="T14" fmla="*/ 5 w 175"/>
                  <a:gd name="T15" fmla="*/ 6 h 41"/>
                  <a:gd name="T16" fmla="*/ 1 w 175"/>
                  <a:gd name="T17" fmla="*/ 2 h 41"/>
                  <a:gd name="T18" fmla="*/ 0 w 175"/>
                  <a:gd name="T19" fmla="*/ 0 h 41"/>
                  <a:gd name="T20" fmla="*/ 5 w 175"/>
                  <a:gd name="T21" fmla="*/ 6 h 41"/>
                  <a:gd name="T22" fmla="*/ 21 w 175"/>
                  <a:gd name="T23" fmla="*/ 19 h 41"/>
                  <a:gd name="T24" fmla="*/ 47 w 175"/>
                  <a:gd name="T25" fmla="*/ 32 h 41"/>
                  <a:gd name="T26" fmla="*/ 83 w 175"/>
                  <a:gd name="T27" fmla="*/ 39 h 41"/>
                  <a:gd name="T28" fmla="*/ 120 w 175"/>
                  <a:gd name="T29" fmla="*/ 34 h 41"/>
                  <a:gd name="T30" fmla="*/ 148 w 175"/>
                  <a:gd name="T31" fmla="*/ 22 h 41"/>
                  <a:gd name="T32" fmla="*/ 168 w 175"/>
                  <a:gd name="T33" fmla="*/ 18 h 41"/>
                  <a:gd name="T34" fmla="*/ 175 w 175"/>
                  <a:gd name="T35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41">
                    <a:moveTo>
                      <a:pt x="175" y="21"/>
                    </a:moveTo>
                    <a:cubicBezTo>
                      <a:pt x="175" y="21"/>
                      <a:pt x="172" y="19"/>
                      <a:pt x="168" y="19"/>
                    </a:cubicBezTo>
                    <a:cubicBezTo>
                      <a:pt x="163" y="19"/>
                      <a:pt x="156" y="20"/>
                      <a:pt x="148" y="23"/>
                    </a:cubicBezTo>
                    <a:cubicBezTo>
                      <a:pt x="140" y="27"/>
                      <a:pt x="131" y="32"/>
                      <a:pt x="120" y="36"/>
                    </a:cubicBezTo>
                    <a:cubicBezTo>
                      <a:pt x="109" y="39"/>
                      <a:pt x="97" y="41"/>
                      <a:pt x="83" y="41"/>
                    </a:cubicBezTo>
                    <a:cubicBezTo>
                      <a:pt x="70" y="41"/>
                      <a:pt x="58" y="38"/>
                      <a:pt x="47" y="34"/>
                    </a:cubicBezTo>
                    <a:cubicBezTo>
                      <a:pt x="36" y="30"/>
                      <a:pt x="27" y="25"/>
                      <a:pt x="20" y="20"/>
                    </a:cubicBezTo>
                    <a:cubicBezTo>
                      <a:pt x="13" y="15"/>
                      <a:pt x="8" y="10"/>
                      <a:pt x="5" y="6"/>
                    </a:cubicBezTo>
                    <a:cubicBezTo>
                      <a:pt x="3" y="4"/>
                      <a:pt x="2" y="3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2" y="2"/>
                      <a:pt x="5" y="6"/>
                    </a:cubicBezTo>
                    <a:cubicBezTo>
                      <a:pt x="9" y="9"/>
                      <a:pt x="14" y="14"/>
                      <a:pt x="21" y="19"/>
                    </a:cubicBezTo>
                    <a:cubicBezTo>
                      <a:pt x="28" y="23"/>
                      <a:pt x="37" y="28"/>
                      <a:pt x="47" y="32"/>
                    </a:cubicBezTo>
                    <a:cubicBezTo>
                      <a:pt x="58" y="36"/>
                      <a:pt x="70" y="39"/>
                      <a:pt x="83" y="39"/>
                    </a:cubicBezTo>
                    <a:cubicBezTo>
                      <a:pt x="97" y="39"/>
                      <a:pt x="109" y="37"/>
                      <a:pt x="120" y="34"/>
                    </a:cubicBezTo>
                    <a:cubicBezTo>
                      <a:pt x="131" y="31"/>
                      <a:pt x="139" y="25"/>
                      <a:pt x="148" y="22"/>
                    </a:cubicBezTo>
                    <a:cubicBezTo>
                      <a:pt x="156" y="19"/>
                      <a:pt x="163" y="17"/>
                      <a:pt x="168" y="18"/>
                    </a:cubicBezTo>
                    <a:cubicBezTo>
                      <a:pt x="173" y="19"/>
                      <a:pt x="175" y="21"/>
                      <a:pt x="175" y="2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38">
                <a:extLst>
                  <a:ext uri="{FF2B5EF4-FFF2-40B4-BE49-F238E27FC236}">
                    <a16:creationId xmlns:a16="http://schemas.microsoft.com/office/drawing/2014/main" id="{A94E7B86-4530-4017-91F4-96306D8E5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0" y="1681"/>
                <a:ext cx="163" cy="67"/>
              </a:xfrm>
              <a:custGeom>
                <a:avLst/>
                <a:gdLst>
                  <a:gd name="T0" fmla="*/ 68 w 69"/>
                  <a:gd name="T1" fmla="*/ 0 h 28"/>
                  <a:gd name="T2" fmla="*/ 67 w 69"/>
                  <a:gd name="T3" fmla="*/ 3 h 28"/>
                  <a:gd name="T4" fmla="*/ 63 w 69"/>
                  <a:gd name="T5" fmla="*/ 10 h 28"/>
                  <a:gd name="T6" fmla="*/ 39 w 69"/>
                  <a:gd name="T7" fmla="*/ 25 h 28"/>
                  <a:gd name="T8" fmla="*/ 11 w 69"/>
                  <a:gd name="T9" fmla="*/ 25 h 28"/>
                  <a:gd name="T10" fmla="*/ 0 w 69"/>
                  <a:gd name="T11" fmla="*/ 22 h 28"/>
                  <a:gd name="T12" fmla="*/ 11 w 69"/>
                  <a:gd name="T13" fmla="*/ 23 h 28"/>
                  <a:gd name="T14" fmla="*/ 39 w 69"/>
                  <a:gd name="T15" fmla="*/ 23 h 28"/>
                  <a:gd name="T16" fmla="*/ 62 w 69"/>
                  <a:gd name="T17" fmla="*/ 9 h 28"/>
                  <a:gd name="T18" fmla="*/ 68 w 69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28">
                    <a:moveTo>
                      <a:pt x="68" y="0"/>
                    </a:moveTo>
                    <a:cubicBezTo>
                      <a:pt x="69" y="0"/>
                      <a:pt x="68" y="1"/>
                      <a:pt x="67" y="3"/>
                    </a:cubicBezTo>
                    <a:cubicBezTo>
                      <a:pt x="67" y="5"/>
                      <a:pt x="65" y="7"/>
                      <a:pt x="63" y="10"/>
                    </a:cubicBezTo>
                    <a:cubicBezTo>
                      <a:pt x="59" y="16"/>
                      <a:pt x="50" y="23"/>
                      <a:pt x="39" y="25"/>
                    </a:cubicBezTo>
                    <a:cubicBezTo>
                      <a:pt x="28" y="28"/>
                      <a:pt x="18" y="26"/>
                      <a:pt x="11" y="25"/>
                    </a:cubicBezTo>
                    <a:cubicBezTo>
                      <a:pt x="4" y="23"/>
                      <a:pt x="0" y="22"/>
                      <a:pt x="0" y="22"/>
                    </a:cubicBezTo>
                    <a:cubicBezTo>
                      <a:pt x="0" y="21"/>
                      <a:pt x="4" y="22"/>
                      <a:pt x="11" y="23"/>
                    </a:cubicBezTo>
                    <a:cubicBezTo>
                      <a:pt x="18" y="24"/>
                      <a:pt x="28" y="26"/>
                      <a:pt x="39" y="23"/>
                    </a:cubicBezTo>
                    <a:cubicBezTo>
                      <a:pt x="49" y="21"/>
                      <a:pt x="57" y="15"/>
                      <a:pt x="62" y="9"/>
                    </a:cubicBezTo>
                    <a:cubicBezTo>
                      <a:pt x="66" y="4"/>
                      <a:pt x="68" y="0"/>
                      <a:pt x="68" y="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39">
                <a:extLst>
                  <a:ext uri="{FF2B5EF4-FFF2-40B4-BE49-F238E27FC236}">
                    <a16:creationId xmlns:a16="http://schemas.microsoft.com/office/drawing/2014/main" id="{31126F31-FAFA-463A-9E01-DA1DCE384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515"/>
                <a:ext cx="361" cy="556"/>
              </a:xfrm>
              <a:custGeom>
                <a:avLst/>
                <a:gdLst>
                  <a:gd name="T0" fmla="*/ 83 w 152"/>
                  <a:gd name="T1" fmla="*/ 0 h 234"/>
                  <a:gd name="T2" fmla="*/ 83 w 152"/>
                  <a:gd name="T3" fmla="*/ 2 h 234"/>
                  <a:gd name="T4" fmla="*/ 85 w 152"/>
                  <a:gd name="T5" fmla="*/ 8 h 234"/>
                  <a:gd name="T6" fmla="*/ 90 w 152"/>
                  <a:gd name="T7" fmla="*/ 29 h 234"/>
                  <a:gd name="T8" fmla="*/ 110 w 152"/>
                  <a:gd name="T9" fmla="*/ 106 h 234"/>
                  <a:gd name="T10" fmla="*/ 110 w 152"/>
                  <a:gd name="T11" fmla="*/ 106 h 234"/>
                  <a:gd name="T12" fmla="*/ 109 w 152"/>
                  <a:gd name="T13" fmla="*/ 107 h 234"/>
                  <a:gd name="T14" fmla="*/ 16 w 152"/>
                  <a:gd name="T15" fmla="*/ 171 h 234"/>
                  <a:gd name="T16" fmla="*/ 1 w 152"/>
                  <a:gd name="T17" fmla="*/ 181 h 234"/>
                  <a:gd name="T18" fmla="*/ 2 w 152"/>
                  <a:gd name="T19" fmla="*/ 180 h 234"/>
                  <a:gd name="T20" fmla="*/ 23 w 152"/>
                  <a:gd name="T21" fmla="*/ 233 h 234"/>
                  <a:gd name="T22" fmla="*/ 21 w 152"/>
                  <a:gd name="T23" fmla="*/ 232 h 234"/>
                  <a:gd name="T24" fmla="*/ 116 w 152"/>
                  <a:gd name="T25" fmla="*/ 183 h 234"/>
                  <a:gd name="T26" fmla="*/ 142 w 152"/>
                  <a:gd name="T27" fmla="*/ 168 h 234"/>
                  <a:gd name="T28" fmla="*/ 149 w 152"/>
                  <a:gd name="T29" fmla="*/ 164 h 234"/>
                  <a:gd name="T30" fmla="*/ 152 w 152"/>
                  <a:gd name="T31" fmla="*/ 163 h 234"/>
                  <a:gd name="T32" fmla="*/ 150 w 152"/>
                  <a:gd name="T33" fmla="*/ 165 h 234"/>
                  <a:gd name="T34" fmla="*/ 143 w 152"/>
                  <a:gd name="T35" fmla="*/ 169 h 234"/>
                  <a:gd name="T36" fmla="*/ 116 w 152"/>
                  <a:gd name="T37" fmla="*/ 184 h 234"/>
                  <a:gd name="T38" fmla="*/ 22 w 152"/>
                  <a:gd name="T39" fmla="*/ 234 h 234"/>
                  <a:gd name="T40" fmla="*/ 21 w 152"/>
                  <a:gd name="T41" fmla="*/ 234 h 234"/>
                  <a:gd name="T42" fmla="*/ 21 w 152"/>
                  <a:gd name="T43" fmla="*/ 233 h 234"/>
                  <a:gd name="T44" fmla="*/ 0 w 152"/>
                  <a:gd name="T45" fmla="*/ 181 h 234"/>
                  <a:gd name="T46" fmla="*/ 0 w 152"/>
                  <a:gd name="T47" fmla="*/ 180 h 234"/>
                  <a:gd name="T48" fmla="*/ 0 w 152"/>
                  <a:gd name="T49" fmla="*/ 180 h 234"/>
                  <a:gd name="T50" fmla="*/ 15 w 152"/>
                  <a:gd name="T51" fmla="*/ 169 h 234"/>
                  <a:gd name="T52" fmla="*/ 108 w 152"/>
                  <a:gd name="T53" fmla="*/ 105 h 234"/>
                  <a:gd name="T54" fmla="*/ 108 w 152"/>
                  <a:gd name="T55" fmla="*/ 106 h 234"/>
                  <a:gd name="T56" fmla="*/ 89 w 152"/>
                  <a:gd name="T57" fmla="*/ 30 h 234"/>
                  <a:gd name="T58" fmla="*/ 84 w 152"/>
                  <a:gd name="T59" fmla="*/ 8 h 234"/>
                  <a:gd name="T60" fmla="*/ 83 w 152"/>
                  <a:gd name="T61" fmla="*/ 2 h 234"/>
                  <a:gd name="T62" fmla="*/ 83 w 152"/>
                  <a:gd name="T6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2" h="234">
                    <a:moveTo>
                      <a:pt x="83" y="0"/>
                    </a:moveTo>
                    <a:cubicBezTo>
                      <a:pt x="83" y="0"/>
                      <a:pt x="83" y="1"/>
                      <a:pt x="83" y="2"/>
                    </a:cubicBezTo>
                    <a:cubicBezTo>
                      <a:pt x="84" y="4"/>
                      <a:pt x="84" y="5"/>
                      <a:pt x="85" y="8"/>
                    </a:cubicBezTo>
                    <a:cubicBezTo>
                      <a:pt x="86" y="13"/>
                      <a:pt x="88" y="20"/>
                      <a:pt x="90" y="29"/>
                    </a:cubicBezTo>
                    <a:cubicBezTo>
                      <a:pt x="95" y="48"/>
                      <a:pt x="101" y="74"/>
                      <a:pt x="110" y="106"/>
                    </a:cubicBezTo>
                    <a:cubicBezTo>
                      <a:pt x="110" y="106"/>
                      <a:pt x="110" y="106"/>
                      <a:pt x="110" y="106"/>
                    </a:cubicBezTo>
                    <a:cubicBezTo>
                      <a:pt x="109" y="107"/>
                      <a:pt x="109" y="107"/>
                      <a:pt x="109" y="107"/>
                    </a:cubicBezTo>
                    <a:cubicBezTo>
                      <a:pt x="82" y="125"/>
                      <a:pt x="50" y="148"/>
                      <a:pt x="16" y="171"/>
                    </a:cubicBezTo>
                    <a:cubicBezTo>
                      <a:pt x="11" y="175"/>
                      <a:pt x="6" y="178"/>
                      <a:pt x="1" y="181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9" y="198"/>
                      <a:pt x="16" y="216"/>
                      <a:pt x="23" y="233"/>
                    </a:cubicBezTo>
                    <a:cubicBezTo>
                      <a:pt x="21" y="232"/>
                      <a:pt x="21" y="232"/>
                      <a:pt x="21" y="232"/>
                    </a:cubicBezTo>
                    <a:cubicBezTo>
                      <a:pt x="60" y="213"/>
                      <a:pt x="93" y="196"/>
                      <a:pt x="116" y="183"/>
                    </a:cubicBezTo>
                    <a:cubicBezTo>
                      <a:pt x="127" y="177"/>
                      <a:pt x="136" y="172"/>
                      <a:pt x="142" y="168"/>
                    </a:cubicBezTo>
                    <a:cubicBezTo>
                      <a:pt x="145" y="167"/>
                      <a:pt x="148" y="165"/>
                      <a:pt x="149" y="164"/>
                    </a:cubicBezTo>
                    <a:cubicBezTo>
                      <a:pt x="151" y="163"/>
                      <a:pt x="152" y="163"/>
                      <a:pt x="152" y="163"/>
                    </a:cubicBezTo>
                    <a:cubicBezTo>
                      <a:pt x="152" y="163"/>
                      <a:pt x="151" y="164"/>
                      <a:pt x="150" y="165"/>
                    </a:cubicBezTo>
                    <a:cubicBezTo>
                      <a:pt x="148" y="166"/>
                      <a:pt x="146" y="167"/>
                      <a:pt x="143" y="169"/>
                    </a:cubicBezTo>
                    <a:cubicBezTo>
                      <a:pt x="136" y="172"/>
                      <a:pt x="128" y="178"/>
                      <a:pt x="116" y="184"/>
                    </a:cubicBezTo>
                    <a:cubicBezTo>
                      <a:pt x="93" y="197"/>
                      <a:pt x="61" y="215"/>
                      <a:pt x="22" y="234"/>
                    </a:cubicBezTo>
                    <a:cubicBezTo>
                      <a:pt x="21" y="234"/>
                      <a:pt x="21" y="234"/>
                      <a:pt x="21" y="234"/>
                    </a:cubicBezTo>
                    <a:cubicBezTo>
                      <a:pt x="21" y="233"/>
                      <a:pt x="21" y="233"/>
                      <a:pt x="21" y="233"/>
                    </a:cubicBezTo>
                    <a:cubicBezTo>
                      <a:pt x="14" y="217"/>
                      <a:pt x="7" y="199"/>
                      <a:pt x="0" y="181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76"/>
                      <a:pt x="10" y="173"/>
                      <a:pt x="15" y="169"/>
                    </a:cubicBezTo>
                    <a:cubicBezTo>
                      <a:pt x="49" y="146"/>
                      <a:pt x="81" y="124"/>
                      <a:pt x="108" y="105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00" y="75"/>
                      <a:pt x="93" y="48"/>
                      <a:pt x="89" y="30"/>
                    </a:cubicBezTo>
                    <a:cubicBezTo>
                      <a:pt x="87" y="20"/>
                      <a:pt x="85" y="13"/>
                      <a:pt x="84" y="8"/>
                    </a:cubicBezTo>
                    <a:cubicBezTo>
                      <a:pt x="84" y="6"/>
                      <a:pt x="83" y="4"/>
                      <a:pt x="83" y="2"/>
                    </a:cubicBezTo>
                    <a:cubicBezTo>
                      <a:pt x="83" y="1"/>
                      <a:pt x="83" y="0"/>
                      <a:pt x="8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0">
                <a:extLst>
                  <a:ext uri="{FF2B5EF4-FFF2-40B4-BE49-F238E27FC236}">
                    <a16:creationId xmlns:a16="http://schemas.microsoft.com/office/drawing/2014/main" id="{BE5EF661-7283-4BF1-8ACA-FAF779B5D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" y="1765"/>
                <a:ext cx="74" cy="26"/>
              </a:xfrm>
              <a:custGeom>
                <a:avLst/>
                <a:gdLst>
                  <a:gd name="T0" fmla="*/ 30 w 31"/>
                  <a:gd name="T1" fmla="*/ 10 h 11"/>
                  <a:gd name="T2" fmla="*/ 16 w 31"/>
                  <a:gd name="T3" fmla="*/ 3 h 11"/>
                  <a:gd name="T4" fmla="*/ 5 w 31"/>
                  <a:gd name="T5" fmla="*/ 1 h 11"/>
                  <a:gd name="T6" fmla="*/ 0 w 31"/>
                  <a:gd name="T7" fmla="*/ 1 h 11"/>
                  <a:gd name="T8" fmla="*/ 5 w 31"/>
                  <a:gd name="T9" fmla="*/ 0 h 11"/>
                  <a:gd name="T10" fmla="*/ 16 w 31"/>
                  <a:gd name="T11" fmla="*/ 2 h 11"/>
                  <a:gd name="T12" fmla="*/ 30 w 31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1">
                    <a:moveTo>
                      <a:pt x="30" y="10"/>
                    </a:moveTo>
                    <a:cubicBezTo>
                      <a:pt x="30" y="11"/>
                      <a:pt x="24" y="6"/>
                      <a:pt x="16" y="3"/>
                    </a:cubicBezTo>
                    <a:cubicBezTo>
                      <a:pt x="12" y="2"/>
                      <a:pt x="8" y="2"/>
                      <a:pt x="5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8" y="0"/>
                      <a:pt x="12" y="0"/>
                      <a:pt x="16" y="2"/>
                    </a:cubicBezTo>
                    <a:cubicBezTo>
                      <a:pt x="25" y="4"/>
                      <a:pt x="31" y="10"/>
                      <a:pt x="30" y="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1">
                <a:extLst>
                  <a:ext uri="{FF2B5EF4-FFF2-40B4-BE49-F238E27FC236}">
                    <a16:creationId xmlns:a16="http://schemas.microsoft.com/office/drawing/2014/main" id="{1CC2D606-FFA3-4D07-BB51-9ABF1FB27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" y="2731"/>
                <a:ext cx="335" cy="192"/>
              </a:xfrm>
              <a:custGeom>
                <a:avLst/>
                <a:gdLst>
                  <a:gd name="T0" fmla="*/ 60 w 141"/>
                  <a:gd name="T1" fmla="*/ 35 h 81"/>
                  <a:gd name="T2" fmla="*/ 77 w 141"/>
                  <a:gd name="T3" fmla="*/ 0 h 81"/>
                  <a:gd name="T4" fmla="*/ 141 w 141"/>
                  <a:gd name="T5" fmla="*/ 31 h 81"/>
                  <a:gd name="T6" fmla="*/ 118 w 141"/>
                  <a:gd name="T7" fmla="*/ 81 h 81"/>
                  <a:gd name="T8" fmla="*/ 114 w 141"/>
                  <a:gd name="T9" fmla="*/ 80 h 81"/>
                  <a:gd name="T10" fmla="*/ 11 w 141"/>
                  <a:gd name="T11" fmla="*/ 31 h 81"/>
                  <a:gd name="T12" fmla="*/ 60 w 141"/>
                  <a:gd name="T13" fmla="*/ 3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81">
                    <a:moveTo>
                      <a:pt x="60" y="3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141" y="31"/>
                      <a:pt x="141" y="31"/>
                      <a:pt x="141" y="31"/>
                    </a:cubicBezTo>
                    <a:cubicBezTo>
                      <a:pt x="118" y="81"/>
                      <a:pt x="118" y="81"/>
                      <a:pt x="118" y="81"/>
                    </a:cubicBezTo>
                    <a:cubicBezTo>
                      <a:pt x="114" y="80"/>
                      <a:pt x="114" y="80"/>
                      <a:pt x="114" y="80"/>
                    </a:cubicBezTo>
                    <a:cubicBezTo>
                      <a:pt x="95" y="72"/>
                      <a:pt x="21" y="40"/>
                      <a:pt x="11" y="31"/>
                    </a:cubicBezTo>
                    <a:cubicBezTo>
                      <a:pt x="0" y="21"/>
                      <a:pt x="60" y="35"/>
                      <a:pt x="60" y="3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2">
                <a:extLst>
                  <a:ext uri="{FF2B5EF4-FFF2-40B4-BE49-F238E27FC236}">
                    <a16:creationId xmlns:a16="http://schemas.microsoft.com/office/drawing/2014/main" id="{72AB00D1-912D-4CA4-BA96-850A5568C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287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43">
                <a:extLst>
                  <a:ext uri="{FF2B5EF4-FFF2-40B4-BE49-F238E27FC236}">
                    <a16:creationId xmlns:a16="http://schemas.microsoft.com/office/drawing/2014/main" id="{A8F660B8-6E1F-430D-B157-B5FB3C9A0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2871"/>
                <a:ext cx="76" cy="50"/>
              </a:xfrm>
              <a:custGeom>
                <a:avLst/>
                <a:gdLst>
                  <a:gd name="T0" fmla="*/ 20 w 32"/>
                  <a:gd name="T1" fmla="*/ 0 h 21"/>
                  <a:gd name="T2" fmla="*/ 14 w 32"/>
                  <a:gd name="T3" fmla="*/ 1 h 21"/>
                  <a:gd name="T4" fmla="*/ 0 w 32"/>
                  <a:gd name="T5" fmla="*/ 10 h 21"/>
                  <a:gd name="T6" fmla="*/ 23 w 32"/>
                  <a:gd name="T7" fmla="*/ 21 h 21"/>
                  <a:gd name="T8" fmla="*/ 23 w 32"/>
                  <a:gd name="T9" fmla="*/ 21 h 21"/>
                  <a:gd name="T10" fmla="*/ 23 w 32"/>
                  <a:gd name="T11" fmla="*/ 21 h 21"/>
                  <a:gd name="T12" fmla="*/ 31 w 32"/>
                  <a:gd name="T13" fmla="*/ 4 h 21"/>
                  <a:gd name="T14" fmla="*/ 32 w 32"/>
                  <a:gd name="T15" fmla="*/ 3 h 21"/>
                  <a:gd name="T16" fmla="*/ 20 w 32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1">
                    <a:moveTo>
                      <a:pt x="20" y="0"/>
                    </a:moveTo>
                    <a:cubicBezTo>
                      <a:pt x="18" y="0"/>
                      <a:pt x="16" y="0"/>
                      <a:pt x="14" y="1"/>
                    </a:cubicBezTo>
                    <a:cubicBezTo>
                      <a:pt x="9" y="2"/>
                      <a:pt x="3" y="5"/>
                      <a:pt x="0" y="1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8" y="1"/>
                      <a:pt x="24" y="0"/>
                      <a:pt x="20" y="0"/>
                    </a:cubicBezTo>
                  </a:path>
                </a:pathLst>
              </a:custGeom>
              <a:solidFill>
                <a:srgbClr val="F4A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44">
                <a:extLst>
                  <a:ext uri="{FF2B5EF4-FFF2-40B4-BE49-F238E27FC236}">
                    <a16:creationId xmlns:a16="http://schemas.microsoft.com/office/drawing/2014/main" id="{30E5D74A-1470-4961-9479-99FDEBD16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" y="2798"/>
                <a:ext cx="259" cy="125"/>
              </a:xfrm>
              <a:custGeom>
                <a:avLst/>
                <a:gdLst>
                  <a:gd name="T0" fmla="*/ 46 w 109"/>
                  <a:gd name="T1" fmla="*/ 26 h 53"/>
                  <a:gd name="T2" fmla="*/ 109 w 109"/>
                  <a:gd name="T3" fmla="*/ 53 h 53"/>
                  <a:gd name="T4" fmla="*/ 105 w 109"/>
                  <a:gd name="T5" fmla="*/ 52 h 53"/>
                  <a:gd name="T6" fmla="*/ 46 w 109"/>
                  <a:gd name="T7" fmla="*/ 26 h 53"/>
                  <a:gd name="T8" fmla="*/ 1 w 109"/>
                  <a:gd name="T9" fmla="*/ 0 h 53"/>
                  <a:gd name="T10" fmla="*/ 0 w 109"/>
                  <a:gd name="T11" fmla="*/ 2 h 53"/>
                  <a:gd name="T12" fmla="*/ 2 w 109"/>
                  <a:gd name="T13" fmla="*/ 4 h 53"/>
                  <a:gd name="T14" fmla="*/ 2 w 109"/>
                  <a:gd name="T15" fmla="*/ 3 h 53"/>
                  <a:gd name="T16" fmla="*/ 1 w 109"/>
                  <a:gd name="T17" fmla="*/ 0 h 53"/>
                  <a:gd name="T18" fmla="*/ 16 w 109"/>
                  <a:gd name="T19" fmla="*/ 0 h 53"/>
                  <a:gd name="T20" fmla="*/ 21 w 109"/>
                  <a:gd name="T21" fmla="*/ 1 h 53"/>
                  <a:gd name="T22" fmla="*/ 16 w 109"/>
                  <a:gd name="T2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53">
                    <a:moveTo>
                      <a:pt x="46" y="26"/>
                    </a:moveTo>
                    <a:cubicBezTo>
                      <a:pt x="68" y="36"/>
                      <a:pt x="93" y="47"/>
                      <a:pt x="109" y="53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95" y="48"/>
                      <a:pt x="69" y="37"/>
                      <a:pt x="46" y="26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moveTo>
                      <a:pt x="16" y="0"/>
                    </a:moveTo>
                    <a:cubicBezTo>
                      <a:pt x="18" y="0"/>
                      <a:pt x="19" y="1"/>
                      <a:pt x="21" y="1"/>
                    </a:cubicBezTo>
                    <a:cubicBezTo>
                      <a:pt x="21" y="1"/>
                      <a:pt x="19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45">
                <a:extLst>
                  <a:ext uri="{FF2B5EF4-FFF2-40B4-BE49-F238E27FC236}">
                    <a16:creationId xmlns:a16="http://schemas.microsoft.com/office/drawing/2014/main" id="{59A06322-816C-4922-918F-22F76F266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2795"/>
                <a:ext cx="259" cy="128"/>
              </a:xfrm>
              <a:custGeom>
                <a:avLst/>
                <a:gdLst>
                  <a:gd name="T0" fmla="*/ 6 w 109"/>
                  <a:gd name="T1" fmla="*/ 0 h 54"/>
                  <a:gd name="T2" fmla="*/ 1 w 109"/>
                  <a:gd name="T3" fmla="*/ 1 h 54"/>
                  <a:gd name="T4" fmla="*/ 2 w 109"/>
                  <a:gd name="T5" fmla="*/ 4 h 54"/>
                  <a:gd name="T6" fmla="*/ 2 w 109"/>
                  <a:gd name="T7" fmla="*/ 5 h 54"/>
                  <a:gd name="T8" fmla="*/ 46 w 109"/>
                  <a:gd name="T9" fmla="*/ 27 h 54"/>
                  <a:gd name="T10" fmla="*/ 105 w 109"/>
                  <a:gd name="T11" fmla="*/ 53 h 54"/>
                  <a:gd name="T12" fmla="*/ 109 w 109"/>
                  <a:gd name="T13" fmla="*/ 54 h 54"/>
                  <a:gd name="T14" fmla="*/ 109 w 109"/>
                  <a:gd name="T15" fmla="*/ 54 h 54"/>
                  <a:gd name="T16" fmla="*/ 109 w 109"/>
                  <a:gd name="T17" fmla="*/ 53 h 54"/>
                  <a:gd name="T18" fmla="*/ 86 w 109"/>
                  <a:gd name="T19" fmla="*/ 43 h 54"/>
                  <a:gd name="T20" fmla="*/ 86 w 109"/>
                  <a:gd name="T21" fmla="*/ 42 h 54"/>
                  <a:gd name="T22" fmla="*/ 23 w 109"/>
                  <a:gd name="T23" fmla="*/ 13 h 54"/>
                  <a:gd name="T24" fmla="*/ 21 w 109"/>
                  <a:gd name="T25" fmla="*/ 2 h 54"/>
                  <a:gd name="T26" fmla="*/ 21 w 109"/>
                  <a:gd name="T27" fmla="*/ 2 h 54"/>
                  <a:gd name="T28" fmla="*/ 16 w 109"/>
                  <a:gd name="T29" fmla="*/ 1 h 54"/>
                  <a:gd name="T30" fmla="*/ 6 w 109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54">
                    <a:moveTo>
                      <a:pt x="6" y="0"/>
                    </a:moveTo>
                    <a:cubicBezTo>
                      <a:pt x="4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8" y="9"/>
                      <a:pt x="26" y="18"/>
                      <a:pt x="46" y="27"/>
                    </a:cubicBezTo>
                    <a:cubicBezTo>
                      <a:pt x="69" y="38"/>
                      <a:pt x="95" y="49"/>
                      <a:pt x="105" y="53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5" y="4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2"/>
                      <a:pt x="18" y="1"/>
                      <a:pt x="16" y="1"/>
                    </a:cubicBezTo>
                    <a:cubicBezTo>
                      <a:pt x="13" y="1"/>
                      <a:pt x="10" y="0"/>
                      <a:pt x="6" y="0"/>
                    </a:cubicBezTo>
                  </a:path>
                </a:pathLst>
              </a:custGeom>
              <a:solidFill>
                <a:srgbClr val="F19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46">
                <a:extLst>
                  <a:ext uri="{FF2B5EF4-FFF2-40B4-BE49-F238E27FC236}">
                    <a16:creationId xmlns:a16="http://schemas.microsoft.com/office/drawing/2014/main" id="{8FCB1C00-18A1-4C63-B503-606333FF5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2895"/>
                <a:ext cx="55" cy="26"/>
              </a:xfrm>
              <a:custGeom>
                <a:avLst/>
                <a:gdLst>
                  <a:gd name="T0" fmla="*/ 0 w 23"/>
                  <a:gd name="T1" fmla="*/ 0 h 11"/>
                  <a:gd name="T2" fmla="*/ 0 w 23"/>
                  <a:gd name="T3" fmla="*/ 1 h 11"/>
                  <a:gd name="T4" fmla="*/ 23 w 23"/>
                  <a:gd name="T5" fmla="*/ 11 h 11"/>
                  <a:gd name="T6" fmla="*/ 23 w 23"/>
                  <a:gd name="T7" fmla="*/ 11 h 11"/>
                  <a:gd name="T8" fmla="*/ 0 w 23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C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47">
                <a:extLst>
                  <a:ext uri="{FF2B5EF4-FFF2-40B4-BE49-F238E27FC236}">
                    <a16:creationId xmlns:a16="http://schemas.microsoft.com/office/drawing/2014/main" id="{02846046-8000-4496-AFF8-1FA8A0780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2798"/>
                <a:ext cx="258" cy="123"/>
              </a:xfrm>
              <a:custGeom>
                <a:avLst/>
                <a:gdLst>
                  <a:gd name="T0" fmla="*/ 109 w 109"/>
                  <a:gd name="T1" fmla="*/ 52 h 52"/>
                  <a:gd name="T2" fmla="*/ 108 w 109"/>
                  <a:gd name="T3" fmla="*/ 52 h 52"/>
                  <a:gd name="T4" fmla="*/ 105 w 109"/>
                  <a:gd name="T5" fmla="*/ 51 h 52"/>
                  <a:gd name="T6" fmla="*/ 93 w 109"/>
                  <a:gd name="T7" fmla="*/ 45 h 52"/>
                  <a:gd name="T8" fmla="*/ 54 w 109"/>
                  <a:gd name="T9" fmla="*/ 28 h 52"/>
                  <a:gd name="T10" fmla="*/ 15 w 109"/>
                  <a:gd name="T11" fmla="*/ 9 h 52"/>
                  <a:gd name="T12" fmla="*/ 4 w 109"/>
                  <a:gd name="T13" fmla="*/ 3 h 52"/>
                  <a:gd name="T14" fmla="*/ 1 w 109"/>
                  <a:gd name="T15" fmla="*/ 1 h 52"/>
                  <a:gd name="T16" fmla="*/ 0 w 109"/>
                  <a:gd name="T17" fmla="*/ 0 h 52"/>
                  <a:gd name="T18" fmla="*/ 1 w 109"/>
                  <a:gd name="T19" fmla="*/ 1 h 52"/>
                  <a:gd name="T20" fmla="*/ 4 w 109"/>
                  <a:gd name="T21" fmla="*/ 3 h 52"/>
                  <a:gd name="T22" fmla="*/ 16 w 109"/>
                  <a:gd name="T23" fmla="*/ 8 h 52"/>
                  <a:gd name="T24" fmla="*/ 54 w 109"/>
                  <a:gd name="T25" fmla="*/ 27 h 52"/>
                  <a:gd name="T26" fmla="*/ 93 w 109"/>
                  <a:gd name="T27" fmla="*/ 45 h 52"/>
                  <a:gd name="T28" fmla="*/ 105 w 109"/>
                  <a:gd name="T29" fmla="*/ 50 h 52"/>
                  <a:gd name="T30" fmla="*/ 108 w 109"/>
                  <a:gd name="T31" fmla="*/ 52 h 52"/>
                  <a:gd name="T32" fmla="*/ 109 w 109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52">
                    <a:moveTo>
                      <a:pt x="109" y="52"/>
                    </a:moveTo>
                    <a:cubicBezTo>
                      <a:pt x="109" y="52"/>
                      <a:pt x="109" y="52"/>
                      <a:pt x="108" y="52"/>
                    </a:cubicBezTo>
                    <a:cubicBezTo>
                      <a:pt x="107" y="51"/>
                      <a:pt x="106" y="51"/>
                      <a:pt x="105" y="51"/>
                    </a:cubicBezTo>
                    <a:cubicBezTo>
                      <a:pt x="102" y="49"/>
                      <a:pt x="98" y="47"/>
                      <a:pt x="93" y="45"/>
                    </a:cubicBezTo>
                    <a:cubicBezTo>
                      <a:pt x="83" y="41"/>
                      <a:pt x="69" y="35"/>
                      <a:pt x="54" y="28"/>
                    </a:cubicBezTo>
                    <a:cubicBezTo>
                      <a:pt x="39" y="21"/>
                      <a:pt x="25" y="14"/>
                      <a:pt x="15" y="9"/>
                    </a:cubicBezTo>
                    <a:cubicBezTo>
                      <a:pt x="11" y="6"/>
                      <a:pt x="7" y="4"/>
                      <a:pt x="4" y="3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1"/>
                      <a:pt x="3" y="2"/>
                      <a:pt x="4" y="3"/>
                    </a:cubicBezTo>
                    <a:cubicBezTo>
                      <a:pt x="7" y="4"/>
                      <a:pt x="11" y="6"/>
                      <a:pt x="16" y="8"/>
                    </a:cubicBezTo>
                    <a:cubicBezTo>
                      <a:pt x="25" y="13"/>
                      <a:pt x="39" y="20"/>
                      <a:pt x="54" y="27"/>
                    </a:cubicBezTo>
                    <a:cubicBezTo>
                      <a:pt x="69" y="34"/>
                      <a:pt x="83" y="40"/>
                      <a:pt x="93" y="45"/>
                    </a:cubicBezTo>
                    <a:cubicBezTo>
                      <a:pt x="98" y="47"/>
                      <a:pt x="102" y="49"/>
                      <a:pt x="105" y="50"/>
                    </a:cubicBezTo>
                    <a:cubicBezTo>
                      <a:pt x="106" y="51"/>
                      <a:pt x="107" y="51"/>
                      <a:pt x="108" y="52"/>
                    </a:cubicBezTo>
                    <a:cubicBezTo>
                      <a:pt x="109" y="52"/>
                      <a:pt x="109" y="52"/>
                      <a:pt x="109" y="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48">
                <a:extLst>
                  <a:ext uri="{FF2B5EF4-FFF2-40B4-BE49-F238E27FC236}">
                    <a16:creationId xmlns:a16="http://schemas.microsoft.com/office/drawing/2014/main" id="{4788D5B1-3EAE-4B9E-884C-E63407E05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798"/>
                <a:ext cx="7" cy="30"/>
              </a:xfrm>
              <a:custGeom>
                <a:avLst/>
                <a:gdLst>
                  <a:gd name="T0" fmla="*/ 1 w 3"/>
                  <a:gd name="T1" fmla="*/ 13 h 13"/>
                  <a:gd name="T2" fmla="*/ 2 w 3"/>
                  <a:gd name="T3" fmla="*/ 6 h 13"/>
                  <a:gd name="T4" fmla="*/ 0 w 3"/>
                  <a:gd name="T5" fmla="*/ 0 h 13"/>
                  <a:gd name="T6" fmla="*/ 3 w 3"/>
                  <a:gd name="T7" fmla="*/ 6 h 13"/>
                  <a:gd name="T8" fmla="*/ 1 w 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3">
                    <a:moveTo>
                      <a:pt x="1" y="13"/>
                    </a:moveTo>
                    <a:cubicBezTo>
                      <a:pt x="1" y="13"/>
                      <a:pt x="2" y="10"/>
                      <a:pt x="2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2" y="2"/>
                      <a:pt x="3" y="6"/>
                    </a:cubicBezTo>
                    <a:cubicBezTo>
                      <a:pt x="3" y="10"/>
                      <a:pt x="2" y="13"/>
                      <a:pt x="1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49">
                <a:extLst>
                  <a:ext uri="{FF2B5EF4-FFF2-40B4-BE49-F238E27FC236}">
                    <a16:creationId xmlns:a16="http://schemas.microsoft.com/office/drawing/2014/main" id="{DBD62F31-2564-4C77-AD38-1D2A6999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2809"/>
                <a:ext cx="3" cy="17"/>
              </a:xfrm>
              <a:custGeom>
                <a:avLst/>
                <a:gdLst>
                  <a:gd name="T0" fmla="*/ 1 w 1"/>
                  <a:gd name="T1" fmla="*/ 7 h 7"/>
                  <a:gd name="T2" fmla="*/ 0 w 1"/>
                  <a:gd name="T3" fmla="*/ 4 h 7"/>
                  <a:gd name="T4" fmla="*/ 0 w 1"/>
                  <a:gd name="T5" fmla="*/ 0 h 7"/>
                  <a:gd name="T6" fmla="*/ 1 w 1"/>
                  <a:gd name="T7" fmla="*/ 4 h 7"/>
                  <a:gd name="T8" fmla="*/ 1 w 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7">
                    <a:moveTo>
                      <a:pt x="1" y="7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4"/>
                    </a:cubicBezTo>
                    <a:cubicBezTo>
                      <a:pt x="1" y="6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0">
                <a:extLst>
                  <a:ext uri="{FF2B5EF4-FFF2-40B4-BE49-F238E27FC236}">
                    <a16:creationId xmlns:a16="http://schemas.microsoft.com/office/drawing/2014/main" id="{8393A87C-2AE4-40C1-BA31-6E997F558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2812"/>
                <a:ext cx="7" cy="14"/>
              </a:xfrm>
              <a:custGeom>
                <a:avLst/>
                <a:gdLst>
                  <a:gd name="T0" fmla="*/ 3 w 3"/>
                  <a:gd name="T1" fmla="*/ 6 h 6"/>
                  <a:gd name="T2" fmla="*/ 1 w 3"/>
                  <a:gd name="T3" fmla="*/ 3 h 6"/>
                  <a:gd name="T4" fmla="*/ 0 w 3"/>
                  <a:gd name="T5" fmla="*/ 0 h 6"/>
                  <a:gd name="T6" fmla="*/ 2 w 3"/>
                  <a:gd name="T7" fmla="*/ 3 h 6"/>
                  <a:gd name="T8" fmla="*/ 3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cubicBezTo>
                      <a:pt x="2" y="6"/>
                      <a:pt x="2" y="5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1"/>
                      <a:pt x="2" y="3"/>
                    </a:cubicBezTo>
                    <a:cubicBezTo>
                      <a:pt x="3" y="5"/>
                      <a:pt x="3" y="6"/>
                      <a:pt x="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1">
                <a:extLst>
                  <a:ext uri="{FF2B5EF4-FFF2-40B4-BE49-F238E27FC236}">
                    <a16:creationId xmlns:a16="http://schemas.microsoft.com/office/drawing/2014/main" id="{F3749016-3782-4FB0-BF59-AAEAB2DE2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" y="2807"/>
                <a:ext cx="16" cy="10"/>
              </a:xfrm>
              <a:custGeom>
                <a:avLst/>
                <a:gdLst>
                  <a:gd name="T0" fmla="*/ 7 w 7"/>
                  <a:gd name="T1" fmla="*/ 3 h 4"/>
                  <a:gd name="T2" fmla="*/ 3 w 7"/>
                  <a:gd name="T3" fmla="*/ 2 h 4"/>
                  <a:gd name="T4" fmla="*/ 0 w 7"/>
                  <a:gd name="T5" fmla="*/ 0 h 4"/>
                  <a:gd name="T6" fmla="*/ 4 w 7"/>
                  <a:gd name="T7" fmla="*/ 1 h 4"/>
                  <a:gd name="T8" fmla="*/ 7 w 7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4"/>
                      <a:pt x="5" y="3"/>
                      <a:pt x="3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1"/>
                      <a:pt x="4" y="1"/>
                    </a:cubicBezTo>
                    <a:cubicBezTo>
                      <a:pt x="5" y="2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2">
                <a:extLst>
                  <a:ext uri="{FF2B5EF4-FFF2-40B4-BE49-F238E27FC236}">
                    <a16:creationId xmlns:a16="http://schemas.microsoft.com/office/drawing/2014/main" id="{A64F8D09-1190-4D5B-87C6-61F0A5CE8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798"/>
                <a:ext cx="19" cy="9"/>
              </a:xfrm>
              <a:custGeom>
                <a:avLst/>
                <a:gdLst>
                  <a:gd name="T0" fmla="*/ 8 w 8"/>
                  <a:gd name="T1" fmla="*/ 4 h 4"/>
                  <a:gd name="T2" fmla="*/ 4 w 8"/>
                  <a:gd name="T3" fmla="*/ 3 h 4"/>
                  <a:gd name="T4" fmla="*/ 0 w 8"/>
                  <a:gd name="T5" fmla="*/ 1 h 4"/>
                  <a:gd name="T6" fmla="*/ 4 w 8"/>
                  <a:gd name="T7" fmla="*/ 2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cubicBezTo>
                      <a:pt x="8" y="4"/>
                      <a:pt x="6" y="4"/>
                      <a:pt x="4" y="3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2" y="1"/>
                      <a:pt x="4" y="2"/>
                    </a:cubicBezTo>
                    <a:cubicBezTo>
                      <a:pt x="6" y="3"/>
                      <a:pt x="8" y="3"/>
                      <a:pt x="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53">
                <a:extLst>
                  <a:ext uri="{FF2B5EF4-FFF2-40B4-BE49-F238E27FC236}">
                    <a16:creationId xmlns:a16="http://schemas.microsoft.com/office/drawing/2014/main" id="{B00A6B88-CF70-4AFB-8D39-847D73D35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" y="2786"/>
                <a:ext cx="26" cy="26"/>
              </a:xfrm>
              <a:custGeom>
                <a:avLst/>
                <a:gdLst>
                  <a:gd name="T0" fmla="*/ 11 w 11"/>
                  <a:gd name="T1" fmla="*/ 11 h 11"/>
                  <a:gd name="T2" fmla="*/ 6 w 11"/>
                  <a:gd name="T3" fmla="*/ 9 h 11"/>
                  <a:gd name="T4" fmla="*/ 2 w 11"/>
                  <a:gd name="T5" fmla="*/ 6 h 11"/>
                  <a:gd name="T6" fmla="*/ 0 w 11"/>
                  <a:gd name="T7" fmla="*/ 3 h 11"/>
                  <a:gd name="T8" fmla="*/ 0 w 11"/>
                  <a:gd name="T9" fmla="*/ 1 h 11"/>
                  <a:gd name="T10" fmla="*/ 1 w 11"/>
                  <a:gd name="T11" fmla="*/ 0 h 11"/>
                  <a:gd name="T12" fmla="*/ 10 w 11"/>
                  <a:gd name="T13" fmla="*/ 7 h 11"/>
                  <a:gd name="T14" fmla="*/ 10 w 11"/>
                  <a:gd name="T15" fmla="*/ 10 h 11"/>
                  <a:gd name="T16" fmla="*/ 9 w 11"/>
                  <a:gd name="T17" fmla="*/ 11 h 11"/>
                  <a:gd name="T18" fmla="*/ 9 w 11"/>
                  <a:gd name="T19" fmla="*/ 7 h 11"/>
                  <a:gd name="T20" fmla="*/ 7 w 11"/>
                  <a:gd name="T21" fmla="*/ 3 h 11"/>
                  <a:gd name="T22" fmla="*/ 2 w 11"/>
                  <a:gd name="T23" fmla="*/ 1 h 11"/>
                  <a:gd name="T24" fmla="*/ 1 w 11"/>
                  <a:gd name="T25" fmla="*/ 3 h 11"/>
                  <a:gd name="T26" fmla="*/ 3 w 11"/>
                  <a:gd name="T27" fmla="*/ 5 h 11"/>
                  <a:gd name="T28" fmla="*/ 7 w 11"/>
                  <a:gd name="T29" fmla="*/ 8 h 11"/>
                  <a:gd name="T30" fmla="*/ 11 w 11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11"/>
                      <a:pt x="9" y="10"/>
                      <a:pt x="6" y="9"/>
                    </a:cubicBezTo>
                    <a:cubicBezTo>
                      <a:pt x="5" y="8"/>
                      <a:pt x="4" y="7"/>
                      <a:pt x="2" y="6"/>
                    </a:cubicBezTo>
                    <a:cubicBezTo>
                      <a:pt x="2" y="5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" y="0"/>
                      <a:pt x="9" y="4"/>
                      <a:pt x="10" y="7"/>
                    </a:cubicBezTo>
                    <a:cubicBezTo>
                      <a:pt x="10" y="8"/>
                      <a:pt x="10" y="9"/>
                      <a:pt x="10" y="10"/>
                    </a:cubicBezTo>
                    <a:cubicBezTo>
                      <a:pt x="10" y="11"/>
                      <a:pt x="9" y="11"/>
                      <a:pt x="9" y="11"/>
                    </a:cubicBezTo>
                    <a:cubicBezTo>
                      <a:pt x="9" y="11"/>
                      <a:pt x="10" y="10"/>
                      <a:pt x="9" y="7"/>
                    </a:cubicBezTo>
                    <a:cubicBezTo>
                      <a:pt x="9" y="6"/>
                      <a:pt x="8" y="4"/>
                      <a:pt x="7" y="3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6"/>
                      <a:pt x="6" y="7"/>
                      <a:pt x="7" y="8"/>
                    </a:cubicBezTo>
                    <a:cubicBezTo>
                      <a:pt x="9" y="10"/>
                      <a:pt x="11" y="10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54">
                <a:extLst>
                  <a:ext uri="{FF2B5EF4-FFF2-40B4-BE49-F238E27FC236}">
                    <a16:creationId xmlns:a16="http://schemas.microsoft.com/office/drawing/2014/main" id="{1BD7B408-131F-4F11-9B3A-EE6275959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0" y="2793"/>
                <a:ext cx="22" cy="16"/>
              </a:xfrm>
              <a:custGeom>
                <a:avLst/>
                <a:gdLst>
                  <a:gd name="T0" fmla="*/ 0 w 9"/>
                  <a:gd name="T1" fmla="*/ 7 h 7"/>
                  <a:gd name="T2" fmla="*/ 1 w 9"/>
                  <a:gd name="T3" fmla="*/ 4 h 7"/>
                  <a:gd name="T4" fmla="*/ 4 w 9"/>
                  <a:gd name="T5" fmla="*/ 2 h 7"/>
                  <a:gd name="T6" fmla="*/ 8 w 9"/>
                  <a:gd name="T7" fmla="*/ 1 h 7"/>
                  <a:gd name="T8" fmla="*/ 9 w 9"/>
                  <a:gd name="T9" fmla="*/ 4 h 7"/>
                  <a:gd name="T10" fmla="*/ 7 w 9"/>
                  <a:gd name="T11" fmla="*/ 5 h 7"/>
                  <a:gd name="T12" fmla="*/ 4 w 9"/>
                  <a:gd name="T13" fmla="*/ 7 h 7"/>
                  <a:gd name="T14" fmla="*/ 1 w 9"/>
                  <a:gd name="T15" fmla="*/ 7 h 7"/>
                  <a:gd name="T16" fmla="*/ 4 w 9"/>
                  <a:gd name="T17" fmla="*/ 6 h 7"/>
                  <a:gd name="T18" fmla="*/ 7 w 9"/>
                  <a:gd name="T19" fmla="*/ 5 h 7"/>
                  <a:gd name="T20" fmla="*/ 8 w 9"/>
                  <a:gd name="T21" fmla="*/ 2 h 7"/>
                  <a:gd name="T22" fmla="*/ 4 w 9"/>
                  <a:gd name="T23" fmla="*/ 2 h 7"/>
                  <a:gd name="T24" fmla="*/ 2 w 9"/>
                  <a:gd name="T25" fmla="*/ 4 h 7"/>
                  <a:gd name="T26" fmla="*/ 0 w 9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7">
                    <a:moveTo>
                      <a:pt x="0" y="7"/>
                    </a:move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1"/>
                      <a:pt x="7" y="0"/>
                      <a:pt x="8" y="1"/>
                    </a:cubicBezTo>
                    <a:cubicBezTo>
                      <a:pt x="9" y="2"/>
                      <a:pt x="9" y="3"/>
                      <a:pt x="9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6" y="6"/>
                      <a:pt x="5" y="6"/>
                      <a:pt x="4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4" y="6"/>
                    </a:cubicBezTo>
                    <a:cubicBezTo>
                      <a:pt x="5" y="6"/>
                      <a:pt x="6" y="5"/>
                      <a:pt x="7" y="5"/>
                    </a:cubicBezTo>
                    <a:cubicBezTo>
                      <a:pt x="8" y="4"/>
                      <a:pt x="9" y="3"/>
                      <a:pt x="8" y="2"/>
                    </a:cubicBezTo>
                    <a:cubicBezTo>
                      <a:pt x="7" y="1"/>
                      <a:pt x="5" y="2"/>
                      <a:pt x="4" y="2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1" y="6"/>
                      <a:pt x="1" y="7"/>
                      <a:pt x="0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55">
                <a:extLst>
                  <a:ext uri="{FF2B5EF4-FFF2-40B4-BE49-F238E27FC236}">
                    <a16:creationId xmlns:a16="http://schemas.microsoft.com/office/drawing/2014/main" id="{2DFFB969-68C1-4BA6-9377-CA59B48D9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2866"/>
                <a:ext cx="74" cy="29"/>
              </a:xfrm>
              <a:custGeom>
                <a:avLst/>
                <a:gdLst>
                  <a:gd name="T0" fmla="*/ 31 w 31"/>
                  <a:gd name="T1" fmla="*/ 5 h 12"/>
                  <a:gd name="T2" fmla="*/ 27 w 31"/>
                  <a:gd name="T3" fmla="*/ 3 h 12"/>
                  <a:gd name="T4" fmla="*/ 14 w 31"/>
                  <a:gd name="T5" fmla="*/ 2 h 12"/>
                  <a:gd name="T6" fmla="*/ 3 w 31"/>
                  <a:gd name="T7" fmla="*/ 8 h 12"/>
                  <a:gd name="T8" fmla="*/ 0 w 31"/>
                  <a:gd name="T9" fmla="*/ 12 h 12"/>
                  <a:gd name="T10" fmla="*/ 0 w 31"/>
                  <a:gd name="T11" fmla="*/ 11 h 12"/>
                  <a:gd name="T12" fmla="*/ 3 w 31"/>
                  <a:gd name="T13" fmla="*/ 8 h 12"/>
                  <a:gd name="T14" fmla="*/ 14 w 31"/>
                  <a:gd name="T15" fmla="*/ 1 h 12"/>
                  <a:gd name="T16" fmla="*/ 27 w 31"/>
                  <a:gd name="T17" fmla="*/ 2 h 12"/>
                  <a:gd name="T18" fmla="*/ 30 w 31"/>
                  <a:gd name="T19" fmla="*/ 4 h 12"/>
                  <a:gd name="T20" fmla="*/ 31 w 31"/>
                  <a:gd name="T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2">
                    <a:moveTo>
                      <a:pt x="31" y="5"/>
                    </a:moveTo>
                    <a:cubicBezTo>
                      <a:pt x="31" y="5"/>
                      <a:pt x="30" y="4"/>
                      <a:pt x="27" y="3"/>
                    </a:cubicBezTo>
                    <a:cubicBezTo>
                      <a:pt x="23" y="2"/>
                      <a:pt x="19" y="1"/>
                      <a:pt x="14" y="2"/>
                    </a:cubicBezTo>
                    <a:cubicBezTo>
                      <a:pt x="9" y="3"/>
                      <a:pt x="5" y="6"/>
                      <a:pt x="3" y="8"/>
                    </a:cubicBezTo>
                    <a:cubicBezTo>
                      <a:pt x="1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1" y="10"/>
                      <a:pt x="2" y="9"/>
                      <a:pt x="3" y="8"/>
                    </a:cubicBezTo>
                    <a:cubicBezTo>
                      <a:pt x="5" y="5"/>
                      <a:pt x="9" y="3"/>
                      <a:pt x="14" y="1"/>
                    </a:cubicBezTo>
                    <a:cubicBezTo>
                      <a:pt x="19" y="0"/>
                      <a:pt x="24" y="1"/>
                      <a:pt x="27" y="2"/>
                    </a:cubicBezTo>
                    <a:cubicBezTo>
                      <a:pt x="28" y="3"/>
                      <a:pt x="29" y="4"/>
                      <a:pt x="30" y="4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56">
                <a:extLst>
                  <a:ext uri="{FF2B5EF4-FFF2-40B4-BE49-F238E27FC236}">
                    <a16:creationId xmlns:a16="http://schemas.microsoft.com/office/drawing/2014/main" id="{FC62752B-F792-471D-B72A-E5C3C9E8E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2807"/>
                <a:ext cx="31" cy="64"/>
              </a:xfrm>
              <a:custGeom>
                <a:avLst/>
                <a:gdLst>
                  <a:gd name="T0" fmla="*/ 12 w 13"/>
                  <a:gd name="T1" fmla="*/ 0 h 27"/>
                  <a:gd name="T2" fmla="*/ 7 w 13"/>
                  <a:gd name="T3" fmla="*/ 13 h 27"/>
                  <a:gd name="T4" fmla="*/ 0 w 13"/>
                  <a:gd name="T5" fmla="*/ 27 h 27"/>
                  <a:gd name="T6" fmla="*/ 6 w 13"/>
                  <a:gd name="T7" fmla="*/ 13 h 27"/>
                  <a:gd name="T8" fmla="*/ 12 w 13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7">
                    <a:moveTo>
                      <a:pt x="12" y="0"/>
                    </a:moveTo>
                    <a:cubicBezTo>
                      <a:pt x="13" y="0"/>
                      <a:pt x="10" y="6"/>
                      <a:pt x="7" y="13"/>
                    </a:cubicBezTo>
                    <a:cubicBezTo>
                      <a:pt x="3" y="21"/>
                      <a:pt x="0" y="27"/>
                      <a:pt x="0" y="27"/>
                    </a:cubicBezTo>
                    <a:cubicBezTo>
                      <a:pt x="0" y="27"/>
                      <a:pt x="3" y="20"/>
                      <a:pt x="6" y="13"/>
                    </a:cubicBezTo>
                    <a:cubicBezTo>
                      <a:pt x="9" y="6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57">
                <a:extLst>
                  <a:ext uri="{FF2B5EF4-FFF2-40B4-BE49-F238E27FC236}">
                    <a16:creationId xmlns:a16="http://schemas.microsoft.com/office/drawing/2014/main" id="{55275E37-8741-49CD-B96F-966BBD002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" y="2852"/>
                <a:ext cx="45" cy="22"/>
              </a:xfrm>
              <a:custGeom>
                <a:avLst/>
                <a:gdLst>
                  <a:gd name="T0" fmla="*/ 19 w 19"/>
                  <a:gd name="T1" fmla="*/ 9 h 9"/>
                  <a:gd name="T2" fmla="*/ 10 w 19"/>
                  <a:gd name="T3" fmla="*/ 5 h 9"/>
                  <a:gd name="T4" fmla="*/ 0 w 19"/>
                  <a:gd name="T5" fmla="*/ 0 h 9"/>
                  <a:gd name="T6" fmla="*/ 10 w 19"/>
                  <a:gd name="T7" fmla="*/ 4 h 9"/>
                  <a:gd name="T8" fmla="*/ 19 w 1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9" y="9"/>
                    </a:moveTo>
                    <a:cubicBezTo>
                      <a:pt x="19" y="9"/>
                      <a:pt x="15" y="7"/>
                      <a:pt x="10" y="5"/>
                    </a:cubicBezTo>
                    <a:cubicBezTo>
                      <a:pt x="4" y="3"/>
                      <a:pt x="0" y="0"/>
                      <a:pt x="0" y="0"/>
                    </a:cubicBezTo>
                    <a:cubicBezTo>
                      <a:pt x="1" y="0"/>
                      <a:pt x="5" y="2"/>
                      <a:pt x="10" y="4"/>
                    </a:cubicBezTo>
                    <a:cubicBezTo>
                      <a:pt x="15" y="7"/>
                      <a:pt x="19" y="8"/>
                      <a:pt x="19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58">
                <a:extLst>
                  <a:ext uri="{FF2B5EF4-FFF2-40B4-BE49-F238E27FC236}">
                    <a16:creationId xmlns:a16="http://schemas.microsoft.com/office/drawing/2014/main" id="{3B966FF5-27B9-4B55-B2AE-E3D3D9E2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5" y="2885"/>
                <a:ext cx="9" cy="10"/>
              </a:xfrm>
              <a:custGeom>
                <a:avLst/>
                <a:gdLst>
                  <a:gd name="T0" fmla="*/ 4 w 4"/>
                  <a:gd name="T1" fmla="*/ 1 h 4"/>
                  <a:gd name="T2" fmla="*/ 2 w 4"/>
                  <a:gd name="T3" fmla="*/ 2 h 4"/>
                  <a:gd name="T4" fmla="*/ 1 w 4"/>
                  <a:gd name="T5" fmla="*/ 3 h 4"/>
                  <a:gd name="T6" fmla="*/ 2 w 4"/>
                  <a:gd name="T7" fmla="*/ 1 h 4"/>
                  <a:gd name="T8" fmla="*/ 4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1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59">
                <a:extLst>
                  <a:ext uri="{FF2B5EF4-FFF2-40B4-BE49-F238E27FC236}">
                    <a16:creationId xmlns:a16="http://schemas.microsoft.com/office/drawing/2014/main" id="{1B6D1A31-8882-4A5D-93E1-CAACDD99A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" y="2878"/>
                <a:ext cx="9" cy="3"/>
              </a:xfrm>
              <a:custGeom>
                <a:avLst/>
                <a:gdLst>
                  <a:gd name="T0" fmla="*/ 4 w 4"/>
                  <a:gd name="T1" fmla="*/ 0 h 1"/>
                  <a:gd name="T2" fmla="*/ 2 w 4"/>
                  <a:gd name="T3" fmla="*/ 1 h 1"/>
                  <a:gd name="T4" fmla="*/ 0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0">
                <a:extLst>
                  <a:ext uri="{FF2B5EF4-FFF2-40B4-BE49-F238E27FC236}">
                    <a16:creationId xmlns:a16="http://schemas.microsoft.com/office/drawing/2014/main" id="{815A64E4-0664-4663-8F64-FEA206383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2876"/>
                <a:ext cx="12" cy="5"/>
              </a:xfrm>
              <a:custGeom>
                <a:avLst/>
                <a:gdLst>
                  <a:gd name="T0" fmla="*/ 5 w 5"/>
                  <a:gd name="T1" fmla="*/ 1 h 2"/>
                  <a:gd name="T2" fmla="*/ 3 w 5"/>
                  <a:gd name="T3" fmla="*/ 1 h 2"/>
                  <a:gd name="T4" fmla="*/ 1 w 5"/>
                  <a:gd name="T5" fmla="*/ 1 h 2"/>
                  <a:gd name="T6" fmla="*/ 3 w 5"/>
                  <a:gd name="T7" fmla="*/ 0 h 2"/>
                  <a:gd name="T8" fmla="*/ 5 w 5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61">
                <a:extLst>
                  <a:ext uri="{FF2B5EF4-FFF2-40B4-BE49-F238E27FC236}">
                    <a16:creationId xmlns:a16="http://schemas.microsoft.com/office/drawing/2014/main" id="{148A4D83-9006-4F6F-882A-79E232F7F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2881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62">
                <a:extLst>
                  <a:ext uri="{FF2B5EF4-FFF2-40B4-BE49-F238E27FC236}">
                    <a16:creationId xmlns:a16="http://schemas.microsoft.com/office/drawing/2014/main" id="{30521EAF-C170-41F1-AE59-DC35D3238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" y="3213"/>
                <a:ext cx="316" cy="150"/>
              </a:xfrm>
              <a:custGeom>
                <a:avLst/>
                <a:gdLst>
                  <a:gd name="T0" fmla="*/ 60 w 133"/>
                  <a:gd name="T1" fmla="*/ 40 h 63"/>
                  <a:gd name="T2" fmla="*/ 60 w 133"/>
                  <a:gd name="T3" fmla="*/ 1 h 63"/>
                  <a:gd name="T4" fmla="*/ 131 w 133"/>
                  <a:gd name="T5" fmla="*/ 0 h 63"/>
                  <a:gd name="T6" fmla="*/ 133 w 133"/>
                  <a:gd name="T7" fmla="*/ 55 h 63"/>
                  <a:gd name="T8" fmla="*/ 128 w 133"/>
                  <a:gd name="T9" fmla="*/ 56 h 63"/>
                  <a:gd name="T10" fmla="*/ 15 w 133"/>
                  <a:gd name="T11" fmla="*/ 59 h 63"/>
                  <a:gd name="T12" fmla="*/ 60 w 133"/>
                  <a:gd name="T13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63">
                    <a:moveTo>
                      <a:pt x="60" y="40"/>
                    </a:moveTo>
                    <a:cubicBezTo>
                      <a:pt x="60" y="1"/>
                      <a:pt x="60" y="1"/>
                      <a:pt x="60" y="1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09" y="57"/>
                      <a:pt x="28" y="63"/>
                      <a:pt x="15" y="59"/>
                    </a:cubicBezTo>
                    <a:cubicBezTo>
                      <a:pt x="0" y="55"/>
                      <a:pt x="60" y="40"/>
                      <a:pt x="60" y="4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63">
                <a:extLst>
                  <a:ext uri="{FF2B5EF4-FFF2-40B4-BE49-F238E27FC236}">
                    <a16:creationId xmlns:a16="http://schemas.microsoft.com/office/drawing/2014/main" id="{61550909-33AA-4C15-98B7-D2280CB14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3294"/>
                <a:ext cx="1" cy="1"/>
              </a:xfrm>
              <a:prstGeom prst="rect">
                <a:avLst/>
              </a:prstGeom>
              <a:solidFill>
                <a:srgbClr val="A2A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64">
                <a:extLst>
                  <a:ext uri="{FF2B5EF4-FFF2-40B4-BE49-F238E27FC236}">
                    <a16:creationId xmlns:a16="http://schemas.microsoft.com/office/drawing/2014/main" id="{72D6CAB9-3A6A-4165-959A-FF65C64D5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" y="32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65">
                <a:extLst>
                  <a:ext uri="{FF2B5EF4-FFF2-40B4-BE49-F238E27FC236}">
                    <a16:creationId xmlns:a16="http://schemas.microsoft.com/office/drawing/2014/main" id="{681373C7-9DD9-41FA-9801-1D3AA233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3294"/>
                <a:ext cx="62" cy="50"/>
              </a:xfrm>
              <a:custGeom>
                <a:avLst/>
                <a:gdLst>
                  <a:gd name="T0" fmla="*/ 24 w 26"/>
                  <a:gd name="T1" fmla="*/ 0 h 21"/>
                  <a:gd name="T2" fmla="*/ 9 w 26"/>
                  <a:gd name="T3" fmla="*/ 6 h 21"/>
                  <a:gd name="T4" fmla="*/ 0 w 26"/>
                  <a:gd name="T5" fmla="*/ 21 h 21"/>
                  <a:gd name="T6" fmla="*/ 26 w 26"/>
                  <a:gd name="T7" fmla="*/ 20 h 21"/>
                  <a:gd name="T8" fmla="*/ 26 w 26"/>
                  <a:gd name="T9" fmla="*/ 20 h 21"/>
                  <a:gd name="T10" fmla="*/ 25 w 26"/>
                  <a:gd name="T11" fmla="*/ 0 h 21"/>
                  <a:gd name="T12" fmla="*/ 25 w 26"/>
                  <a:gd name="T13" fmla="*/ 0 h 21"/>
                  <a:gd name="T14" fmla="*/ 24 w 26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1">
                    <a:moveTo>
                      <a:pt x="24" y="0"/>
                    </a:moveTo>
                    <a:cubicBezTo>
                      <a:pt x="18" y="0"/>
                      <a:pt x="13" y="2"/>
                      <a:pt x="9" y="6"/>
                    </a:cubicBezTo>
                    <a:cubicBezTo>
                      <a:pt x="4" y="10"/>
                      <a:pt x="1" y="15"/>
                      <a:pt x="0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</a:path>
                </a:pathLst>
              </a:custGeom>
              <a:solidFill>
                <a:srgbClr val="F4A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66">
                <a:extLst>
                  <a:ext uri="{FF2B5EF4-FFF2-40B4-BE49-F238E27FC236}">
                    <a16:creationId xmlns:a16="http://schemas.microsoft.com/office/drawing/2014/main" id="{0BE62915-E71F-47AC-81DA-1F7EDC625B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" y="3327"/>
                <a:ext cx="249" cy="29"/>
              </a:xfrm>
              <a:custGeom>
                <a:avLst/>
                <a:gdLst>
                  <a:gd name="T0" fmla="*/ 105 w 105"/>
                  <a:gd name="T1" fmla="*/ 8 h 12"/>
                  <a:gd name="T2" fmla="*/ 102 w 105"/>
                  <a:gd name="T3" fmla="*/ 8 h 12"/>
                  <a:gd name="T4" fmla="*/ 38 w 105"/>
                  <a:gd name="T5" fmla="*/ 12 h 12"/>
                  <a:gd name="T6" fmla="*/ 105 w 105"/>
                  <a:gd name="T7" fmla="*/ 8 h 12"/>
                  <a:gd name="T8" fmla="*/ 105 w 105"/>
                  <a:gd name="T9" fmla="*/ 8 h 12"/>
                  <a:gd name="T10" fmla="*/ 5 w 105"/>
                  <a:gd name="T11" fmla="*/ 0 h 12"/>
                  <a:gd name="T12" fmla="*/ 0 w 105"/>
                  <a:gd name="T13" fmla="*/ 2 h 12"/>
                  <a:gd name="T14" fmla="*/ 5 w 10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" h="12">
                    <a:moveTo>
                      <a:pt x="105" y="8"/>
                    </a:moveTo>
                    <a:cubicBezTo>
                      <a:pt x="102" y="8"/>
                      <a:pt x="102" y="8"/>
                      <a:pt x="102" y="8"/>
                    </a:cubicBezTo>
                    <a:cubicBezTo>
                      <a:pt x="92" y="9"/>
                      <a:pt x="64" y="10"/>
                      <a:pt x="38" y="12"/>
                    </a:cubicBezTo>
                    <a:cubicBezTo>
                      <a:pt x="62" y="11"/>
                      <a:pt x="88" y="9"/>
                      <a:pt x="105" y="8"/>
                    </a:cubicBezTo>
                    <a:cubicBezTo>
                      <a:pt x="105" y="8"/>
                      <a:pt x="105" y="8"/>
                      <a:pt x="105" y="8"/>
                    </a:cubicBezTo>
                    <a:moveTo>
                      <a:pt x="5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2" y="1"/>
                      <a:pt x="3" y="1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67">
                <a:extLst>
                  <a:ext uri="{FF2B5EF4-FFF2-40B4-BE49-F238E27FC236}">
                    <a16:creationId xmlns:a16="http://schemas.microsoft.com/office/drawing/2014/main" id="{A2FAB860-A39A-46AC-9462-BE0CCF664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344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</a:path>
                </a:pathLst>
              </a:custGeom>
              <a:solidFill>
                <a:srgbClr val="8F9C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68">
                <a:extLst>
                  <a:ext uri="{FF2B5EF4-FFF2-40B4-BE49-F238E27FC236}">
                    <a16:creationId xmlns:a16="http://schemas.microsoft.com/office/drawing/2014/main" id="{1DAB6266-6FAD-475F-B8DB-13F2DB226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3348"/>
                <a:ext cx="10" cy="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4 w 4"/>
                  <a:gd name="T5" fmla="*/ 2 h 2"/>
                  <a:gd name="T6" fmla="*/ 3 w 4"/>
                  <a:gd name="T7" fmla="*/ 2 h 2"/>
                  <a:gd name="T8" fmla="*/ 1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2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1"/>
                      <a:pt x="0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69">
                <a:extLst>
                  <a:ext uri="{FF2B5EF4-FFF2-40B4-BE49-F238E27FC236}">
                    <a16:creationId xmlns:a16="http://schemas.microsoft.com/office/drawing/2014/main" id="{56871A1D-76B2-4EC3-882A-5638B3D5A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3327"/>
                <a:ext cx="288" cy="29"/>
              </a:xfrm>
              <a:custGeom>
                <a:avLst/>
                <a:gdLst>
                  <a:gd name="T0" fmla="*/ 19 w 121"/>
                  <a:gd name="T1" fmla="*/ 0 h 12"/>
                  <a:gd name="T2" fmla="*/ 19 w 121"/>
                  <a:gd name="T3" fmla="*/ 0 h 12"/>
                  <a:gd name="T4" fmla="*/ 14 w 121"/>
                  <a:gd name="T5" fmla="*/ 2 h 12"/>
                  <a:gd name="T6" fmla="*/ 1 w 121"/>
                  <a:gd name="T7" fmla="*/ 9 h 12"/>
                  <a:gd name="T8" fmla="*/ 3 w 121"/>
                  <a:gd name="T9" fmla="*/ 11 h 12"/>
                  <a:gd name="T10" fmla="*/ 4 w 121"/>
                  <a:gd name="T11" fmla="*/ 11 h 12"/>
                  <a:gd name="T12" fmla="*/ 26 w 121"/>
                  <a:gd name="T13" fmla="*/ 12 h 12"/>
                  <a:gd name="T14" fmla="*/ 52 w 121"/>
                  <a:gd name="T15" fmla="*/ 12 h 12"/>
                  <a:gd name="T16" fmla="*/ 116 w 121"/>
                  <a:gd name="T17" fmla="*/ 8 h 12"/>
                  <a:gd name="T18" fmla="*/ 119 w 121"/>
                  <a:gd name="T19" fmla="*/ 8 h 12"/>
                  <a:gd name="T20" fmla="*/ 121 w 121"/>
                  <a:gd name="T21" fmla="*/ 7 h 12"/>
                  <a:gd name="T22" fmla="*/ 121 w 121"/>
                  <a:gd name="T23" fmla="*/ 7 h 12"/>
                  <a:gd name="T24" fmla="*/ 121 w 121"/>
                  <a:gd name="T25" fmla="*/ 6 h 12"/>
                  <a:gd name="T26" fmla="*/ 121 w 121"/>
                  <a:gd name="T27" fmla="*/ 6 h 12"/>
                  <a:gd name="T28" fmla="*/ 95 w 121"/>
                  <a:gd name="T29" fmla="*/ 7 h 12"/>
                  <a:gd name="T30" fmla="*/ 95 w 121"/>
                  <a:gd name="T31" fmla="*/ 7 h 12"/>
                  <a:gd name="T32" fmla="*/ 26 w 121"/>
                  <a:gd name="T33" fmla="*/ 9 h 12"/>
                  <a:gd name="T34" fmla="*/ 19 w 121"/>
                  <a:gd name="T3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1" h="1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7" y="1"/>
                      <a:pt x="16" y="1"/>
                      <a:pt x="14" y="2"/>
                    </a:cubicBezTo>
                    <a:cubicBezTo>
                      <a:pt x="9" y="4"/>
                      <a:pt x="2" y="6"/>
                      <a:pt x="1" y="9"/>
                    </a:cubicBezTo>
                    <a:cubicBezTo>
                      <a:pt x="0" y="10"/>
                      <a:pt x="1" y="10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8" y="12"/>
                      <a:pt x="16" y="12"/>
                      <a:pt x="26" y="12"/>
                    </a:cubicBezTo>
                    <a:cubicBezTo>
                      <a:pt x="34" y="12"/>
                      <a:pt x="43" y="12"/>
                      <a:pt x="52" y="12"/>
                    </a:cubicBezTo>
                    <a:cubicBezTo>
                      <a:pt x="78" y="10"/>
                      <a:pt x="106" y="9"/>
                      <a:pt x="116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3" y="0"/>
                      <a:pt x="19" y="0"/>
                    </a:cubicBezTo>
                  </a:path>
                </a:pathLst>
              </a:custGeom>
              <a:solidFill>
                <a:srgbClr val="F19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70">
                <a:extLst>
                  <a:ext uri="{FF2B5EF4-FFF2-40B4-BE49-F238E27FC236}">
                    <a16:creationId xmlns:a16="http://schemas.microsoft.com/office/drawing/2014/main" id="{EBD2A4D0-48E5-415B-BD5D-FBEBCC0C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3341"/>
                <a:ext cx="62" cy="3"/>
              </a:xfrm>
              <a:custGeom>
                <a:avLst/>
                <a:gdLst>
                  <a:gd name="T0" fmla="*/ 26 w 26"/>
                  <a:gd name="T1" fmla="*/ 0 h 1"/>
                  <a:gd name="T2" fmla="*/ 0 w 26"/>
                  <a:gd name="T3" fmla="*/ 1 h 1"/>
                  <a:gd name="T4" fmla="*/ 0 w 26"/>
                  <a:gd name="T5" fmla="*/ 1 h 1"/>
                  <a:gd name="T6" fmla="*/ 26 w 26"/>
                  <a:gd name="T7" fmla="*/ 0 h 1"/>
                  <a:gd name="T8" fmla="*/ 26 w 26"/>
                  <a:gd name="T9" fmla="*/ 0 h 1"/>
                  <a:gd name="T10" fmla="*/ 26 w 26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">
                    <a:moveTo>
                      <a:pt x="26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F8CB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71">
                <a:extLst>
                  <a:ext uri="{FF2B5EF4-FFF2-40B4-BE49-F238E27FC236}">
                    <a16:creationId xmlns:a16="http://schemas.microsoft.com/office/drawing/2014/main" id="{A6EFDAC7-8783-42C8-81C2-76D80DF01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9" y="3341"/>
                <a:ext cx="287" cy="10"/>
              </a:xfrm>
              <a:custGeom>
                <a:avLst/>
                <a:gdLst>
                  <a:gd name="T0" fmla="*/ 121 w 121"/>
                  <a:gd name="T1" fmla="*/ 0 h 4"/>
                  <a:gd name="T2" fmla="*/ 120 w 121"/>
                  <a:gd name="T3" fmla="*/ 0 h 4"/>
                  <a:gd name="T4" fmla="*/ 116 w 121"/>
                  <a:gd name="T5" fmla="*/ 0 h 4"/>
                  <a:gd name="T6" fmla="*/ 103 w 121"/>
                  <a:gd name="T7" fmla="*/ 1 h 4"/>
                  <a:gd name="T8" fmla="*/ 60 w 121"/>
                  <a:gd name="T9" fmla="*/ 3 h 4"/>
                  <a:gd name="T10" fmla="*/ 17 w 121"/>
                  <a:gd name="T11" fmla="*/ 3 h 4"/>
                  <a:gd name="T12" fmla="*/ 4 w 121"/>
                  <a:gd name="T13" fmla="*/ 3 h 4"/>
                  <a:gd name="T14" fmla="*/ 1 w 121"/>
                  <a:gd name="T15" fmla="*/ 3 h 4"/>
                  <a:gd name="T16" fmla="*/ 0 w 121"/>
                  <a:gd name="T17" fmla="*/ 3 h 4"/>
                  <a:gd name="T18" fmla="*/ 1 w 121"/>
                  <a:gd name="T19" fmla="*/ 3 h 4"/>
                  <a:gd name="T20" fmla="*/ 4 w 121"/>
                  <a:gd name="T21" fmla="*/ 3 h 4"/>
                  <a:gd name="T22" fmla="*/ 17 w 121"/>
                  <a:gd name="T23" fmla="*/ 3 h 4"/>
                  <a:gd name="T24" fmla="*/ 60 w 121"/>
                  <a:gd name="T25" fmla="*/ 2 h 4"/>
                  <a:gd name="T26" fmla="*/ 103 w 121"/>
                  <a:gd name="T27" fmla="*/ 0 h 4"/>
                  <a:gd name="T28" fmla="*/ 116 w 121"/>
                  <a:gd name="T29" fmla="*/ 0 h 4"/>
                  <a:gd name="T30" fmla="*/ 120 w 121"/>
                  <a:gd name="T31" fmla="*/ 0 h 4"/>
                  <a:gd name="T32" fmla="*/ 121 w 121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1" h="4">
                    <a:moveTo>
                      <a:pt x="121" y="0"/>
                    </a:moveTo>
                    <a:cubicBezTo>
                      <a:pt x="121" y="0"/>
                      <a:pt x="120" y="0"/>
                      <a:pt x="120" y="0"/>
                    </a:cubicBezTo>
                    <a:cubicBezTo>
                      <a:pt x="118" y="0"/>
                      <a:pt x="117" y="0"/>
                      <a:pt x="116" y="0"/>
                    </a:cubicBezTo>
                    <a:cubicBezTo>
                      <a:pt x="113" y="0"/>
                      <a:pt x="108" y="1"/>
                      <a:pt x="103" y="1"/>
                    </a:cubicBezTo>
                    <a:cubicBezTo>
                      <a:pt x="92" y="2"/>
                      <a:pt x="77" y="2"/>
                      <a:pt x="60" y="3"/>
                    </a:cubicBezTo>
                    <a:cubicBezTo>
                      <a:pt x="43" y="3"/>
                      <a:pt x="28" y="4"/>
                      <a:pt x="17" y="3"/>
                    </a:cubicBezTo>
                    <a:cubicBezTo>
                      <a:pt x="12" y="3"/>
                      <a:pt x="8" y="3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2" y="3"/>
                      <a:pt x="3" y="3"/>
                      <a:pt x="4" y="3"/>
                    </a:cubicBezTo>
                    <a:cubicBezTo>
                      <a:pt x="8" y="3"/>
                      <a:pt x="12" y="3"/>
                      <a:pt x="17" y="3"/>
                    </a:cubicBezTo>
                    <a:cubicBezTo>
                      <a:pt x="28" y="3"/>
                      <a:pt x="43" y="3"/>
                      <a:pt x="60" y="2"/>
                    </a:cubicBezTo>
                    <a:cubicBezTo>
                      <a:pt x="77" y="2"/>
                      <a:pt x="92" y="1"/>
                      <a:pt x="103" y="0"/>
                    </a:cubicBezTo>
                    <a:cubicBezTo>
                      <a:pt x="108" y="0"/>
                      <a:pt x="112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0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72">
                <a:extLst>
                  <a:ext uri="{FF2B5EF4-FFF2-40B4-BE49-F238E27FC236}">
                    <a16:creationId xmlns:a16="http://schemas.microsoft.com/office/drawing/2014/main" id="{DF9FBCDE-E908-4807-B4D3-F38960B91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9" y="3325"/>
                <a:ext cx="19" cy="26"/>
              </a:xfrm>
              <a:custGeom>
                <a:avLst/>
                <a:gdLst>
                  <a:gd name="T0" fmla="*/ 8 w 8"/>
                  <a:gd name="T1" fmla="*/ 11 h 11"/>
                  <a:gd name="T2" fmla="*/ 5 w 8"/>
                  <a:gd name="T3" fmla="*/ 5 h 11"/>
                  <a:gd name="T4" fmla="*/ 0 w 8"/>
                  <a:gd name="T5" fmla="*/ 0 h 11"/>
                  <a:gd name="T6" fmla="*/ 6 w 8"/>
                  <a:gd name="T7" fmla="*/ 5 h 11"/>
                  <a:gd name="T8" fmla="*/ 8 w 8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7" y="11"/>
                      <a:pt x="7" y="8"/>
                      <a:pt x="5" y="5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6" y="5"/>
                    </a:cubicBezTo>
                    <a:cubicBezTo>
                      <a:pt x="8" y="8"/>
                      <a:pt x="8" y="11"/>
                      <a:pt x="8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73">
                <a:extLst>
                  <a:ext uri="{FF2B5EF4-FFF2-40B4-BE49-F238E27FC236}">
                    <a16:creationId xmlns:a16="http://schemas.microsoft.com/office/drawing/2014/main" id="{0F0F4C55-2362-4D6D-B73B-C8B875E90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6" y="3310"/>
                <a:ext cx="12" cy="15"/>
              </a:xfrm>
              <a:custGeom>
                <a:avLst/>
                <a:gdLst>
                  <a:gd name="T0" fmla="*/ 4 w 5"/>
                  <a:gd name="T1" fmla="*/ 6 h 6"/>
                  <a:gd name="T2" fmla="*/ 2 w 5"/>
                  <a:gd name="T3" fmla="*/ 3 h 6"/>
                  <a:gd name="T4" fmla="*/ 0 w 5"/>
                  <a:gd name="T5" fmla="*/ 0 h 6"/>
                  <a:gd name="T6" fmla="*/ 3 w 5"/>
                  <a:gd name="T7" fmla="*/ 3 h 6"/>
                  <a:gd name="T8" fmla="*/ 4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6"/>
                    </a:moveTo>
                    <a:cubicBezTo>
                      <a:pt x="4" y="6"/>
                      <a:pt x="3" y="5"/>
                      <a:pt x="2" y="3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3"/>
                    </a:cubicBezTo>
                    <a:cubicBezTo>
                      <a:pt x="4" y="4"/>
                      <a:pt x="5" y="6"/>
                      <a:pt x="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74">
                <a:extLst>
                  <a:ext uri="{FF2B5EF4-FFF2-40B4-BE49-F238E27FC236}">
                    <a16:creationId xmlns:a16="http://schemas.microsoft.com/office/drawing/2014/main" id="{B2241450-380B-4159-A973-5B1C886D2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" y="3308"/>
                <a:ext cx="12" cy="10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2 h 4"/>
                  <a:gd name="T4" fmla="*/ 1 w 5"/>
                  <a:gd name="T5" fmla="*/ 0 h 4"/>
                  <a:gd name="T6" fmla="*/ 3 w 5"/>
                  <a:gd name="T7" fmla="*/ 1 h 4"/>
                  <a:gd name="T8" fmla="*/ 5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3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75">
                <a:extLst>
                  <a:ext uri="{FF2B5EF4-FFF2-40B4-BE49-F238E27FC236}">
                    <a16:creationId xmlns:a16="http://schemas.microsoft.com/office/drawing/2014/main" id="{C593241F-4D52-4C86-88CE-7D4F0AC1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0" y="3301"/>
                <a:ext cx="19" cy="2"/>
              </a:xfrm>
              <a:custGeom>
                <a:avLst/>
                <a:gdLst>
                  <a:gd name="T0" fmla="*/ 8 w 8"/>
                  <a:gd name="T1" fmla="*/ 0 h 1"/>
                  <a:gd name="T2" fmla="*/ 4 w 8"/>
                  <a:gd name="T3" fmla="*/ 1 h 1"/>
                  <a:gd name="T4" fmla="*/ 0 w 8"/>
                  <a:gd name="T5" fmla="*/ 0 h 1"/>
                  <a:gd name="T6" fmla="*/ 4 w 8"/>
                  <a:gd name="T7" fmla="*/ 0 h 1"/>
                  <a:gd name="T8" fmla="*/ 8 w 8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8" y="0"/>
                      <a:pt x="6" y="0"/>
                      <a:pt x="4" y="1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6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76">
                <a:extLst>
                  <a:ext uri="{FF2B5EF4-FFF2-40B4-BE49-F238E27FC236}">
                    <a16:creationId xmlns:a16="http://schemas.microsoft.com/office/drawing/2014/main" id="{884DB5A3-07AF-46F0-92FE-BBEFDAD90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0" y="3289"/>
                <a:ext cx="22" cy="5"/>
              </a:xfrm>
              <a:custGeom>
                <a:avLst/>
                <a:gdLst>
                  <a:gd name="T0" fmla="*/ 9 w 9"/>
                  <a:gd name="T1" fmla="*/ 0 h 2"/>
                  <a:gd name="T2" fmla="*/ 5 w 9"/>
                  <a:gd name="T3" fmla="*/ 1 h 2"/>
                  <a:gd name="T4" fmla="*/ 0 w 9"/>
                  <a:gd name="T5" fmla="*/ 1 h 2"/>
                  <a:gd name="T6" fmla="*/ 4 w 9"/>
                  <a:gd name="T7" fmla="*/ 1 h 2"/>
                  <a:gd name="T8" fmla="*/ 9 w 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cubicBezTo>
                      <a:pt x="9" y="0"/>
                      <a:pt x="7" y="1"/>
                      <a:pt x="5" y="1"/>
                    </a:cubicBez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77">
                <a:extLst>
                  <a:ext uri="{FF2B5EF4-FFF2-40B4-BE49-F238E27FC236}">
                    <a16:creationId xmlns:a16="http://schemas.microsoft.com/office/drawing/2014/main" id="{58BA3572-E0BC-45BF-946F-E921008E2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" y="3291"/>
                <a:ext cx="33" cy="22"/>
              </a:xfrm>
              <a:custGeom>
                <a:avLst/>
                <a:gdLst>
                  <a:gd name="T0" fmla="*/ 14 w 14"/>
                  <a:gd name="T1" fmla="*/ 8 h 9"/>
                  <a:gd name="T2" fmla="*/ 9 w 14"/>
                  <a:gd name="T3" fmla="*/ 8 h 9"/>
                  <a:gd name="T4" fmla="*/ 4 w 14"/>
                  <a:gd name="T5" fmla="*/ 7 h 9"/>
                  <a:gd name="T6" fmla="*/ 1 w 14"/>
                  <a:gd name="T7" fmla="*/ 6 h 9"/>
                  <a:gd name="T8" fmla="*/ 0 w 14"/>
                  <a:gd name="T9" fmla="*/ 5 h 9"/>
                  <a:gd name="T10" fmla="*/ 1 w 14"/>
                  <a:gd name="T11" fmla="*/ 3 h 9"/>
                  <a:gd name="T12" fmla="*/ 11 w 14"/>
                  <a:gd name="T13" fmla="*/ 5 h 9"/>
                  <a:gd name="T14" fmla="*/ 13 w 14"/>
                  <a:gd name="T15" fmla="*/ 8 h 9"/>
                  <a:gd name="T16" fmla="*/ 13 w 14"/>
                  <a:gd name="T17" fmla="*/ 9 h 9"/>
                  <a:gd name="T18" fmla="*/ 11 w 14"/>
                  <a:gd name="T19" fmla="*/ 5 h 9"/>
                  <a:gd name="T20" fmla="*/ 7 w 14"/>
                  <a:gd name="T21" fmla="*/ 3 h 9"/>
                  <a:gd name="T22" fmla="*/ 2 w 14"/>
                  <a:gd name="T23" fmla="*/ 3 h 9"/>
                  <a:gd name="T24" fmla="*/ 2 w 14"/>
                  <a:gd name="T25" fmla="*/ 5 h 9"/>
                  <a:gd name="T26" fmla="*/ 5 w 14"/>
                  <a:gd name="T27" fmla="*/ 6 h 9"/>
                  <a:gd name="T28" fmla="*/ 9 w 14"/>
                  <a:gd name="T29" fmla="*/ 7 h 9"/>
                  <a:gd name="T30" fmla="*/ 14 w 14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9">
                    <a:moveTo>
                      <a:pt x="14" y="8"/>
                    </a:moveTo>
                    <a:cubicBezTo>
                      <a:pt x="14" y="8"/>
                      <a:pt x="12" y="8"/>
                      <a:pt x="9" y="8"/>
                    </a:cubicBezTo>
                    <a:cubicBezTo>
                      <a:pt x="8" y="8"/>
                      <a:pt x="6" y="7"/>
                      <a:pt x="4" y="7"/>
                    </a:cubicBezTo>
                    <a:cubicBezTo>
                      <a:pt x="3" y="7"/>
                      <a:pt x="2" y="6"/>
                      <a:pt x="1" y="6"/>
                    </a:cubicBezTo>
                    <a:cubicBezTo>
                      <a:pt x="1" y="6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10" y="3"/>
                      <a:pt x="11" y="5"/>
                    </a:cubicBezTo>
                    <a:cubicBezTo>
                      <a:pt x="12" y="6"/>
                      <a:pt x="13" y="7"/>
                      <a:pt x="13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7"/>
                      <a:pt x="11" y="5"/>
                    </a:cubicBezTo>
                    <a:cubicBezTo>
                      <a:pt x="10" y="4"/>
                      <a:pt x="9" y="3"/>
                      <a:pt x="7" y="3"/>
                    </a:cubicBezTo>
                    <a:cubicBezTo>
                      <a:pt x="5" y="2"/>
                      <a:pt x="3" y="2"/>
                      <a:pt x="2" y="3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3" y="6"/>
                      <a:pt x="4" y="6"/>
                      <a:pt x="5" y="6"/>
                    </a:cubicBezTo>
                    <a:cubicBezTo>
                      <a:pt x="6" y="7"/>
                      <a:pt x="8" y="7"/>
                      <a:pt x="9" y="7"/>
                    </a:cubicBezTo>
                    <a:cubicBezTo>
                      <a:pt x="12" y="8"/>
                      <a:pt x="14" y="8"/>
                      <a:pt x="14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78">
                <a:extLst>
                  <a:ext uri="{FF2B5EF4-FFF2-40B4-BE49-F238E27FC236}">
                    <a16:creationId xmlns:a16="http://schemas.microsoft.com/office/drawing/2014/main" id="{9AD13920-4376-419A-B307-CE194BF42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6" y="3289"/>
                <a:ext cx="17" cy="21"/>
              </a:xfrm>
              <a:custGeom>
                <a:avLst/>
                <a:gdLst>
                  <a:gd name="T0" fmla="*/ 1 w 7"/>
                  <a:gd name="T1" fmla="*/ 9 h 9"/>
                  <a:gd name="T2" fmla="*/ 0 w 7"/>
                  <a:gd name="T3" fmla="*/ 6 h 9"/>
                  <a:gd name="T4" fmla="*/ 1 w 7"/>
                  <a:gd name="T5" fmla="*/ 3 h 9"/>
                  <a:gd name="T6" fmla="*/ 5 w 7"/>
                  <a:gd name="T7" fmla="*/ 0 h 9"/>
                  <a:gd name="T8" fmla="*/ 6 w 7"/>
                  <a:gd name="T9" fmla="*/ 2 h 9"/>
                  <a:gd name="T10" fmla="*/ 6 w 7"/>
                  <a:gd name="T11" fmla="*/ 4 h 9"/>
                  <a:gd name="T12" fmla="*/ 4 w 7"/>
                  <a:gd name="T13" fmla="*/ 7 h 9"/>
                  <a:gd name="T14" fmla="*/ 1 w 7"/>
                  <a:gd name="T15" fmla="*/ 9 h 9"/>
                  <a:gd name="T16" fmla="*/ 3 w 7"/>
                  <a:gd name="T17" fmla="*/ 7 h 9"/>
                  <a:gd name="T18" fmla="*/ 5 w 7"/>
                  <a:gd name="T19" fmla="*/ 4 h 9"/>
                  <a:gd name="T20" fmla="*/ 5 w 7"/>
                  <a:gd name="T21" fmla="*/ 1 h 9"/>
                  <a:gd name="T22" fmla="*/ 2 w 7"/>
                  <a:gd name="T23" fmla="*/ 3 h 9"/>
                  <a:gd name="T24" fmla="*/ 1 w 7"/>
                  <a:gd name="T25" fmla="*/ 6 h 9"/>
                  <a:gd name="T26" fmla="*/ 1 w 7"/>
                  <a:gd name="T2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6" y="0"/>
                      <a:pt x="7" y="1"/>
                      <a:pt x="6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5" y="5"/>
                      <a:pt x="4" y="6"/>
                      <a:pt x="4" y="7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2" y="8"/>
                      <a:pt x="3" y="7"/>
                    </a:cubicBezTo>
                    <a:cubicBezTo>
                      <a:pt x="4" y="6"/>
                      <a:pt x="4" y="5"/>
                      <a:pt x="5" y="4"/>
                    </a:cubicBezTo>
                    <a:cubicBezTo>
                      <a:pt x="6" y="3"/>
                      <a:pt x="6" y="1"/>
                      <a:pt x="5" y="1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79">
                <a:extLst>
                  <a:ext uri="{FF2B5EF4-FFF2-40B4-BE49-F238E27FC236}">
                    <a16:creationId xmlns:a16="http://schemas.microsoft.com/office/drawing/2014/main" id="{CB598A26-F90B-4527-AF39-34288FEB0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3294"/>
                <a:ext cx="59" cy="50"/>
              </a:xfrm>
              <a:custGeom>
                <a:avLst/>
                <a:gdLst>
                  <a:gd name="T0" fmla="*/ 25 w 25"/>
                  <a:gd name="T1" fmla="*/ 0 h 21"/>
                  <a:gd name="T2" fmla="*/ 20 w 25"/>
                  <a:gd name="T3" fmla="*/ 0 h 21"/>
                  <a:gd name="T4" fmla="*/ 8 w 25"/>
                  <a:gd name="T5" fmla="*/ 6 h 21"/>
                  <a:gd name="T6" fmla="*/ 1 w 25"/>
                  <a:gd name="T7" fmla="*/ 16 h 21"/>
                  <a:gd name="T8" fmla="*/ 0 w 25"/>
                  <a:gd name="T9" fmla="*/ 21 h 21"/>
                  <a:gd name="T10" fmla="*/ 0 w 25"/>
                  <a:gd name="T11" fmla="*/ 20 h 21"/>
                  <a:gd name="T12" fmla="*/ 1 w 25"/>
                  <a:gd name="T13" fmla="*/ 16 h 21"/>
                  <a:gd name="T14" fmla="*/ 8 w 25"/>
                  <a:gd name="T15" fmla="*/ 5 h 21"/>
                  <a:gd name="T16" fmla="*/ 19 w 25"/>
                  <a:gd name="T17" fmla="*/ 0 h 21"/>
                  <a:gd name="T18" fmla="*/ 23 w 25"/>
                  <a:gd name="T19" fmla="*/ 0 h 21"/>
                  <a:gd name="T20" fmla="*/ 25 w 25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1">
                    <a:moveTo>
                      <a:pt x="25" y="0"/>
                    </a:moveTo>
                    <a:cubicBezTo>
                      <a:pt x="25" y="0"/>
                      <a:pt x="23" y="0"/>
                      <a:pt x="20" y="0"/>
                    </a:cubicBezTo>
                    <a:cubicBezTo>
                      <a:pt x="16" y="1"/>
                      <a:pt x="12" y="2"/>
                      <a:pt x="8" y="6"/>
                    </a:cubicBezTo>
                    <a:cubicBezTo>
                      <a:pt x="4" y="9"/>
                      <a:pt x="2" y="13"/>
                      <a:pt x="1" y="16"/>
                    </a:cubicBezTo>
                    <a:cubicBezTo>
                      <a:pt x="0" y="19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0"/>
                    </a:cubicBezTo>
                    <a:cubicBezTo>
                      <a:pt x="0" y="19"/>
                      <a:pt x="0" y="17"/>
                      <a:pt x="1" y="16"/>
                    </a:cubicBezTo>
                    <a:cubicBezTo>
                      <a:pt x="1" y="13"/>
                      <a:pt x="4" y="8"/>
                      <a:pt x="8" y="5"/>
                    </a:cubicBezTo>
                    <a:cubicBezTo>
                      <a:pt x="12" y="2"/>
                      <a:pt x="16" y="0"/>
                      <a:pt x="19" y="0"/>
                    </a:cubicBezTo>
                    <a:cubicBezTo>
                      <a:pt x="21" y="0"/>
                      <a:pt x="22" y="0"/>
                      <a:pt x="23" y="0"/>
                    </a:cubicBezTo>
                    <a:cubicBezTo>
                      <a:pt x="24" y="0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80">
                <a:extLst>
                  <a:ext uri="{FF2B5EF4-FFF2-40B4-BE49-F238E27FC236}">
                    <a16:creationId xmlns:a16="http://schemas.microsoft.com/office/drawing/2014/main" id="{7019BC7D-621B-4FC8-968A-DD19CC020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3225"/>
                <a:ext cx="5" cy="69"/>
              </a:xfrm>
              <a:custGeom>
                <a:avLst/>
                <a:gdLst>
                  <a:gd name="T0" fmla="*/ 1 w 2"/>
                  <a:gd name="T1" fmla="*/ 0 h 29"/>
                  <a:gd name="T2" fmla="*/ 2 w 2"/>
                  <a:gd name="T3" fmla="*/ 14 h 29"/>
                  <a:gd name="T4" fmla="*/ 2 w 2"/>
                  <a:gd name="T5" fmla="*/ 29 h 29"/>
                  <a:gd name="T6" fmla="*/ 1 w 2"/>
                  <a:gd name="T7" fmla="*/ 14 h 29"/>
                  <a:gd name="T8" fmla="*/ 1 w 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9">
                    <a:moveTo>
                      <a:pt x="1" y="0"/>
                    </a:moveTo>
                    <a:cubicBezTo>
                      <a:pt x="1" y="0"/>
                      <a:pt x="1" y="6"/>
                      <a:pt x="2" y="14"/>
                    </a:cubicBezTo>
                    <a:cubicBezTo>
                      <a:pt x="2" y="22"/>
                      <a:pt x="2" y="29"/>
                      <a:pt x="2" y="29"/>
                    </a:cubicBezTo>
                    <a:cubicBezTo>
                      <a:pt x="2" y="29"/>
                      <a:pt x="1" y="22"/>
                      <a:pt x="1" y="14"/>
                    </a:cubicBezTo>
                    <a:cubicBezTo>
                      <a:pt x="0" y="6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81">
                <a:extLst>
                  <a:ext uri="{FF2B5EF4-FFF2-40B4-BE49-F238E27FC236}">
                    <a16:creationId xmlns:a16="http://schemas.microsoft.com/office/drawing/2014/main" id="{EDAEF979-B090-43DB-94EC-5F669959D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1" y="3327"/>
                <a:ext cx="50" cy="5"/>
              </a:xfrm>
              <a:custGeom>
                <a:avLst/>
                <a:gdLst>
                  <a:gd name="T0" fmla="*/ 21 w 21"/>
                  <a:gd name="T1" fmla="*/ 1 h 2"/>
                  <a:gd name="T2" fmla="*/ 10 w 21"/>
                  <a:gd name="T3" fmla="*/ 2 h 2"/>
                  <a:gd name="T4" fmla="*/ 0 w 21"/>
                  <a:gd name="T5" fmla="*/ 2 h 2"/>
                  <a:gd name="T6" fmla="*/ 10 w 21"/>
                  <a:gd name="T7" fmla="*/ 1 h 2"/>
                  <a:gd name="T8" fmla="*/ 21 w 2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">
                    <a:moveTo>
                      <a:pt x="21" y="1"/>
                    </a:moveTo>
                    <a:cubicBezTo>
                      <a:pt x="21" y="1"/>
                      <a:pt x="16" y="2"/>
                      <a:pt x="10" y="2"/>
                    </a:cubicBezTo>
                    <a:cubicBezTo>
                      <a:pt x="5" y="2"/>
                      <a:pt x="0" y="2"/>
                      <a:pt x="0" y="2"/>
                    </a:cubicBezTo>
                    <a:cubicBezTo>
                      <a:pt x="0" y="1"/>
                      <a:pt x="5" y="1"/>
                      <a:pt x="10" y="1"/>
                    </a:cubicBezTo>
                    <a:cubicBezTo>
                      <a:pt x="16" y="1"/>
                      <a:pt x="21" y="0"/>
                      <a:pt x="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82">
                <a:extLst>
                  <a:ext uri="{FF2B5EF4-FFF2-40B4-BE49-F238E27FC236}">
                    <a16:creationId xmlns:a16="http://schemas.microsoft.com/office/drawing/2014/main" id="{BCE2AF5D-156E-4C08-8893-C34FDFB0C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" y="3327"/>
                <a:ext cx="5" cy="10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83">
                <a:extLst>
                  <a:ext uri="{FF2B5EF4-FFF2-40B4-BE49-F238E27FC236}">
                    <a16:creationId xmlns:a16="http://schemas.microsoft.com/office/drawing/2014/main" id="{EB879F0D-B40B-4877-85F1-861BD0B83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8" y="3310"/>
                <a:ext cx="8" cy="10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2 h 4"/>
                  <a:gd name="T4" fmla="*/ 0 w 3"/>
                  <a:gd name="T5" fmla="*/ 3 h 4"/>
                  <a:gd name="T6" fmla="*/ 1 w 3"/>
                  <a:gd name="T7" fmla="*/ 2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3" y="2"/>
                      <a:pt x="2" y="2"/>
                    </a:cubicBezTo>
                    <a:cubicBezTo>
                      <a:pt x="1" y="3"/>
                      <a:pt x="0" y="4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2" y="1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84">
                <a:extLst>
                  <a:ext uri="{FF2B5EF4-FFF2-40B4-BE49-F238E27FC236}">
                    <a16:creationId xmlns:a16="http://schemas.microsoft.com/office/drawing/2014/main" id="{0E5A4B46-846A-4933-BE48-CB4A251EE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3" y="3303"/>
                <a:ext cx="9" cy="5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1 h 2"/>
                  <a:gd name="T4" fmla="*/ 0 w 4"/>
                  <a:gd name="T5" fmla="*/ 2 h 2"/>
                  <a:gd name="T6" fmla="*/ 2 w 4"/>
                  <a:gd name="T7" fmla="*/ 0 h 2"/>
                  <a:gd name="T8" fmla="*/ 4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85">
                <a:extLst>
                  <a:ext uri="{FF2B5EF4-FFF2-40B4-BE49-F238E27FC236}">
                    <a16:creationId xmlns:a16="http://schemas.microsoft.com/office/drawing/2014/main" id="{B4152CFC-3F29-4E2C-82B7-1FC7F75B6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301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1 h 1"/>
                  <a:gd name="T4" fmla="*/ 0 w 3"/>
                  <a:gd name="T5" fmla="*/ 1 h 1"/>
                  <a:gd name="T6" fmla="*/ 1 w 3"/>
                  <a:gd name="T7" fmla="*/ 0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6">
                <a:extLst>
                  <a:ext uri="{FF2B5EF4-FFF2-40B4-BE49-F238E27FC236}">
                    <a16:creationId xmlns:a16="http://schemas.microsoft.com/office/drawing/2014/main" id="{5281CA2A-2C68-46B8-97A3-EEF05D5F3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" y="1477"/>
                <a:ext cx="31" cy="166"/>
              </a:xfrm>
              <a:custGeom>
                <a:avLst/>
                <a:gdLst>
                  <a:gd name="T0" fmla="*/ 1 w 13"/>
                  <a:gd name="T1" fmla="*/ 70 h 70"/>
                  <a:gd name="T2" fmla="*/ 3 w 13"/>
                  <a:gd name="T3" fmla="*/ 59 h 70"/>
                  <a:gd name="T4" fmla="*/ 7 w 13"/>
                  <a:gd name="T5" fmla="*/ 48 h 70"/>
                  <a:gd name="T6" fmla="*/ 9 w 13"/>
                  <a:gd name="T7" fmla="*/ 42 h 70"/>
                  <a:gd name="T8" fmla="*/ 11 w 13"/>
                  <a:gd name="T9" fmla="*/ 39 h 70"/>
                  <a:gd name="T10" fmla="*/ 11 w 13"/>
                  <a:gd name="T11" fmla="*/ 35 h 70"/>
                  <a:gd name="T12" fmla="*/ 10 w 13"/>
                  <a:gd name="T13" fmla="*/ 28 h 70"/>
                  <a:gd name="T14" fmla="*/ 9 w 13"/>
                  <a:gd name="T15" fmla="*/ 22 h 70"/>
                  <a:gd name="T16" fmla="*/ 7 w 13"/>
                  <a:gd name="T17" fmla="*/ 10 h 70"/>
                  <a:gd name="T18" fmla="*/ 6 w 13"/>
                  <a:gd name="T19" fmla="*/ 0 h 70"/>
                  <a:gd name="T20" fmla="*/ 8 w 13"/>
                  <a:gd name="T21" fmla="*/ 10 h 70"/>
                  <a:gd name="T22" fmla="*/ 11 w 13"/>
                  <a:gd name="T23" fmla="*/ 21 h 70"/>
                  <a:gd name="T24" fmla="*/ 12 w 13"/>
                  <a:gd name="T25" fmla="*/ 28 h 70"/>
                  <a:gd name="T26" fmla="*/ 13 w 13"/>
                  <a:gd name="T27" fmla="*/ 35 h 70"/>
                  <a:gd name="T28" fmla="*/ 13 w 13"/>
                  <a:gd name="T29" fmla="*/ 39 h 70"/>
                  <a:gd name="T30" fmla="*/ 11 w 13"/>
                  <a:gd name="T31" fmla="*/ 43 h 70"/>
                  <a:gd name="T32" fmla="*/ 9 w 13"/>
                  <a:gd name="T33" fmla="*/ 49 h 70"/>
                  <a:gd name="T34" fmla="*/ 5 w 13"/>
                  <a:gd name="T35" fmla="*/ 60 h 70"/>
                  <a:gd name="T36" fmla="*/ 1 w 13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70">
                    <a:moveTo>
                      <a:pt x="1" y="70"/>
                    </a:moveTo>
                    <a:cubicBezTo>
                      <a:pt x="0" y="70"/>
                      <a:pt x="1" y="66"/>
                      <a:pt x="3" y="59"/>
                    </a:cubicBezTo>
                    <a:cubicBezTo>
                      <a:pt x="4" y="56"/>
                      <a:pt x="5" y="52"/>
                      <a:pt x="7" y="48"/>
                    </a:cubicBezTo>
                    <a:cubicBezTo>
                      <a:pt x="8" y="46"/>
                      <a:pt x="8" y="44"/>
                      <a:pt x="9" y="42"/>
                    </a:cubicBezTo>
                    <a:cubicBezTo>
                      <a:pt x="10" y="41"/>
                      <a:pt x="10" y="40"/>
                      <a:pt x="11" y="39"/>
                    </a:cubicBezTo>
                    <a:cubicBezTo>
                      <a:pt x="11" y="38"/>
                      <a:pt x="11" y="37"/>
                      <a:pt x="11" y="35"/>
                    </a:cubicBezTo>
                    <a:cubicBezTo>
                      <a:pt x="11" y="33"/>
                      <a:pt x="10" y="31"/>
                      <a:pt x="10" y="28"/>
                    </a:cubicBezTo>
                    <a:cubicBezTo>
                      <a:pt x="10" y="26"/>
                      <a:pt x="9" y="24"/>
                      <a:pt x="9" y="22"/>
                    </a:cubicBezTo>
                    <a:cubicBezTo>
                      <a:pt x="8" y="18"/>
                      <a:pt x="7" y="14"/>
                      <a:pt x="7" y="10"/>
                    </a:cubicBezTo>
                    <a:cubicBezTo>
                      <a:pt x="6" y="4"/>
                      <a:pt x="5" y="0"/>
                      <a:pt x="6" y="0"/>
                    </a:cubicBezTo>
                    <a:cubicBezTo>
                      <a:pt x="6" y="0"/>
                      <a:pt x="7" y="4"/>
                      <a:pt x="8" y="10"/>
                    </a:cubicBezTo>
                    <a:cubicBezTo>
                      <a:pt x="9" y="14"/>
                      <a:pt x="10" y="17"/>
                      <a:pt x="11" y="21"/>
                    </a:cubicBezTo>
                    <a:cubicBezTo>
                      <a:pt x="11" y="24"/>
                      <a:pt x="12" y="26"/>
                      <a:pt x="12" y="28"/>
                    </a:cubicBezTo>
                    <a:cubicBezTo>
                      <a:pt x="13" y="30"/>
                      <a:pt x="13" y="33"/>
                      <a:pt x="13" y="35"/>
                    </a:cubicBezTo>
                    <a:cubicBezTo>
                      <a:pt x="13" y="37"/>
                      <a:pt x="13" y="38"/>
                      <a:pt x="13" y="39"/>
                    </a:cubicBezTo>
                    <a:cubicBezTo>
                      <a:pt x="12" y="41"/>
                      <a:pt x="12" y="42"/>
                      <a:pt x="11" y="43"/>
                    </a:cubicBezTo>
                    <a:cubicBezTo>
                      <a:pt x="10" y="45"/>
                      <a:pt x="10" y="47"/>
                      <a:pt x="9" y="49"/>
                    </a:cubicBezTo>
                    <a:cubicBezTo>
                      <a:pt x="7" y="53"/>
                      <a:pt x="6" y="57"/>
                      <a:pt x="5" y="60"/>
                    </a:cubicBezTo>
                    <a:cubicBezTo>
                      <a:pt x="3" y="66"/>
                      <a:pt x="1" y="70"/>
                      <a:pt x="1" y="7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7">
                <a:extLst>
                  <a:ext uri="{FF2B5EF4-FFF2-40B4-BE49-F238E27FC236}">
                    <a16:creationId xmlns:a16="http://schemas.microsoft.com/office/drawing/2014/main" id="{A5424CD9-1E6E-4A3A-B3C5-49A2CEDE20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61" y="1489"/>
                <a:ext cx="69" cy="311"/>
              </a:xfrm>
              <a:custGeom>
                <a:avLst/>
                <a:gdLst>
                  <a:gd name="T0" fmla="*/ 26 w 29"/>
                  <a:gd name="T1" fmla="*/ 121 h 131"/>
                  <a:gd name="T2" fmla="*/ 11 w 29"/>
                  <a:gd name="T3" fmla="*/ 131 h 131"/>
                  <a:gd name="T4" fmla="*/ 26 w 29"/>
                  <a:gd name="T5" fmla="*/ 121 h 131"/>
                  <a:gd name="T6" fmla="*/ 0 w 29"/>
                  <a:gd name="T7" fmla="*/ 0 h 131"/>
                  <a:gd name="T8" fmla="*/ 6 w 29"/>
                  <a:gd name="T9" fmla="*/ 95 h 131"/>
                  <a:gd name="T10" fmla="*/ 12 w 29"/>
                  <a:gd name="T11" fmla="*/ 95 h 131"/>
                  <a:gd name="T12" fmla="*/ 15 w 29"/>
                  <a:gd name="T13" fmla="*/ 95 h 131"/>
                  <a:gd name="T14" fmla="*/ 22 w 29"/>
                  <a:gd name="T15" fmla="*/ 98 h 131"/>
                  <a:gd name="T16" fmla="*/ 22 w 29"/>
                  <a:gd name="T17" fmla="*/ 98 h 131"/>
                  <a:gd name="T18" fmla="*/ 15 w 29"/>
                  <a:gd name="T19" fmla="*/ 96 h 131"/>
                  <a:gd name="T20" fmla="*/ 13 w 29"/>
                  <a:gd name="T21" fmla="*/ 96 h 131"/>
                  <a:gd name="T22" fmla="*/ 6 w 29"/>
                  <a:gd name="T23" fmla="*/ 97 h 131"/>
                  <a:gd name="T24" fmla="*/ 8 w 29"/>
                  <a:gd name="T25" fmla="*/ 131 h 131"/>
                  <a:gd name="T26" fmla="*/ 29 w 29"/>
                  <a:gd name="T27" fmla="*/ 117 h 131"/>
                  <a:gd name="T28" fmla="*/ 16 w 29"/>
                  <a:gd name="T29" fmla="*/ 67 h 131"/>
                  <a:gd name="T30" fmla="*/ 0 w 29"/>
                  <a:gd name="T3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31">
                    <a:moveTo>
                      <a:pt x="26" y="121"/>
                    </a:moveTo>
                    <a:cubicBezTo>
                      <a:pt x="22" y="124"/>
                      <a:pt x="16" y="127"/>
                      <a:pt x="11" y="131"/>
                    </a:cubicBezTo>
                    <a:cubicBezTo>
                      <a:pt x="16" y="128"/>
                      <a:pt x="23" y="124"/>
                      <a:pt x="26" y="121"/>
                    </a:cubicBezTo>
                    <a:moveTo>
                      <a:pt x="0" y="0"/>
                    </a:moveTo>
                    <a:cubicBezTo>
                      <a:pt x="2" y="30"/>
                      <a:pt x="5" y="64"/>
                      <a:pt x="6" y="95"/>
                    </a:cubicBezTo>
                    <a:cubicBezTo>
                      <a:pt x="8" y="95"/>
                      <a:pt x="10" y="95"/>
                      <a:pt x="12" y="95"/>
                    </a:cubicBezTo>
                    <a:cubicBezTo>
                      <a:pt x="13" y="95"/>
                      <a:pt x="14" y="95"/>
                      <a:pt x="15" y="95"/>
                    </a:cubicBezTo>
                    <a:cubicBezTo>
                      <a:pt x="20" y="96"/>
                      <a:pt x="22" y="98"/>
                      <a:pt x="22" y="98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8"/>
                      <a:pt x="19" y="96"/>
                      <a:pt x="15" y="96"/>
                    </a:cubicBezTo>
                    <a:cubicBezTo>
                      <a:pt x="14" y="96"/>
                      <a:pt x="13" y="96"/>
                      <a:pt x="13" y="96"/>
                    </a:cubicBezTo>
                    <a:cubicBezTo>
                      <a:pt x="11" y="96"/>
                      <a:pt x="9" y="96"/>
                      <a:pt x="6" y="97"/>
                    </a:cubicBezTo>
                    <a:cubicBezTo>
                      <a:pt x="7" y="108"/>
                      <a:pt x="8" y="120"/>
                      <a:pt x="8" y="131"/>
                    </a:cubicBezTo>
                    <a:cubicBezTo>
                      <a:pt x="15" y="126"/>
                      <a:pt x="22" y="121"/>
                      <a:pt x="29" y="117"/>
                    </a:cubicBezTo>
                    <a:cubicBezTo>
                      <a:pt x="24" y="98"/>
                      <a:pt x="20" y="82"/>
                      <a:pt x="16" y="67"/>
                    </a:cubicBezTo>
                    <a:cubicBezTo>
                      <a:pt x="11" y="45"/>
                      <a:pt x="4" y="20"/>
                      <a:pt x="0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88">
                <a:extLst>
                  <a:ext uri="{FF2B5EF4-FFF2-40B4-BE49-F238E27FC236}">
                    <a16:creationId xmlns:a16="http://schemas.microsoft.com/office/drawing/2014/main" id="{21255CA0-A1B6-4CE3-B3D7-D6AEC594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" y="1715"/>
                <a:ext cx="38" cy="7"/>
              </a:xfrm>
              <a:custGeom>
                <a:avLst/>
                <a:gdLst>
                  <a:gd name="T0" fmla="*/ 6 w 16"/>
                  <a:gd name="T1" fmla="*/ 0 h 3"/>
                  <a:gd name="T2" fmla="*/ 0 w 16"/>
                  <a:gd name="T3" fmla="*/ 0 h 3"/>
                  <a:gd name="T4" fmla="*/ 0 w 16"/>
                  <a:gd name="T5" fmla="*/ 2 h 3"/>
                  <a:gd name="T6" fmla="*/ 7 w 16"/>
                  <a:gd name="T7" fmla="*/ 1 h 3"/>
                  <a:gd name="T8" fmla="*/ 9 w 16"/>
                  <a:gd name="T9" fmla="*/ 1 h 3"/>
                  <a:gd name="T10" fmla="*/ 16 w 16"/>
                  <a:gd name="T11" fmla="*/ 3 h 3"/>
                  <a:gd name="T12" fmla="*/ 16 w 16"/>
                  <a:gd name="T13" fmla="*/ 3 h 3"/>
                  <a:gd name="T14" fmla="*/ 9 w 16"/>
                  <a:gd name="T15" fmla="*/ 0 h 3"/>
                  <a:gd name="T16" fmla="*/ 6 w 16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">
                    <a:moveTo>
                      <a:pt x="6" y="0"/>
                    </a:moveTo>
                    <a:cubicBezTo>
                      <a:pt x="4" y="0"/>
                      <a:pt x="2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13" y="1"/>
                      <a:pt x="15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4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89">
                <a:extLst>
                  <a:ext uri="{FF2B5EF4-FFF2-40B4-BE49-F238E27FC236}">
                    <a16:creationId xmlns:a16="http://schemas.microsoft.com/office/drawing/2014/main" id="{BE28F239-DA4E-4A69-A64A-27E4A8E21B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0" y="1648"/>
                <a:ext cx="52" cy="157"/>
              </a:xfrm>
              <a:custGeom>
                <a:avLst/>
                <a:gdLst>
                  <a:gd name="T0" fmla="*/ 21 w 22"/>
                  <a:gd name="T1" fmla="*/ 49 h 66"/>
                  <a:gd name="T2" fmla="*/ 21 w 22"/>
                  <a:gd name="T3" fmla="*/ 49 h 66"/>
                  <a:gd name="T4" fmla="*/ 21 w 22"/>
                  <a:gd name="T5" fmla="*/ 49 h 66"/>
                  <a:gd name="T6" fmla="*/ 8 w 22"/>
                  <a:gd name="T7" fmla="*/ 0 h 66"/>
                  <a:gd name="T8" fmla="*/ 21 w 22"/>
                  <a:gd name="T9" fmla="*/ 50 h 66"/>
                  <a:gd name="T10" fmla="*/ 0 w 22"/>
                  <a:gd name="T11" fmla="*/ 64 h 66"/>
                  <a:gd name="T12" fmla="*/ 0 w 22"/>
                  <a:gd name="T13" fmla="*/ 66 h 66"/>
                  <a:gd name="T14" fmla="*/ 3 w 22"/>
                  <a:gd name="T15" fmla="*/ 64 h 66"/>
                  <a:gd name="T16" fmla="*/ 18 w 22"/>
                  <a:gd name="T17" fmla="*/ 54 h 66"/>
                  <a:gd name="T18" fmla="*/ 22 w 22"/>
                  <a:gd name="T19" fmla="*/ 50 h 66"/>
                  <a:gd name="T20" fmla="*/ 22 w 22"/>
                  <a:gd name="T21" fmla="*/ 50 h 66"/>
                  <a:gd name="T22" fmla="*/ 8 w 22"/>
                  <a:gd name="T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66">
                    <a:moveTo>
                      <a:pt x="21" y="49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moveTo>
                      <a:pt x="8" y="0"/>
                    </a:moveTo>
                    <a:cubicBezTo>
                      <a:pt x="12" y="15"/>
                      <a:pt x="16" y="31"/>
                      <a:pt x="21" y="50"/>
                    </a:cubicBezTo>
                    <a:cubicBezTo>
                      <a:pt x="14" y="54"/>
                      <a:pt x="7" y="59"/>
                      <a:pt x="0" y="64"/>
                    </a:cubicBezTo>
                    <a:cubicBezTo>
                      <a:pt x="0" y="65"/>
                      <a:pt x="0" y="65"/>
                      <a:pt x="0" y="66"/>
                    </a:cubicBezTo>
                    <a:cubicBezTo>
                      <a:pt x="1" y="65"/>
                      <a:pt x="2" y="65"/>
                      <a:pt x="3" y="64"/>
                    </a:cubicBezTo>
                    <a:cubicBezTo>
                      <a:pt x="8" y="60"/>
                      <a:pt x="14" y="57"/>
                      <a:pt x="18" y="54"/>
                    </a:cubicBezTo>
                    <a:cubicBezTo>
                      <a:pt x="21" y="52"/>
                      <a:pt x="22" y="51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16" y="28"/>
                      <a:pt x="8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90">
                <a:extLst>
                  <a:ext uri="{FF2B5EF4-FFF2-40B4-BE49-F238E27FC236}">
                    <a16:creationId xmlns:a16="http://schemas.microsoft.com/office/drawing/2014/main" id="{505669C2-C6FC-4D9D-B595-50D57CB4E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" y="1940"/>
                <a:ext cx="1178" cy="907"/>
              </a:xfrm>
              <a:custGeom>
                <a:avLst/>
                <a:gdLst>
                  <a:gd name="T0" fmla="*/ 481 w 496"/>
                  <a:gd name="T1" fmla="*/ 61 h 382"/>
                  <a:gd name="T2" fmla="*/ 159 w 496"/>
                  <a:gd name="T3" fmla="*/ 13 h 382"/>
                  <a:gd name="T4" fmla="*/ 0 w 496"/>
                  <a:gd name="T5" fmla="*/ 350 h 382"/>
                  <a:gd name="T6" fmla="*/ 89 w 496"/>
                  <a:gd name="T7" fmla="*/ 382 h 382"/>
                  <a:gd name="T8" fmla="*/ 208 w 496"/>
                  <a:gd name="T9" fmla="*/ 114 h 382"/>
                  <a:gd name="T10" fmla="*/ 460 w 496"/>
                  <a:gd name="T11" fmla="*/ 188 h 382"/>
                  <a:gd name="T12" fmla="*/ 481 w 496"/>
                  <a:gd name="T13" fmla="*/ 61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382">
                    <a:moveTo>
                      <a:pt x="481" y="61"/>
                    </a:moveTo>
                    <a:cubicBezTo>
                      <a:pt x="481" y="61"/>
                      <a:pt x="188" y="0"/>
                      <a:pt x="159" y="13"/>
                    </a:cubicBezTo>
                    <a:cubicBezTo>
                      <a:pt x="131" y="27"/>
                      <a:pt x="0" y="350"/>
                      <a:pt x="0" y="350"/>
                    </a:cubicBezTo>
                    <a:cubicBezTo>
                      <a:pt x="89" y="382"/>
                      <a:pt x="89" y="382"/>
                      <a:pt x="89" y="382"/>
                    </a:cubicBezTo>
                    <a:cubicBezTo>
                      <a:pt x="208" y="114"/>
                      <a:pt x="208" y="114"/>
                      <a:pt x="208" y="114"/>
                    </a:cubicBezTo>
                    <a:cubicBezTo>
                      <a:pt x="208" y="114"/>
                      <a:pt x="424" y="195"/>
                      <a:pt x="460" y="188"/>
                    </a:cubicBezTo>
                    <a:cubicBezTo>
                      <a:pt x="496" y="180"/>
                      <a:pt x="481" y="61"/>
                      <a:pt x="481" y="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91">
                <a:extLst>
                  <a:ext uri="{FF2B5EF4-FFF2-40B4-BE49-F238E27FC236}">
                    <a16:creationId xmlns:a16="http://schemas.microsoft.com/office/drawing/2014/main" id="{C21AC3F8-106A-4147-95F8-C44DB183A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8" y="2126"/>
                <a:ext cx="731" cy="1158"/>
              </a:xfrm>
              <a:custGeom>
                <a:avLst/>
                <a:gdLst>
                  <a:gd name="T0" fmla="*/ 198 w 308"/>
                  <a:gd name="T1" fmla="*/ 0 h 488"/>
                  <a:gd name="T2" fmla="*/ 12 w 308"/>
                  <a:gd name="T3" fmla="*/ 94 h 488"/>
                  <a:gd name="T4" fmla="*/ 29 w 308"/>
                  <a:gd name="T5" fmla="*/ 488 h 488"/>
                  <a:gd name="T6" fmla="*/ 126 w 308"/>
                  <a:gd name="T7" fmla="*/ 488 h 488"/>
                  <a:gd name="T8" fmla="*/ 120 w 308"/>
                  <a:gd name="T9" fmla="*/ 158 h 488"/>
                  <a:gd name="T10" fmla="*/ 308 w 308"/>
                  <a:gd name="T11" fmla="*/ 110 h 488"/>
                  <a:gd name="T12" fmla="*/ 198 w 308"/>
                  <a:gd name="T1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88">
                    <a:moveTo>
                      <a:pt x="198" y="0"/>
                    </a:moveTo>
                    <a:cubicBezTo>
                      <a:pt x="193" y="2"/>
                      <a:pt x="24" y="71"/>
                      <a:pt x="12" y="94"/>
                    </a:cubicBezTo>
                    <a:cubicBezTo>
                      <a:pt x="0" y="116"/>
                      <a:pt x="29" y="488"/>
                      <a:pt x="29" y="488"/>
                    </a:cubicBezTo>
                    <a:cubicBezTo>
                      <a:pt x="126" y="488"/>
                      <a:pt x="126" y="488"/>
                      <a:pt x="126" y="488"/>
                    </a:cubicBezTo>
                    <a:cubicBezTo>
                      <a:pt x="120" y="158"/>
                      <a:pt x="120" y="158"/>
                      <a:pt x="120" y="158"/>
                    </a:cubicBezTo>
                    <a:cubicBezTo>
                      <a:pt x="308" y="110"/>
                      <a:pt x="308" y="110"/>
                      <a:pt x="308" y="110"/>
                    </a:cubicBez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92">
                <a:extLst>
                  <a:ext uri="{FF2B5EF4-FFF2-40B4-BE49-F238E27FC236}">
                    <a16:creationId xmlns:a16="http://schemas.microsoft.com/office/drawing/2014/main" id="{E90F0A2F-8346-4495-B32F-E52791AEF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" y="2199"/>
                <a:ext cx="622" cy="190"/>
              </a:xfrm>
              <a:custGeom>
                <a:avLst/>
                <a:gdLst>
                  <a:gd name="T0" fmla="*/ 262 w 262"/>
                  <a:gd name="T1" fmla="*/ 80 h 80"/>
                  <a:gd name="T2" fmla="*/ 259 w 262"/>
                  <a:gd name="T3" fmla="*/ 79 h 80"/>
                  <a:gd name="T4" fmla="*/ 251 w 262"/>
                  <a:gd name="T5" fmla="*/ 78 h 80"/>
                  <a:gd name="T6" fmla="*/ 222 w 262"/>
                  <a:gd name="T7" fmla="*/ 72 h 80"/>
                  <a:gd name="T8" fmla="*/ 128 w 262"/>
                  <a:gd name="T9" fmla="*/ 49 h 80"/>
                  <a:gd name="T10" fmla="*/ 77 w 262"/>
                  <a:gd name="T11" fmla="*/ 33 h 80"/>
                  <a:gd name="T12" fmla="*/ 36 w 262"/>
                  <a:gd name="T13" fmla="*/ 17 h 80"/>
                  <a:gd name="T14" fmla="*/ 21 w 262"/>
                  <a:gd name="T15" fmla="*/ 10 h 80"/>
                  <a:gd name="T16" fmla="*/ 9 w 262"/>
                  <a:gd name="T17" fmla="*/ 5 h 80"/>
                  <a:gd name="T18" fmla="*/ 2 w 262"/>
                  <a:gd name="T19" fmla="*/ 1 h 80"/>
                  <a:gd name="T20" fmla="*/ 0 w 262"/>
                  <a:gd name="T21" fmla="*/ 0 h 80"/>
                  <a:gd name="T22" fmla="*/ 2 w 262"/>
                  <a:gd name="T23" fmla="*/ 1 h 80"/>
                  <a:gd name="T24" fmla="*/ 10 w 262"/>
                  <a:gd name="T25" fmla="*/ 4 h 80"/>
                  <a:gd name="T26" fmla="*/ 21 w 262"/>
                  <a:gd name="T27" fmla="*/ 9 h 80"/>
                  <a:gd name="T28" fmla="*/ 37 w 262"/>
                  <a:gd name="T29" fmla="*/ 16 h 80"/>
                  <a:gd name="T30" fmla="*/ 78 w 262"/>
                  <a:gd name="T31" fmla="*/ 31 h 80"/>
                  <a:gd name="T32" fmla="*/ 129 w 262"/>
                  <a:gd name="T33" fmla="*/ 47 h 80"/>
                  <a:gd name="T34" fmla="*/ 223 w 262"/>
                  <a:gd name="T35" fmla="*/ 71 h 80"/>
                  <a:gd name="T36" fmla="*/ 251 w 262"/>
                  <a:gd name="T37" fmla="*/ 77 h 80"/>
                  <a:gd name="T38" fmla="*/ 259 w 262"/>
                  <a:gd name="T39" fmla="*/ 79 h 80"/>
                  <a:gd name="T40" fmla="*/ 262 w 262"/>
                  <a:gd name="T4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2" h="80">
                    <a:moveTo>
                      <a:pt x="262" y="80"/>
                    </a:moveTo>
                    <a:cubicBezTo>
                      <a:pt x="262" y="80"/>
                      <a:pt x="261" y="80"/>
                      <a:pt x="259" y="79"/>
                    </a:cubicBezTo>
                    <a:cubicBezTo>
                      <a:pt x="257" y="79"/>
                      <a:pt x="254" y="78"/>
                      <a:pt x="251" y="78"/>
                    </a:cubicBezTo>
                    <a:cubicBezTo>
                      <a:pt x="244" y="77"/>
                      <a:pt x="234" y="75"/>
                      <a:pt x="222" y="72"/>
                    </a:cubicBezTo>
                    <a:cubicBezTo>
                      <a:pt x="198" y="67"/>
                      <a:pt x="164" y="59"/>
                      <a:pt x="128" y="49"/>
                    </a:cubicBezTo>
                    <a:cubicBezTo>
                      <a:pt x="110" y="43"/>
                      <a:pt x="93" y="38"/>
                      <a:pt x="77" y="33"/>
                    </a:cubicBezTo>
                    <a:cubicBezTo>
                      <a:pt x="61" y="27"/>
                      <a:pt x="48" y="22"/>
                      <a:pt x="36" y="17"/>
                    </a:cubicBezTo>
                    <a:cubicBezTo>
                      <a:pt x="30" y="15"/>
                      <a:pt x="25" y="12"/>
                      <a:pt x="21" y="10"/>
                    </a:cubicBezTo>
                    <a:cubicBezTo>
                      <a:pt x="16" y="8"/>
                      <a:pt x="12" y="7"/>
                      <a:pt x="9" y="5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4" y="2"/>
                      <a:pt x="7" y="3"/>
                      <a:pt x="10" y="4"/>
                    </a:cubicBezTo>
                    <a:cubicBezTo>
                      <a:pt x="13" y="6"/>
                      <a:pt x="17" y="7"/>
                      <a:pt x="21" y="9"/>
                    </a:cubicBezTo>
                    <a:cubicBezTo>
                      <a:pt x="26" y="11"/>
                      <a:pt x="31" y="13"/>
                      <a:pt x="37" y="16"/>
                    </a:cubicBezTo>
                    <a:cubicBezTo>
                      <a:pt x="48" y="20"/>
                      <a:pt x="62" y="25"/>
                      <a:pt x="78" y="31"/>
                    </a:cubicBezTo>
                    <a:cubicBezTo>
                      <a:pt x="93" y="36"/>
                      <a:pt x="110" y="41"/>
                      <a:pt x="129" y="47"/>
                    </a:cubicBezTo>
                    <a:cubicBezTo>
                      <a:pt x="165" y="57"/>
                      <a:pt x="198" y="65"/>
                      <a:pt x="223" y="71"/>
                    </a:cubicBezTo>
                    <a:cubicBezTo>
                      <a:pt x="235" y="73"/>
                      <a:pt x="244" y="75"/>
                      <a:pt x="251" y="77"/>
                    </a:cubicBezTo>
                    <a:cubicBezTo>
                      <a:pt x="255" y="78"/>
                      <a:pt x="257" y="78"/>
                      <a:pt x="259" y="79"/>
                    </a:cubicBezTo>
                    <a:cubicBezTo>
                      <a:pt x="261" y="79"/>
                      <a:pt x="262" y="80"/>
                      <a:pt x="262" y="8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93">
                <a:extLst>
                  <a:ext uri="{FF2B5EF4-FFF2-40B4-BE49-F238E27FC236}">
                    <a16:creationId xmlns:a16="http://schemas.microsoft.com/office/drawing/2014/main" id="{B21B55BD-B74A-433E-AFBF-3B7CEA728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2278"/>
                <a:ext cx="131" cy="273"/>
              </a:xfrm>
              <a:custGeom>
                <a:avLst/>
                <a:gdLst>
                  <a:gd name="T0" fmla="*/ 6 w 55"/>
                  <a:gd name="T1" fmla="*/ 115 h 115"/>
                  <a:gd name="T2" fmla="*/ 5 w 55"/>
                  <a:gd name="T3" fmla="*/ 110 h 115"/>
                  <a:gd name="T4" fmla="*/ 4 w 55"/>
                  <a:gd name="T5" fmla="*/ 94 h 115"/>
                  <a:gd name="T6" fmla="*/ 1 w 55"/>
                  <a:gd name="T7" fmla="*/ 72 h 115"/>
                  <a:gd name="T8" fmla="*/ 1 w 55"/>
                  <a:gd name="T9" fmla="*/ 44 h 115"/>
                  <a:gd name="T10" fmla="*/ 15 w 55"/>
                  <a:gd name="T11" fmla="*/ 19 h 115"/>
                  <a:gd name="T12" fmla="*/ 35 w 55"/>
                  <a:gd name="T13" fmla="*/ 7 h 115"/>
                  <a:gd name="T14" fmla="*/ 49 w 55"/>
                  <a:gd name="T15" fmla="*/ 1 h 115"/>
                  <a:gd name="T16" fmla="*/ 54 w 55"/>
                  <a:gd name="T17" fmla="*/ 0 h 115"/>
                  <a:gd name="T18" fmla="*/ 35 w 55"/>
                  <a:gd name="T19" fmla="*/ 8 h 115"/>
                  <a:gd name="T20" fmla="*/ 17 w 55"/>
                  <a:gd name="T21" fmla="*/ 21 h 115"/>
                  <a:gd name="T22" fmla="*/ 4 w 55"/>
                  <a:gd name="T23" fmla="*/ 44 h 115"/>
                  <a:gd name="T24" fmla="*/ 3 w 55"/>
                  <a:gd name="T25" fmla="*/ 72 h 115"/>
                  <a:gd name="T26" fmla="*/ 5 w 55"/>
                  <a:gd name="T27" fmla="*/ 94 h 115"/>
                  <a:gd name="T28" fmla="*/ 6 w 55"/>
                  <a:gd name="T29" fmla="*/ 110 h 115"/>
                  <a:gd name="T30" fmla="*/ 6 w 55"/>
                  <a:gd name="T3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115">
                    <a:moveTo>
                      <a:pt x="6" y="115"/>
                    </a:moveTo>
                    <a:cubicBezTo>
                      <a:pt x="6" y="115"/>
                      <a:pt x="6" y="113"/>
                      <a:pt x="5" y="110"/>
                    </a:cubicBezTo>
                    <a:cubicBezTo>
                      <a:pt x="5" y="106"/>
                      <a:pt x="4" y="100"/>
                      <a:pt x="4" y="94"/>
                    </a:cubicBezTo>
                    <a:cubicBezTo>
                      <a:pt x="3" y="88"/>
                      <a:pt x="2" y="80"/>
                      <a:pt x="1" y="72"/>
                    </a:cubicBezTo>
                    <a:cubicBezTo>
                      <a:pt x="1" y="63"/>
                      <a:pt x="0" y="54"/>
                      <a:pt x="1" y="44"/>
                    </a:cubicBezTo>
                    <a:cubicBezTo>
                      <a:pt x="3" y="34"/>
                      <a:pt x="9" y="25"/>
                      <a:pt x="15" y="19"/>
                    </a:cubicBezTo>
                    <a:cubicBezTo>
                      <a:pt x="22" y="14"/>
                      <a:pt x="29" y="10"/>
                      <a:pt x="35" y="7"/>
                    </a:cubicBezTo>
                    <a:cubicBezTo>
                      <a:pt x="41" y="4"/>
                      <a:pt x="46" y="3"/>
                      <a:pt x="49" y="1"/>
                    </a:cubicBezTo>
                    <a:cubicBezTo>
                      <a:pt x="52" y="0"/>
                      <a:pt x="54" y="0"/>
                      <a:pt x="54" y="0"/>
                    </a:cubicBezTo>
                    <a:cubicBezTo>
                      <a:pt x="55" y="0"/>
                      <a:pt x="47" y="3"/>
                      <a:pt x="35" y="8"/>
                    </a:cubicBezTo>
                    <a:cubicBezTo>
                      <a:pt x="30" y="11"/>
                      <a:pt x="23" y="15"/>
                      <a:pt x="17" y="21"/>
                    </a:cubicBezTo>
                    <a:cubicBezTo>
                      <a:pt x="11" y="27"/>
                      <a:pt x="5" y="35"/>
                      <a:pt x="4" y="44"/>
                    </a:cubicBezTo>
                    <a:cubicBezTo>
                      <a:pt x="2" y="54"/>
                      <a:pt x="3" y="63"/>
                      <a:pt x="3" y="72"/>
                    </a:cubicBezTo>
                    <a:cubicBezTo>
                      <a:pt x="4" y="80"/>
                      <a:pt x="5" y="88"/>
                      <a:pt x="5" y="94"/>
                    </a:cubicBezTo>
                    <a:cubicBezTo>
                      <a:pt x="5" y="100"/>
                      <a:pt x="6" y="105"/>
                      <a:pt x="6" y="110"/>
                    </a:cubicBezTo>
                    <a:cubicBezTo>
                      <a:pt x="6" y="113"/>
                      <a:pt x="6" y="115"/>
                      <a:pt x="6" y="11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94">
                <a:extLst>
                  <a:ext uri="{FF2B5EF4-FFF2-40B4-BE49-F238E27FC236}">
                    <a16:creationId xmlns:a16="http://schemas.microsoft.com/office/drawing/2014/main" id="{05A58DCF-A8B1-4F47-ADEB-8DDA292C5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6" y="2475"/>
                <a:ext cx="57" cy="26"/>
              </a:xfrm>
              <a:custGeom>
                <a:avLst/>
                <a:gdLst>
                  <a:gd name="T0" fmla="*/ 1 w 24"/>
                  <a:gd name="T1" fmla="*/ 0 h 11"/>
                  <a:gd name="T2" fmla="*/ 12 w 24"/>
                  <a:gd name="T3" fmla="*/ 4 h 11"/>
                  <a:gd name="T4" fmla="*/ 23 w 24"/>
                  <a:gd name="T5" fmla="*/ 10 h 11"/>
                  <a:gd name="T6" fmla="*/ 12 w 24"/>
                  <a:gd name="T7" fmla="*/ 6 h 11"/>
                  <a:gd name="T8" fmla="*/ 1 w 2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1">
                    <a:moveTo>
                      <a:pt x="1" y="0"/>
                    </a:moveTo>
                    <a:cubicBezTo>
                      <a:pt x="1" y="0"/>
                      <a:pt x="6" y="1"/>
                      <a:pt x="12" y="4"/>
                    </a:cubicBezTo>
                    <a:cubicBezTo>
                      <a:pt x="19" y="7"/>
                      <a:pt x="24" y="10"/>
                      <a:pt x="23" y="10"/>
                    </a:cubicBezTo>
                    <a:cubicBezTo>
                      <a:pt x="23" y="11"/>
                      <a:pt x="18" y="9"/>
                      <a:pt x="12" y="6"/>
                    </a:cubicBezTo>
                    <a:cubicBezTo>
                      <a:pt x="5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95">
                <a:extLst>
                  <a:ext uri="{FF2B5EF4-FFF2-40B4-BE49-F238E27FC236}">
                    <a16:creationId xmlns:a16="http://schemas.microsoft.com/office/drawing/2014/main" id="{3F9BDF99-81BA-41CC-AB5C-48E07906B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2451"/>
                <a:ext cx="41" cy="52"/>
              </a:xfrm>
              <a:custGeom>
                <a:avLst/>
                <a:gdLst>
                  <a:gd name="T0" fmla="*/ 0 w 17"/>
                  <a:gd name="T1" fmla="*/ 0 h 22"/>
                  <a:gd name="T2" fmla="*/ 8 w 17"/>
                  <a:gd name="T3" fmla="*/ 11 h 22"/>
                  <a:gd name="T4" fmla="*/ 16 w 17"/>
                  <a:gd name="T5" fmla="*/ 21 h 22"/>
                  <a:gd name="T6" fmla="*/ 6 w 17"/>
                  <a:gd name="T7" fmla="*/ 12 h 22"/>
                  <a:gd name="T8" fmla="*/ 0 w 1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2">
                    <a:moveTo>
                      <a:pt x="0" y="0"/>
                    </a:moveTo>
                    <a:cubicBezTo>
                      <a:pt x="1" y="0"/>
                      <a:pt x="3" y="5"/>
                      <a:pt x="8" y="11"/>
                    </a:cubicBezTo>
                    <a:cubicBezTo>
                      <a:pt x="12" y="17"/>
                      <a:pt x="17" y="21"/>
                      <a:pt x="16" y="21"/>
                    </a:cubicBezTo>
                    <a:cubicBezTo>
                      <a:pt x="16" y="22"/>
                      <a:pt x="11" y="18"/>
                      <a:pt x="6" y="12"/>
                    </a:cubicBezTo>
                    <a:cubicBezTo>
                      <a:pt x="1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96">
                <a:extLst>
                  <a:ext uri="{FF2B5EF4-FFF2-40B4-BE49-F238E27FC236}">
                    <a16:creationId xmlns:a16="http://schemas.microsoft.com/office/drawing/2014/main" id="{E055FFFD-91BD-4D47-BA2E-C446E3D31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3" y="2486"/>
                <a:ext cx="52" cy="84"/>
              </a:xfrm>
              <a:custGeom>
                <a:avLst/>
                <a:gdLst>
                  <a:gd name="T0" fmla="*/ 22 w 22"/>
                  <a:gd name="T1" fmla="*/ 0 h 35"/>
                  <a:gd name="T2" fmla="*/ 21 w 22"/>
                  <a:gd name="T3" fmla="*/ 2 h 35"/>
                  <a:gd name="T4" fmla="*/ 15 w 22"/>
                  <a:gd name="T5" fmla="*/ 3 h 35"/>
                  <a:gd name="T6" fmla="*/ 7 w 22"/>
                  <a:gd name="T7" fmla="*/ 3 h 35"/>
                  <a:gd name="T8" fmla="*/ 2 w 22"/>
                  <a:gd name="T9" fmla="*/ 9 h 35"/>
                  <a:gd name="T10" fmla="*/ 1 w 22"/>
                  <a:gd name="T11" fmla="*/ 35 h 35"/>
                  <a:gd name="T12" fmla="*/ 0 w 22"/>
                  <a:gd name="T13" fmla="*/ 9 h 35"/>
                  <a:gd name="T14" fmla="*/ 2 w 22"/>
                  <a:gd name="T15" fmla="*/ 4 h 35"/>
                  <a:gd name="T16" fmla="*/ 7 w 22"/>
                  <a:gd name="T17" fmla="*/ 1 h 35"/>
                  <a:gd name="T18" fmla="*/ 15 w 22"/>
                  <a:gd name="T19" fmla="*/ 2 h 35"/>
                  <a:gd name="T20" fmla="*/ 22 w 22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2" y="0"/>
                      <a:pt x="22" y="1"/>
                      <a:pt x="21" y="2"/>
                    </a:cubicBezTo>
                    <a:cubicBezTo>
                      <a:pt x="19" y="3"/>
                      <a:pt x="17" y="3"/>
                      <a:pt x="15" y="3"/>
                    </a:cubicBezTo>
                    <a:cubicBezTo>
                      <a:pt x="13" y="3"/>
                      <a:pt x="10" y="3"/>
                      <a:pt x="7" y="3"/>
                    </a:cubicBezTo>
                    <a:cubicBezTo>
                      <a:pt x="4" y="4"/>
                      <a:pt x="2" y="6"/>
                      <a:pt x="2" y="9"/>
                    </a:cubicBezTo>
                    <a:cubicBezTo>
                      <a:pt x="2" y="24"/>
                      <a:pt x="2" y="35"/>
                      <a:pt x="1" y="35"/>
                    </a:cubicBezTo>
                    <a:cubicBezTo>
                      <a:pt x="0" y="35"/>
                      <a:pt x="0" y="24"/>
                      <a:pt x="0" y="9"/>
                    </a:cubicBezTo>
                    <a:cubicBezTo>
                      <a:pt x="0" y="8"/>
                      <a:pt x="0" y="5"/>
                      <a:pt x="2" y="4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10" y="1"/>
                      <a:pt x="13" y="2"/>
                      <a:pt x="15" y="2"/>
                    </a:cubicBezTo>
                    <a:cubicBezTo>
                      <a:pt x="20" y="2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97">
                <a:extLst>
                  <a:ext uri="{FF2B5EF4-FFF2-40B4-BE49-F238E27FC236}">
                    <a16:creationId xmlns:a16="http://schemas.microsoft.com/office/drawing/2014/main" id="{B0E46395-3E89-4C96-969D-CF561C580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" y="862"/>
                <a:ext cx="192" cy="297"/>
              </a:xfrm>
              <a:custGeom>
                <a:avLst/>
                <a:gdLst>
                  <a:gd name="T0" fmla="*/ 32 w 81"/>
                  <a:gd name="T1" fmla="*/ 4 h 125"/>
                  <a:gd name="T2" fmla="*/ 9 w 81"/>
                  <a:gd name="T3" fmla="*/ 64 h 125"/>
                  <a:gd name="T4" fmla="*/ 31 w 81"/>
                  <a:gd name="T5" fmla="*/ 120 h 125"/>
                  <a:gd name="T6" fmla="*/ 39 w 81"/>
                  <a:gd name="T7" fmla="*/ 125 h 125"/>
                  <a:gd name="T8" fmla="*/ 44 w 81"/>
                  <a:gd name="T9" fmla="*/ 121 h 125"/>
                  <a:gd name="T10" fmla="*/ 77 w 81"/>
                  <a:gd name="T11" fmla="*/ 62 h 125"/>
                  <a:gd name="T12" fmla="*/ 57 w 81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25">
                    <a:moveTo>
                      <a:pt x="32" y="4"/>
                    </a:moveTo>
                    <a:cubicBezTo>
                      <a:pt x="17" y="9"/>
                      <a:pt x="0" y="19"/>
                      <a:pt x="9" y="64"/>
                    </a:cubicBezTo>
                    <a:cubicBezTo>
                      <a:pt x="13" y="85"/>
                      <a:pt x="17" y="105"/>
                      <a:pt x="31" y="120"/>
                    </a:cubicBezTo>
                    <a:cubicBezTo>
                      <a:pt x="33" y="123"/>
                      <a:pt x="36" y="125"/>
                      <a:pt x="39" y="125"/>
                    </a:cubicBezTo>
                    <a:cubicBezTo>
                      <a:pt x="41" y="124"/>
                      <a:pt x="43" y="123"/>
                      <a:pt x="44" y="121"/>
                    </a:cubicBezTo>
                    <a:cubicBezTo>
                      <a:pt x="59" y="104"/>
                      <a:pt x="72" y="85"/>
                      <a:pt x="77" y="62"/>
                    </a:cubicBezTo>
                    <a:cubicBezTo>
                      <a:pt x="81" y="40"/>
                      <a:pt x="75" y="15"/>
                      <a:pt x="57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98">
                <a:extLst>
                  <a:ext uri="{FF2B5EF4-FFF2-40B4-BE49-F238E27FC236}">
                    <a16:creationId xmlns:a16="http://schemas.microsoft.com/office/drawing/2014/main" id="{D1FF5B8A-4CED-4098-88E0-88560C416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" y="829"/>
                <a:ext cx="254" cy="598"/>
              </a:xfrm>
              <a:custGeom>
                <a:avLst/>
                <a:gdLst>
                  <a:gd name="T0" fmla="*/ 36 w 107"/>
                  <a:gd name="T1" fmla="*/ 217 h 252"/>
                  <a:gd name="T2" fmla="*/ 35 w 107"/>
                  <a:gd name="T3" fmla="*/ 173 h 252"/>
                  <a:gd name="T4" fmla="*/ 1 w 107"/>
                  <a:gd name="T5" fmla="*/ 137 h 252"/>
                  <a:gd name="T6" fmla="*/ 0 w 107"/>
                  <a:gd name="T7" fmla="*/ 47 h 252"/>
                  <a:gd name="T8" fmla="*/ 62 w 107"/>
                  <a:gd name="T9" fmla="*/ 0 h 252"/>
                  <a:gd name="T10" fmla="*/ 106 w 107"/>
                  <a:gd name="T11" fmla="*/ 61 h 252"/>
                  <a:gd name="T12" fmla="*/ 107 w 107"/>
                  <a:gd name="T13" fmla="*/ 216 h 252"/>
                  <a:gd name="T14" fmla="*/ 72 w 107"/>
                  <a:gd name="T15" fmla="*/ 252 h 252"/>
                  <a:gd name="T16" fmla="*/ 36 w 107"/>
                  <a:gd name="T17" fmla="*/ 217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52">
                    <a:moveTo>
                      <a:pt x="36" y="217"/>
                    </a:moveTo>
                    <a:cubicBezTo>
                      <a:pt x="36" y="196"/>
                      <a:pt x="35" y="173"/>
                      <a:pt x="35" y="173"/>
                    </a:cubicBezTo>
                    <a:cubicBezTo>
                      <a:pt x="35" y="173"/>
                      <a:pt x="3" y="169"/>
                      <a:pt x="1" y="137"/>
                    </a:cubicBezTo>
                    <a:cubicBezTo>
                      <a:pt x="0" y="104"/>
                      <a:pt x="0" y="47"/>
                      <a:pt x="0" y="4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7" y="216"/>
                      <a:pt x="107" y="216"/>
                      <a:pt x="107" y="216"/>
                    </a:cubicBezTo>
                    <a:cubicBezTo>
                      <a:pt x="107" y="236"/>
                      <a:pt x="91" y="252"/>
                      <a:pt x="72" y="252"/>
                    </a:cubicBezTo>
                    <a:cubicBezTo>
                      <a:pt x="52" y="252"/>
                      <a:pt x="37" y="236"/>
                      <a:pt x="36" y="217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99">
                <a:extLst>
                  <a:ext uri="{FF2B5EF4-FFF2-40B4-BE49-F238E27FC236}">
                    <a16:creationId xmlns:a16="http://schemas.microsoft.com/office/drawing/2014/main" id="{BF6DC889-7BB5-4A7B-9323-6DF5C50A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1207"/>
                <a:ext cx="99" cy="57"/>
              </a:xfrm>
              <a:custGeom>
                <a:avLst/>
                <a:gdLst>
                  <a:gd name="T0" fmla="*/ 0 w 42"/>
                  <a:gd name="T1" fmla="*/ 14 h 24"/>
                  <a:gd name="T2" fmla="*/ 42 w 42"/>
                  <a:gd name="T3" fmla="*/ 0 h 24"/>
                  <a:gd name="T4" fmla="*/ 0 w 42"/>
                  <a:gd name="T5" fmla="*/ 22 h 24"/>
                  <a:gd name="T6" fmla="*/ 0 w 42"/>
                  <a:gd name="T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24">
                    <a:moveTo>
                      <a:pt x="0" y="14"/>
                    </a:moveTo>
                    <a:cubicBezTo>
                      <a:pt x="0" y="14"/>
                      <a:pt x="21" y="15"/>
                      <a:pt x="42" y="0"/>
                    </a:cubicBezTo>
                    <a:cubicBezTo>
                      <a:pt x="42" y="0"/>
                      <a:pt x="32" y="24"/>
                      <a:pt x="0" y="22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00">
                <a:extLst>
                  <a:ext uri="{FF2B5EF4-FFF2-40B4-BE49-F238E27FC236}">
                    <a16:creationId xmlns:a16="http://schemas.microsoft.com/office/drawing/2014/main" id="{8C74E293-627F-46A7-BD2A-C9C432ED5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" y="1123"/>
                <a:ext cx="41" cy="38"/>
              </a:xfrm>
              <a:custGeom>
                <a:avLst/>
                <a:gdLst>
                  <a:gd name="T0" fmla="*/ 1 w 17"/>
                  <a:gd name="T1" fmla="*/ 11 h 16"/>
                  <a:gd name="T2" fmla="*/ 1 w 17"/>
                  <a:gd name="T3" fmla="*/ 7 h 16"/>
                  <a:gd name="T4" fmla="*/ 5 w 17"/>
                  <a:gd name="T5" fmla="*/ 6 h 16"/>
                  <a:gd name="T6" fmla="*/ 11 w 17"/>
                  <a:gd name="T7" fmla="*/ 0 h 16"/>
                  <a:gd name="T8" fmla="*/ 17 w 17"/>
                  <a:gd name="T9" fmla="*/ 6 h 16"/>
                  <a:gd name="T10" fmla="*/ 13 w 17"/>
                  <a:gd name="T11" fmla="*/ 14 h 16"/>
                  <a:gd name="T12" fmla="*/ 5 w 17"/>
                  <a:gd name="T13" fmla="*/ 14 h 16"/>
                  <a:gd name="T14" fmla="*/ 0 w 17"/>
                  <a:gd name="T1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" y="11"/>
                    </a:moveTo>
                    <a:cubicBezTo>
                      <a:pt x="0" y="10"/>
                      <a:pt x="0" y="8"/>
                      <a:pt x="1" y="7"/>
                    </a:cubicBezTo>
                    <a:cubicBezTo>
                      <a:pt x="2" y="6"/>
                      <a:pt x="3" y="6"/>
                      <a:pt x="5" y="6"/>
                    </a:cubicBezTo>
                    <a:cubicBezTo>
                      <a:pt x="5" y="3"/>
                      <a:pt x="8" y="0"/>
                      <a:pt x="11" y="0"/>
                    </a:cubicBezTo>
                    <a:cubicBezTo>
                      <a:pt x="14" y="1"/>
                      <a:pt x="16" y="3"/>
                      <a:pt x="17" y="6"/>
                    </a:cubicBezTo>
                    <a:cubicBezTo>
                      <a:pt x="17" y="9"/>
                      <a:pt x="16" y="12"/>
                      <a:pt x="13" y="14"/>
                    </a:cubicBezTo>
                    <a:cubicBezTo>
                      <a:pt x="11" y="15"/>
                      <a:pt x="8" y="16"/>
                      <a:pt x="5" y="14"/>
                    </a:cubicBezTo>
                    <a:cubicBezTo>
                      <a:pt x="3" y="13"/>
                      <a:pt x="1" y="12"/>
                      <a:pt x="0" y="9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201">
                <a:extLst>
                  <a:ext uri="{FF2B5EF4-FFF2-40B4-BE49-F238E27FC236}">
                    <a16:creationId xmlns:a16="http://schemas.microsoft.com/office/drawing/2014/main" id="{9CD78E86-B8F5-45FD-9075-F422D41E9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" y="1024"/>
                <a:ext cx="21" cy="21"/>
              </a:xfrm>
              <a:custGeom>
                <a:avLst/>
                <a:gdLst>
                  <a:gd name="T0" fmla="*/ 0 w 9"/>
                  <a:gd name="T1" fmla="*/ 4 h 9"/>
                  <a:gd name="T2" fmla="*/ 5 w 9"/>
                  <a:gd name="T3" fmla="*/ 9 h 9"/>
                  <a:gd name="T4" fmla="*/ 9 w 9"/>
                  <a:gd name="T5" fmla="*/ 5 h 9"/>
                  <a:gd name="T6" fmla="*/ 5 w 9"/>
                  <a:gd name="T7" fmla="*/ 0 h 9"/>
                  <a:gd name="T8" fmla="*/ 0 w 9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202">
                <a:extLst>
                  <a:ext uri="{FF2B5EF4-FFF2-40B4-BE49-F238E27FC236}">
                    <a16:creationId xmlns:a16="http://schemas.microsoft.com/office/drawing/2014/main" id="{BA9BD8AD-0551-48BD-8B53-EB0EB112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" y="1014"/>
                <a:ext cx="43" cy="12"/>
              </a:xfrm>
              <a:custGeom>
                <a:avLst/>
                <a:gdLst>
                  <a:gd name="T0" fmla="*/ 0 w 18"/>
                  <a:gd name="T1" fmla="*/ 5 h 5"/>
                  <a:gd name="T2" fmla="*/ 9 w 18"/>
                  <a:gd name="T3" fmla="*/ 3 h 5"/>
                  <a:gd name="T4" fmla="*/ 18 w 18"/>
                  <a:gd name="T5" fmla="*/ 4 h 5"/>
                  <a:gd name="T6" fmla="*/ 16 w 18"/>
                  <a:gd name="T7" fmla="*/ 2 h 5"/>
                  <a:gd name="T8" fmla="*/ 9 w 18"/>
                  <a:gd name="T9" fmla="*/ 0 h 5"/>
                  <a:gd name="T10" fmla="*/ 2 w 18"/>
                  <a:gd name="T11" fmla="*/ 2 h 5"/>
                  <a:gd name="T12" fmla="*/ 0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0" y="5"/>
                    </a:moveTo>
                    <a:cubicBezTo>
                      <a:pt x="1" y="5"/>
                      <a:pt x="4" y="3"/>
                      <a:pt x="9" y="3"/>
                    </a:cubicBezTo>
                    <a:cubicBezTo>
                      <a:pt x="14" y="3"/>
                      <a:pt x="18" y="5"/>
                      <a:pt x="18" y="4"/>
                    </a:cubicBezTo>
                    <a:cubicBezTo>
                      <a:pt x="18" y="4"/>
                      <a:pt x="18" y="3"/>
                      <a:pt x="16" y="2"/>
                    </a:cubicBezTo>
                    <a:cubicBezTo>
                      <a:pt x="15" y="1"/>
                      <a:pt x="12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203">
                <a:extLst>
                  <a:ext uri="{FF2B5EF4-FFF2-40B4-BE49-F238E27FC236}">
                    <a16:creationId xmlns:a16="http://schemas.microsoft.com/office/drawing/2014/main" id="{B0A18276-E282-4109-9F01-0D0AAA776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1024"/>
                <a:ext cx="22" cy="21"/>
              </a:xfrm>
              <a:custGeom>
                <a:avLst/>
                <a:gdLst>
                  <a:gd name="T0" fmla="*/ 0 w 9"/>
                  <a:gd name="T1" fmla="*/ 5 h 9"/>
                  <a:gd name="T2" fmla="*/ 4 w 9"/>
                  <a:gd name="T3" fmla="*/ 9 h 9"/>
                  <a:gd name="T4" fmla="*/ 9 w 9"/>
                  <a:gd name="T5" fmla="*/ 5 h 9"/>
                  <a:gd name="T6" fmla="*/ 4 w 9"/>
                  <a:gd name="T7" fmla="*/ 1 h 9"/>
                  <a:gd name="T8" fmla="*/ 0 w 9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8"/>
                      <a:pt x="9" y="5"/>
                    </a:cubicBezTo>
                    <a:cubicBezTo>
                      <a:pt x="9" y="3"/>
                      <a:pt x="7" y="1"/>
                      <a:pt x="4" y="1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04">
                <a:extLst>
                  <a:ext uri="{FF2B5EF4-FFF2-40B4-BE49-F238E27FC236}">
                    <a16:creationId xmlns:a16="http://schemas.microsoft.com/office/drawing/2014/main" id="{C9AA1B22-0330-4C21-A697-CD19C65FE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" y="1017"/>
                <a:ext cx="43" cy="11"/>
              </a:xfrm>
              <a:custGeom>
                <a:avLst/>
                <a:gdLst>
                  <a:gd name="T0" fmla="*/ 0 w 18"/>
                  <a:gd name="T1" fmla="*/ 4 h 5"/>
                  <a:gd name="T2" fmla="*/ 9 w 18"/>
                  <a:gd name="T3" fmla="*/ 3 h 5"/>
                  <a:gd name="T4" fmla="*/ 18 w 18"/>
                  <a:gd name="T5" fmla="*/ 4 h 5"/>
                  <a:gd name="T6" fmla="*/ 16 w 18"/>
                  <a:gd name="T7" fmla="*/ 2 h 5"/>
                  <a:gd name="T8" fmla="*/ 9 w 18"/>
                  <a:gd name="T9" fmla="*/ 0 h 5"/>
                  <a:gd name="T10" fmla="*/ 2 w 18"/>
                  <a:gd name="T11" fmla="*/ 2 h 5"/>
                  <a:gd name="T12" fmla="*/ 0 w 18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0" y="4"/>
                    </a:moveTo>
                    <a:cubicBezTo>
                      <a:pt x="1" y="5"/>
                      <a:pt x="4" y="2"/>
                      <a:pt x="9" y="3"/>
                    </a:cubicBezTo>
                    <a:cubicBezTo>
                      <a:pt x="14" y="2"/>
                      <a:pt x="17" y="5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9" y="0"/>
                    </a:cubicBezTo>
                    <a:cubicBezTo>
                      <a:pt x="6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28B8C3BE-44DC-4560-8DDA-3040A8ADC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1017"/>
              <a:ext cx="35" cy="97"/>
            </a:xfrm>
            <a:custGeom>
              <a:avLst/>
              <a:gdLst>
                <a:gd name="T0" fmla="*/ 12 w 15"/>
                <a:gd name="T1" fmla="*/ 40 h 41"/>
                <a:gd name="T2" fmla="*/ 5 w 15"/>
                <a:gd name="T3" fmla="*/ 39 h 41"/>
                <a:gd name="T4" fmla="*/ 2 w 15"/>
                <a:gd name="T5" fmla="*/ 38 h 41"/>
                <a:gd name="T6" fmla="*/ 3 w 15"/>
                <a:gd name="T7" fmla="*/ 34 h 41"/>
                <a:gd name="T8" fmla="*/ 6 w 15"/>
                <a:gd name="T9" fmla="*/ 25 h 41"/>
                <a:gd name="T10" fmla="*/ 15 w 15"/>
                <a:gd name="T11" fmla="*/ 0 h 41"/>
                <a:gd name="T12" fmla="*/ 4 w 15"/>
                <a:gd name="T13" fmla="*/ 24 h 41"/>
                <a:gd name="T14" fmla="*/ 1 w 15"/>
                <a:gd name="T15" fmla="*/ 33 h 41"/>
                <a:gd name="T16" fmla="*/ 0 w 15"/>
                <a:gd name="T17" fmla="*/ 38 h 41"/>
                <a:gd name="T18" fmla="*/ 2 w 15"/>
                <a:gd name="T19" fmla="*/ 40 h 41"/>
                <a:gd name="T20" fmla="*/ 4 w 15"/>
                <a:gd name="T21" fmla="*/ 40 h 41"/>
                <a:gd name="T22" fmla="*/ 12 w 15"/>
                <a:gd name="T23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1">
                  <a:moveTo>
                    <a:pt x="12" y="40"/>
                  </a:moveTo>
                  <a:cubicBezTo>
                    <a:pt x="12" y="40"/>
                    <a:pt x="9" y="39"/>
                    <a:pt x="5" y="39"/>
                  </a:cubicBezTo>
                  <a:cubicBezTo>
                    <a:pt x="3" y="39"/>
                    <a:pt x="2" y="38"/>
                    <a:pt x="2" y="38"/>
                  </a:cubicBezTo>
                  <a:cubicBezTo>
                    <a:pt x="2" y="37"/>
                    <a:pt x="2" y="35"/>
                    <a:pt x="3" y="34"/>
                  </a:cubicBezTo>
                  <a:cubicBezTo>
                    <a:pt x="4" y="31"/>
                    <a:pt x="5" y="28"/>
                    <a:pt x="6" y="25"/>
                  </a:cubicBezTo>
                  <a:cubicBezTo>
                    <a:pt x="11" y="11"/>
                    <a:pt x="15" y="0"/>
                    <a:pt x="15" y="0"/>
                  </a:cubicBezTo>
                  <a:cubicBezTo>
                    <a:pt x="14" y="0"/>
                    <a:pt x="10" y="10"/>
                    <a:pt x="4" y="24"/>
                  </a:cubicBezTo>
                  <a:cubicBezTo>
                    <a:pt x="3" y="27"/>
                    <a:pt x="2" y="30"/>
                    <a:pt x="1" y="33"/>
                  </a:cubicBezTo>
                  <a:cubicBezTo>
                    <a:pt x="0" y="35"/>
                    <a:pt x="0" y="36"/>
                    <a:pt x="0" y="38"/>
                  </a:cubicBezTo>
                  <a:cubicBezTo>
                    <a:pt x="1" y="39"/>
                    <a:pt x="2" y="40"/>
                    <a:pt x="2" y="40"/>
                  </a:cubicBezTo>
                  <a:cubicBezTo>
                    <a:pt x="3" y="40"/>
                    <a:pt x="4" y="40"/>
                    <a:pt x="4" y="40"/>
                  </a:cubicBezTo>
                  <a:cubicBezTo>
                    <a:pt x="9" y="41"/>
                    <a:pt x="12" y="41"/>
                    <a:pt x="12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7">
              <a:extLst>
                <a:ext uri="{FF2B5EF4-FFF2-40B4-BE49-F238E27FC236}">
                  <a16:creationId xmlns:a16="http://schemas.microsoft.com/office/drawing/2014/main" id="{64680A4C-0EEF-47F5-A04E-A93D1BEC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1121"/>
              <a:ext cx="40" cy="33"/>
            </a:xfrm>
            <a:custGeom>
              <a:avLst/>
              <a:gdLst>
                <a:gd name="T0" fmla="*/ 16 w 17"/>
                <a:gd name="T1" fmla="*/ 0 h 14"/>
                <a:gd name="T2" fmla="*/ 10 w 17"/>
                <a:gd name="T3" fmla="*/ 9 h 14"/>
                <a:gd name="T4" fmla="*/ 0 w 17"/>
                <a:gd name="T5" fmla="*/ 12 h 14"/>
                <a:gd name="T6" fmla="*/ 4 w 17"/>
                <a:gd name="T7" fmla="*/ 14 h 14"/>
                <a:gd name="T8" fmla="*/ 12 w 17"/>
                <a:gd name="T9" fmla="*/ 11 h 14"/>
                <a:gd name="T10" fmla="*/ 16 w 17"/>
                <a:gd name="T11" fmla="*/ 3 h 14"/>
                <a:gd name="T12" fmla="*/ 16 w 1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4">
                  <a:moveTo>
                    <a:pt x="16" y="0"/>
                  </a:moveTo>
                  <a:cubicBezTo>
                    <a:pt x="15" y="0"/>
                    <a:pt x="15" y="5"/>
                    <a:pt x="10" y="9"/>
                  </a:cubicBezTo>
                  <a:cubicBezTo>
                    <a:pt x="6" y="12"/>
                    <a:pt x="0" y="12"/>
                    <a:pt x="0" y="12"/>
                  </a:cubicBezTo>
                  <a:cubicBezTo>
                    <a:pt x="0" y="13"/>
                    <a:pt x="1" y="13"/>
                    <a:pt x="4" y="14"/>
                  </a:cubicBezTo>
                  <a:cubicBezTo>
                    <a:pt x="6" y="14"/>
                    <a:pt x="10" y="13"/>
                    <a:pt x="12" y="11"/>
                  </a:cubicBezTo>
                  <a:cubicBezTo>
                    <a:pt x="15" y="8"/>
                    <a:pt x="16" y="5"/>
                    <a:pt x="16" y="3"/>
                  </a:cubicBezTo>
                  <a:cubicBezTo>
                    <a:pt x="17" y="1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8">
              <a:extLst>
                <a:ext uri="{FF2B5EF4-FFF2-40B4-BE49-F238E27FC236}">
                  <a16:creationId xmlns:a16="http://schemas.microsoft.com/office/drawing/2014/main" id="{7E2C6C94-B4A5-45FF-AA43-749B4954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993"/>
              <a:ext cx="52" cy="16"/>
            </a:xfrm>
            <a:custGeom>
              <a:avLst/>
              <a:gdLst>
                <a:gd name="T0" fmla="*/ 0 w 22"/>
                <a:gd name="T1" fmla="*/ 4 h 7"/>
                <a:gd name="T2" fmla="*/ 11 w 22"/>
                <a:gd name="T3" fmla="*/ 5 h 7"/>
                <a:gd name="T4" fmla="*/ 22 w 22"/>
                <a:gd name="T5" fmla="*/ 6 h 7"/>
                <a:gd name="T6" fmla="*/ 19 w 22"/>
                <a:gd name="T7" fmla="*/ 3 h 7"/>
                <a:gd name="T8" fmla="*/ 11 w 22"/>
                <a:gd name="T9" fmla="*/ 0 h 7"/>
                <a:gd name="T10" fmla="*/ 3 w 22"/>
                <a:gd name="T11" fmla="*/ 1 h 7"/>
                <a:gd name="T12" fmla="*/ 0 w 2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4"/>
                  </a:moveTo>
                  <a:cubicBezTo>
                    <a:pt x="0" y="5"/>
                    <a:pt x="5" y="4"/>
                    <a:pt x="11" y="5"/>
                  </a:cubicBezTo>
                  <a:cubicBezTo>
                    <a:pt x="16" y="6"/>
                    <a:pt x="21" y="7"/>
                    <a:pt x="22" y="6"/>
                  </a:cubicBezTo>
                  <a:cubicBezTo>
                    <a:pt x="22" y="5"/>
                    <a:pt x="21" y="4"/>
                    <a:pt x="19" y="3"/>
                  </a:cubicBezTo>
                  <a:cubicBezTo>
                    <a:pt x="18" y="2"/>
                    <a:pt x="15" y="1"/>
                    <a:pt x="11" y="0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9">
              <a:extLst>
                <a:ext uri="{FF2B5EF4-FFF2-40B4-BE49-F238E27FC236}">
                  <a16:creationId xmlns:a16="http://schemas.microsoft.com/office/drawing/2014/main" id="{036BA055-18B7-48D4-BABC-686EAAEB3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" y="979"/>
              <a:ext cx="40" cy="16"/>
            </a:xfrm>
            <a:custGeom>
              <a:avLst/>
              <a:gdLst>
                <a:gd name="T0" fmla="*/ 0 w 17"/>
                <a:gd name="T1" fmla="*/ 6 h 7"/>
                <a:gd name="T2" fmla="*/ 8 w 17"/>
                <a:gd name="T3" fmla="*/ 5 h 7"/>
                <a:gd name="T4" fmla="*/ 17 w 17"/>
                <a:gd name="T5" fmla="*/ 5 h 7"/>
                <a:gd name="T6" fmla="*/ 15 w 17"/>
                <a:gd name="T7" fmla="*/ 2 h 7"/>
                <a:gd name="T8" fmla="*/ 8 w 17"/>
                <a:gd name="T9" fmla="*/ 1 h 7"/>
                <a:gd name="T10" fmla="*/ 2 w 17"/>
                <a:gd name="T11" fmla="*/ 3 h 7"/>
                <a:gd name="T12" fmla="*/ 0 w 1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">
                  <a:moveTo>
                    <a:pt x="0" y="6"/>
                  </a:moveTo>
                  <a:cubicBezTo>
                    <a:pt x="1" y="7"/>
                    <a:pt x="4" y="5"/>
                    <a:pt x="8" y="5"/>
                  </a:cubicBezTo>
                  <a:cubicBezTo>
                    <a:pt x="12" y="5"/>
                    <a:pt x="16" y="6"/>
                    <a:pt x="17" y="5"/>
                  </a:cubicBezTo>
                  <a:cubicBezTo>
                    <a:pt x="17" y="4"/>
                    <a:pt x="16" y="3"/>
                    <a:pt x="15" y="2"/>
                  </a:cubicBezTo>
                  <a:cubicBezTo>
                    <a:pt x="13" y="1"/>
                    <a:pt x="11" y="0"/>
                    <a:pt x="8" y="1"/>
                  </a:cubicBezTo>
                  <a:cubicBezTo>
                    <a:pt x="5" y="1"/>
                    <a:pt x="3" y="2"/>
                    <a:pt x="2" y="3"/>
                  </a:cubicBezTo>
                  <a:cubicBezTo>
                    <a:pt x="0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0">
              <a:extLst>
                <a:ext uri="{FF2B5EF4-FFF2-40B4-BE49-F238E27FC236}">
                  <a16:creationId xmlns:a16="http://schemas.microsoft.com/office/drawing/2014/main" id="{5CD7EC34-370F-42F0-8B99-57773547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" y="810"/>
              <a:ext cx="314" cy="425"/>
            </a:xfrm>
            <a:custGeom>
              <a:avLst/>
              <a:gdLst>
                <a:gd name="T0" fmla="*/ 73 w 132"/>
                <a:gd name="T1" fmla="*/ 78 h 179"/>
                <a:gd name="T2" fmla="*/ 89 w 132"/>
                <a:gd name="T3" fmla="*/ 72 h 179"/>
                <a:gd name="T4" fmla="*/ 95 w 132"/>
                <a:gd name="T5" fmla="*/ 96 h 179"/>
                <a:gd name="T6" fmla="*/ 108 w 132"/>
                <a:gd name="T7" fmla="*/ 178 h 179"/>
                <a:gd name="T8" fmla="*/ 126 w 132"/>
                <a:gd name="T9" fmla="*/ 94 h 179"/>
                <a:gd name="T10" fmla="*/ 112 w 132"/>
                <a:gd name="T11" fmla="*/ 36 h 179"/>
                <a:gd name="T12" fmla="*/ 44 w 132"/>
                <a:gd name="T13" fmla="*/ 2 h 179"/>
                <a:gd name="T14" fmla="*/ 13 w 132"/>
                <a:gd name="T15" fmla="*/ 13 h 179"/>
                <a:gd name="T16" fmla="*/ 1 w 132"/>
                <a:gd name="T17" fmla="*/ 36 h 179"/>
                <a:gd name="T18" fmla="*/ 48 w 132"/>
                <a:gd name="T19" fmla="*/ 66 h 179"/>
                <a:gd name="T20" fmla="*/ 50 w 132"/>
                <a:gd name="T21" fmla="*/ 69 h 179"/>
                <a:gd name="T22" fmla="*/ 73 w 132"/>
                <a:gd name="T23" fmla="*/ 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179">
                  <a:moveTo>
                    <a:pt x="73" y="78"/>
                  </a:moveTo>
                  <a:cubicBezTo>
                    <a:pt x="79" y="78"/>
                    <a:pt x="85" y="76"/>
                    <a:pt x="89" y="72"/>
                  </a:cubicBezTo>
                  <a:cubicBezTo>
                    <a:pt x="92" y="80"/>
                    <a:pt x="92" y="89"/>
                    <a:pt x="95" y="96"/>
                  </a:cubicBezTo>
                  <a:cubicBezTo>
                    <a:pt x="97" y="104"/>
                    <a:pt x="100" y="179"/>
                    <a:pt x="108" y="178"/>
                  </a:cubicBezTo>
                  <a:cubicBezTo>
                    <a:pt x="115" y="177"/>
                    <a:pt x="124" y="102"/>
                    <a:pt x="126" y="94"/>
                  </a:cubicBezTo>
                  <a:cubicBezTo>
                    <a:pt x="132" y="74"/>
                    <a:pt x="125" y="52"/>
                    <a:pt x="112" y="36"/>
                  </a:cubicBezTo>
                  <a:cubicBezTo>
                    <a:pt x="96" y="17"/>
                    <a:pt x="69" y="0"/>
                    <a:pt x="44" y="2"/>
                  </a:cubicBezTo>
                  <a:cubicBezTo>
                    <a:pt x="33" y="3"/>
                    <a:pt x="22" y="6"/>
                    <a:pt x="13" y="13"/>
                  </a:cubicBezTo>
                  <a:cubicBezTo>
                    <a:pt x="13" y="13"/>
                    <a:pt x="0" y="23"/>
                    <a:pt x="1" y="36"/>
                  </a:cubicBezTo>
                  <a:cubicBezTo>
                    <a:pt x="3" y="55"/>
                    <a:pt x="29" y="67"/>
                    <a:pt x="48" y="66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7" y="74"/>
                    <a:pt x="65" y="78"/>
                    <a:pt x="73" y="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1">
              <a:extLst>
                <a:ext uri="{FF2B5EF4-FFF2-40B4-BE49-F238E27FC236}">
                  <a16:creationId xmlns:a16="http://schemas.microsoft.com/office/drawing/2014/main" id="{8D136256-2FC4-4865-91BF-2EC2B2C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893"/>
              <a:ext cx="34" cy="93"/>
            </a:xfrm>
            <a:custGeom>
              <a:avLst/>
              <a:gdLst>
                <a:gd name="T0" fmla="*/ 2 w 14"/>
                <a:gd name="T1" fmla="*/ 37 h 39"/>
                <a:gd name="T2" fmla="*/ 12 w 14"/>
                <a:gd name="T3" fmla="*/ 22 h 39"/>
                <a:gd name="T4" fmla="*/ 14 w 14"/>
                <a:gd name="T5" fmla="*/ 5 h 39"/>
                <a:gd name="T6" fmla="*/ 12 w 14"/>
                <a:gd name="T7" fmla="*/ 1 h 39"/>
                <a:gd name="T8" fmla="*/ 8 w 14"/>
                <a:gd name="T9" fmla="*/ 3 h 39"/>
                <a:gd name="T10" fmla="*/ 2 w 14"/>
                <a:gd name="T11" fmla="*/ 39 h 39"/>
                <a:gd name="T12" fmla="*/ 2 w 14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9">
                  <a:moveTo>
                    <a:pt x="2" y="37"/>
                  </a:moveTo>
                  <a:cubicBezTo>
                    <a:pt x="7" y="33"/>
                    <a:pt x="10" y="28"/>
                    <a:pt x="12" y="22"/>
                  </a:cubicBezTo>
                  <a:cubicBezTo>
                    <a:pt x="13" y="17"/>
                    <a:pt x="13" y="11"/>
                    <a:pt x="14" y="5"/>
                  </a:cubicBezTo>
                  <a:cubicBezTo>
                    <a:pt x="14" y="3"/>
                    <a:pt x="14" y="1"/>
                    <a:pt x="12" y="1"/>
                  </a:cubicBezTo>
                  <a:cubicBezTo>
                    <a:pt x="10" y="0"/>
                    <a:pt x="9" y="2"/>
                    <a:pt x="8" y="3"/>
                  </a:cubicBezTo>
                  <a:cubicBezTo>
                    <a:pt x="2" y="14"/>
                    <a:pt x="0" y="27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2">
              <a:extLst>
                <a:ext uri="{FF2B5EF4-FFF2-40B4-BE49-F238E27FC236}">
                  <a16:creationId xmlns:a16="http://schemas.microsoft.com/office/drawing/2014/main" id="{F24DE470-6848-4636-A62B-2D9BF4B8B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225"/>
              <a:ext cx="325" cy="152"/>
            </a:xfrm>
            <a:custGeom>
              <a:avLst/>
              <a:gdLst>
                <a:gd name="T0" fmla="*/ 75 w 137"/>
                <a:gd name="T1" fmla="*/ 40 h 64"/>
                <a:gd name="T2" fmla="*/ 75 w 137"/>
                <a:gd name="T3" fmla="*/ 1 h 64"/>
                <a:gd name="T4" fmla="*/ 1 w 137"/>
                <a:gd name="T5" fmla="*/ 0 h 64"/>
                <a:gd name="T6" fmla="*/ 0 w 137"/>
                <a:gd name="T7" fmla="*/ 58 h 64"/>
                <a:gd name="T8" fmla="*/ 5 w 137"/>
                <a:gd name="T9" fmla="*/ 58 h 64"/>
                <a:gd name="T10" fmla="*/ 122 w 137"/>
                <a:gd name="T11" fmla="*/ 60 h 64"/>
                <a:gd name="T12" fmla="*/ 75 w 137"/>
                <a:gd name="T1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64">
                  <a:moveTo>
                    <a:pt x="75" y="40"/>
                  </a:moveTo>
                  <a:cubicBezTo>
                    <a:pt x="75" y="1"/>
                    <a:pt x="75" y="1"/>
                    <a:pt x="75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25" y="59"/>
                    <a:pt x="108" y="64"/>
                    <a:pt x="122" y="60"/>
                  </a:cubicBezTo>
                  <a:cubicBezTo>
                    <a:pt x="137" y="55"/>
                    <a:pt x="75" y="40"/>
                    <a:pt x="75" y="4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3">
              <a:extLst>
                <a:ext uri="{FF2B5EF4-FFF2-40B4-BE49-F238E27FC236}">
                  <a16:creationId xmlns:a16="http://schemas.microsoft.com/office/drawing/2014/main" id="{AB6E40CF-3191-4F9E-B8AB-0E23FE6E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3310"/>
              <a:ext cx="1" cy="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4">
              <a:extLst>
                <a:ext uri="{FF2B5EF4-FFF2-40B4-BE49-F238E27FC236}">
                  <a16:creationId xmlns:a16="http://schemas.microsoft.com/office/drawing/2014/main" id="{765B7ACC-A6DE-4EC6-ADB3-FF125193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33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5">
              <a:extLst>
                <a:ext uri="{FF2B5EF4-FFF2-40B4-BE49-F238E27FC236}">
                  <a16:creationId xmlns:a16="http://schemas.microsoft.com/office/drawing/2014/main" id="{18AA12DE-B190-43C3-9F0A-AA13A2C48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310"/>
              <a:ext cx="64" cy="50"/>
            </a:xfrm>
            <a:custGeom>
              <a:avLst/>
              <a:gdLst>
                <a:gd name="T0" fmla="*/ 2 w 27"/>
                <a:gd name="T1" fmla="*/ 0 h 21"/>
                <a:gd name="T2" fmla="*/ 1 w 27"/>
                <a:gd name="T3" fmla="*/ 0 h 21"/>
                <a:gd name="T4" fmla="*/ 1 w 27"/>
                <a:gd name="T5" fmla="*/ 0 h 21"/>
                <a:gd name="T6" fmla="*/ 0 w 27"/>
                <a:gd name="T7" fmla="*/ 21 h 21"/>
                <a:gd name="T8" fmla="*/ 1 w 27"/>
                <a:gd name="T9" fmla="*/ 20 h 21"/>
                <a:gd name="T10" fmla="*/ 27 w 27"/>
                <a:gd name="T11" fmla="*/ 21 h 21"/>
                <a:gd name="T12" fmla="*/ 18 w 27"/>
                <a:gd name="T13" fmla="*/ 6 h 21"/>
                <a:gd name="T14" fmla="*/ 2 w 27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5"/>
                    <a:pt x="22" y="9"/>
                    <a:pt x="18" y="6"/>
                  </a:cubicBezTo>
                  <a:cubicBezTo>
                    <a:pt x="13" y="2"/>
                    <a:pt x="8" y="0"/>
                    <a:pt x="2" y="0"/>
                  </a:cubicBezTo>
                </a:path>
              </a:pathLst>
            </a:custGeom>
            <a:solidFill>
              <a:srgbClr val="8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6">
              <a:extLst>
                <a:ext uri="{FF2B5EF4-FFF2-40B4-BE49-F238E27FC236}">
                  <a16:creationId xmlns:a16="http://schemas.microsoft.com/office/drawing/2014/main" id="{FC307A70-CB1B-49C1-BE00-FB72B5797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7" y="3341"/>
              <a:ext cx="45" cy="26"/>
            </a:xfrm>
            <a:custGeom>
              <a:avLst/>
              <a:gdLst>
                <a:gd name="T0" fmla="*/ 19 w 19"/>
                <a:gd name="T1" fmla="*/ 8 h 11"/>
                <a:gd name="T2" fmla="*/ 19 w 19"/>
                <a:gd name="T3" fmla="*/ 8 h 11"/>
                <a:gd name="T4" fmla="*/ 17 w 19"/>
                <a:gd name="T5" fmla="*/ 11 h 11"/>
                <a:gd name="T6" fmla="*/ 16 w 19"/>
                <a:gd name="T7" fmla="*/ 11 h 11"/>
                <a:gd name="T8" fmla="*/ 19 w 19"/>
                <a:gd name="T9" fmla="*/ 10 h 11"/>
                <a:gd name="T10" fmla="*/ 19 w 19"/>
                <a:gd name="T11" fmla="*/ 8 h 11"/>
                <a:gd name="T12" fmla="*/ 0 w 19"/>
                <a:gd name="T13" fmla="*/ 0 h 11"/>
                <a:gd name="T14" fmla="*/ 5 w 19"/>
                <a:gd name="T15" fmla="*/ 1 h 11"/>
                <a:gd name="T16" fmla="*/ 0 w 19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1"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10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19" y="9"/>
                    <a:pt x="19" y="9"/>
                    <a:pt x="19" y="8"/>
                  </a:cubicBezTo>
                  <a:moveTo>
                    <a:pt x="0" y="0"/>
                  </a:moveTo>
                  <a:cubicBezTo>
                    <a:pt x="2" y="0"/>
                    <a:pt x="3" y="1"/>
                    <a:pt x="5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7">
              <a:extLst>
                <a:ext uri="{FF2B5EF4-FFF2-40B4-BE49-F238E27FC236}">
                  <a16:creationId xmlns:a16="http://schemas.microsoft.com/office/drawing/2014/main" id="{A63C1B9E-F229-4AA5-81D5-1EDCAE2F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33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7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8">
              <a:extLst>
                <a:ext uri="{FF2B5EF4-FFF2-40B4-BE49-F238E27FC236}">
                  <a16:creationId xmlns:a16="http://schemas.microsoft.com/office/drawing/2014/main" id="{4121595E-DCBB-4682-9916-C47D74FE8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363"/>
              <a:ext cx="168" cy="7"/>
            </a:xfrm>
            <a:custGeom>
              <a:avLst/>
              <a:gdLst>
                <a:gd name="T0" fmla="*/ 0 w 71"/>
                <a:gd name="T1" fmla="*/ 0 h 3"/>
                <a:gd name="T2" fmla="*/ 71 w 71"/>
                <a:gd name="T3" fmla="*/ 3 h 3"/>
                <a:gd name="T4" fmla="*/ 5 w 71"/>
                <a:gd name="T5" fmla="*/ 0 h 3"/>
                <a:gd name="T6" fmla="*/ 0 w 7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">
                  <a:moveTo>
                    <a:pt x="0" y="0"/>
                  </a:moveTo>
                  <a:cubicBezTo>
                    <a:pt x="18" y="1"/>
                    <a:pt x="46" y="3"/>
                    <a:pt x="71" y="3"/>
                  </a:cubicBezTo>
                  <a:cubicBezTo>
                    <a:pt x="45" y="2"/>
                    <a:pt x="16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9">
              <a:extLst>
                <a:ext uri="{FF2B5EF4-FFF2-40B4-BE49-F238E27FC236}">
                  <a16:creationId xmlns:a16="http://schemas.microsoft.com/office/drawing/2014/main" id="{D0568F93-C9D3-4CD4-9EE2-88A8E4A10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341"/>
              <a:ext cx="294" cy="29"/>
            </a:xfrm>
            <a:custGeom>
              <a:avLst/>
              <a:gdLst>
                <a:gd name="T0" fmla="*/ 105 w 124"/>
                <a:gd name="T1" fmla="*/ 0 h 12"/>
                <a:gd name="T2" fmla="*/ 98 w 124"/>
                <a:gd name="T3" fmla="*/ 9 h 12"/>
                <a:gd name="T4" fmla="*/ 27 w 124"/>
                <a:gd name="T5" fmla="*/ 8 h 12"/>
                <a:gd name="T6" fmla="*/ 27 w 124"/>
                <a:gd name="T7" fmla="*/ 8 h 12"/>
                <a:gd name="T8" fmla="*/ 0 w 124"/>
                <a:gd name="T9" fmla="*/ 8 h 12"/>
                <a:gd name="T10" fmla="*/ 0 w 124"/>
                <a:gd name="T11" fmla="*/ 8 h 12"/>
                <a:gd name="T12" fmla="*/ 0 w 124"/>
                <a:gd name="T13" fmla="*/ 9 h 12"/>
                <a:gd name="T14" fmla="*/ 0 w 124"/>
                <a:gd name="T15" fmla="*/ 9 h 12"/>
                <a:gd name="T16" fmla="*/ 5 w 124"/>
                <a:gd name="T17" fmla="*/ 9 h 12"/>
                <a:gd name="T18" fmla="*/ 71 w 124"/>
                <a:gd name="T19" fmla="*/ 12 h 12"/>
                <a:gd name="T20" fmla="*/ 87 w 124"/>
                <a:gd name="T21" fmla="*/ 12 h 12"/>
                <a:gd name="T22" fmla="*/ 121 w 124"/>
                <a:gd name="T23" fmla="*/ 11 h 12"/>
                <a:gd name="T24" fmla="*/ 122 w 124"/>
                <a:gd name="T25" fmla="*/ 11 h 12"/>
                <a:gd name="T26" fmla="*/ 124 w 124"/>
                <a:gd name="T27" fmla="*/ 8 h 12"/>
                <a:gd name="T28" fmla="*/ 124 w 124"/>
                <a:gd name="T29" fmla="*/ 8 h 12"/>
                <a:gd name="T30" fmla="*/ 110 w 124"/>
                <a:gd name="T31" fmla="*/ 1 h 12"/>
                <a:gd name="T32" fmla="*/ 105 w 124"/>
                <a:gd name="T33" fmla="*/ 0 h 12"/>
                <a:gd name="T34" fmla="*/ 105 w 124"/>
                <a:gd name="T3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2">
                  <a:moveTo>
                    <a:pt x="105" y="0"/>
                  </a:moveTo>
                  <a:cubicBezTo>
                    <a:pt x="101" y="0"/>
                    <a:pt x="98" y="9"/>
                    <a:pt x="9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6" y="10"/>
                    <a:pt x="45" y="11"/>
                    <a:pt x="71" y="12"/>
                  </a:cubicBezTo>
                  <a:cubicBezTo>
                    <a:pt x="76" y="12"/>
                    <a:pt x="82" y="12"/>
                    <a:pt x="87" y="12"/>
                  </a:cubicBezTo>
                  <a:cubicBezTo>
                    <a:pt x="102" y="12"/>
                    <a:pt x="115" y="12"/>
                    <a:pt x="121" y="11"/>
                  </a:cubicBezTo>
                  <a:cubicBezTo>
                    <a:pt x="121" y="11"/>
                    <a:pt x="121" y="11"/>
                    <a:pt x="122" y="11"/>
                  </a:cubicBezTo>
                  <a:cubicBezTo>
                    <a:pt x="124" y="10"/>
                    <a:pt x="124" y="9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2" y="6"/>
                    <a:pt x="115" y="3"/>
                    <a:pt x="110" y="1"/>
                  </a:cubicBezTo>
                  <a:cubicBezTo>
                    <a:pt x="108" y="1"/>
                    <a:pt x="107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8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0">
              <a:extLst>
                <a:ext uri="{FF2B5EF4-FFF2-40B4-BE49-F238E27FC236}">
                  <a16:creationId xmlns:a16="http://schemas.microsoft.com/office/drawing/2014/main" id="{E4634D0B-3F9A-4D46-A010-8630B8247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358"/>
              <a:ext cx="64" cy="2"/>
            </a:xfrm>
            <a:custGeom>
              <a:avLst/>
              <a:gdLst>
                <a:gd name="T0" fmla="*/ 1 w 27"/>
                <a:gd name="T1" fmla="*/ 0 h 1"/>
                <a:gd name="T2" fmla="*/ 0 w 27"/>
                <a:gd name="T3" fmla="*/ 1 h 1"/>
                <a:gd name="T4" fmla="*/ 0 w 27"/>
                <a:gd name="T5" fmla="*/ 1 h 1"/>
                <a:gd name="T6" fmla="*/ 27 w 27"/>
                <a:gd name="T7" fmla="*/ 1 h 1"/>
                <a:gd name="T8" fmla="*/ 27 w 27"/>
                <a:gd name="T9" fmla="*/ 1 h 1"/>
                <a:gd name="T10" fmla="*/ 1 w 2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31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1">
              <a:extLst>
                <a:ext uri="{FF2B5EF4-FFF2-40B4-BE49-F238E27FC236}">
                  <a16:creationId xmlns:a16="http://schemas.microsoft.com/office/drawing/2014/main" id="{64CF429B-306B-4212-A4D0-C448299D6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3358"/>
              <a:ext cx="297" cy="7"/>
            </a:xfrm>
            <a:custGeom>
              <a:avLst/>
              <a:gdLst>
                <a:gd name="T0" fmla="*/ 0 w 125"/>
                <a:gd name="T1" fmla="*/ 0 h 3"/>
                <a:gd name="T2" fmla="*/ 2 w 125"/>
                <a:gd name="T3" fmla="*/ 0 h 3"/>
                <a:gd name="T4" fmla="*/ 5 w 125"/>
                <a:gd name="T5" fmla="*/ 0 h 3"/>
                <a:gd name="T6" fmla="*/ 19 w 125"/>
                <a:gd name="T7" fmla="*/ 1 h 3"/>
                <a:gd name="T8" fmla="*/ 63 w 125"/>
                <a:gd name="T9" fmla="*/ 2 h 3"/>
                <a:gd name="T10" fmla="*/ 107 w 125"/>
                <a:gd name="T11" fmla="*/ 2 h 3"/>
                <a:gd name="T12" fmla="*/ 120 w 125"/>
                <a:gd name="T13" fmla="*/ 2 h 3"/>
                <a:gd name="T14" fmla="*/ 124 w 125"/>
                <a:gd name="T15" fmla="*/ 2 h 3"/>
                <a:gd name="T16" fmla="*/ 125 w 125"/>
                <a:gd name="T17" fmla="*/ 2 h 3"/>
                <a:gd name="T18" fmla="*/ 124 w 125"/>
                <a:gd name="T19" fmla="*/ 2 h 3"/>
                <a:gd name="T20" fmla="*/ 120 w 125"/>
                <a:gd name="T21" fmla="*/ 2 h 3"/>
                <a:gd name="T22" fmla="*/ 107 w 125"/>
                <a:gd name="T23" fmla="*/ 2 h 3"/>
                <a:gd name="T24" fmla="*/ 63 w 125"/>
                <a:gd name="T25" fmla="*/ 2 h 3"/>
                <a:gd name="T26" fmla="*/ 19 w 125"/>
                <a:gd name="T27" fmla="*/ 0 h 3"/>
                <a:gd name="T28" fmla="*/ 5 w 125"/>
                <a:gd name="T29" fmla="*/ 0 h 3"/>
                <a:gd name="T30" fmla="*/ 2 w 125"/>
                <a:gd name="T31" fmla="*/ 0 h 3"/>
                <a:gd name="T32" fmla="*/ 0 w 125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3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9" y="1"/>
                    <a:pt x="13" y="1"/>
                    <a:pt x="19" y="1"/>
                  </a:cubicBezTo>
                  <a:cubicBezTo>
                    <a:pt x="30" y="2"/>
                    <a:pt x="45" y="2"/>
                    <a:pt x="63" y="2"/>
                  </a:cubicBezTo>
                  <a:cubicBezTo>
                    <a:pt x="80" y="3"/>
                    <a:pt x="95" y="3"/>
                    <a:pt x="107" y="2"/>
                  </a:cubicBezTo>
                  <a:cubicBezTo>
                    <a:pt x="112" y="2"/>
                    <a:pt x="116" y="2"/>
                    <a:pt x="120" y="2"/>
                  </a:cubicBezTo>
                  <a:cubicBezTo>
                    <a:pt x="121" y="2"/>
                    <a:pt x="123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3" y="2"/>
                    <a:pt x="121" y="2"/>
                    <a:pt x="120" y="2"/>
                  </a:cubicBezTo>
                  <a:cubicBezTo>
                    <a:pt x="116" y="2"/>
                    <a:pt x="112" y="2"/>
                    <a:pt x="107" y="2"/>
                  </a:cubicBezTo>
                  <a:cubicBezTo>
                    <a:pt x="95" y="2"/>
                    <a:pt x="80" y="2"/>
                    <a:pt x="63" y="2"/>
                  </a:cubicBezTo>
                  <a:cubicBezTo>
                    <a:pt x="45" y="1"/>
                    <a:pt x="30" y="1"/>
                    <a:pt x="19" y="0"/>
                  </a:cubicBezTo>
                  <a:cubicBezTo>
                    <a:pt x="13" y="0"/>
                    <a:pt x="9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2">
              <a:extLst>
                <a:ext uri="{FF2B5EF4-FFF2-40B4-BE49-F238E27FC236}">
                  <a16:creationId xmlns:a16="http://schemas.microsoft.com/office/drawing/2014/main" id="{DCB8A13D-6F5F-457D-ABB6-CFA1628B1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3339"/>
              <a:ext cx="19" cy="26"/>
            </a:xfrm>
            <a:custGeom>
              <a:avLst/>
              <a:gdLst>
                <a:gd name="T0" fmla="*/ 0 w 8"/>
                <a:gd name="T1" fmla="*/ 11 h 11"/>
                <a:gd name="T2" fmla="*/ 3 w 8"/>
                <a:gd name="T3" fmla="*/ 5 h 11"/>
                <a:gd name="T4" fmla="*/ 7 w 8"/>
                <a:gd name="T5" fmla="*/ 0 h 11"/>
                <a:gd name="T6" fmla="*/ 2 w 8"/>
                <a:gd name="T7" fmla="*/ 4 h 11"/>
                <a:gd name="T8" fmla="*/ 0 w 8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1" y="11"/>
                    <a:pt x="1" y="8"/>
                    <a:pt x="3" y="5"/>
                  </a:cubicBezTo>
                  <a:cubicBezTo>
                    <a:pt x="5" y="2"/>
                    <a:pt x="8" y="0"/>
                    <a:pt x="7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8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3">
              <a:extLst>
                <a:ext uri="{FF2B5EF4-FFF2-40B4-BE49-F238E27FC236}">
                  <a16:creationId xmlns:a16="http://schemas.microsoft.com/office/drawing/2014/main" id="{DE408E7B-0766-42C2-B229-0E71EDB8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" y="3325"/>
              <a:ext cx="10" cy="14"/>
            </a:xfrm>
            <a:custGeom>
              <a:avLst/>
              <a:gdLst>
                <a:gd name="T0" fmla="*/ 0 w 4"/>
                <a:gd name="T1" fmla="*/ 6 h 6"/>
                <a:gd name="T2" fmla="*/ 2 w 4"/>
                <a:gd name="T3" fmla="*/ 3 h 6"/>
                <a:gd name="T4" fmla="*/ 4 w 4"/>
                <a:gd name="T5" fmla="*/ 0 h 6"/>
                <a:gd name="T6" fmla="*/ 1 w 4"/>
                <a:gd name="T7" fmla="*/ 3 h 6"/>
                <a:gd name="T8" fmla="*/ 0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cubicBezTo>
                    <a:pt x="0" y="6"/>
                    <a:pt x="1" y="5"/>
                    <a:pt x="2" y="3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4">
              <a:extLst>
                <a:ext uri="{FF2B5EF4-FFF2-40B4-BE49-F238E27FC236}">
                  <a16:creationId xmlns:a16="http://schemas.microsoft.com/office/drawing/2014/main" id="{3646D7E8-9D43-4CAA-A27E-3233D482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320"/>
              <a:ext cx="12" cy="12"/>
            </a:xfrm>
            <a:custGeom>
              <a:avLst/>
              <a:gdLst>
                <a:gd name="T0" fmla="*/ 0 w 5"/>
                <a:gd name="T1" fmla="*/ 5 h 5"/>
                <a:gd name="T2" fmla="*/ 2 w 5"/>
                <a:gd name="T3" fmla="*/ 3 h 5"/>
                <a:gd name="T4" fmla="*/ 4 w 5"/>
                <a:gd name="T5" fmla="*/ 1 h 5"/>
                <a:gd name="T6" fmla="*/ 2 w 5"/>
                <a:gd name="T7" fmla="*/ 2 h 5"/>
                <a:gd name="T8" fmla="*/ 0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0" y="5"/>
                    <a:pt x="1" y="4"/>
                    <a:pt x="2" y="3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5">
              <a:extLst>
                <a:ext uri="{FF2B5EF4-FFF2-40B4-BE49-F238E27FC236}">
                  <a16:creationId xmlns:a16="http://schemas.microsoft.com/office/drawing/2014/main" id="{C9B7A44D-CA6B-4244-8A15-6C3F12E62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3313"/>
              <a:ext cx="19" cy="2"/>
            </a:xfrm>
            <a:custGeom>
              <a:avLst/>
              <a:gdLst>
                <a:gd name="T0" fmla="*/ 0 w 8"/>
                <a:gd name="T1" fmla="*/ 1 h 1"/>
                <a:gd name="T2" fmla="*/ 4 w 8"/>
                <a:gd name="T3" fmla="*/ 1 h 1"/>
                <a:gd name="T4" fmla="*/ 8 w 8"/>
                <a:gd name="T5" fmla="*/ 1 h 1"/>
                <a:gd name="T6" fmla="*/ 4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8" y="1"/>
                    <a:pt x="8" y="1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6">
              <a:extLst>
                <a:ext uri="{FF2B5EF4-FFF2-40B4-BE49-F238E27FC236}">
                  <a16:creationId xmlns:a16="http://schemas.microsoft.com/office/drawing/2014/main" id="{0120BDC6-A499-48FF-99E7-409DA766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3303"/>
              <a:ext cx="22" cy="3"/>
            </a:xfrm>
            <a:custGeom>
              <a:avLst/>
              <a:gdLst>
                <a:gd name="T0" fmla="*/ 0 w 9"/>
                <a:gd name="T1" fmla="*/ 0 h 1"/>
                <a:gd name="T2" fmla="*/ 4 w 9"/>
                <a:gd name="T3" fmla="*/ 1 h 1"/>
                <a:gd name="T4" fmla="*/ 9 w 9"/>
                <a:gd name="T5" fmla="*/ 1 h 1"/>
                <a:gd name="T6" fmla="*/ 4 w 9"/>
                <a:gd name="T7" fmla="*/ 0 h 1"/>
                <a:gd name="T8" fmla="*/ 0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0" y="0"/>
                    <a:pt x="2" y="1"/>
                    <a:pt x="4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9" y="0"/>
                    <a:pt x="7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7">
              <a:extLst>
                <a:ext uri="{FF2B5EF4-FFF2-40B4-BE49-F238E27FC236}">
                  <a16:creationId xmlns:a16="http://schemas.microsoft.com/office/drawing/2014/main" id="{2BF2B414-26ED-4D0D-AD56-1B988590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3306"/>
              <a:ext cx="33" cy="21"/>
            </a:xfrm>
            <a:custGeom>
              <a:avLst/>
              <a:gdLst>
                <a:gd name="T0" fmla="*/ 0 w 14"/>
                <a:gd name="T1" fmla="*/ 8 h 9"/>
                <a:gd name="T2" fmla="*/ 5 w 14"/>
                <a:gd name="T3" fmla="*/ 8 h 9"/>
                <a:gd name="T4" fmla="*/ 10 w 14"/>
                <a:gd name="T5" fmla="*/ 7 h 9"/>
                <a:gd name="T6" fmla="*/ 13 w 14"/>
                <a:gd name="T7" fmla="*/ 5 h 9"/>
                <a:gd name="T8" fmla="*/ 14 w 14"/>
                <a:gd name="T9" fmla="*/ 4 h 9"/>
                <a:gd name="T10" fmla="*/ 13 w 14"/>
                <a:gd name="T11" fmla="*/ 2 h 9"/>
                <a:gd name="T12" fmla="*/ 3 w 14"/>
                <a:gd name="T13" fmla="*/ 4 h 9"/>
                <a:gd name="T14" fmla="*/ 1 w 14"/>
                <a:gd name="T15" fmla="*/ 8 h 9"/>
                <a:gd name="T16" fmla="*/ 1 w 14"/>
                <a:gd name="T17" fmla="*/ 9 h 9"/>
                <a:gd name="T18" fmla="*/ 3 w 14"/>
                <a:gd name="T19" fmla="*/ 5 h 9"/>
                <a:gd name="T20" fmla="*/ 7 w 14"/>
                <a:gd name="T21" fmla="*/ 2 h 9"/>
                <a:gd name="T22" fmla="*/ 13 w 14"/>
                <a:gd name="T23" fmla="*/ 3 h 9"/>
                <a:gd name="T24" fmla="*/ 13 w 14"/>
                <a:gd name="T25" fmla="*/ 5 h 9"/>
                <a:gd name="T26" fmla="*/ 10 w 14"/>
                <a:gd name="T27" fmla="*/ 6 h 9"/>
                <a:gd name="T28" fmla="*/ 5 w 14"/>
                <a:gd name="T29" fmla="*/ 7 h 9"/>
                <a:gd name="T30" fmla="*/ 0 w 14"/>
                <a:gd name="T3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cubicBezTo>
                    <a:pt x="0" y="8"/>
                    <a:pt x="2" y="8"/>
                    <a:pt x="5" y="8"/>
                  </a:cubicBezTo>
                  <a:cubicBezTo>
                    <a:pt x="7" y="7"/>
                    <a:pt x="8" y="7"/>
                    <a:pt x="10" y="7"/>
                  </a:cubicBezTo>
                  <a:cubicBezTo>
                    <a:pt x="11" y="6"/>
                    <a:pt x="12" y="6"/>
                    <a:pt x="13" y="5"/>
                  </a:cubicBezTo>
                  <a:cubicBezTo>
                    <a:pt x="13" y="5"/>
                    <a:pt x="14" y="5"/>
                    <a:pt x="14" y="4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9" y="0"/>
                    <a:pt x="4" y="2"/>
                    <a:pt x="3" y="4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7"/>
                    <a:pt x="3" y="5"/>
                  </a:cubicBezTo>
                  <a:cubicBezTo>
                    <a:pt x="4" y="4"/>
                    <a:pt x="6" y="3"/>
                    <a:pt x="7" y="2"/>
                  </a:cubicBezTo>
                  <a:cubicBezTo>
                    <a:pt x="9" y="2"/>
                    <a:pt x="11" y="2"/>
                    <a:pt x="13" y="3"/>
                  </a:cubicBezTo>
                  <a:cubicBezTo>
                    <a:pt x="14" y="3"/>
                    <a:pt x="13" y="4"/>
                    <a:pt x="13" y="5"/>
                  </a:cubicBezTo>
                  <a:cubicBezTo>
                    <a:pt x="12" y="5"/>
                    <a:pt x="11" y="5"/>
                    <a:pt x="10" y="6"/>
                  </a:cubicBezTo>
                  <a:cubicBezTo>
                    <a:pt x="8" y="6"/>
                    <a:pt x="6" y="7"/>
                    <a:pt x="5" y="7"/>
                  </a:cubicBezTo>
                  <a:cubicBezTo>
                    <a:pt x="2" y="7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8">
              <a:extLst>
                <a:ext uri="{FF2B5EF4-FFF2-40B4-BE49-F238E27FC236}">
                  <a16:creationId xmlns:a16="http://schemas.microsoft.com/office/drawing/2014/main" id="{BF8597F4-9AA3-4172-A2FC-7F074655A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3303"/>
              <a:ext cx="17" cy="22"/>
            </a:xfrm>
            <a:custGeom>
              <a:avLst/>
              <a:gdLst>
                <a:gd name="T0" fmla="*/ 7 w 7"/>
                <a:gd name="T1" fmla="*/ 9 h 9"/>
                <a:gd name="T2" fmla="*/ 7 w 7"/>
                <a:gd name="T3" fmla="*/ 6 h 9"/>
                <a:gd name="T4" fmla="*/ 6 w 7"/>
                <a:gd name="T5" fmla="*/ 2 h 9"/>
                <a:gd name="T6" fmla="*/ 2 w 7"/>
                <a:gd name="T7" fmla="*/ 0 h 9"/>
                <a:gd name="T8" fmla="*/ 1 w 7"/>
                <a:gd name="T9" fmla="*/ 2 h 9"/>
                <a:gd name="T10" fmla="*/ 1 w 7"/>
                <a:gd name="T11" fmla="*/ 4 h 9"/>
                <a:gd name="T12" fmla="*/ 3 w 7"/>
                <a:gd name="T13" fmla="*/ 7 h 9"/>
                <a:gd name="T14" fmla="*/ 6 w 7"/>
                <a:gd name="T15" fmla="*/ 9 h 9"/>
                <a:gd name="T16" fmla="*/ 4 w 7"/>
                <a:gd name="T17" fmla="*/ 6 h 9"/>
                <a:gd name="T18" fmla="*/ 2 w 7"/>
                <a:gd name="T19" fmla="*/ 3 h 9"/>
                <a:gd name="T20" fmla="*/ 2 w 7"/>
                <a:gd name="T21" fmla="*/ 0 h 9"/>
                <a:gd name="T22" fmla="*/ 5 w 7"/>
                <a:gd name="T23" fmla="*/ 3 h 9"/>
                <a:gd name="T24" fmla="*/ 7 w 7"/>
                <a:gd name="T25" fmla="*/ 6 h 9"/>
                <a:gd name="T26" fmla="*/ 7 w 7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7" y="9"/>
                    <a:pt x="7" y="8"/>
                    <a:pt x="7" y="6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5"/>
                    <a:pt x="3" y="6"/>
                    <a:pt x="3" y="7"/>
                  </a:cubicBezTo>
                  <a:cubicBezTo>
                    <a:pt x="5" y="8"/>
                    <a:pt x="6" y="9"/>
                    <a:pt x="6" y="9"/>
                  </a:cubicBezTo>
                  <a:cubicBezTo>
                    <a:pt x="6" y="9"/>
                    <a:pt x="5" y="8"/>
                    <a:pt x="4" y="6"/>
                  </a:cubicBezTo>
                  <a:cubicBezTo>
                    <a:pt x="3" y="6"/>
                    <a:pt x="3" y="5"/>
                    <a:pt x="2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6" y="4"/>
                    <a:pt x="6" y="5"/>
                    <a:pt x="7" y="6"/>
                  </a:cubicBezTo>
                  <a:cubicBezTo>
                    <a:pt x="7" y="8"/>
                    <a:pt x="6" y="9"/>
                    <a:pt x="7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9">
              <a:extLst>
                <a:ext uri="{FF2B5EF4-FFF2-40B4-BE49-F238E27FC236}">
                  <a16:creationId xmlns:a16="http://schemas.microsoft.com/office/drawing/2014/main" id="{04B5143A-C8CA-4DFE-9047-81113FFB8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3308"/>
              <a:ext cx="62" cy="52"/>
            </a:xfrm>
            <a:custGeom>
              <a:avLst/>
              <a:gdLst>
                <a:gd name="T0" fmla="*/ 0 w 26"/>
                <a:gd name="T1" fmla="*/ 1 h 22"/>
                <a:gd name="T2" fmla="*/ 6 w 26"/>
                <a:gd name="T3" fmla="*/ 1 h 22"/>
                <a:gd name="T4" fmla="*/ 17 w 26"/>
                <a:gd name="T5" fmla="*/ 6 h 22"/>
                <a:gd name="T6" fmla="*/ 25 w 26"/>
                <a:gd name="T7" fmla="*/ 17 h 22"/>
                <a:gd name="T8" fmla="*/ 26 w 26"/>
                <a:gd name="T9" fmla="*/ 22 h 22"/>
                <a:gd name="T10" fmla="*/ 26 w 26"/>
                <a:gd name="T11" fmla="*/ 20 h 22"/>
                <a:gd name="T12" fmla="*/ 25 w 26"/>
                <a:gd name="T13" fmla="*/ 16 h 22"/>
                <a:gd name="T14" fmla="*/ 18 w 26"/>
                <a:gd name="T15" fmla="*/ 5 h 22"/>
                <a:gd name="T16" fmla="*/ 6 w 26"/>
                <a:gd name="T17" fmla="*/ 0 h 22"/>
                <a:gd name="T18" fmla="*/ 2 w 26"/>
                <a:gd name="T19" fmla="*/ 1 h 22"/>
                <a:gd name="T20" fmla="*/ 0 w 26"/>
                <a:gd name="T2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2">
                  <a:moveTo>
                    <a:pt x="0" y="1"/>
                  </a:moveTo>
                  <a:cubicBezTo>
                    <a:pt x="0" y="1"/>
                    <a:pt x="2" y="1"/>
                    <a:pt x="6" y="1"/>
                  </a:cubicBezTo>
                  <a:cubicBezTo>
                    <a:pt x="9" y="2"/>
                    <a:pt x="13" y="3"/>
                    <a:pt x="17" y="6"/>
                  </a:cubicBezTo>
                  <a:cubicBezTo>
                    <a:pt x="21" y="9"/>
                    <a:pt x="24" y="14"/>
                    <a:pt x="25" y="17"/>
                  </a:cubicBezTo>
                  <a:cubicBezTo>
                    <a:pt x="26" y="20"/>
                    <a:pt x="26" y="22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cubicBezTo>
                    <a:pt x="26" y="20"/>
                    <a:pt x="26" y="18"/>
                    <a:pt x="25" y="16"/>
                  </a:cubicBezTo>
                  <a:cubicBezTo>
                    <a:pt x="24" y="13"/>
                    <a:pt x="22" y="9"/>
                    <a:pt x="18" y="5"/>
                  </a:cubicBezTo>
                  <a:cubicBezTo>
                    <a:pt x="14" y="2"/>
                    <a:pt x="9" y="1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0">
              <a:extLst>
                <a:ext uri="{FF2B5EF4-FFF2-40B4-BE49-F238E27FC236}">
                  <a16:creationId xmlns:a16="http://schemas.microsoft.com/office/drawing/2014/main" id="{D26BF4BC-2E28-4F36-897D-BAD8FBD2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3237"/>
              <a:ext cx="2" cy="73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15 h 31"/>
                <a:gd name="T4" fmla="*/ 0 w 1"/>
                <a:gd name="T5" fmla="*/ 31 h 31"/>
                <a:gd name="T6" fmla="*/ 1 w 1"/>
                <a:gd name="T7" fmla="*/ 15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1" y="0"/>
                    <a:pt x="0" y="7"/>
                    <a:pt x="0" y="15"/>
                  </a:cubicBezTo>
                  <a:cubicBezTo>
                    <a:pt x="0" y="24"/>
                    <a:pt x="0" y="31"/>
                    <a:pt x="0" y="31"/>
                  </a:cubicBezTo>
                  <a:cubicBezTo>
                    <a:pt x="1" y="31"/>
                    <a:pt x="1" y="24"/>
                    <a:pt x="1" y="15"/>
                  </a:cubicBezTo>
                  <a:cubicBezTo>
                    <a:pt x="1" y="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1">
              <a:extLst>
                <a:ext uri="{FF2B5EF4-FFF2-40B4-BE49-F238E27FC236}">
                  <a16:creationId xmlns:a16="http://schemas.microsoft.com/office/drawing/2014/main" id="{90AA65BB-1555-40BC-8E4F-7ED10936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344"/>
              <a:ext cx="52" cy="4"/>
            </a:xfrm>
            <a:custGeom>
              <a:avLst/>
              <a:gdLst>
                <a:gd name="T0" fmla="*/ 0 w 22"/>
                <a:gd name="T1" fmla="*/ 0 h 2"/>
                <a:gd name="T2" fmla="*/ 11 w 22"/>
                <a:gd name="T3" fmla="*/ 2 h 2"/>
                <a:gd name="T4" fmla="*/ 22 w 22"/>
                <a:gd name="T5" fmla="*/ 1 h 2"/>
                <a:gd name="T6" fmla="*/ 11 w 22"/>
                <a:gd name="T7" fmla="*/ 1 h 2"/>
                <a:gd name="T8" fmla="*/ 0 w 2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0"/>
                  </a:moveTo>
                  <a:cubicBezTo>
                    <a:pt x="0" y="1"/>
                    <a:pt x="5" y="1"/>
                    <a:pt x="11" y="2"/>
                  </a:cubicBezTo>
                  <a:cubicBezTo>
                    <a:pt x="17" y="2"/>
                    <a:pt x="22" y="1"/>
                    <a:pt x="22" y="1"/>
                  </a:cubicBezTo>
                  <a:cubicBezTo>
                    <a:pt x="22" y="1"/>
                    <a:pt x="17" y="1"/>
                    <a:pt x="11" y="1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2">
              <a:extLst>
                <a:ext uri="{FF2B5EF4-FFF2-40B4-BE49-F238E27FC236}">
                  <a16:creationId xmlns:a16="http://schemas.microsoft.com/office/drawing/2014/main" id="{5030A4B3-14B2-465B-9D89-775AEDE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3344"/>
              <a:ext cx="5" cy="9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2 h 4"/>
                <a:gd name="T4" fmla="*/ 2 w 2"/>
                <a:gd name="T5" fmla="*/ 4 h 4"/>
                <a:gd name="T6" fmla="*/ 2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3">
              <a:extLst>
                <a:ext uri="{FF2B5EF4-FFF2-40B4-BE49-F238E27FC236}">
                  <a16:creationId xmlns:a16="http://schemas.microsoft.com/office/drawing/2014/main" id="{21A68732-2CA6-424B-A5BB-6493B39AB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3327"/>
              <a:ext cx="9" cy="7"/>
            </a:xfrm>
            <a:custGeom>
              <a:avLst/>
              <a:gdLst>
                <a:gd name="T0" fmla="*/ 1 w 4"/>
                <a:gd name="T1" fmla="*/ 0 h 3"/>
                <a:gd name="T2" fmla="*/ 2 w 4"/>
                <a:gd name="T3" fmla="*/ 2 h 3"/>
                <a:gd name="T4" fmla="*/ 3 w 4"/>
                <a:gd name="T5" fmla="*/ 3 h 3"/>
                <a:gd name="T6" fmla="*/ 2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3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4">
              <a:extLst>
                <a:ext uri="{FF2B5EF4-FFF2-40B4-BE49-F238E27FC236}">
                  <a16:creationId xmlns:a16="http://schemas.microsoft.com/office/drawing/2014/main" id="{1A2C6611-24CD-40CB-83EA-E1B5CB859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3318"/>
              <a:ext cx="9" cy="7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2 h 3"/>
                <a:gd name="T4" fmla="*/ 4 w 4"/>
                <a:gd name="T5" fmla="*/ 3 h 3"/>
                <a:gd name="T6" fmla="*/ 2 w 4"/>
                <a:gd name="T7" fmla="*/ 1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4" y="2"/>
                    <a:pt x="4" y="1"/>
                    <a:pt x="2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5">
              <a:extLst>
                <a:ext uri="{FF2B5EF4-FFF2-40B4-BE49-F238E27FC236}">
                  <a16:creationId xmlns:a16="http://schemas.microsoft.com/office/drawing/2014/main" id="{C06F239D-2C1B-4041-BC20-98F283CF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3315"/>
              <a:ext cx="7" cy="5"/>
            </a:xfrm>
            <a:custGeom>
              <a:avLst/>
              <a:gdLst>
                <a:gd name="T0" fmla="*/ 0 w 3"/>
                <a:gd name="T1" fmla="*/ 1 h 2"/>
                <a:gd name="T2" fmla="*/ 1 w 3"/>
                <a:gd name="T3" fmla="*/ 1 h 2"/>
                <a:gd name="T4" fmla="*/ 3 w 3"/>
                <a:gd name="T5" fmla="*/ 1 h 2"/>
                <a:gd name="T6" fmla="*/ 2 w 3"/>
                <a:gd name="T7" fmla="*/ 1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6">
              <a:extLst>
                <a:ext uri="{FF2B5EF4-FFF2-40B4-BE49-F238E27FC236}">
                  <a16:creationId xmlns:a16="http://schemas.microsoft.com/office/drawing/2014/main" id="{FBAF8A6D-2081-447B-AE4E-27E494DFA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3225"/>
              <a:ext cx="323" cy="152"/>
            </a:xfrm>
            <a:custGeom>
              <a:avLst/>
              <a:gdLst>
                <a:gd name="T0" fmla="*/ 62 w 136"/>
                <a:gd name="T1" fmla="*/ 40 h 64"/>
                <a:gd name="T2" fmla="*/ 62 w 136"/>
                <a:gd name="T3" fmla="*/ 1 h 64"/>
                <a:gd name="T4" fmla="*/ 135 w 136"/>
                <a:gd name="T5" fmla="*/ 0 h 64"/>
                <a:gd name="T6" fmla="*/ 136 w 136"/>
                <a:gd name="T7" fmla="*/ 58 h 64"/>
                <a:gd name="T8" fmla="*/ 132 w 136"/>
                <a:gd name="T9" fmla="*/ 58 h 64"/>
                <a:gd name="T10" fmla="*/ 15 w 136"/>
                <a:gd name="T11" fmla="*/ 60 h 64"/>
                <a:gd name="T12" fmla="*/ 62 w 136"/>
                <a:gd name="T1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64">
                  <a:moveTo>
                    <a:pt x="62" y="40"/>
                  </a:moveTo>
                  <a:cubicBezTo>
                    <a:pt x="62" y="1"/>
                    <a:pt x="62" y="1"/>
                    <a:pt x="62" y="1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12" y="59"/>
                    <a:pt x="29" y="64"/>
                    <a:pt x="15" y="60"/>
                  </a:cubicBezTo>
                  <a:cubicBezTo>
                    <a:pt x="0" y="55"/>
                    <a:pt x="62" y="40"/>
                    <a:pt x="62" y="4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7">
              <a:extLst>
                <a:ext uri="{FF2B5EF4-FFF2-40B4-BE49-F238E27FC236}">
                  <a16:creationId xmlns:a16="http://schemas.microsoft.com/office/drawing/2014/main" id="{5B294C11-3532-44C4-BAA9-D9975CA20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" y="3310"/>
              <a:ext cx="61" cy="50"/>
            </a:xfrm>
            <a:custGeom>
              <a:avLst/>
              <a:gdLst>
                <a:gd name="T0" fmla="*/ 26 w 26"/>
                <a:gd name="T1" fmla="*/ 20 h 21"/>
                <a:gd name="T2" fmla="*/ 26 w 26"/>
                <a:gd name="T3" fmla="*/ 20 h 21"/>
                <a:gd name="T4" fmla="*/ 26 w 26"/>
                <a:gd name="T5" fmla="*/ 21 h 21"/>
                <a:gd name="T6" fmla="*/ 26 w 26"/>
                <a:gd name="T7" fmla="*/ 20 h 21"/>
                <a:gd name="T8" fmla="*/ 3 w 26"/>
                <a:gd name="T9" fmla="*/ 18 h 21"/>
                <a:gd name="T10" fmla="*/ 3 w 26"/>
                <a:gd name="T11" fmla="*/ 16 h 21"/>
                <a:gd name="T12" fmla="*/ 5 w 26"/>
                <a:gd name="T13" fmla="*/ 14 h 21"/>
                <a:gd name="T14" fmla="*/ 5 w 26"/>
                <a:gd name="T15" fmla="*/ 14 h 21"/>
                <a:gd name="T16" fmla="*/ 4 w 26"/>
                <a:gd name="T17" fmla="*/ 16 h 21"/>
                <a:gd name="T18" fmla="*/ 3 w 26"/>
                <a:gd name="T19" fmla="*/ 18 h 21"/>
                <a:gd name="T20" fmla="*/ 3 w 26"/>
                <a:gd name="T21" fmla="*/ 18 h 21"/>
                <a:gd name="T22" fmla="*/ 3 w 26"/>
                <a:gd name="T23" fmla="*/ 18 h 21"/>
                <a:gd name="T24" fmla="*/ 24 w 26"/>
                <a:gd name="T25" fmla="*/ 0 h 21"/>
                <a:gd name="T26" fmla="*/ 9 w 26"/>
                <a:gd name="T27" fmla="*/ 6 h 21"/>
                <a:gd name="T28" fmla="*/ 3 w 26"/>
                <a:gd name="T29" fmla="*/ 12 h 21"/>
                <a:gd name="T30" fmla="*/ 3 w 26"/>
                <a:gd name="T31" fmla="*/ 13 h 21"/>
                <a:gd name="T32" fmla="*/ 2 w 26"/>
                <a:gd name="T33" fmla="*/ 14 h 21"/>
                <a:gd name="T34" fmla="*/ 0 w 26"/>
                <a:gd name="T35" fmla="*/ 18 h 21"/>
                <a:gd name="T36" fmla="*/ 0 w 26"/>
                <a:gd name="T37" fmla="*/ 21 h 21"/>
                <a:gd name="T38" fmla="*/ 17 w 26"/>
                <a:gd name="T39" fmla="*/ 20 h 21"/>
                <a:gd name="T40" fmla="*/ 23 w 26"/>
                <a:gd name="T41" fmla="*/ 20 h 21"/>
                <a:gd name="T42" fmla="*/ 26 w 26"/>
                <a:gd name="T43" fmla="*/ 20 h 21"/>
                <a:gd name="T44" fmla="*/ 26 w 26"/>
                <a:gd name="T45" fmla="*/ 20 h 21"/>
                <a:gd name="T46" fmla="*/ 26 w 26"/>
                <a:gd name="T47" fmla="*/ 0 h 21"/>
                <a:gd name="T48" fmla="*/ 26 w 26"/>
                <a:gd name="T49" fmla="*/ 0 h 21"/>
                <a:gd name="T50" fmla="*/ 24 w 26"/>
                <a:gd name="T5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1">
                  <a:moveTo>
                    <a:pt x="26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20"/>
                    <a:pt x="26" y="20"/>
                  </a:cubicBezTo>
                  <a:moveTo>
                    <a:pt x="3" y="18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5"/>
                    <a:pt x="4" y="16"/>
                  </a:cubicBezTo>
                  <a:cubicBezTo>
                    <a:pt x="4" y="17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4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7" y="7"/>
                    <a:pt x="5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1" y="16"/>
                    <a:pt x="1" y="17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0"/>
                    <a:pt x="21" y="20"/>
                    <a:pt x="23" y="20"/>
                  </a:cubicBezTo>
                  <a:cubicBezTo>
                    <a:pt x="24" y="20"/>
                    <a:pt x="25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4" y="0"/>
                  </a:cubicBezTo>
                </a:path>
              </a:pathLst>
            </a:custGeom>
            <a:solidFill>
              <a:srgbClr val="8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8">
              <a:extLst>
                <a:ext uri="{FF2B5EF4-FFF2-40B4-BE49-F238E27FC236}">
                  <a16:creationId xmlns:a16="http://schemas.microsoft.com/office/drawing/2014/main" id="{228AB18D-7344-4E7E-8FB6-96E23449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3363"/>
              <a:ext cx="156" cy="7"/>
            </a:xfrm>
            <a:custGeom>
              <a:avLst/>
              <a:gdLst>
                <a:gd name="T0" fmla="*/ 66 w 66"/>
                <a:gd name="T1" fmla="*/ 0 h 3"/>
                <a:gd name="T2" fmla="*/ 62 w 66"/>
                <a:gd name="T3" fmla="*/ 0 h 3"/>
                <a:gd name="T4" fmla="*/ 0 w 66"/>
                <a:gd name="T5" fmla="*/ 3 h 3"/>
                <a:gd name="T6" fmla="*/ 0 w 66"/>
                <a:gd name="T7" fmla="*/ 3 h 3"/>
                <a:gd name="T8" fmla="*/ 66 w 6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">
                  <a:moveTo>
                    <a:pt x="66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52" y="1"/>
                    <a:pt x="25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4" y="2"/>
                    <a:pt x="50" y="1"/>
                    <a:pt x="66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9">
              <a:extLst>
                <a:ext uri="{FF2B5EF4-FFF2-40B4-BE49-F238E27FC236}">
                  <a16:creationId xmlns:a16="http://schemas.microsoft.com/office/drawing/2014/main" id="{6DEAD84D-3AEF-4762-AEEE-86DF4EA57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" y="3360"/>
              <a:ext cx="156" cy="10"/>
            </a:xfrm>
            <a:custGeom>
              <a:avLst/>
              <a:gdLst>
                <a:gd name="T0" fmla="*/ 66 w 66"/>
                <a:gd name="T1" fmla="*/ 0 h 4"/>
                <a:gd name="T2" fmla="*/ 66 w 66"/>
                <a:gd name="T3" fmla="*/ 0 h 4"/>
                <a:gd name="T4" fmla="*/ 49 w 66"/>
                <a:gd name="T5" fmla="*/ 0 h 4"/>
                <a:gd name="T6" fmla="*/ 49 w 66"/>
                <a:gd name="T7" fmla="*/ 0 h 4"/>
                <a:gd name="T8" fmla="*/ 13 w 66"/>
                <a:gd name="T9" fmla="*/ 1 h 4"/>
                <a:gd name="T10" fmla="*/ 0 w 66"/>
                <a:gd name="T11" fmla="*/ 4 h 4"/>
                <a:gd name="T12" fmla="*/ 62 w 66"/>
                <a:gd name="T13" fmla="*/ 1 h 4"/>
                <a:gd name="T14" fmla="*/ 66 w 66"/>
                <a:gd name="T15" fmla="*/ 1 h 4"/>
                <a:gd name="T16" fmla="*/ 66 w 66"/>
                <a:gd name="T17" fmla="*/ 1 h 4"/>
                <a:gd name="T18" fmla="*/ 66 w 66"/>
                <a:gd name="T19" fmla="*/ 0 h 4"/>
                <a:gd name="T20" fmla="*/ 40 w 66"/>
                <a:gd name="T21" fmla="*/ 0 h 4"/>
                <a:gd name="T22" fmla="*/ 19 w 66"/>
                <a:gd name="T23" fmla="*/ 0 h 4"/>
                <a:gd name="T24" fmla="*/ 17 w 66"/>
                <a:gd name="T25" fmla="*/ 0 h 4"/>
                <a:gd name="T26" fmla="*/ 40 w 66"/>
                <a:gd name="T27" fmla="*/ 0 h 4"/>
                <a:gd name="T28" fmla="*/ 40 w 66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0" y="1"/>
                    <a:pt x="27" y="1"/>
                    <a:pt x="13" y="1"/>
                  </a:cubicBezTo>
                  <a:cubicBezTo>
                    <a:pt x="9" y="2"/>
                    <a:pt x="4" y="3"/>
                    <a:pt x="0" y="4"/>
                  </a:cubicBezTo>
                  <a:cubicBezTo>
                    <a:pt x="25" y="3"/>
                    <a:pt x="52" y="2"/>
                    <a:pt x="62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6" y="0"/>
                    <a:pt x="66" y="0"/>
                  </a:cubicBezTo>
                  <a:moveTo>
                    <a:pt x="4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25" y="0"/>
                    <a:pt x="33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8B3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0">
              <a:extLst>
                <a:ext uri="{FF2B5EF4-FFF2-40B4-BE49-F238E27FC236}">
                  <a16:creationId xmlns:a16="http://schemas.microsoft.com/office/drawing/2014/main" id="{F5B3B38E-DB98-488A-A92F-DCDAE3173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" y="3358"/>
              <a:ext cx="61" cy="2"/>
            </a:xfrm>
            <a:custGeom>
              <a:avLst/>
              <a:gdLst>
                <a:gd name="T0" fmla="*/ 17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9 w 26"/>
                <a:gd name="T7" fmla="*/ 0 h 1"/>
                <a:gd name="T8" fmla="*/ 17 w 26"/>
                <a:gd name="T9" fmla="*/ 0 h 1"/>
                <a:gd name="T10" fmla="*/ 26 w 26"/>
                <a:gd name="T11" fmla="*/ 0 h 1"/>
                <a:gd name="T12" fmla="*/ 26 w 26"/>
                <a:gd name="T13" fmla="*/ 0 h 1"/>
                <a:gd name="T14" fmla="*/ 23 w 26"/>
                <a:gd name="T15" fmla="*/ 0 h 1"/>
                <a:gd name="T16" fmla="*/ 9 w 26"/>
                <a:gd name="T17" fmla="*/ 1 h 1"/>
                <a:gd name="T18" fmla="*/ 26 w 26"/>
                <a:gd name="T19" fmla="*/ 1 h 1"/>
                <a:gd name="T20" fmla="*/ 26 w 26"/>
                <a:gd name="T21" fmla="*/ 1 h 1"/>
                <a:gd name="T22" fmla="*/ 26 w 26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">
                  <a:moveTo>
                    <a:pt x="1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1"/>
                    <a:pt x="9" y="0"/>
                  </a:cubicBezTo>
                  <a:cubicBezTo>
                    <a:pt x="12" y="0"/>
                    <a:pt x="15" y="0"/>
                    <a:pt x="17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9" y="1"/>
                    <a:pt x="14" y="1"/>
                    <a:pt x="9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31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1">
              <a:extLst>
                <a:ext uri="{FF2B5EF4-FFF2-40B4-BE49-F238E27FC236}">
                  <a16:creationId xmlns:a16="http://schemas.microsoft.com/office/drawing/2014/main" id="{8FC48D28-44EF-40F5-80D1-E3D283553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358"/>
              <a:ext cx="295" cy="7"/>
            </a:xfrm>
            <a:custGeom>
              <a:avLst/>
              <a:gdLst>
                <a:gd name="T0" fmla="*/ 124 w 124"/>
                <a:gd name="T1" fmla="*/ 0 h 3"/>
                <a:gd name="T2" fmla="*/ 123 w 124"/>
                <a:gd name="T3" fmla="*/ 0 h 3"/>
                <a:gd name="T4" fmla="*/ 120 w 124"/>
                <a:gd name="T5" fmla="*/ 0 h 3"/>
                <a:gd name="T6" fmla="*/ 106 w 124"/>
                <a:gd name="T7" fmla="*/ 1 h 3"/>
                <a:gd name="T8" fmla="*/ 62 w 124"/>
                <a:gd name="T9" fmla="*/ 2 h 3"/>
                <a:gd name="T10" fmla="*/ 18 w 124"/>
                <a:gd name="T11" fmla="*/ 2 h 3"/>
                <a:gd name="T12" fmla="*/ 5 w 124"/>
                <a:gd name="T13" fmla="*/ 2 h 3"/>
                <a:gd name="T14" fmla="*/ 1 w 124"/>
                <a:gd name="T15" fmla="*/ 2 h 3"/>
                <a:gd name="T16" fmla="*/ 0 w 124"/>
                <a:gd name="T17" fmla="*/ 2 h 3"/>
                <a:gd name="T18" fmla="*/ 1 w 124"/>
                <a:gd name="T19" fmla="*/ 2 h 3"/>
                <a:gd name="T20" fmla="*/ 5 w 124"/>
                <a:gd name="T21" fmla="*/ 2 h 3"/>
                <a:gd name="T22" fmla="*/ 18 w 124"/>
                <a:gd name="T23" fmla="*/ 2 h 3"/>
                <a:gd name="T24" fmla="*/ 62 w 124"/>
                <a:gd name="T25" fmla="*/ 2 h 3"/>
                <a:gd name="T26" fmla="*/ 106 w 124"/>
                <a:gd name="T27" fmla="*/ 0 h 3"/>
                <a:gd name="T28" fmla="*/ 120 w 124"/>
                <a:gd name="T29" fmla="*/ 0 h 3"/>
                <a:gd name="T30" fmla="*/ 123 w 124"/>
                <a:gd name="T31" fmla="*/ 0 h 3"/>
                <a:gd name="T32" fmla="*/ 124 w 124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3">
                  <a:moveTo>
                    <a:pt x="124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116" y="1"/>
                    <a:pt x="111" y="1"/>
                    <a:pt x="106" y="1"/>
                  </a:cubicBezTo>
                  <a:cubicBezTo>
                    <a:pt x="95" y="2"/>
                    <a:pt x="79" y="2"/>
                    <a:pt x="62" y="2"/>
                  </a:cubicBezTo>
                  <a:cubicBezTo>
                    <a:pt x="45" y="3"/>
                    <a:pt x="29" y="3"/>
                    <a:pt x="18" y="2"/>
                  </a:cubicBezTo>
                  <a:cubicBezTo>
                    <a:pt x="13" y="2"/>
                    <a:pt x="8" y="2"/>
                    <a:pt x="5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3" y="2"/>
                    <a:pt x="5" y="2"/>
                  </a:cubicBezTo>
                  <a:cubicBezTo>
                    <a:pt x="8" y="2"/>
                    <a:pt x="13" y="2"/>
                    <a:pt x="18" y="2"/>
                  </a:cubicBezTo>
                  <a:cubicBezTo>
                    <a:pt x="29" y="2"/>
                    <a:pt x="45" y="2"/>
                    <a:pt x="62" y="2"/>
                  </a:cubicBezTo>
                  <a:cubicBezTo>
                    <a:pt x="79" y="1"/>
                    <a:pt x="95" y="1"/>
                    <a:pt x="106" y="0"/>
                  </a:cubicBezTo>
                  <a:cubicBezTo>
                    <a:pt x="111" y="0"/>
                    <a:pt x="116" y="0"/>
                    <a:pt x="120" y="0"/>
                  </a:cubicBezTo>
                  <a:cubicBezTo>
                    <a:pt x="121" y="0"/>
                    <a:pt x="122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2">
              <a:extLst>
                <a:ext uri="{FF2B5EF4-FFF2-40B4-BE49-F238E27FC236}">
                  <a16:creationId xmlns:a16="http://schemas.microsoft.com/office/drawing/2014/main" id="{1EF16C67-A986-4124-AF82-E576E863A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3339"/>
              <a:ext cx="19" cy="26"/>
            </a:xfrm>
            <a:custGeom>
              <a:avLst/>
              <a:gdLst>
                <a:gd name="T0" fmla="*/ 8 w 8"/>
                <a:gd name="T1" fmla="*/ 11 h 11"/>
                <a:gd name="T2" fmla="*/ 5 w 8"/>
                <a:gd name="T3" fmla="*/ 5 h 11"/>
                <a:gd name="T4" fmla="*/ 0 w 8"/>
                <a:gd name="T5" fmla="*/ 0 h 11"/>
                <a:gd name="T6" fmla="*/ 6 w 8"/>
                <a:gd name="T7" fmla="*/ 4 h 11"/>
                <a:gd name="T8" fmla="*/ 8 w 8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8" y="11"/>
                  </a:moveTo>
                  <a:cubicBezTo>
                    <a:pt x="7" y="11"/>
                    <a:pt x="7" y="8"/>
                    <a:pt x="5" y="5"/>
                  </a:cubicBezTo>
                  <a:cubicBezTo>
                    <a:pt x="3" y="2"/>
                    <a:pt x="0" y="0"/>
                    <a:pt x="0" y="0"/>
                  </a:cubicBezTo>
                  <a:cubicBezTo>
                    <a:pt x="0" y="0"/>
                    <a:pt x="4" y="1"/>
                    <a:pt x="6" y="4"/>
                  </a:cubicBezTo>
                  <a:cubicBezTo>
                    <a:pt x="8" y="8"/>
                    <a:pt x="8" y="11"/>
                    <a:pt x="8" y="1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3">
              <a:extLst>
                <a:ext uri="{FF2B5EF4-FFF2-40B4-BE49-F238E27FC236}">
                  <a16:creationId xmlns:a16="http://schemas.microsoft.com/office/drawing/2014/main" id="{AAD22D4D-4540-4F8F-93D0-D8A638F72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3325"/>
              <a:ext cx="10" cy="14"/>
            </a:xfrm>
            <a:custGeom>
              <a:avLst/>
              <a:gdLst>
                <a:gd name="T0" fmla="*/ 4 w 4"/>
                <a:gd name="T1" fmla="*/ 6 h 6"/>
                <a:gd name="T2" fmla="*/ 2 w 4"/>
                <a:gd name="T3" fmla="*/ 3 h 6"/>
                <a:gd name="T4" fmla="*/ 0 w 4"/>
                <a:gd name="T5" fmla="*/ 0 h 6"/>
                <a:gd name="T6" fmla="*/ 2 w 4"/>
                <a:gd name="T7" fmla="*/ 3 h 6"/>
                <a:gd name="T8" fmla="*/ 4 w 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6"/>
                    <a:pt x="3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3"/>
                  </a:cubicBezTo>
                  <a:cubicBezTo>
                    <a:pt x="4" y="4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4">
              <a:extLst>
                <a:ext uri="{FF2B5EF4-FFF2-40B4-BE49-F238E27FC236}">
                  <a16:creationId xmlns:a16="http://schemas.microsoft.com/office/drawing/2014/main" id="{C8B47B98-9BF6-4D62-BF41-B606FAC3F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320"/>
              <a:ext cx="12" cy="12"/>
            </a:xfrm>
            <a:custGeom>
              <a:avLst/>
              <a:gdLst>
                <a:gd name="T0" fmla="*/ 5 w 5"/>
                <a:gd name="T1" fmla="*/ 5 h 5"/>
                <a:gd name="T2" fmla="*/ 2 w 5"/>
                <a:gd name="T3" fmla="*/ 3 h 5"/>
                <a:gd name="T4" fmla="*/ 0 w 5"/>
                <a:gd name="T5" fmla="*/ 1 h 5"/>
                <a:gd name="T6" fmla="*/ 3 w 5"/>
                <a:gd name="T7" fmla="*/ 2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5"/>
                    <a:pt x="4" y="4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4" y="3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5">
              <a:extLst>
                <a:ext uri="{FF2B5EF4-FFF2-40B4-BE49-F238E27FC236}">
                  <a16:creationId xmlns:a16="http://schemas.microsoft.com/office/drawing/2014/main" id="{7F58510F-79DD-488D-82A2-DDCA8D4B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313"/>
              <a:ext cx="19" cy="2"/>
            </a:xfrm>
            <a:custGeom>
              <a:avLst/>
              <a:gdLst>
                <a:gd name="T0" fmla="*/ 8 w 8"/>
                <a:gd name="T1" fmla="*/ 1 h 1"/>
                <a:gd name="T2" fmla="*/ 4 w 8"/>
                <a:gd name="T3" fmla="*/ 1 h 1"/>
                <a:gd name="T4" fmla="*/ 0 w 8"/>
                <a:gd name="T5" fmla="*/ 1 h 1"/>
                <a:gd name="T6" fmla="*/ 4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6">
              <a:extLst>
                <a:ext uri="{FF2B5EF4-FFF2-40B4-BE49-F238E27FC236}">
                  <a16:creationId xmlns:a16="http://schemas.microsoft.com/office/drawing/2014/main" id="{D0E79AFA-94FE-413B-B923-DC972C97E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303"/>
              <a:ext cx="21" cy="3"/>
            </a:xfrm>
            <a:custGeom>
              <a:avLst/>
              <a:gdLst>
                <a:gd name="T0" fmla="*/ 9 w 9"/>
                <a:gd name="T1" fmla="*/ 0 h 1"/>
                <a:gd name="T2" fmla="*/ 5 w 9"/>
                <a:gd name="T3" fmla="*/ 1 h 1"/>
                <a:gd name="T4" fmla="*/ 0 w 9"/>
                <a:gd name="T5" fmla="*/ 1 h 1"/>
                <a:gd name="T6" fmla="*/ 5 w 9"/>
                <a:gd name="T7" fmla="*/ 0 h 1"/>
                <a:gd name="T8" fmla="*/ 9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cubicBezTo>
                    <a:pt x="9" y="0"/>
                    <a:pt x="7" y="1"/>
                    <a:pt x="5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2" y="0"/>
                    <a:pt x="5" y="0"/>
                  </a:cubicBezTo>
                  <a:cubicBezTo>
                    <a:pt x="7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7">
              <a:extLst>
                <a:ext uri="{FF2B5EF4-FFF2-40B4-BE49-F238E27FC236}">
                  <a16:creationId xmlns:a16="http://schemas.microsoft.com/office/drawing/2014/main" id="{28D65450-8ADC-446E-8264-C91C9CA1E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06"/>
              <a:ext cx="34" cy="21"/>
            </a:xfrm>
            <a:custGeom>
              <a:avLst/>
              <a:gdLst>
                <a:gd name="T0" fmla="*/ 14 w 14"/>
                <a:gd name="T1" fmla="*/ 8 h 9"/>
                <a:gd name="T2" fmla="*/ 10 w 14"/>
                <a:gd name="T3" fmla="*/ 8 h 9"/>
                <a:gd name="T4" fmla="*/ 5 w 14"/>
                <a:gd name="T5" fmla="*/ 7 h 9"/>
                <a:gd name="T6" fmla="*/ 2 w 14"/>
                <a:gd name="T7" fmla="*/ 5 h 9"/>
                <a:gd name="T8" fmla="*/ 1 w 14"/>
                <a:gd name="T9" fmla="*/ 4 h 9"/>
                <a:gd name="T10" fmla="*/ 1 w 14"/>
                <a:gd name="T11" fmla="*/ 2 h 9"/>
                <a:gd name="T12" fmla="*/ 12 w 14"/>
                <a:gd name="T13" fmla="*/ 4 h 9"/>
                <a:gd name="T14" fmla="*/ 14 w 14"/>
                <a:gd name="T15" fmla="*/ 8 h 9"/>
                <a:gd name="T16" fmla="*/ 14 w 14"/>
                <a:gd name="T17" fmla="*/ 9 h 9"/>
                <a:gd name="T18" fmla="*/ 12 w 14"/>
                <a:gd name="T19" fmla="*/ 5 h 9"/>
                <a:gd name="T20" fmla="*/ 8 w 14"/>
                <a:gd name="T21" fmla="*/ 2 h 9"/>
                <a:gd name="T22" fmla="*/ 2 w 14"/>
                <a:gd name="T23" fmla="*/ 3 h 9"/>
                <a:gd name="T24" fmla="*/ 2 w 14"/>
                <a:gd name="T25" fmla="*/ 5 h 9"/>
                <a:gd name="T26" fmla="*/ 5 w 14"/>
                <a:gd name="T27" fmla="*/ 6 h 9"/>
                <a:gd name="T28" fmla="*/ 10 w 14"/>
                <a:gd name="T29" fmla="*/ 7 h 9"/>
                <a:gd name="T30" fmla="*/ 14 w 14"/>
                <a:gd name="T3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9">
                  <a:moveTo>
                    <a:pt x="14" y="8"/>
                  </a:moveTo>
                  <a:cubicBezTo>
                    <a:pt x="14" y="8"/>
                    <a:pt x="13" y="8"/>
                    <a:pt x="10" y="8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4" y="6"/>
                    <a:pt x="3" y="6"/>
                    <a:pt x="2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6" y="0"/>
                    <a:pt x="10" y="2"/>
                    <a:pt x="12" y="4"/>
                  </a:cubicBezTo>
                  <a:cubicBezTo>
                    <a:pt x="13" y="6"/>
                    <a:pt x="13" y="7"/>
                    <a:pt x="14" y="8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4" y="9"/>
                    <a:pt x="13" y="7"/>
                    <a:pt x="12" y="5"/>
                  </a:cubicBezTo>
                  <a:cubicBezTo>
                    <a:pt x="11" y="4"/>
                    <a:pt x="9" y="3"/>
                    <a:pt x="8" y="2"/>
                  </a:cubicBezTo>
                  <a:cubicBezTo>
                    <a:pt x="6" y="2"/>
                    <a:pt x="3" y="2"/>
                    <a:pt x="2" y="3"/>
                  </a:cubicBezTo>
                  <a:cubicBezTo>
                    <a:pt x="1" y="3"/>
                    <a:pt x="1" y="4"/>
                    <a:pt x="2" y="5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7" y="6"/>
                    <a:pt x="8" y="7"/>
                    <a:pt x="10" y="7"/>
                  </a:cubicBezTo>
                  <a:cubicBezTo>
                    <a:pt x="13" y="7"/>
                    <a:pt x="14" y="7"/>
                    <a:pt x="14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8">
              <a:extLst>
                <a:ext uri="{FF2B5EF4-FFF2-40B4-BE49-F238E27FC236}">
                  <a16:creationId xmlns:a16="http://schemas.microsoft.com/office/drawing/2014/main" id="{94B0A55B-69FC-423B-AA18-D3F1BA8F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3303"/>
              <a:ext cx="17" cy="22"/>
            </a:xfrm>
            <a:custGeom>
              <a:avLst/>
              <a:gdLst>
                <a:gd name="T0" fmla="*/ 1 w 7"/>
                <a:gd name="T1" fmla="*/ 9 h 9"/>
                <a:gd name="T2" fmla="*/ 1 w 7"/>
                <a:gd name="T3" fmla="*/ 6 h 9"/>
                <a:gd name="T4" fmla="*/ 2 w 7"/>
                <a:gd name="T5" fmla="*/ 2 h 9"/>
                <a:gd name="T6" fmla="*/ 6 w 7"/>
                <a:gd name="T7" fmla="*/ 0 h 9"/>
                <a:gd name="T8" fmla="*/ 7 w 7"/>
                <a:gd name="T9" fmla="*/ 2 h 9"/>
                <a:gd name="T10" fmla="*/ 7 w 7"/>
                <a:gd name="T11" fmla="*/ 4 h 9"/>
                <a:gd name="T12" fmla="*/ 4 w 7"/>
                <a:gd name="T13" fmla="*/ 7 h 9"/>
                <a:gd name="T14" fmla="*/ 2 w 7"/>
                <a:gd name="T15" fmla="*/ 9 h 9"/>
                <a:gd name="T16" fmla="*/ 4 w 7"/>
                <a:gd name="T17" fmla="*/ 6 h 9"/>
                <a:gd name="T18" fmla="*/ 6 w 7"/>
                <a:gd name="T19" fmla="*/ 3 h 9"/>
                <a:gd name="T20" fmla="*/ 6 w 7"/>
                <a:gd name="T21" fmla="*/ 0 h 9"/>
                <a:gd name="T22" fmla="*/ 3 w 7"/>
                <a:gd name="T23" fmla="*/ 3 h 9"/>
                <a:gd name="T24" fmla="*/ 1 w 7"/>
                <a:gd name="T25" fmla="*/ 6 h 9"/>
                <a:gd name="T26" fmla="*/ 1 w 7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1" y="9"/>
                    <a:pt x="0" y="8"/>
                    <a:pt x="1" y="6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5" y="6"/>
                    <a:pt x="5" y="5"/>
                    <a:pt x="6" y="3"/>
                  </a:cubicBezTo>
                  <a:cubicBezTo>
                    <a:pt x="6" y="2"/>
                    <a:pt x="7" y="1"/>
                    <a:pt x="6" y="0"/>
                  </a:cubicBezTo>
                  <a:cubicBezTo>
                    <a:pt x="4" y="0"/>
                    <a:pt x="3" y="2"/>
                    <a:pt x="3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9">
              <a:extLst>
                <a:ext uri="{FF2B5EF4-FFF2-40B4-BE49-F238E27FC236}">
                  <a16:creationId xmlns:a16="http://schemas.microsoft.com/office/drawing/2014/main" id="{7F764BD9-D0B9-48AC-8721-92914B36D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3308"/>
              <a:ext cx="61" cy="52"/>
            </a:xfrm>
            <a:custGeom>
              <a:avLst/>
              <a:gdLst>
                <a:gd name="T0" fmla="*/ 26 w 26"/>
                <a:gd name="T1" fmla="*/ 1 h 22"/>
                <a:gd name="T2" fmla="*/ 25 w 26"/>
                <a:gd name="T3" fmla="*/ 1 h 22"/>
                <a:gd name="T4" fmla="*/ 20 w 26"/>
                <a:gd name="T5" fmla="*/ 1 h 22"/>
                <a:gd name="T6" fmla="*/ 8 w 26"/>
                <a:gd name="T7" fmla="*/ 6 h 22"/>
                <a:gd name="T8" fmla="*/ 1 w 26"/>
                <a:gd name="T9" fmla="*/ 17 h 22"/>
                <a:gd name="T10" fmla="*/ 0 w 26"/>
                <a:gd name="T11" fmla="*/ 22 h 22"/>
                <a:gd name="T12" fmla="*/ 0 w 26"/>
                <a:gd name="T13" fmla="*/ 20 h 22"/>
                <a:gd name="T14" fmla="*/ 1 w 26"/>
                <a:gd name="T15" fmla="*/ 16 h 22"/>
                <a:gd name="T16" fmla="*/ 8 w 26"/>
                <a:gd name="T17" fmla="*/ 5 h 22"/>
                <a:gd name="T18" fmla="*/ 20 w 26"/>
                <a:gd name="T19" fmla="*/ 0 h 22"/>
                <a:gd name="T20" fmla="*/ 24 w 26"/>
                <a:gd name="T21" fmla="*/ 1 h 22"/>
                <a:gd name="T22" fmla="*/ 26 w 26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2">
                  <a:moveTo>
                    <a:pt x="26" y="1"/>
                  </a:moveTo>
                  <a:cubicBezTo>
                    <a:pt x="26" y="1"/>
                    <a:pt x="25" y="1"/>
                    <a:pt x="25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2"/>
                    <a:pt x="12" y="3"/>
                    <a:pt x="8" y="6"/>
                  </a:cubicBezTo>
                  <a:cubicBezTo>
                    <a:pt x="5" y="9"/>
                    <a:pt x="2" y="14"/>
                    <a:pt x="1" y="17"/>
                  </a:cubicBezTo>
                  <a:cubicBezTo>
                    <a:pt x="0" y="20"/>
                    <a:pt x="0" y="22"/>
                    <a:pt x="0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0" y="18"/>
                    <a:pt x="1" y="16"/>
                  </a:cubicBezTo>
                  <a:cubicBezTo>
                    <a:pt x="2" y="13"/>
                    <a:pt x="4" y="9"/>
                    <a:pt x="8" y="5"/>
                  </a:cubicBezTo>
                  <a:cubicBezTo>
                    <a:pt x="12" y="2"/>
                    <a:pt x="17" y="1"/>
                    <a:pt x="20" y="0"/>
                  </a:cubicBezTo>
                  <a:cubicBezTo>
                    <a:pt x="22" y="0"/>
                    <a:pt x="23" y="0"/>
                    <a:pt x="24" y="1"/>
                  </a:cubicBezTo>
                  <a:cubicBezTo>
                    <a:pt x="25" y="1"/>
                    <a:pt x="26" y="1"/>
                    <a:pt x="26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0">
              <a:extLst>
                <a:ext uri="{FF2B5EF4-FFF2-40B4-BE49-F238E27FC236}">
                  <a16:creationId xmlns:a16="http://schemas.microsoft.com/office/drawing/2014/main" id="{EBA2A6D1-672B-4F74-B3FA-644AD0FD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3237"/>
              <a:ext cx="5" cy="73"/>
            </a:xfrm>
            <a:custGeom>
              <a:avLst/>
              <a:gdLst>
                <a:gd name="T0" fmla="*/ 1 w 2"/>
                <a:gd name="T1" fmla="*/ 0 h 31"/>
                <a:gd name="T2" fmla="*/ 2 w 2"/>
                <a:gd name="T3" fmla="*/ 15 h 31"/>
                <a:gd name="T4" fmla="*/ 1 w 2"/>
                <a:gd name="T5" fmla="*/ 31 h 31"/>
                <a:gd name="T6" fmla="*/ 1 w 2"/>
                <a:gd name="T7" fmla="*/ 15 h 31"/>
                <a:gd name="T8" fmla="*/ 1 w 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1" y="7"/>
                    <a:pt x="2" y="15"/>
                  </a:cubicBezTo>
                  <a:cubicBezTo>
                    <a:pt x="2" y="24"/>
                    <a:pt x="2" y="31"/>
                    <a:pt x="1" y="31"/>
                  </a:cubicBezTo>
                  <a:cubicBezTo>
                    <a:pt x="1" y="31"/>
                    <a:pt x="1" y="24"/>
                    <a:pt x="1" y="15"/>
                  </a:cubicBezTo>
                  <a:cubicBezTo>
                    <a:pt x="0" y="7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1">
              <a:extLst>
                <a:ext uri="{FF2B5EF4-FFF2-40B4-BE49-F238E27FC236}">
                  <a16:creationId xmlns:a16="http://schemas.microsoft.com/office/drawing/2014/main" id="{17823750-1AF2-4483-8DF3-0D1D5BA30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3344"/>
              <a:ext cx="50" cy="4"/>
            </a:xfrm>
            <a:custGeom>
              <a:avLst/>
              <a:gdLst>
                <a:gd name="T0" fmla="*/ 21 w 21"/>
                <a:gd name="T1" fmla="*/ 0 h 2"/>
                <a:gd name="T2" fmla="*/ 11 w 21"/>
                <a:gd name="T3" fmla="*/ 2 h 2"/>
                <a:gd name="T4" fmla="*/ 0 w 21"/>
                <a:gd name="T5" fmla="*/ 1 h 2"/>
                <a:gd name="T6" fmla="*/ 4 w 21"/>
                <a:gd name="T7" fmla="*/ 1 h 2"/>
                <a:gd name="T8" fmla="*/ 11 w 21"/>
                <a:gd name="T9" fmla="*/ 1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1" y="1"/>
                    <a:pt x="17" y="1"/>
                    <a:pt x="11" y="2"/>
                  </a:cubicBezTo>
                  <a:cubicBezTo>
                    <a:pt x="5" y="2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8" y="1"/>
                    <a:pt x="11" y="1"/>
                  </a:cubicBezTo>
                  <a:cubicBezTo>
                    <a:pt x="17" y="1"/>
                    <a:pt x="21" y="0"/>
                    <a:pt x="2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2">
              <a:extLst>
                <a:ext uri="{FF2B5EF4-FFF2-40B4-BE49-F238E27FC236}">
                  <a16:creationId xmlns:a16="http://schemas.microsoft.com/office/drawing/2014/main" id="{824C8B2C-57D0-47C0-ACEE-7E701429C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" y="3344"/>
              <a:ext cx="4" cy="9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2 h 4"/>
                <a:gd name="T4" fmla="*/ 0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3">
              <a:extLst>
                <a:ext uri="{FF2B5EF4-FFF2-40B4-BE49-F238E27FC236}">
                  <a16:creationId xmlns:a16="http://schemas.microsoft.com/office/drawing/2014/main" id="{2149AC31-EDDD-4022-8C5A-EBEB1DFF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3327"/>
              <a:ext cx="7" cy="7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2 h 3"/>
                <a:gd name="T4" fmla="*/ 0 w 3"/>
                <a:gd name="T5" fmla="*/ 3 h 3"/>
                <a:gd name="T6" fmla="*/ 2 w 3"/>
                <a:gd name="T7" fmla="*/ 1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4">
              <a:extLst>
                <a:ext uri="{FF2B5EF4-FFF2-40B4-BE49-F238E27FC236}">
                  <a16:creationId xmlns:a16="http://schemas.microsoft.com/office/drawing/2014/main" id="{93186E1D-9955-4589-BC17-A4A803C86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3318"/>
              <a:ext cx="9" cy="7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2 h 3"/>
                <a:gd name="T4" fmla="*/ 0 w 4"/>
                <a:gd name="T5" fmla="*/ 3 h 3"/>
                <a:gd name="T6" fmla="*/ 2 w 4"/>
                <a:gd name="T7" fmla="*/ 1 h 3"/>
                <a:gd name="T8" fmla="*/ 4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1"/>
                    <a:pt x="3" y="1"/>
                    <a:pt x="2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5">
              <a:extLst>
                <a:ext uri="{FF2B5EF4-FFF2-40B4-BE49-F238E27FC236}">
                  <a16:creationId xmlns:a16="http://schemas.microsoft.com/office/drawing/2014/main" id="{0F0FD07E-2002-4D18-BB33-999BC63C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" y="3315"/>
              <a:ext cx="8" cy="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1 w 3"/>
                <a:gd name="T7" fmla="*/ 1 h 2"/>
                <a:gd name="T8" fmla="*/ 2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6">
              <a:extLst>
                <a:ext uri="{FF2B5EF4-FFF2-40B4-BE49-F238E27FC236}">
                  <a16:creationId xmlns:a16="http://schemas.microsoft.com/office/drawing/2014/main" id="{2CD70082-E2CE-4180-8E89-7DCB9A181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1537"/>
              <a:ext cx="857" cy="1766"/>
            </a:xfrm>
            <a:custGeom>
              <a:avLst/>
              <a:gdLst>
                <a:gd name="T0" fmla="*/ 857 w 857"/>
                <a:gd name="T1" fmla="*/ 0 h 1766"/>
                <a:gd name="T2" fmla="*/ 790 w 857"/>
                <a:gd name="T3" fmla="*/ 1747 h 1766"/>
                <a:gd name="T4" fmla="*/ 520 w 857"/>
                <a:gd name="T5" fmla="*/ 1754 h 1766"/>
                <a:gd name="T6" fmla="*/ 565 w 857"/>
                <a:gd name="T7" fmla="*/ 239 h 1766"/>
                <a:gd name="T8" fmla="*/ 259 w 857"/>
                <a:gd name="T9" fmla="*/ 1766 h 1766"/>
                <a:gd name="T10" fmla="*/ 0 w 857"/>
                <a:gd name="T11" fmla="*/ 1766 h 1766"/>
                <a:gd name="T12" fmla="*/ 332 w 857"/>
                <a:gd name="T13" fmla="*/ 4 h 1766"/>
                <a:gd name="T14" fmla="*/ 857 w 857"/>
                <a:gd name="T1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1766">
                  <a:moveTo>
                    <a:pt x="857" y="0"/>
                  </a:moveTo>
                  <a:lnTo>
                    <a:pt x="790" y="1747"/>
                  </a:lnTo>
                  <a:lnTo>
                    <a:pt x="520" y="1754"/>
                  </a:lnTo>
                  <a:lnTo>
                    <a:pt x="565" y="239"/>
                  </a:lnTo>
                  <a:lnTo>
                    <a:pt x="259" y="1766"/>
                  </a:lnTo>
                  <a:lnTo>
                    <a:pt x="0" y="1766"/>
                  </a:lnTo>
                  <a:lnTo>
                    <a:pt x="332" y="4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7">
              <a:extLst>
                <a:ext uri="{FF2B5EF4-FFF2-40B4-BE49-F238E27FC236}">
                  <a16:creationId xmlns:a16="http://schemas.microsoft.com/office/drawing/2014/main" id="{63CEE817-4359-4DE4-BB25-FB2A0555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1537"/>
              <a:ext cx="857" cy="1766"/>
            </a:xfrm>
            <a:custGeom>
              <a:avLst/>
              <a:gdLst>
                <a:gd name="T0" fmla="*/ 857 w 857"/>
                <a:gd name="T1" fmla="*/ 0 h 1766"/>
                <a:gd name="T2" fmla="*/ 790 w 857"/>
                <a:gd name="T3" fmla="*/ 1747 h 1766"/>
                <a:gd name="T4" fmla="*/ 520 w 857"/>
                <a:gd name="T5" fmla="*/ 1754 h 1766"/>
                <a:gd name="T6" fmla="*/ 565 w 857"/>
                <a:gd name="T7" fmla="*/ 239 h 1766"/>
                <a:gd name="T8" fmla="*/ 259 w 857"/>
                <a:gd name="T9" fmla="*/ 1766 h 1766"/>
                <a:gd name="T10" fmla="*/ 0 w 857"/>
                <a:gd name="T11" fmla="*/ 1766 h 1766"/>
                <a:gd name="T12" fmla="*/ 332 w 857"/>
                <a:gd name="T13" fmla="*/ 4 h 1766"/>
                <a:gd name="T14" fmla="*/ 857 w 857"/>
                <a:gd name="T1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7" h="1766">
                  <a:moveTo>
                    <a:pt x="857" y="0"/>
                  </a:moveTo>
                  <a:lnTo>
                    <a:pt x="790" y="1747"/>
                  </a:lnTo>
                  <a:lnTo>
                    <a:pt x="520" y="1754"/>
                  </a:lnTo>
                  <a:lnTo>
                    <a:pt x="565" y="239"/>
                  </a:lnTo>
                  <a:lnTo>
                    <a:pt x="259" y="1766"/>
                  </a:lnTo>
                  <a:lnTo>
                    <a:pt x="0" y="1766"/>
                  </a:lnTo>
                  <a:lnTo>
                    <a:pt x="332" y="4"/>
                  </a:lnTo>
                  <a:lnTo>
                    <a:pt x="8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8">
              <a:extLst>
                <a:ext uri="{FF2B5EF4-FFF2-40B4-BE49-F238E27FC236}">
                  <a16:creationId xmlns:a16="http://schemas.microsoft.com/office/drawing/2014/main" id="{28AA54D2-7E18-44C3-B334-92A8B13CD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601"/>
              <a:ext cx="69" cy="173"/>
            </a:xfrm>
            <a:custGeom>
              <a:avLst/>
              <a:gdLst>
                <a:gd name="T0" fmla="*/ 29 w 29"/>
                <a:gd name="T1" fmla="*/ 0 h 73"/>
                <a:gd name="T2" fmla="*/ 28 w 29"/>
                <a:gd name="T3" fmla="*/ 12 h 73"/>
                <a:gd name="T4" fmla="*/ 23 w 29"/>
                <a:gd name="T5" fmla="*/ 41 h 73"/>
                <a:gd name="T6" fmla="*/ 20 w 29"/>
                <a:gd name="T7" fmla="*/ 57 h 73"/>
                <a:gd name="T8" fmla="*/ 12 w 29"/>
                <a:gd name="T9" fmla="*/ 69 h 73"/>
                <a:gd name="T10" fmla="*/ 4 w 29"/>
                <a:gd name="T11" fmla="*/ 72 h 73"/>
                <a:gd name="T12" fmla="*/ 1 w 29"/>
                <a:gd name="T13" fmla="*/ 72 h 73"/>
                <a:gd name="T14" fmla="*/ 11 w 29"/>
                <a:gd name="T15" fmla="*/ 67 h 73"/>
                <a:gd name="T16" fmla="*/ 18 w 29"/>
                <a:gd name="T17" fmla="*/ 57 h 73"/>
                <a:gd name="T18" fmla="*/ 21 w 29"/>
                <a:gd name="T19" fmla="*/ 41 h 73"/>
                <a:gd name="T20" fmla="*/ 26 w 29"/>
                <a:gd name="T21" fmla="*/ 12 h 73"/>
                <a:gd name="T22" fmla="*/ 29 w 29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3">
                  <a:moveTo>
                    <a:pt x="29" y="0"/>
                  </a:moveTo>
                  <a:cubicBezTo>
                    <a:pt x="29" y="0"/>
                    <a:pt x="29" y="5"/>
                    <a:pt x="28" y="12"/>
                  </a:cubicBezTo>
                  <a:cubicBezTo>
                    <a:pt x="27" y="20"/>
                    <a:pt x="25" y="30"/>
                    <a:pt x="23" y="41"/>
                  </a:cubicBezTo>
                  <a:cubicBezTo>
                    <a:pt x="22" y="47"/>
                    <a:pt x="21" y="52"/>
                    <a:pt x="20" y="57"/>
                  </a:cubicBezTo>
                  <a:cubicBezTo>
                    <a:pt x="18" y="62"/>
                    <a:pt x="15" y="66"/>
                    <a:pt x="12" y="69"/>
                  </a:cubicBezTo>
                  <a:cubicBezTo>
                    <a:pt x="9" y="71"/>
                    <a:pt x="6" y="72"/>
                    <a:pt x="4" y="72"/>
                  </a:cubicBezTo>
                  <a:cubicBezTo>
                    <a:pt x="2" y="73"/>
                    <a:pt x="1" y="72"/>
                    <a:pt x="1" y="72"/>
                  </a:cubicBezTo>
                  <a:cubicBezTo>
                    <a:pt x="0" y="72"/>
                    <a:pt x="6" y="72"/>
                    <a:pt x="11" y="67"/>
                  </a:cubicBezTo>
                  <a:cubicBezTo>
                    <a:pt x="14" y="65"/>
                    <a:pt x="17" y="61"/>
                    <a:pt x="18" y="57"/>
                  </a:cubicBezTo>
                  <a:cubicBezTo>
                    <a:pt x="19" y="52"/>
                    <a:pt x="20" y="47"/>
                    <a:pt x="21" y="41"/>
                  </a:cubicBezTo>
                  <a:cubicBezTo>
                    <a:pt x="23" y="30"/>
                    <a:pt x="25" y="19"/>
                    <a:pt x="26" y="12"/>
                  </a:cubicBezTo>
                  <a:cubicBezTo>
                    <a:pt x="28" y="5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9">
              <a:extLst>
                <a:ext uri="{FF2B5EF4-FFF2-40B4-BE49-F238E27FC236}">
                  <a16:creationId xmlns:a16="http://schemas.microsoft.com/office/drawing/2014/main" id="{F6DD8E16-4AB5-43FA-A33F-35F491C5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1603"/>
              <a:ext cx="26" cy="26"/>
            </a:xfrm>
            <a:custGeom>
              <a:avLst/>
              <a:gdLst>
                <a:gd name="T0" fmla="*/ 2 w 11"/>
                <a:gd name="T1" fmla="*/ 3 h 11"/>
                <a:gd name="T2" fmla="*/ 2 w 11"/>
                <a:gd name="T3" fmla="*/ 6 h 11"/>
                <a:gd name="T4" fmla="*/ 4 w 11"/>
                <a:gd name="T5" fmla="*/ 8 h 11"/>
                <a:gd name="T6" fmla="*/ 7 w 11"/>
                <a:gd name="T7" fmla="*/ 8 h 11"/>
                <a:gd name="T8" fmla="*/ 8 w 11"/>
                <a:gd name="T9" fmla="*/ 4 h 11"/>
                <a:gd name="T10" fmla="*/ 6 w 11"/>
                <a:gd name="T11" fmla="*/ 2 h 11"/>
                <a:gd name="T12" fmla="*/ 3 w 11"/>
                <a:gd name="T13" fmla="*/ 2 h 11"/>
                <a:gd name="T14" fmla="*/ 7 w 11"/>
                <a:gd name="T15" fmla="*/ 1 h 11"/>
                <a:gd name="T16" fmla="*/ 10 w 11"/>
                <a:gd name="T17" fmla="*/ 4 h 11"/>
                <a:gd name="T18" fmla="*/ 9 w 11"/>
                <a:gd name="T19" fmla="*/ 9 h 11"/>
                <a:gd name="T20" fmla="*/ 3 w 11"/>
                <a:gd name="T21" fmla="*/ 10 h 11"/>
                <a:gd name="T22" fmla="*/ 1 w 11"/>
                <a:gd name="T23" fmla="*/ 6 h 11"/>
                <a:gd name="T24" fmla="*/ 2 w 11"/>
                <a:gd name="T2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2" y="3"/>
                  </a:moveTo>
                  <a:cubicBezTo>
                    <a:pt x="2" y="3"/>
                    <a:pt x="1" y="4"/>
                    <a:pt x="2" y="6"/>
                  </a:cubicBezTo>
                  <a:cubicBezTo>
                    <a:pt x="2" y="7"/>
                    <a:pt x="3" y="8"/>
                    <a:pt x="4" y="8"/>
                  </a:cubicBezTo>
                  <a:cubicBezTo>
                    <a:pt x="5" y="9"/>
                    <a:pt x="6" y="9"/>
                    <a:pt x="7" y="8"/>
                  </a:cubicBezTo>
                  <a:cubicBezTo>
                    <a:pt x="8" y="7"/>
                    <a:pt x="9" y="5"/>
                    <a:pt x="8" y="4"/>
                  </a:cubicBezTo>
                  <a:cubicBezTo>
                    <a:pt x="8" y="3"/>
                    <a:pt x="7" y="3"/>
                    <a:pt x="6" y="2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4" y="0"/>
                    <a:pt x="7" y="1"/>
                  </a:cubicBezTo>
                  <a:cubicBezTo>
                    <a:pt x="8" y="1"/>
                    <a:pt x="9" y="2"/>
                    <a:pt x="10" y="4"/>
                  </a:cubicBezTo>
                  <a:cubicBezTo>
                    <a:pt x="11" y="6"/>
                    <a:pt x="10" y="8"/>
                    <a:pt x="9" y="9"/>
                  </a:cubicBezTo>
                  <a:cubicBezTo>
                    <a:pt x="7" y="11"/>
                    <a:pt x="5" y="11"/>
                    <a:pt x="3" y="10"/>
                  </a:cubicBezTo>
                  <a:cubicBezTo>
                    <a:pt x="1" y="9"/>
                    <a:pt x="1" y="7"/>
                    <a:pt x="1" y="6"/>
                  </a:cubicBezTo>
                  <a:cubicBezTo>
                    <a:pt x="0" y="3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0">
              <a:extLst>
                <a:ext uri="{FF2B5EF4-FFF2-40B4-BE49-F238E27FC236}">
                  <a16:creationId xmlns:a16="http://schemas.microsoft.com/office/drawing/2014/main" id="{B3A4E40E-5E6B-480B-9ED2-4887E55DB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584"/>
              <a:ext cx="12" cy="50"/>
            </a:xfrm>
            <a:custGeom>
              <a:avLst/>
              <a:gdLst>
                <a:gd name="T0" fmla="*/ 3 w 5"/>
                <a:gd name="T1" fmla="*/ 21 h 21"/>
                <a:gd name="T2" fmla="*/ 1 w 5"/>
                <a:gd name="T3" fmla="*/ 11 h 21"/>
                <a:gd name="T4" fmla="*/ 5 w 5"/>
                <a:gd name="T5" fmla="*/ 1 h 21"/>
                <a:gd name="T6" fmla="*/ 3 w 5"/>
                <a:gd name="T7" fmla="*/ 11 h 21"/>
                <a:gd name="T8" fmla="*/ 3 w 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1">
                  <a:moveTo>
                    <a:pt x="3" y="21"/>
                  </a:moveTo>
                  <a:cubicBezTo>
                    <a:pt x="2" y="21"/>
                    <a:pt x="0" y="17"/>
                    <a:pt x="1" y="11"/>
                  </a:cubicBezTo>
                  <a:cubicBezTo>
                    <a:pt x="2" y="5"/>
                    <a:pt x="4" y="0"/>
                    <a:pt x="5" y="1"/>
                  </a:cubicBezTo>
                  <a:cubicBezTo>
                    <a:pt x="5" y="1"/>
                    <a:pt x="4" y="5"/>
                    <a:pt x="3" y="11"/>
                  </a:cubicBezTo>
                  <a:cubicBezTo>
                    <a:pt x="3" y="16"/>
                    <a:pt x="3" y="21"/>
                    <a:pt x="3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1">
              <a:extLst>
                <a:ext uri="{FF2B5EF4-FFF2-40B4-BE49-F238E27FC236}">
                  <a16:creationId xmlns:a16="http://schemas.microsoft.com/office/drawing/2014/main" id="{213510A8-09E1-4DB2-AA33-4EF46E822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582"/>
              <a:ext cx="9" cy="50"/>
            </a:xfrm>
            <a:custGeom>
              <a:avLst/>
              <a:gdLst>
                <a:gd name="T0" fmla="*/ 2 w 4"/>
                <a:gd name="T1" fmla="*/ 21 h 21"/>
                <a:gd name="T2" fmla="*/ 1 w 4"/>
                <a:gd name="T3" fmla="*/ 10 h 21"/>
                <a:gd name="T4" fmla="*/ 4 w 4"/>
                <a:gd name="T5" fmla="*/ 0 h 21"/>
                <a:gd name="T6" fmla="*/ 3 w 4"/>
                <a:gd name="T7" fmla="*/ 11 h 21"/>
                <a:gd name="T8" fmla="*/ 2 w 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1">
                  <a:moveTo>
                    <a:pt x="2" y="21"/>
                  </a:moveTo>
                  <a:cubicBezTo>
                    <a:pt x="2" y="21"/>
                    <a:pt x="0" y="17"/>
                    <a:pt x="1" y="10"/>
                  </a:cubicBezTo>
                  <a:cubicBezTo>
                    <a:pt x="1" y="4"/>
                    <a:pt x="3" y="0"/>
                    <a:pt x="4" y="0"/>
                  </a:cubicBezTo>
                  <a:cubicBezTo>
                    <a:pt x="4" y="0"/>
                    <a:pt x="3" y="5"/>
                    <a:pt x="3" y="11"/>
                  </a:cubicBezTo>
                  <a:cubicBezTo>
                    <a:pt x="2" y="16"/>
                    <a:pt x="3" y="21"/>
                    <a:pt x="2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2">
              <a:extLst>
                <a:ext uri="{FF2B5EF4-FFF2-40B4-BE49-F238E27FC236}">
                  <a16:creationId xmlns:a16="http://schemas.microsoft.com/office/drawing/2014/main" id="{E3CAC532-ED89-4EED-BF3A-29E274D3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1587"/>
              <a:ext cx="9" cy="52"/>
            </a:xfrm>
            <a:custGeom>
              <a:avLst/>
              <a:gdLst>
                <a:gd name="T0" fmla="*/ 1 w 4"/>
                <a:gd name="T1" fmla="*/ 22 h 22"/>
                <a:gd name="T2" fmla="*/ 1 w 4"/>
                <a:gd name="T3" fmla="*/ 11 h 22"/>
                <a:gd name="T4" fmla="*/ 2 w 4"/>
                <a:gd name="T5" fmla="*/ 0 h 22"/>
                <a:gd name="T6" fmla="*/ 3 w 4"/>
                <a:gd name="T7" fmla="*/ 11 h 22"/>
                <a:gd name="T8" fmla="*/ 1 w 4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2">
                  <a:moveTo>
                    <a:pt x="1" y="22"/>
                  </a:moveTo>
                  <a:cubicBezTo>
                    <a:pt x="0" y="22"/>
                    <a:pt x="1" y="17"/>
                    <a:pt x="1" y="11"/>
                  </a:cubicBezTo>
                  <a:cubicBezTo>
                    <a:pt x="2" y="5"/>
                    <a:pt x="1" y="0"/>
                    <a:pt x="2" y="0"/>
                  </a:cubicBezTo>
                  <a:cubicBezTo>
                    <a:pt x="2" y="0"/>
                    <a:pt x="4" y="5"/>
                    <a:pt x="3" y="11"/>
                  </a:cubicBezTo>
                  <a:cubicBezTo>
                    <a:pt x="3" y="18"/>
                    <a:pt x="1" y="22"/>
                    <a:pt x="1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3">
              <a:extLst>
                <a:ext uri="{FF2B5EF4-FFF2-40B4-BE49-F238E27FC236}">
                  <a16:creationId xmlns:a16="http://schemas.microsoft.com/office/drawing/2014/main" id="{E32559DE-7262-47A5-AF81-BAC6E0A0A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" y="1584"/>
              <a:ext cx="11" cy="55"/>
            </a:xfrm>
            <a:custGeom>
              <a:avLst/>
              <a:gdLst>
                <a:gd name="T0" fmla="*/ 1 w 5"/>
                <a:gd name="T1" fmla="*/ 22 h 23"/>
                <a:gd name="T2" fmla="*/ 2 w 5"/>
                <a:gd name="T3" fmla="*/ 11 h 23"/>
                <a:gd name="T4" fmla="*/ 2 w 5"/>
                <a:gd name="T5" fmla="*/ 0 h 23"/>
                <a:gd name="T6" fmla="*/ 4 w 5"/>
                <a:gd name="T7" fmla="*/ 11 h 23"/>
                <a:gd name="T8" fmla="*/ 1 w 5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1" y="22"/>
                  </a:moveTo>
                  <a:cubicBezTo>
                    <a:pt x="0" y="22"/>
                    <a:pt x="2" y="17"/>
                    <a:pt x="2" y="11"/>
                  </a:cubicBezTo>
                  <a:cubicBezTo>
                    <a:pt x="3" y="5"/>
                    <a:pt x="2" y="0"/>
                    <a:pt x="2" y="0"/>
                  </a:cubicBezTo>
                  <a:cubicBezTo>
                    <a:pt x="3" y="0"/>
                    <a:pt x="5" y="5"/>
                    <a:pt x="4" y="11"/>
                  </a:cubicBezTo>
                  <a:cubicBezTo>
                    <a:pt x="4" y="18"/>
                    <a:pt x="1" y="23"/>
                    <a:pt x="1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4">
              <a:extLst>
                <a:ext uri="{FF2B5EF4-FFF2-40B4-BE49-F238E27FC236}">
                  <a16:creationId xmlns:a16="http://schemas.microsoft.com/office/drawing/2014/main" id="{6612A9F4-CB23-4BC2-AE95-EB21B620A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356"/>
              <a:ext cx="266" cy="454"/>
            </a:xfrm>
            <a:custGeom>
              <a:avLst/>
              <a:gdLst>
                <a:gd name="T0" fmla="*/ 12 w 112"/>
                <a:gd name="T1" fmla="*/ 191 h 191"/>
                <a:gd name="T2" fmla="*/ 82 w 112"/>
                <a:gd name="T3" fmla="*/ 185 h 191"/>
                <a:gd name="T4" fmla="*/ 82 w 112"/>
                <a:gd name="T5" fmla="*/ 145 h 191"/>
                <a:gd name="T6" fmla="*/ 112 w 112"/>
                <a:gd name="T7" fmla="*/ 111 h 191"/>
                <a:gd name="T8" fmla="*/ 107 w 112"/>
                <a:gd name="T9" fmla="*/ 14 h 191"/>
                <a:gd name="T10" fmla="*/ 5 w 112"/>
                <a:gd name="T11" fmla="*/ 27 h 191"/>
                <a:gd name="T12" fmla="*/ 0 w 112"/>
                <a:gd name="T13" fmla="*/ 31 h 191"/>
                <a:gd name="T14" fmla="*/ 12 w 11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91">
                  <a:moveTo>
                    <a:pt x="12" y="191"/>
                  </a:moveTo>
                  <a:cubicBezTo>
                    <a:pt x="82" y="185"/>
                    <a:pt x="82" y="185"/>
                    <a:pt x="82" y="185"/>
                  </a:cubicBezTo>
                  <a:cubicBezTo>
                    <a:pt x="83" y="177"/>
                    <a:pt x="82" y="145"/>
                    <a:pt x="82" y="145"/>
                  </a:cubicBezTo>
                  <a:cubicBezTo>
                    <a:pt x="82" y="145"/>
                    <a:pt x="112" y="141"/>
                    <a:pt x="112" y="111"/>
                  </a:cubicBezTo>
                  <a:cubicBezTo>
                    <a:pt x="112" y="82"/>
                    <a:pt x="107" y="14"/>
                    <a:pt x="107" y="14"/>
                  </a:cubicBezTo>
                  <a:cubicBezTo>
                    <a:pt x="73" y="0"/>
                    <a:pt x="34" y="5"/>
                    <a:pt x="5" y="27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2" y="19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65">
              <a:extLst>
                <a:ext uri="{FF2B5EF4-FFF2-40B4-BE49-F238E27FC236}">
                  <a16:creationId xmlns:a16="http://schemas.microsoft.com/office/drawing/2014/main" id="{A1567BE9-C9C8-4B23-A791-EB0928868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675"/>
              <a:ext cx="91" cy="50"/>
            </a:xfrm>
            <a:custGeom>
              <a:avLst/>
              <a:gdLst>
                <a:gd name="T0" fmla="*/ 38 w 38"/>
                <a:gd name="T1" fmla="*/ 11 h 21"/>
                <a:gd name="T2" fmla="*/ 0 w 38"/>
                <a:gd name="T3" fmla="*/ 0 h 21"/>
                <a:gd name="T4" fmla="*/ 38 w 38"/>
                <a:gd name="T5" fmla="*/ 18 h 21"/>
                <a:gd name="T6" fmla="*/ 38 w 38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1">
                  <a:moveTo>
                    <a:pt x="38" y="11"/>
                  </a:moveTo>
                  <a:cubicBezTo>
                    <a:pt x="38" y="11"/>
                    <a:pt x="20" y="12"/>
                    <a:pt x="0" y="0"/>
                  </a:cubicBezTo>
                  <a:cubicBezTo>
                    <a:pt x="0" y="0"/>
                    <a:pt x="9" y="21"/>
                    <a:pt x="38" y="18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66">
              <a:extLst>
                <a:ext uri="{FF2B5EF4-FFF2-40B4-BE49-F238E27FC236}">
                  <a16:creationId xmlns:a16="http://schemas.microsoft.com/office/drawing/2014/main" id="{4C04190E-32D5-4D80-B4B8-3D0C2E1D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487"/>
              <a:ext cx="50" cy="95"/>
            </a:xfrm>
            <a:custGeom>
              <a:avLst/>
              <a:gdLst>
                <a:gd name="T0" fmla="*/ 20 w 21"/>
                <a:gd name="T1" fmla="*/ 6 h 40"/>
                <a:gd name="T2" fmla="*/ 0 w 21"/>
                <a:gd name="T3" fmla="*/ 20 h 40"/>
                <a:gd name="T4" fmla="*/ 21 w 21"/>
                <a:gd name="T5" fmla="*/ 35 h 40"/>
                <a:gd name="T6" fmla="*/ 20 w 21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0">
                  <a:moveTo>
                    <a:pt x="20" y="6"/>
                  </a:moveTo>
                  <a:cubicBezTo>
                    <a:pt x="19" y="6"/>
                    <a:pt x="0" y="0"/>
                    <a:pt x="0" y="20"/>
                  </a:cubicBezTo>
                  <a:cubicBezTo>
                    <a:pt x="1" y="40"/>
                    <a:pt x="21" y="36"/>
                    <a:pt x="21" y="35"/>
                  </a:cubicBezTo>
                  <a:cubicBezTo>
                    <a:pt x="21" y="34"/>
                    <a:pt x="20" y="6"/>
                    <a:pt x="20" y="6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67">
              <a:extLst>
                <a:ext uri="{FF2B5EF4-FFF2-40B4-BE49-F238E27FC236}">
                  <a16:creationId xmlns:a16="http://schemas.microsoft.com/office/drawing/2014/main" id="{6172F3EE-7CDD-4112-A132-A1FED9545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516"/>
              <a:ext cx="24" cy="42"/>
            </a:xfrm>
            <a:custGeom>
              <a:avLst/>
              <a:gdLst>
                <a:gd name="T0" fmla="*/ 10 w 10"/>
                <a:gd name="T1" fmla="*/ 16 h 18"/>
                <a:gd name="T2" fmla="*/ 9 w 10"/>
                <a:gd name="T3" fmla="*/ 16 h 18"/>
                <a:gd name="T4" fmla="*/ 6 w 10"/>
                <a:gd name="T5" fmla="*/ 16 h 18"/>
                <a:gd name="T6" fmla="*/ 2 w 10"/>
                <a:gd name="T7" fmla="*/ 9 h 18"/>
                <a:gd name="T8" fmla="*/ 3 w 10"/>
                <a:gd name="T9" fmla="*/ 4 h 18"/>
                <a:gd name="T10" fmla="*/ 5 w 10"/>
                <a:gd name="T11" fmla="*/ 1 h 18"/>
                <a:gd name="T12" fmla="*/ 7 w 10"/>
                <a:gd name="T13" fmla="*/ 2 h 18"/>
                <a:gd name="T14" fmla="*/ 8 w 10"/>
                <a:gd name="T15" fmla="*/ 3 h 18"/>
                <a:gd name="T16" fmla="*/ 8 w 10"/>
                <a:gd name="T17" fmla="*/ 2 h 18"/>
                <a:gd name="T18" fmla="*/ 7 w 10"/>
                <a:gd name="T19" fmla="*/ 0 h 18"/>
                <a:gd name="T20" fmla="*/ 5 w 10"/>
                <a:gd name="T21" fmla="*/ 0 h 18"/>
                <a:gd name="T22" fmla="*/ 1 w 10"/>
                <a:gd name="T23" fmla="*/ 3 h 18"/>
                <a:gd name="T24" fmla="*/ 0 w 10"/>
                <a:gd name="T25" fmla="*/ 9 h 18"/>
                <a:gd name="T26" fmla="*/ 6 w 10"/>
                <a:gd name="T27" fmla="*/ 17 h 18"/>
                <a:gd name="T28" fmla="*/ 9 w 10"/>
                <a:gd name="T29" fmla="*/ 17 h 18"/>
                <a:gd name="T30" fmla="*/ 10 w 10"/>
                <a:gd name="T3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6"/>
                    <a:pt x="9" y="16"/>
                    <a:pt x="9" y="16"/>
                  </a:cubicBezTo>
                  <a:cubicBezTo>
                    <a:pt x="8" y="16"/>
                    <a:pt x="7" y="17"/>
                    <a:pt x="6" y="16"/>
                  </a:cubicBezTo>
                  <a:cubicBezTo>
                    <a:pt x="4" y="16"/>
                    <a:pt x="2" y="12"/>
                    <a:pt x="2" y="9"/>
                  </a:cubicBezTo>
                  <a:cubicBezTo>
                    <a:pt x="2" y="7"/>
                    <a:pt x="2" y="5"/>
                    <a:pt x="3" y="4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7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5"/>
                    <a:pt x="0" y="7"/>
                    <a:pt x="0" y="9"/>
                  </a:cubicBezTo>
                  <a:cubicBezTo>
                    <a:pt x="1" y="13"/>
                    <a:pt x="3" y="16"/>
                    <a:pt x="6" y="17"/>
                  </a:cubicBezTo>
                  <a:cubicBezTo>
                    <a:pt x="7" y="18"/>
                    <a:pt x="8" y="17"/>
                    <a:pt x="9" y="17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8">
              <a:extLst>
                <a:ext uri="{FF2B5EF4-FFF2-40B4-BE49-F238E27FC236}">
                  <a16:creationId xmlns:a16="http://schemas.microsoft.com/office/drawing/2014/main" id="{E8D0331C-3ACB-42B8-8156-81E5324E9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492"/>
              <a:ext cx="22" cy="19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9">
              <a:extLst>
                <a:ext uri="{FF2B5EF4-FFF2-40B4-BE49-F238E27FC236}">
                  <a16:creationId xmlns:a16="http://schemas.microsoft.com/office/drawing/2014/main" id="{E48F43DD-C008-4654-9B6D-52DDC0DB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478"/>
              <a:ext cx="40" cy="11"/>
            </a:xfrm>
            <a:custGeom>
              <a:avLst/>
              <a:gdLst>
                <a:gd name="T0" fmla="*/ 17 w 17"/>
                <a:gd name="T1" fmla="*/ 5 h 5"/>
                <a:gd name="T2" fmla="*/ 8 w 17"/>
                <a:gd name="T3" fmla="*/ 3 h 5"/>
                <a:gd name="T4" fmla="*/ 0 w 17"/>
                <a:gd name="T5" fmla="*/ 5 h 5"/>
                <a:gd name="T6" fmla="*/ 2 w 17"/>
                <a:gd name="T7" fmla="*/ 2 h 5"/>
                <a:gd name="T8" fmla="*/ 9 w 17"/>
                <a:gd name="T9" fmla="*/ 0 h 5"/>
                <a:gd name="T10" fmla="*/ 15 w 17"/>
                <a:gd name="T11" fmla="*/ 3 h 5"/>
                <a:gd name="T12" fmla="*/ 17 w 17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">
                  <a:moveTo>
                    <a:pt x="17" y="5"/>
                  </a:moveTo>
                  <a:cubicBezTo>
                    <a:pt x="16" y="5"/>
                    <a:pt x="13" y="3"/>
                    <a:pt x="8" y="3"/>
                  </a:cubicBezTo>
                  <a:cubicBezTo>
                    <a:pt x="4" y="3"/>
                    <a:pt x="1" y="5"/>
                    <a:pt x="0" y="5"/>
                  </a:cubicBezTo>
                  <a:cubicBezTo>
                    <a:pt x="0" y="4"/>
                    <a:pt x="0" y="4"/>
                    <a:pt x="2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1" y="0"/>
                    <a:pt x="14" y="1"/>
                    <a:pt x="15" y="3"/>
                  </a:cubicBezTo>
                  <a:cubicBezTo>
                    <a:pt x="16" y="4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0">
              <a:extLst>
                <a:ext uri="{FF2B5EF4-FFF2-40B4-BE49-F238E27FC236}">
                  <a16:creationId xmlns:a16="http://schemas.microsoft.com/office/drawing/2014/main" id="{9C313DAC-6AA0-456F-8750-FC4CE4FE0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494"/>
              <a:ext cx="21" cy="19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1"/>
                    <a:pt x="9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1">
              <a:extLst>
                <a:ext uri="{FF2B5EF4-FFF2-40B4-BE49-F238E27FC236}">
                  <a16:creationId xmlns:a16="http://schemas.microsoft.com/office/drawing/2014/main" id="{31617EA1-7C0A-49CE-9B4E-22221B88D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480"/>
              <a:ext cx="41" cy="12"/>
            </a:xfrm>
            <a:custGeom>
              <a:avLst/>
              <a:gdLst>
                <a:gd name="T0" fmla="*/ 16 w 17"/>
                <a:gd name="T1" fmla="*/ 5 h 5"/>
                <a:gd name="T2" fmla="*/ 8 w 17"/>
                <a:gd name="T3" fmla="*/ 3 h 5"/>
                <a:gd name="T4" fmla="*/ 0 w 17"/>
                <a:gd name="T5" fmla="*/ 5 h 5"/>
                <a:gd name="T6" fmla="*/ 1 w 17"/>
                <a:gd name="T7" fmla="*/ 2 h 5"/>
                <a:gd name="T8" fmla="*/ 8 w 17"/>
                <a:gd name="T9" fmla="*/ 0 h 5"/>
                <a:gd name="T10" fmla="*/ 15 w 17"/>
                <a:gd name="T11" fmla="*/ 2 h 5"/>
                <a:gd name="T12" fmla="*/ 16 w 17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">
                  <a:moveTo>
                    <a:pt x="16" y="5"/>
                  </a:moveTo>
                  <a:cubicBezTo>
                    <a:pt x="16" y="5"/>
                    <a:pt x="13" y="3"/>
                    <a:pt x="8" y="3"/>
                  </a:cubicBezTo>
                  <a:cubicBezTo>
                    <a:pt x="4" y="3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1" y="0"/>
                    <a:pt x="13" y="1"/>
                    <a:pt x="15" y="2"/>
                  </a:cubicBezTo>
                  <a:cubicBezTo>
                    <a:pt x="16" y="3"/>
                    <a:pt x="17" y="4"/>
                    <a:pt x="1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2">
              <a:extLst>
                <a:ext uri="{FF2B5EF4-FFF2-40B4-BE49-F238E27FC236}">
                  <a16:creationId xmlns:a16="http://schemas.microsoft.com/office/drawing/2014/main" id="{28F57AEF-F471-4A60-B878-2A109F47E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480"/>
              <a:ext cx="35" cy="90"/>
            </a:xfrm>
            <a:custGeom>
              <a:avLst/>
              <a:gdLst>
                <a:gd name="T0" fmla="*/ 3 w 15"/>
                <a:gd name="T1" fmla="*/ 38 h 38"/>
                <a:gd name="T2" fmla="*/ 10 w 15"/>
                <a:gd name="T3" fmla="*/ 37 h 38"/>
                <a:gd name="T4" fmla="*/ 12 w 15"/>
                <a:gd name="T5" fmla="*/ 36 h 38"/>
                <a:gd name="T6" fmla="*/ 12 w 15"/>
                <a:gd name="T7" fmla="*/ 32 h 38"/>
                <a:gd name="T8" fmla="*/ 8 w 15"/>
                <a:gd name="T9" fmla="*/ 23 h 38"/>
                <a:gd name="T10" fmla="*/ 1 w 15"/>
                <a:gd name="T11" fmla="*/ 1 h 38"/>
                <a:gd name="T12" fmla="*/ 10 w 15"/>
                <a:gd name="T13" fmla="*/ 23 h 38"/>
                <a:gd name="T14" fmla="*/ 13 w 15"/>
                <a:gd name="T15" fmla="*/ 32 h 38"/>
                <a:gd name="T16" fmla="*/ 14 w 15"/>
                <a:gd name="T17" fmla="*/ 36 h 38"/>
                <a:gd name="T18" fmla="*/ 12 w 15"/>
                <a:gd name="T19" fmla="*/ 38 h 38"/>
                <a:gd name="T20" fmla="*/ 10 w 15"/>
                <a:gd name="T21" fmla="*/ 38 h 38"/>
                <a:gd name="T22" fmla="*/ 3 w 15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8">
                  <a:moveTo>
                    <a:pt x="3" y="38"/>
                  </a:moveTo>
                  <a:cubicBezTo>
                    <a:pt x="3" y="38"/>
                    <a:pt x="5" y="37"/>
                    <a:pt x="10" y="37"/>
                  </a:cubicBezTo>
                  <a:cubicBezTo>
                    <a:pt x="11" y="37"/>
                    <a:pt x="12" y="36"/>
                    <a:pt x="12" y="36"/>
                  </a:cubicBezTo>
                  <a:cubicBezTo>
                    <a:pt x="13" y="35"/>
                    <a:pt x="12" y="34"/>
                    <a:pt x="12" y="32"/>
                  </a:cubicBezTo>
                  <a:cubicBezTo>
                    <a:pt x="11" y="29"/>
                    <a:pt x="9" y="27"/>
                    <a:pt x="8" y="23"/>
                  </a:cubicBezTo>
                  <a:cubicBezTo>
                    <a:pt x="4" y="11"/>
                    <a:pt x="0" y="1"/>
                    <a:pt x="1" y="1"/>
                  </a:cubicBezTo>
                  <a:cubicBezTo>
                    <a:pt x="1" y="0"/>
                    <a:pt x="5" y="10"/>
                    <a:pt x="10" y="23"/>
                  </a:cubicBezTo>
                  <a:cubicBezTo>
                    <a:pt x="11" y="26"/>
                    <a:pt x="12" y="29"/>
                    <a:pt x="13" y="32"/>
                  </a:cubicBezTo>
                  <a:cubicBezTo>
                    <a:pt x="14" y="33"/>
                    <a:pt x="15" y="34"/>
                    <a:pt x="14" y="36"/>
                  </a:cubicBezTo>
                  <a:cubicBezTo>
                    <a:pt x="14" y="37"/>
                    <a:pt x="13" y="38"/>
                    <a:pt x="12" y="38"/>
                  </a:cubicBezTo>
                  <a:cubicBezTo>
                    <a:pt x="11" y="38"/>
                    <a:pt x="11" y="38"/>
                    <a:pt x="10" y="38"/>
                  </a:cubicBezTo>
                  <a:cubicBezTo>
                    <a:pt x="6" y="38"/>
                    <a:pt x="3" y="38"/>
                    <a:pt x="3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73">
              <a:extLst>
                <a:ext uri="{FF2B5EF4-FFF2-40B4-BE49-F238E27FC236}">
                  <a16:creationId xmlns:a16="http://schemas.microsoft.com/office/drawing/2014/main" id="{AB2988FD-1458-461D-A075-6203543B7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577"/>
              <a:ext cx="38" cy="31"/>
            </a:xfrm>
            <a:custGeom>
              <a:avLst/>
              <a:gdLst>
                <a:gd name="T0" fmla="*/ 1 w 16"/>
                <a:gd name="T1" fmla="*/ 0 h 13"/>
                <a:gd name="T2" fmla="*/ 6 w 16"/>
                <a:gd name="T3" fmla="*/ 9 h 13"/>
                <a:gd name="T4" fmla="*/ 16 w 16"/>
                <a:gd name="T5" fmla="*/ 12 h 13"/>
                <a:gd name="T6" fmla="*/ 12 w 16"/>
                <a:gd name="T7" fmla="*/ 13 h 13"/>
                <a:gd name="T8" fmla="*/ 5 w 16"/>
                <a:gd name="T9" fmla="*/ 10 h 13"/>
                <a:gd name="T10" fmla="*/ 1 w 16"/>
                <a:gd name="T11" fmla="*/ 3 h 13"/>
                <a:gd name="T12" fmla="*/ 1 w 1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3">
                  <a:moveTo>
                    <a:pt x="1" y="0"/>
                  </a:moveTo>
                  <a:cubicBezTo>
                    <a:pt x="2" y="0"/>
                    <a:pt x="2" y="5"/>
                    <a:pt x="6" y="9"/>
                  </a:cubicBezTo>
                  <a:cubicBezTo>
                    <a:pt x="10" y="12"/>
                    <a:pt x="16" y="12"/>
                    <a:pt x="16" y="12"/>
                  </a:cubicBezTo>
                  <a:cubicBezTo>
                    <a:pt x="16" y="13"/>
                    <a:pt x="15" y="13"/>
                    <a:pt x="12" y="13"/>
                  </a:cubicBezTo>
                  <a:cubicBezTo>
                    <a:pt x="10" y="13"/>
                    <a:pt x="7" y="13"/>
                    <a:pt x="5" y="10"/>
                  </a:cubicBezTo>
                  <a:cubicBezTo>
                    <a:pt x="2" y="8"/>
                    <a:pt x="1" y="6"/>
                    <a:pt x="1" y="3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74">
              <a:extLst>
                <a:ext uri="{FF2B5EF4-FFF2-40B4-BE49-F238E27FC236}">
                  <a16:creationId xmlns:a16="http://schemas.microsoft.com/office/drawing/2014/main" id="{BFF746CC-A8B4-4E1E-AAB7-81E78B9FD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" y="440"/>
              <a:ext cx="50" cy="16"/>
            </a:xfrm>
            <a:custGeom>
              <a:avLst/>
              <a:gdLst>
                <a:gd name="T0" fmla="*/ 20 w 21"/>
                <a:gd name="T1" fmla="*/ 4 h 7"/>
                <a:gd name="T2" fmla="*/ 10 w 21"/>
                <a:gd name="T3" fmla="*/ 5 h 7"/>
                <a:gd name="T4" fmla="*/ 0 w 21"/>
                <a:gd name="T5" fmla="*/ 6 h 7"/>
                <a:gd name="T6" fmla="*/ 2 w 21"/>
                <a:gd name="T7" fmla="*/ 3 h 7"/>
                <a:gd name="T8" fmla="*/ 10 w 21"/>
                <a:gd name="T9" fmla="*/ 1 h 7"/>
                <a:gd name="T10" fmla="*/ 18 w 21"/>
                <a:gd name="T11" fmla="*/ 2 h 7"/>
                <a:gd name="T12" fmla="*/ 20 w 21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20" y="4"/>
                  </a:moveTo>
                  <a:cubicBezTo>
                    <a:pt x="20" y="5"/>
                    <a:pt x="15" y="5"/>
                    <a:pt x="10" y="5"/>
                  </a:cubicBezTo>
                  <a:cubicBezTo>
                    <a:pt x="5" y="6"/>
                    <a:pt x="1" y="7"/>
                    <a:pt x="0" y="6"/>
                  </a:cubicBezTo>
                  <a:cubicBezTo>
                    <a:pt x="0" y="6"/>
                    <a:pt x="0" y="5"/>
                    <a:pt x="2" y="3"/>
                  </a:cubicBezTo>
                  <a:cubicBezTo>
                    <a:pt x="4" y="2"/>
                    <a:pt x="7" y="1"/>
                    <a:pt x="10" y="1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20" y="2"/>
                    <a:pt x="21" y="3"/>
                    <a:pt x="20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75">
              <a:extLst>
                <a:ext uri="{FF2B5EF4-FFF2-40B4-BE49-F238E27FC236}">
                  <a16:creationId xmlns:a16="http://schemas.microsoft.com/office/drawing/2014/main" id="{8AD36DFE-7E34-4B1F-8025-EB0D6356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447"/>
              <a:ext cx="38" cy="14"/>
            </a:xfrm>
            <a:custGeom>
              <a:avLst/>
              <a:gdLst>
                <a:gd name="T0" fmla="*/ 16 w 16"/>
                <a:gd name="T1" fmla="*/ 5 h 6"/>
                <a:gd name="T2" fmla="*/ 8 w 16"/>
                <a:gd name="T3" fmla="*/ 5 h 6"/>
                <a:gd name="T4" fmla="*/ 1 w 16"/>
                <a:gd name="T5" fmla="*/ 4 h 6"/>
                <a:gd name="T6" fmla="*/ 2 w 16"/>
                <a:gd name="T7" fmla="*/ 2 h 6"/>
                <a:gd name="T8" fmla="*/ 8 w 16"/>
                <a:gd name="T9" fmla="*/ 0 h 6"/>
                <a:gd name="T10" fmla="*/ 15 w 16"/>
                <a:gd name="T11" fmla="*/ 2 h 6"/>
                <a:gd name="T12" fmla="*/ 16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6" y="5"/>
                  </a:moveTo>
                  <a:cubicBezTo>
                    <a:pt x="15" y="6"/>
                    <a:pt x="12" y="5"/>
                    <a:pt x="8" y="5"/>
                  </a:cubicBezTo>
                  <a:cubicBezTo>
                    <a:pt x="5" y="4"/>
                    <a:pt x="1" y="5"/>
                    <a:pt x="1" y="4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5" y="2"/>
                  </a:cubicBezTo>
                  <a:cubicBezTo>
                    <a:pt x="16" y="3"/>
                    <a:pt x="16" y="4"/>
                    <a:pt x="1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76">
              <a:extLst>
                <a:ext uri="{FF2B5EF4-FFF2-40B4-BE49-F238E27FC236}">
                  <a16:creationId xmlns:a16="http://schemas.microsoft.com/office/drawing/2014/main" id="{133B48C4-DC0A-49E1-A81C-CB8B160DD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85"/>
              <a:ext cx="316" cy="240"/>
            </a:xfrm>
            <a:custGeom>
              <a:avLst/>
              <a:gdLst>
                <a:gd name="T0" fmla="*/ 133 w 133"/>
                <a:gd name="T1" fmla="*/ 26 h 101"/>
                <a:gd name="T2" fmla="*/ 129 w 133"/>
                <a:gd name="T3" fmla="*/ 16 h 101"/>
                <a:gd name="T4" fmla="*/ 119 w 133"/>
                <a:gd name="T5" fmla="*/ 17 h 101"/>
                <a:gd name="T6" fmla="*/ 111 w 133"/>
                <a:gd name="T7" fmla="*/ 6 h 101"/>
                <a:gd name="T8" fmla="*/ 97 w 133"/>
                <a:gd name="T9" fmla="*/ 11 h 101"/>
                <a:gd name="T10" fmla="*/ 84 w 133"/>
                <a:gd name="T11" fmla="*/ 9 h 101"/>
                <a:gd name="T12" fmla="*/ 71 w 133"/>
                <a:gd name="T13" fmla="*/ 3 h 101"/>
                <a:gd name="T14" fmla="*/ 42 w 133"/>
                <a:gd name="T15" fmla="*/ 4 h 101"/>
                <a:gd name="T16" fmla="*/ 23 w 133"/>
                <a:gd name="T17" fmla="*/ 25 h 101"/>
                <a:gd name="T18" fmla="*/ 5 w 133"/>
                <a:gd name="T19" fmla="*/ 32 h 101"/>
                <a:gd name="T20" fmla="*/ 1 w 133"/>
                <a:gd name="T21" fmla="*/ 51 h 101"/>
                <a:gd name="T22" fmla="*/ 4 w 133"/>
                <a:gd name="T23" fmla="*/ 65 h 101"/>
                <a:gd name="T24" fmla="*/ 4 w 133"/>
                <a:gd name="T25" fmla="*/ 66 h 101"/>
                <a:gd name="T26" fmla="*/ 13 w 133"/>
                <a:gd name="T27" fmla="*/ 101 h 101"/>
                <a:gd name="T28" fmla="*/ 22 w 133"/>
                <a:gd name="T29" fmla="*/ 78 h 101"/>
                <a:gd name="T30" fmla="*/ 35 w 133"/>
                <a:gd name="T31" fmla="*/ 47 h 101"/>
                <a:gd name="T32" fmla="*/ 78 w 133"/>
                <a:gd name="T33" fmla="*/ 52 h 101"/>
                <a:gd name="T34" fmla="*/ 114 w 133"/>
                <a:gd name="T35" fmla="*/ 56 h 101"/>
                <a:gd name="T36" fmla="*/ 115 w 133"/>
                <a:gd name="T37" fmla="*/ 56 h 101"/>
                <a:gd name="T38" fmla="*/ 115 w 133"/>
                <a:gd name="T39" fmla="*/ 56 h 101"/>
                <a:gd name="T40" fmla="*/ 115 w 133"/>
                <a:gd name="T41" fmla="*/ 56 h 101"/>
                <a:gd name="T42" fmla="*/ 123 w 133"/>
                <a:gd name="T43" fmla="*/ 52 h 101"/>
                <a:gd name="T44" fmla="*/ 130 w 133"/>
                <a:gd name="T45" fmla="*/ 45 h 101"/>
                <a:gd name="T46" fmla="*/ 128 w 133"/>
                <a:gd name="T47" fmla="*/ 36 h 101"/>
                <a:gd name="T48" fmla="*/ 133 w 133"/>
                <a:gd name="T49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" h="101">
                  <a:moveTo>
                    <a:pt x="133" y="26"/>
                  </a:moveTo>
                  <a:cubicBezTo>
                    <a:pt x="133" y="22"/>
                    <a:pt x="131" y="18"/>
                    <a:pt x="129" y="16"/>
                  </a:cubicBezTo>
                  <a:cubicBezTo>
                    <a:pt x="126" y="14"/>
                    <a:pt x="121" y="14"/>
                    <a:pt x="119" y="17"/>
                  </a:cubicBezTo>
                  <a:cubicBezTo>
                    <a:pt x="120" y="12"/>
                    <a:pt x="116" y="6"/>
                    <a:pt x="111" y="6"/>
                  </a:cubicBezTo>
                  <a:cubicBezTo>
                    <a:pt x="106" y="6"/>
                    <a:pt x="102" y="9"/>
                    <a:pt x="97" y="11"/>
                  </a:cubicBezTo>
                  <a:cubicBezTo>
                    <a:pt x="93" y="12"/>
                    <a:pt x="88" y="11"/>
                    <a:pt x="84" y="9"/>
                  </a:cubicBezTo>
                  <a:cubicBezTo>
                    <a:pt x="79" y="7"/>
                    <a:pt x="75" y="5"/>
                    <a:pt x="71" y="3"/>
                  </a:cubicBezTo>
                  <a:cubicBezTo>
                    <a:pt x="62" y="0"/>
                    <a:pt x="51" y="0"/>
                    <a:pt x="42" y="4"/>
                  </a:cubicBezTo>
                  <a:cubicBezTo>
                    <a:pt x="33" y="9"/>
                    <a:pt x="26" y="16"/>
                    <a:pt x="23" y="25"/>
                  </a:cubicBezTo>
                  <a:cubicBezTo>
                    <a:pt x="16" y="23"/>
                    <a:pt x="9" y="27"/>
                    <a:pt x="5" y="32"/>
                  </a:cubicBezTo>
                  <a:cubicBezTo>
                    <a:pt x="1" y="38"/>
                    <a:pt x="0" y="45"/>
                    <a:pt x="1" y="51"/>
                  </a:cubicBezTo>
                  <a:cubicBezTo>
                    <a:pt x="1" y="56"/>
                    <a:pt x="3" y="60"/>
                    <a:pt x="4" y="65"/>
                  </a:cubicBezTo>
                  <a:cubicBezTo>
                    <a:pt x="4" y="65"/>
                    <a:pt x="4" y="65"/>
                    <a:pt x="4" y="66"/>
                  </a:cubicBezTo>
                  <a:cubicBezTo>
                    <a:pt x="5" y="82"/>
                    <a:pt x="6" y="101"/>
                    <a:pt x="13" y="101"/>
                  </a:cubicBezTo>
                  <a:cubicBezTo>
                    <a:pt x="25" y="101"/>
                    <a:pt x="22" y="78"/>
                    <a:pt x="22" y="78"/>
                  </a:cubicBezTo>
                  <a:cubicBezTo>
                    <a:pt x="37" y="73"/>
                    <a:pt x="32" y="51"/>
                    <a:pt x="35" y="47"/>
                  </a:cubicBezTo>
                  <a:cubicBezTo>
                    <a:pt x="39" y="44"/>
                    <a:pt x="47" y="36"/>
                    <a:pt x="78" y="52"/>
                  </a:cubicBezTo>
                  <a:cubicBezTo>
                    <a:pt x="90" y="58"/>
                    <a:pt x="105" y="58"/>
                    <a:pt x="114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8" y="55"/>
                    <a:pt x="121" y="54"/>
                    <a:pt x="123" y="52"/>
                  </a:cubicBezTo>
                  <a:cubicBezTo>
                    <a:pt x="126" y="51"/>
                    <a:pt x="129" y="48"/>
                    <a:pt x="130" y="45"/>
                  </a:cubicBezTo>
                  <a:cubicBezTo>
                    <a:pt x="131" y="42"/>
                    <a:pt x="131" y="38"/>
                    <a:pt x="128" y="36"/>
                  </a:cubicBezTo>
                  <a:cubicBezTo>
                    <a:pt x="130" y="33"/>
                    <a:pt x="132" y="30"/>
                    <a:pt x="133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77">
              <a:extLst>
                <a:ext uri="{FF2B5EF4-FFF2-40B4-BE49-F238E27FC236}">
                  <a16:creationId xmlns:a16="http://schemas.microsoft.com/office/drawing/2014/main" id="{87601DD1-4D59-4E76-9334-FE596163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770"/>
              <a:ext cx="708" cy="814"/>
            </a:xfrm>
            <a:custGeom>
              <a:avLst/>
              <a:gdLst>
                <a:gd name="T0" fmla="*/ 105 w 298"/>
                <a:gd name="T1" fmla="*/ 6 h 343"/>
                <a:gd name="T2" fmla="*/ 136 w 298"/>
                <a:gd name="T3" fmla="*/ 0 h 343"/>
                <a:gd name="T4" fmla="*/ 211 w 298"/>
                <a:gd name="T5" fmla="*/ 0 h 343"/>
                <a:gd name="T6" fmla="*/ 224 w 298"/>
                <a:gd name="T7" fmla="*/ 1 h 343"/>
                <a:gd name="T8" fmla="*/ 293 w 298"/>
                <a:gd name="T9" fmla="*/ 35 h 343"/>
                <a:gd name="T10" fmla="*/ 290 w 298"/>
                <a:gd name="T11" fmla="*/ 168 h 343"/>
                <a:gd name="T12" fmla="*/ 297 w 298"/>
                <a:gd name="T13" fmla="*/ 343 h 343"/>
                <a:gd name="T14" fmla="*/ 74 w 298"/>
                <a:gd name="T15" fmla="*/ 343 h 343"/>
                <a:gd name="T16" fmla="*/ 74 w 298"/>
                <a:gd name="T17" fmla="*/ 241 h 343"/>
                <a:gd name="T18" fmla="*/ 74 w 298"/>
                <a:gd name="T19" fmla="*/ 213 h 343"/>
                <a:gd name="T20" fmla="*/ 0 w 298"/>
                <a:gd name="T21" fmla="*/ 239 h 343"/>
                <a:gd name="T22" fmla="*/ 7 w 298"/>
                <a:gd name="T23" fmla="*/ 201 h 343"/>
                <a:gd name="T24" fmla="*/ 45 w 298"/>
                <a:gd name="T25" fmla="*/ 56 h 343"/>
                <a:gd name="T26" fmla="*/ 105 w 298"/>
                <a:gd name="T27" fmla="*/ 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343">
                  <a:moveTo>
                    <a:pt x="105" y="6"/>
                  </a:moveTo>
                  <a:cubicBezTo>
                    <a:pt x="115" y="4"/>
                    <a:pt x="124" y="1"/>
                    <a:pt x="136" y="0"/>
                  </a:cubicBezTo>
                  <a:cubicBezTo>
                    <a:pt x="161" y="8"/>
                    <a:pt x="186" y="8"/>
                    <a:pt x="211" y="0"/>
                  </a:cubicBezTo>
                  <a:cubicBezTo>
                    <a:pt x="214" y="0"/>
                    <a:pt x="219" y="1"/>
                    <a:pt x="224" y="1"/>
                  </a:cubicBezTo>
                  <a:cubicBezTo>
                    <a:pt x="257" y="5"/>
                    <a:pt x="269" y="12"/>
                    <a:pt x="293" y="35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68"/>
                    <a:pt x="298" y="318"/>
                    <a:pt x="297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74" y="213"/>
                    <a:pt x="74" y="213"/>
                    <a:pt x="74" y="213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7" y="201"/>
                    <a:pt x="40" y="73"/>
                    <a:pt x="45" y="56"/>
                  </a:cubicBezTo>
                  <a:cubicBezTo>
                    <a:pt x="51" y="35"/>
                    <a:pt x="74" y="12"/>
                    <a:pt x="105" y="6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78">
              <a:extLst>
                <a:ext uri="{FF2B5EF4-FFF2-40B4-BE49-F238E27FC236}">
                  <a16:creationId xmlns:a16="http://schemas.microsoft.com/office/drawing/2014/main" id="{E7FE4E4C-A356-441F-8E1C-E972C48E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1214"/>
              <a:ext cx="392" cy="209"/>
            </a:xfrm>
            <a:custGeom>
              <a:avLst/>
              <a:gdLst>
                <a:gd name="T0" fmla="*/ 34 w 165"/>
                <a:gd name="T1" fmla="*/ 16 h 88"/>
                <a:gd name="T2" fmla="*/ 144 w 165"/>
                <a:gd name="T3" fmla="*/ 0 h 88"/>
                <a:gd name="T4" fmla="*/ 165 w 165"/>
                <a:gd name="T5" fmla="*/ 38 h 88"/>
                <a:gd name="T6" fmla="*/ 63 w 165"/>
                <a:gd name="T7" fmla="*/ 84 h 88"/>
                <a:gd name="T8" fmla="*/ 44 w 165"/>
                <a:gd name="T9" fmla="*/ 88 h 88"/>
                <a:gd name="T10" fmla="*/ 3 w 165"/>
                <a:gd name="T11" fmla="*/ 61 h 88"/>
                <a:gd name="T12" fmla="*/ 0 w 165"/>
                <a:gd name="T13" fmla="*/ 52 h 88"/>
                <a:gd name="T14" fmla="*/ 34 w 165"/>
                <a:gd name="T15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88">
                  <a:moveTo>
                    <a:pt x="34" y="16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57" y="87"/>
                    <a:pt x="51" y="88"/>
                    <a:pt x="44" y="88"/>
                  </a:cubicBezTo>
                  <a:cubicBezTo>
                    <a:pt x="26" y="88"/>
                    <a:pt x="10" y="77"/>
                    <a:pt x="3" y="6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34" y="16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79">
              <a:extLst>
                <a:ext uri="{FF2B5EF4-FFF2-40B4-BE49-F238E27FC236}">
                  <a16:creationId xmlns:a16="http://schemas.microsoft.com/office/drawing/2014/main" id="{D18BB10A-62A3-41FB-B756-881393D49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138"/>
              <a:ext cx="232" cy="166"/>
            </a:xfrm>
            <a:custGeom>
              <a:avLst/>
              <a:gdLst>
                <a:gd name="T0" fmla="*/ 98 w 98"/>
                <a:gd name="T1" fmla="*/ 14 h 70"/>
                <a:gd name="T2" fmla="*/ 96 w 98"/>
                <a:gd name="T3" fmla="*/ 13 h 70"/>
                <a:gd name="T4" fmla="*/ 52 w 98"/>
                <a:gd name="T5" fmla="*/ 3 h 70"/>
                <a:gd name="T6" fmla="*/ 19 w 98"/>
                <a:gd name="T7" fmla="*/ 18 h 70"/>
                <a:gd name="T8" fmla="*/ 0 w 98"/>
                <a:gd name="T9" fmla="*/ 34 h 70"/>
                <a:gd name="T10" fmla="*/ 20 w 98"/>
                <a:gd name="T11" fmla="*/ 70 h 70"/>
                <a:gd name="T12" fmla="*/ 34 w 98"/>
                <a:gd name="T13" fmla="*/ 51 h 70"/>
                <a:gd name="T14" fmla="*/ 49 w 98"/>
                <a:gd name="T15" fmla="*/ 66 h 70"/>
                <a:gd name="T16" fmla="*/ 54 w 98"/>
                <a:gd name="T17" fmla="*/ 59 h 70"/>
                <a:gd name="T18" fmla="*/ 45 w 98"/>
                <a:gd name="T19" fmla="*/ 46 h 70"/>
                <a:gd name="T20" fmla="*/ 66 w 98"/>
                <a:gd name="T21" fmla="*/ 51 h 70"/>
                <a:gd name="T22" fmla="*/ 98 w 98"/>
                <a:gd name="T23" fmla="*/ 36 h 70"/>
                <a:gd name="T24" fmla="*/ 85 w 98"/>
                <a:gd name="T25" fmla="*/ 19 h 70"/>
                <a:gd name="T26" fmla="*/ 98 w 98"/>
                <a:gd name="T27" fmla="*/ 23 h 70"/>
                <a:gd name="T28" fmla="*/ 98 w 98"/>
                <a:gd name="T29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0">
                  <a:moveTo>
                    <a:pt x="98" y="14"/>
                  </a:moveTo>
                  <a:cubicBezTo>
                    <a:pt x="96" y="13"/>
                    <a:pt x="96" y="13"/>
                    <a:pt x="96" y="13"/>
                  </a:cubicBezTo>
                  <a:cubicBezTo>
                    <a:pt x="83" y="3"/>
                    <a:pt x="68" y="0"/>
                    <a:pt x="52" y="3"/>
                  </a:cubicBezTo>
                  <a:cubicBezTo>
                    <a:pt x="40" y="5"/>
                    <a:pt x="28" y="10"/>
                    <a:pt x="19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46" y="68"/>
                    <a:pt x="49" y="66"/>
                  </a:cubicBezTo>
                  <a:cubicBezTo>
                    <a:pt x="51" y="64"/>
                    <a:pt x="54" y="59"/>
                    <a:pt x="54" y="59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98" y="23"/>
                    <a:pt x="98" y="23"/>
                    <a:pt x="98" y="23"/>
                  </a:cubicBezTo>
                  <a:lnTo>
                    <a:pt x="98" y="14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0">
              <a:extLst>
                <a:ext uri="{FF2B5EF4-FFF2-40B4-BE49-F238E27FC236}">
                  <a16:creationId xmlns:a16="http://schemas.microsoft.com/office/drawing/2014/main" id="{D05A8342-532F-4A31-8ED4-76EE3B05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793"/>
              <a:ext cx="247" cy="632"/>
            </a:xfrm>
            <a:custGeom>
              <a:avLst/>
              <a:gdLst>
                <a:gd name="T0" fmla="*/ 17 w 104"/>
                <a:gd name="T1" fmla="*/ 0 h 266"/>
                <a:gd name="T2" fmla="*/ 61 w 104"/>
                <a:gd name="T3" fmla="*/ 40 h 266"/>
                <a:gd name="T4" fmla="*/ 82 w 104"/>
                <a:gd name="T5" fmla="*/ 154 h 266"/>
                <a:gd name="T6" fmla="*/ 98 w 104"/>
                <a:gd name="T7" fmla="*/ 185 h 266"/>
                <a:gd name="T8" fmla="*/ 104 w 104"/>
                <a:gd name="T9" fmla="*/ 208 h 266"/>
                <a:gd name="T10" fmla="*/ 104 w 104"/>
                <a:gd name="T11" fmla="*/ 213 h 266"/>
                <a:gd name="T12" fmla="*/ 92 w 104"/>
                <a:gd name="T13" fmla="*/ 245 h 266"/>
                <a:gd name="T14" fmla="*/ 57 w 104"/>
                <a:gd name="T15" fmla="*/ 264 h 266"/>
                <a:gd name="T16" fmla="*/ 18 w 104"/>
                <a:gd name="T17" fmla="*/ 261 h 266"/>
                <a:gd name="T18" fmla="*/ 0 w 104"/>
                <a:gd name="T19" fmla="*/ 231 h 266"/>
                <a:gd name="T20" fmla="*/ 46 w 104"/>
                <a:gd name="T21" fmla="*/ 207 h 266"/>
                <a:gd name="T22" fmla="*/ 26 w 104"/>
                <a:gd name="T23" fmla="*/ 170 h 266"/>
                <a:gd name="T24" fmla="*/ 17 w 104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266">
                  <a:moveTo>
                    <a:pt x="17" y="0"/>
                  </a:moveTo>
                  <a:cubicBezTo>
                    <a:pt x="17" y="0"/>
                    <a:pt x="48" y="11"/>
                    <a:pt x="61" y="40"/>
                  </a:cubicBezTo>
                  <a:cubicBezTo>
                    <a:pt x="70" y="60"/>
                    <a:pt x="82" y="154"/>
                    <a:pt x="82" y="154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102" y="192"/>
                    <a:pt x="104" y="200"/>
                    <a:pt x="104" y="208"/>
                  </a:cubicBezTo>
                  <a:cubicBezTo>
                    <a:pt x="104" y="213"/>
                    <a:pt x="104" y="213"/>
                    <a:pt x="104" y="213"/>
                  </a:cubicBezTo>
                  <a:cubicBezTo>
                    <a:pt x="104" y="225"/>
                    <a:pt x="100" y="236"/>
                    <a:pt x="92" y="245"/>
                  </a:cubicBezTo>
                  <a:cubicBezTo>
                    <a:pt x="83" y="256"/>
                    <a:pt x="71" y="263"/>
                    <a:pt x="57" y="264"/>
                  </a:cubicBezTo>
                  <a:cubicBezTo>
                    <a:pt x="41" y="265"/>
                    <a:pt x="22" y="266"/>
                    <a:pt x="18" y="261"/>
                  </a:cubicBezTo>
                  <a:cubicBezTo>
                    <a:pt x="11" y="253"/>
                    <a:pt x="0" y="231"/>
                    <a:pt x="0" y="231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26" y="170"/>
                    <a:pt x="26" y="170"/>
                    <a:pt x="26" y="17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1">
              <a:extLst>
                <a:ext uri="{FF2B5EF4-FFF2-40B4-BE49-F238E27FC236}">
                  <a16:creationId xmlns:a16="http://schemas.microsoft.com/office/drawing/2014/main" id="{294CB9F2-6A2A-43E4-91C4-35977B93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1211"/>
              <a:ext cx="321" cy="195"/>
            </a:xfrm>
            <a:custGeom>
              <a:avLst/>
              <a:gdLst>
                <a:gd name="T0" fmla="*/ 39 w 135"/>
                <a:gd name="T1" fmla="*/ 82 h 82"/>
                <a:gd name="T2" fmla="*/ 41 w 135"/>
                <a:gd name="T3" fmla="*/ 81 h 82"/>
                <a:gd name="T4" fmla="*/ 46 w 135"/>
                <a:gd name="T5" fmla="*/ 78 h 82"/>
                <a:gd name="T6" fmla="*/ 66 w 135"/>
                <a:gd name="T7" fmla="*/ 69 h 82"/>
                <a:gd name="T8" fmla="*/ 134 w 135"/>
                <a:gd name="T9" fmla="*/ 38 h 82"/>
                <a:gd name="T10" fmla="*/ 133 w 135"/>
                <a:gd name="T11" fmla="*/ 39 h 82"/>
                <a:gd name="T12" fmla="*/ 120 w 135"/>
                <a:gd name="T13" fmla="*/ 16 h 82"/>
                <a:gd name="T14" fmla="*/ 112 w 135"/>
                <a:gd name="T15" fmla="*/ 2 h 82"/>
                <a:gd name="T16" fmla="*/ 113 w 135"/>
                <a:gd name="T17" fmla="*/ 2 h 82"/>
                <a:gd name="T18" fmla="*/ 32 w 135"/>
                <a:gd name="T19" fmla="*/ 10 h 82"/>
                <a:gd name="T20" fmla="*/ 8 w 135"/>
                <a:gd name="T21" fmla="*/ 12 h 82"/>
                <a:gd name="T22" fmla="*/ 2 w 135"/>
                <a:gd name="T23" fmla="*/ 13 h 82"/>
                <a:gd name="T24" fmla="*/ 0 w 135"/>
                <a:gd name="T25" fmla="*/ 13 h 82"/>
                <a:gd name="T26" fmla="*/ 2 w 135"/>
                <a:gd name="T27" fmla="*/ 13 h 82"/>
                <a:gd name="T28" fmla="*/ 8 w 135"/>
                <a:gd name="T29" fmla="*/ 12 h 82"/>
                <a:gd name="T30" fmla="*/ 32 w 135"/>
                <a:gd name="T31" fmla="*/ 9 h 82"/>
                <a:gd name="T32" fmla="*/ 113 w 135"/>
                <a:gd name="T33" fmla="*/ 0 h 82"/>
                <a:gd name="T34" fmla="*/ 114 w 135"/>
                <a:gd name="T35" fmla="*/ 0 h 82"/>
                <a:gd name="T36" fmla="*/ 114 w 135"/>
                <a:gd name="T37" fmla="*/ 1 h 82"/>
                <a:gd name="T38" fmla="*/ 122 w 135"/>
                <a:gd name="T39" fmla="*/ 15 h 82"/>
                <a:gd name="T40" fmla="*/ 135 w 135"/>
                <a:gd name="T41" fmla="*/ 38 h 82"/>
                <a:gd name="T42" fmla="*/ 135 w 135"/>
                <a:gd name="T43" fmla="*/ 39 h 82"/>
                <a:gd name="T44" fmla="*/ 134 w 135"/>
                <a:gd name="T45" fmla="*/ 40 h 82"/>
                <a:gd name="T46" fmla="*/ 67 w 135"/>
                <a:gd name="T47" fmla="*/ 70 h 82"/>
                <a:gd name="T48" fmla="*/ 47 w 135"/>
                <a:gd name="T49" fmla="*/ 79 h 82"/>
                <a:gd name="T50" fmla="*/ 41 w 135"/>
                <a:gd name="T51" fmla="*/ 81 h 82"/>
                <a:gd name="T52" fmla="*/ 39 w 135"/>
                <a:gd name="T5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82">
                  <a:moveTo>
                    <a:pt x="39" y="82"/>
                  </a:moveTo>
                  <a:cubicBezTo>
                    <a:pt x="39" y="82"/>
                    <a:pt x="40" y="81"/>
                    <a:pt x="41" y="81"/>
                  </a:cubicBezTo>
                  <a:cubicBezTo>
                    <a:pt x="42" y="80"/>
                    <a:pt x="44" y="79"/>
                    <a:pt x="46" y="78"/>
                  </a:cubicBezTo>
                  <a:cubicBezTo>
                    <a:pt x="51" y="76"/>
                    <a:pt x="58" y="73"/>
                    <a:pt x="66" y="69"/>
                  </a:cubicBezTo>
                  <a:cubicBezTo>
                    <a:pt x="83" y="61"/>
                    <a:pt x="107" y="50"/>
                    <a:pt x="134" y="38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29" y="32"/>
                    <a:pt x="125" y="24"/>
                    <a:pt x="120" y="16"/>
                  </a:cubicBezTo>
                  <a:cubicBezTo>
                    <a:pt x="117" y="11"/>
                    <a:pt x="115" y="6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81" y="6"/>
                    <a:pt x="53" y="8"/>
                    <a:pt x="32" y="10"/>
                  </a:cubicBezTo>
                  <a:cubicBezTo>
                    <a:pt x="22" y="11"/>
                    <a:pt x="14" y="12"/>
                    <a:pt x="8" y="12"/>
                  </a:cubicBezTo>
                  <a:cubicBezTo>
                    <a:pt x="6" y="13"/>
                    <a:pt x="4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2" y="13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4" y="11"/>
                    <a:pt x="22" y="10"/>
                    <a:pt x="32" y="9"/>
                  </a:cubicBezTo>
                  <a:cubicBezTo>
                    <a:pt x="53" y="7"/>
                    <a:pt x="81" y="4"/>
                    <a:pt x="113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6"/>
                    <a:pt x="119" y="10"/>
                    <a:pt x="122" y="15"/>
                  </a:cubicBezTo>
                  <a:cubicBezTo>
                    <a:pt x="126" y="23"/>
                    <a:pt x="131" y="31"/>
                    <a:pt x="135" y="38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07" y="52"/>
                    <a:pt x="84" y="62"/>
                    <a:pt x="67" y="70"/>
                  </a:cubicBezTo>
                  <a:cubicBezTo>
                    <a:pt x="58" y="74"/>
                    <a:pt x="51" y="77"/>
                    <a:pt x="47" y="79"/>
                  </a:cubicBezTo>
                  <a:cubicBezTo>
                    <a:pt x="44" y="80"/>
                    <a:pt x="43" y="80"/>
                    <a:pt x="41" y="81"/>
                  </a:cubicBezTo>
                  <a:cubicBezTo>
                    <a:pt x="40" y="81"/>
                    <a:pt x="39" y="82"/>
                    <a:pt x="39" y="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2">
              <a:extLst>
                <a:ext uri="{FF2B5EF4-FFF2-40B4-BE49-F238E27FC236}">
                  <a16:creationId xmlns:a16="http://schemas.microsoft.com/office/drawing/2014/main" id="{01B63A43-DD8B-495F-ACDF-B06A73F7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017"/>
              <a:ext cx="4" cy="20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3">
              <a:extLst>
                <a:ext uri="{FF2B5EF4-FFF2-40B4-BE49-F238E27FC236}">
                  <a16:creationId xmlns:a16="http://schemas.microsoft.com/office/drawing/2014/main" id="{F5F20A4E-B003-446B-A8A0-016ADB8CE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294"/>
              <a:ext cx="116" cy="81"/>
            </a:xfrm>
            <a:custGeom>
              <a:avLst/>
              <a:gdLst>
                <a:gd name="T0" fmla="*/ 27 w 49"/>
                <a:gd name="T1" fmla="*/ 1 h 34"/>
                <a:gd name="T2" fmla="*/ 31 w 49"/>
                <a:gd name="T3" fmla="*/ 0 h 34"/>
                <a:gd name="T4" fmla="*/ 40 w 49"/>
                <a:gd name="T5" fmla="*/ 1 h 34"/>
                <a:gd name="T6" fmla="*/ 46 w 49"/>
                <a:gd name="T7" fmla="*/ 4 h 34"/>
                <a:gd name="T8" fmla="*/ 49 w 49"/>
                <a:gd name="T9" fmla="*/ 11 h 34"/>
                <a:gd name="T10" fmla="*/ 48 w 49"/>
                <a:gd name="T11" fmla="*/ 19 h 34"/>
                <a:gd name="T12" fmla="*/ 43 w 49"/>
                <a:gd name="T13" fmla="*/ 26 h 34"/>
                <a:gd name="T14" fmla="*/ 27 w 49"/>
                <a:gd name="T15" fmla="*/ 32 h 34"/>
                <a:gd name="T16" fmla="*/ 13 w 49"/>
                <a:gd name="T17" fmla="*/ 33 h 34"/>
                <a:gd name="T18" fmla="*/ 1 w 49"/>
                <a:gd name="T19" fmla="*/ 31 h 34"/>
                <a:gd name="T20" fmla="*/ 13 w 49"/>
                <a:gd name="T21" fmla="*/ 32 h 34"/>
                <a:gd name="T22" fmla="*/ 26 w 49"/>
                <a:gd name="T23" fmla="*/ 30 h 34"/>
                <a:gd name="T24" fmla="*/ 41 w 49"/>
                <a:gd name="T25" fmla="*/ 25 h 34"/>
                <a:gd name="T26" fmla="*/ 47 w 49"/>
                <a:gd name="T27" fmla="*/ 11 h 34"/>
                <a:gd name="T28" fmla="*/ 45 w 49"/>
                <a:gd name="T29" fmla="*/ 5 h 34"/>
                <a:gd name="T30" fmla="*/ 40 w 49"/>
                <a:gd name="T31" fmla="*/ 2 h 34"/>
                <a:gd name="T32" fmla="*/ 31 w 49"/>
                <a:gd name="T33" fmla="*/ 1 h 34"/>
                <a:gd name="T34" fmla="*/ 27 w 49"/>
                <a:gd name="T3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4">
                  <a:moveTo>
                    <a:pt x="27" y="1"/>
                  </a:moveTo>
                  <a:cubicBezTo>
                    <a:pt x="27" y="0"/>
                    <a:pt x="29" y="0"/>
                    <a:pt x="31" y="0"/>
                  </a:cubicBezTo>
                  <a:cubicBezTo>
                    <a:pt x="33" y="0"/>
                    <a:pt x="36" y="0"/>
                    <a:pt x="40" y="1"/>
                  </a:cubicBezTo>
                  <a:cubicBezTo>
                    <a:pt x="42" y="1"/>
                    <a:pt x="44" y="2"/>
                    <a:pt x="46" y="4"/>
                  </a:cubicBezTo>
                  <a:cubicBezTo>
                    <a:pt x="47" y="6"/>
                    <a:pt x="48" y="8"/>
                    <a:pt x="49" y="11"/>
                  </a:cubicBezTo>
                  <a:cubicBezTo>
                    <a:pt x="49" y="14"/>
                    <a:pt x="49" y="17"/>
                    <a:pt x="48" y="19"/>
                  </a:cubicBezTo>
                  <a:cubicBezTo>
                    <a:pt x="47" y="22"/>
                    <a:pt x="45" y="25"/>
                    <a:pt x="43" y="26"/>
                  </a:cubicBezTo>
                  <a:cubicBezTo>
                    <a:pt x="37" y="30"/>
                    <a:pt x="32" y="31"/>
                    <a:pt x="27" y="32"/>
                  </a:cubicBezTo>
                  <a:cubicBezTo>
                    <a:pt x="22" y="33"/>
                    <a:pt x="17" y="33"/>
                    <a:pt x="13" y="33"/>
                  </a:cubicBezTo>
                  <a:cubicBezTo>
                    <a:pt x="5" y="34"/>
                    <a:pt x="0" y="32"/>
                    <a:pt x="1" y="31"/>
                  </a:cubicBezTo>
                  <a:cubicBezTo>
                    <a:pt x="1" y="31"/>
                    <a:pt x="5" y="32"/>
                    <a:pt x="13" y="32"/>
                  </a:cubicBezTo>
                  <a:cubicBezTo>
                    <a:pt x="17" y="32"/>
                    <a:pt x="21" y="31"/>
                    <a:pt x="26" y="30"/>
                  </a:cubicBezTo>
                  <a:cubicBezTo>
                    <a:pt x="31" y="29"/>
                    <a:pt x="37" y="28"/>
                    <a:pt x="41" y="25"/>
                  </a:cubicBezTo>
                  <a:cubicBezTo>
                    <a:pt x="46" y="22"/>
                    <a:pt x="48" y="16"/>
                    <a:pt x="47" y="11"/>
                  </a:cubicBezTo>
                  <a:cubicBezTo>
                    <a:pt x="47" y="9"/>
                    <a:pt x="46" y="7"/>
                    <a:pt x="45" y="5"/>
                  </a:cubicBezTo>
                  <a:cubicBezTo>
                    <a:pt x="43" y="3"/>
                    <a:pt x="41" y="2"/>
                    <a:pt x="40" y="2"/>
                  </a:cubicBezTo>
                  <a:cubicBezTo>
                    <a:pt x="36" y="1"/>
                    <a:pt x="33" y="1"/>
                    <a:pt x="31" y="1"/>
                  </a:cubicBezTo>
                  <a:cubicBezTo>
                    <a:pt x="29" y="1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84">
              <a:extLst>
                <a:ext uri="{FF2B5EF4-FFF2-40B4-BE49-F238E27FC236}">
                  <a16:creationId xmlns:a16="http://schemas.microsoft.com/office/drawing/2014/main" id="{B2F4A82F-E60A-4AA1-A81F-8878759E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370"/>
              <a:ext cx="109" cy="55"/>
            </a:xfrm>
            <a:custGeom>
              <a:avLst/>
              <a:gdLst>
                <a:gd name="T0" fmla="*/ 46 w 46"/>
                <a:gd name="T1" fmla="*/ 22 h 23"/>
                <a:gd name="T2" fmla="*/ 38 w 46"/>
                <a:gd name="T3" fmla="*/ 23 h 23"/>
                <a:gd name="T4" fmla="*/ 19 w 46"/>
                <a:gd name="T5" fmla="*/ 20 h 23"/>
                <a:gd name="T6" fmla="*/ 9 w 46"/>
                <a:gd name="T7" fmla="*/ 15 h 23"/>
                <a:gd name="T8" fmla="*/ 3 w 46"/>
                <a:gd name="T9" fmla="*/ 8 h 23"/>
                <a:gd name="T10" fmla="*/ 1 w 46"/>
                <a:gd name="T11" fmla="*/ 0 h 23"/>
                <a:gd name="T12" fmla="*/ 5 w 46"/>
                <a:gd name="T13" fmla="*/ 7 h 23"/>
                <a:gd name="T14" fmla="*/ 10 w 46"/>
                <a:gd name="T15" fmla="*/ 13 h 23"/>
                <a:gd name="T16" fmla="*/ 19 w 46"/>
                <a:gd name="T17" fmla="*/ 18 h 23"/>
                <a:gd name="T18" fmla="*/ 38 w 46"/>
                <a:gd name="T19" fmla="*/ 21 h 23"/>
                <a:gd name="T20" fmla="*/ 46 w 46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23">
                  <a:moveTo>
                    <a:pt x="46" y="22"/>
                  </a:moveTo>
                  <a:cubicBezTo>
                    <a:pt x="46" y="22"/>
                    <a:pt x="43" y="23"/>
                    <a:pt x="38" y="23"/>
                  </a:cubicBezTo>
                  <a:cubicBezTo>
                    <a:pt x="33" y="23"/>
                    <a:pt x="26" y="22"/>
                    <a:pt x="19" y="20"/>
                  </a:cubicBezTo>
                  <a:cubicBezTo>
                    <a:pt x="15" y="18"/>
                    <a:pt x="12" y="17"/>
                    <a:pt x="9" y="15"/>
                  </a:cubicBezTo>
                  <a:cubicBezTo>
                    <a:pt x="7" y="13"/>
                    <a:pt x="5" y="10"/>
                    <a:pt x="3" y="8"/>
                  </a:cubicBezTo>
                  <a:cubicBezTo>
                    <a:pt x="1" y="4"/>
                    <a:pt x="0" y="1"/>
                    <a:pt x="1" y="0"/>
                  </a:cubicBezTo>
                  <a:cubicBezTo>
                    <a:pt x="1" y="0"/>
                    <a:pt x="2" y="3"/>
                    <a:pt x="5" y="7"/>
                  </a:cubicBezTo>
                  <a:cubicBezTo>
                    <a:pt x="6" y="9"/>
                    <a:pt x="8" y="11"/>
                    <a:pt x="10" y="13"/>
                  </a:cubicBezTo>
                  <a:cubicBezTo>
                    <a:pt x="13" y="15"/>
                    <a:pt x="16" y="16"/>
                    <a:pt x="19" y="18"/>
                  </a:cubicBezTo>
                  <a:cubicBezTo>
                    <a:pt x="26" y="20"/>
                    <a:pt x="33" y="21"/>
                    <a:pt x="38" y="21"/>
                  </a:cubicBezTo>
                  <a:cubicBezTo>
                    <a:pt x="43" y="22"/>
                    <a:pt x="46" y="22"/>
                    <a:pt x="46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85">
              <a:extLst>
                <a:ext uri="{FF2B5EF4-FFF2-40B4-BE49-F238E27FC236}">
                  <a16:creationId xmlns:a16="http://schemas.microsoft.com/office/drawing/2014/main" id="{D9A461A2-EAC6-4809-82C0-98FBD9D34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195"/>
              <a:ext cx="97" cy="99"/>
            </a:xfrm>
            <a:custGeom>
              <a:avLst/>
              <a:gdLst>
                <a:gd name="T0" fmla="*/ 41 w 41"/>
                <a:gd name="T1" fmla="*/ 0 h 42"/>
                <a:gd name="T2" fmla="*/ 35 w 41"/>
                <a:gd name="T3" fmla="*/ 7 h 42"/>
                <a:gd name="T4" fmla="*/ 21 w 41"/>
                <a:gd name="T5" fmla="*/ 22 h 42"/>
                <a:gd name="T6" fmla="*/ 7 w 41"/>
                <a:gd name="T7" fmla="*/ 36 h 42"/>
                <a:gd name="T8" fmla="*/ 0 w 41"/>
                <a:gd name="T9" fmla="*/ 42 h 42"/>
                <a:gd name="T10" fmla="*/ 6 w 41"/>
                <a:gd name="T11" fmla="*/ 35 h 42"/>
                <a:gd name="T12" fmla="*/ 20 w 41"/>
                <a:gd name="T13" fmla="*/ 20 h 42"/>
                <a:gd name="T14" fmla="*/ 41 w 4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2">
                  <a:moveTo>
                    <a:pt x="41" y="0"/>
                  </a:moveTo>
                  <a:cubicBezTo>
                    <a:pt x="41" y="1"/>
                    <a:pt x="39" y="3"/>
                    <a:pt x="35" y="7"/>
                  </a:cubicBezTo>
                  <a:cubicBezTo>
                    <a:pt x="32" y="11"/>
                    <a:pt x="27" y="16"/>
                    <a:pt x="21" y="22"/>
                  </a:cubicBezTo>
                  <a:cubicBezTo>
                    <a:pt x="15" y="28"/>
                    <a:pt x="10" y="33"/>
                    <a:pt x="7" y="36"/>
                  </a:cubicBezTo>
                  <a:cubicBezTo>
                    <a:pt x="3" y="40"/>
                    <a:pt x="0" y="42"/>
                    <a:pt x="0" y="42"/>
                  </a:cubicBezTo>
                  <a:cubicBezTo>
                    <a:pt x="0" y="42"/>
                    <a:pt x="2" y="39"/>
                    <a:pt x="6" y="35"/>
                  </a:cubicBezTo>
                  <a:cubicBezTo>
                    <a:pt x="9" y="31"/>
                    <a:pt x="14" y="26"/>
                    <a:pt x="20" y="20"/>
                  </a:cubicBezTo>
                  <a:cubicBezTo>
                    <a:pt x="31" y="9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86">
              <a:extLst>
                <a:ext uri="{FF2B5EF4-FFF2-40B4-BE49-F238E27FC236}">
                  <a16:creationId xmlns:a16="http://schemas.microsoft.com/office/drawing/2014/main" id="{96FE9B1F-015F-4F44-8681-24D02E505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028"/>
              <a:ext cx="4" cy="119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87">
              <a:extLst>
                <a:ext uri="{FF2B5EF4-FFF2-40B4-BE49-F238E27FC236}">
                  <a16:creationId xmlns:a16="http://schemas.microsoft.com/office/drawing/2014/main" id="{FF9E5AD0-54DD-439A-9AF6-E69367438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888"/>
              <a:ext cx="599" cy="5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88">
              <a:extLst>
                <a:ext uri="{FF2B5EF4-FFF2-40B4-BE49-F238E27FC236}">
                  <a16:creationId xmlns:a16="http://schemas.microsoft.com/office/drawing/2014/main" id="{74002775-9609-4282-BA4E-DEC8DB14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936"/>
              <a:ext cx="629" cy="5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89">
              <a:extLst>
                <a:ext uri="{FF2B5EF4-FFF2-40B4-BE49-F238E27FC236}">
                  <a16:creationId xmlns:a16="http://schemas.microsoft.com/office/drawing/2014/main" id="{85EED0F1-248C-4F37-8469-7DF3D5DF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846"/>
              <a:ext cx="551" cy="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0">
              <a:extLst>
                <a:ext uri="{FF2B5EF4-FFF2-40B4-BE49-F238E27FC236}">
                  <a16:creationId xmlns:a16="http://schemas.microsoft.com/office/drawing/2014/main" id="{CB08EFE7-102F-4648-87E0-D51AB26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565"/>
              <a:ext cx="537" cy="5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91">
              <a:extLst>
                <a:ext uri="{FF2B5EF4-FFF2-40B4-BE49-F238E27FC236}">
                  <a16:creationId xmlns:a16="http://schemas.microsoft.com/office/drawing/2014/main" id="{6A4E41D1-BB6A-407E-8818-A640A835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534"/>
              <a:ext cx="532" cy="5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2">
              <a:extLst>
                <a:ext uri="{FF2B5EF4-FFF2-40B4-BE49-F238E27FC236}">
                  <a16:creationId xmlns:a16="http://schemas.microsoft.com/office/drawing/2014/main" id="{73BBEFD2-491B-4291-99EE-035A5A331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494"/>
              <a:ext cx="530" cy="5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3">
              <a:extLst>
                <a:ext uri="{FF2B5EF4-FFF2-40B4-BE49-F238E27FC236}">
                  <a16:creationId xmlns:a16="http://schemas.microsoft.com/office/drawing/2014/main" id="{B57070FA-6D33-4C2B-B983-202A2EEEB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1218"/>
              <a:ext cx="45" cy="114"/>
            </a:xfrm>
            <a:custGeom>
              <a:avLst/>
              <a:gdLst>
                <a:gd name="T0" fmla="*/ 18 w 19"/>
                <a:gd name="T1" fmla="*/ 48 h 48"/>
                <a:gd name="T2" fmla="*/ 12 w 19"/>
                <a:gd name="T3" fmla="*/ 43 h 48"/>
                <a:gd name="T4" fmla="*/ 3 w 19"/>
                <a:gd name="T5" fmla="*/ 27 h 48"/>
                <a:gd name="T6" fmla="*/ 0 w 19"/>
                <a:gd name="T7" fmla="*/ 8 h 48"/>
                <a:gd name="T8" fmla="*/ 1 w 19"/>
                <a:gd name="T9" fmla="*/ 1 h 48"/>
                <a:gd name="T10" fmla="*/ 5 w 19"/>
                <a:gd name="T11" fmla="*/ 26 h 48"/>
                <a:gd name="T12" fmla="*/ 18 w 1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8">
                  <a:moveTo>
                    <a:pt x="18" y="48"/>
                  </a:moveTo>
                  <a:cubicBezTo>
                    <a:pt x="18" y="48"/>
                    <a:pt x="16" y="46"/>
                    <a:pt x="12" y="43"/>
                  </a:cubicBezTo>
                  <a:cubicBezTo>
                    <a:pt x="9" y="39"/>
                    <a:pt x="6" y="33"/>
                    <a:pt x="3" y="27"/>
                  </a:cubicBezTo>
                  <a:cubicBezTo>
                    <a:pt x="1" y="20"/>
                    <a:pt x="0" y="13"/>
                    <a:pt x="0" y="8"/>
                  </a:cubicBezTo>
                  <a:cubicBezTo>
                    <a:pt x="0" y="3"/>
                    <a:pt x="1" y="0"/>
                    <a:pt x="1" y="1"/>
                  </a:cubicBezTo>
                  <a:cubicBezTo>
                    <a:pt x="2" y="1"/>
                    <a:pt x="0" y="12"/>
                    <a:pt x="5" y="26"/>
                  </a:cubicBezTo>
                  <a:cubicBezTo>
                    <a:pt x="10" y="39"/>
                    <a:pt x="19" y="48"/>
                    <a:pt x="18" y="4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4">
              <a:extLst>
                <a:ext uri="{FF2B5EF4-FFF2-40B4-BE49-F238E27FC236}">
                  <a16:creationId xmlns:a16="http://schemas.microsoft.com/office/drawing/2014/main" id="{179BA56A-2D49-42A5-B342-E0963EC0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1223"/>
              <a:ext cx="48" cy="124"/>
            </a:xfrm>
            <a:custGeom>
              <a:avLst/>
              <a:gdLst>
                <a:gd name="T0" fmla="*/ 20 w 20"/>
                <a:gd name="T1" fmla="*/ 52 h 52"/>
                <a:gd name="T2" fmla="*/ 14 w 20"/>
                <a:gd name="T3" fmla="*/ 46 h 52"/>
                <a:gd name="T4" fmla="*/ 4 w 20"/>
                <a:gd name="T5" fmla="*/ 29 h 52"/>
                <a:gd name="T6" fmla="*/ 0 w 20"/>
                <a:gd name="T7" fmla="*/ 9 h 52"/>
                <a:gd name="T8" fmla="*/ 2 w 20"/>
                <a:gd name="T9" fmla="*/ 0 h 52"/>
                <a:gd name="T10" fmla="*/ 6 w 20"/>
                <a:gd name="T11" fmla="*/ 28 h 52"/>
                <a:gd name="T12" fmla="*/ 20 w 20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2">
                  <a:moveTo>
                    <a:pt x="20" y="52"/>
                  </a:moveTo>
                  <a:cubicBezTo>
                    <a:pt x="20" y="52"/>
                    <a:pt x="17" y="50"/>
                    <a:pt x="14" y="46"/>
                  </a:cubicBezTo>
                  <a:cubicBezTo>
                    <a:pt x="10" y="42"/>
                    <a:pt x="6" y="36"/>
                    <a:pt x="4" y="29"/>
                  </a:cubicBezTo>
                  <a:cubicBezTo>
                    <a:pt x="1" y="21"/>
                    <a:pt x="0" y="14"/>
                    <a:pt x="0" y="9"/>
                  </a:cubicBezTo>
                  <a:cubicBezTo>
                    <a:pt x="1" y="3"/>
                    <a:pt x="1" y="0"/>
                    <a:pt x="2" y="0"/>
                  </a:cubicBezTo>
                  <a:cubicBezTo>
                    <a:pt x="2" y="0"/>
                    <a:pt x="0" y="13"/>
                    <a:pt x="6" y="28"/>
                  </a:cubicBezTo>
                  <a:cubicBezTo>
                    <a:pt x="11" y="43"/>
                    <a:pt x="20" y="52"/>
                    <a:pt x="20" y="5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5">
              <a:extLst>
                <a:ext uri="{FF2B5EF4-FFF2-40B4-BE49-F238E27FC236}">
                  <a16:creationId xmlns:a16="http://schemas.microsoft.com/office/drawing/2014/main" id="{0E38BEEA-054C-4D14-B62B-5824D86B0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1228"/>
              <a:ext cx="50" cy="131"/>
            </a:xfrm>
            <a:custGeom>
              <a:avLst/>
              <a:gdLst>
                <a:gd name="T0" fmla="*/ 21 w 21"/>
                <a:gd name="T1" fmla="*/ 55 h 55"/>
                <a:gd name="T2" fmla="*/ 14 w 21"/>
                <a:gd name="T3" fmla="*/ 49 h 55"/>
                <a:gd name="T4" fmla="*/ 3 w 21"/>
                <a:gd name="T5" fmla="*/ 31 h 55"/>
                <a:gd name="T6" fmla="*/ 1 w 21"/>
                <a:gd name="T7" fmla="*/ 9 h 55"/>
                <a:gd name="T8" fmla="*/ 3 w 21"/>
                <a:gd name="T9" fmla="*/ 0 h 55"/>
                <a:gd name="T10" fmla="*/ 2 w 21"/>
                <a:gd name="T11" fmla="*/ 9 h 55"/>
                <a:gd name="T12" fmla="*/ 5 w 21"/>
                <a:gd name="T13" fmla="*/ 30 h 55"/>
                <a:gd name="T14" fmla="*/ 15 w 21"/>
                <a:gd name="T15" fmla="*/ 49 h 55"/>
                <a:gd name="T16" fmla="*/ 21 w 21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5">
                  <a:moveTo>
                    <a:pt x="21" y="55"/>
                  </a:moveTo>
                  <a:cubicBezTo>
                    <a:pt x="21" y="55"/>
                    <a:pt x="18" y="54"/>
                    <a:pt x="14" y="49"/>
                  </a:cubicBezTo>
                  <a:cubicBezTo>
                    <a:pt x="10" y="45"/>
                    <a:pt x="6" y="39"/>
                    <a:pt x="3" y="31"/>
                  </a:cubicBezTo>
                  <a:cubicBezTo>
                    <a:pt x="0" y="22"/>
                    <a:pt x="0" y="15"/>
                    <a:pt x="1" y="9"/>
                  </a:cubicBezTo>
                  <a:cubicBezTo>
                    <a:pt x="1" y="4"/>
                    <a:pt x="3" y="0"/>
                    <a:pt x="3" y="0"/>
                  </a:cubicBezTo>
                  <a:cubicBezTo>
                    <a:pt x="3" y="0"/>
                    <a:pt x="2" y="4"/>
                    <a:pt x="2" y="9"/>
                  </a:cubicBezTo>
                  <a:cubicBezTo>
                    <a:pt x="2" y="15"/>
                    <a:pt x="2" y="22"/>
                    <a:pt x="5" y="30"/>
                  </a:cubicBezTo>
                  <a:cubicBezTo>
                    <a:pt x="8" y="38"/>
                    <a:pt x="12" y="44"/>
                    <a:pt x="15" y="49"/>
                  </a:cubicBezTo>
                  <a:cubicBezTo>
                    <a:pt x="18" y="53"/>
                    <a:pt x="21" y="55"/>
                    <a:pt x="21" y="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6">
              <a:extLst>
                <a:ext uri="{FF2B5EF4-FFF2-40B4-BE49-F238E27FC236}">
                  <a16:creationId xmlns:a16="http://schemas.microsoft.com/office/drawing/2014/main" id="{83EE337C-42AF-46C9-961F-B40172A40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1273"/>
              <a:ext cx="128" cy="121"/>
            </a:xfrm>
            <a:custGeom>
              <a:avLst/>
              <a:gdLst>
                <a:gd name="T0" fmla="*/ 0 w 54"/>
                <a:gd name="T1" fmla="*/ 44 h 51"/>
                <a:gd name="T2" fmla="*/ 3 w 54"/>
                <a:gd name="T3" fmla="*/ 46 h 51"/>
                <a:gd name="T4" fmla="*/ 14 w 54"/>
                <a:gd name="T5" fmla="*/ 49 h 51"/>
                <a:gd name="T6" fmla="*/ 30 w 54"/>
                <a:gd name="T7" fmla="*/ 48 h 51"/>
                <a:gd name="T8" fmla="*/ 47 w 54"/>
                <a:gd name="T9" fmla="*/ 40 h 51"/>
                <a:gd name="T10" fmla="*/ 52 w 54"/>
                <a:gd name="T11" fmla="*/ 22 h 51"/>
                <a:gd name="T12" fmla="*/ 45 w 54"/>
                <a:gd name="T13" fmla="*/ 8 h 51"/>
                <a:gd name="T14" fmla="*/ 32 w 54"/>
                <a:gd name="T15" fmla="*/ 0 h 51"/>
                <a:gd name="T16" fmla="*/ 36 w 54"/>
                <a:gd name="T17" fmla="*/ 1 h 51"/>
                <a:gd name="T18" fmla="*/ 46 w 54"/>
                <a:gd name="T19" fmla="*/ 7 h 51"/>
                <a:gd name="T20" fmla="*/ 53 w 54"/>
                <a:gd name="T21" fmla="*/ 21 h 51"/>
                <a:gd name="T22" fmla="*/ 48 w 54"/>
                <a:gd name="T23" fmla="*/ 41 h 51"/>
                <a:gd name="T24" fmla="*/ 39 w 54"/>
                <a:gd name="T25" fmla="*/ 47 h 51"/>
                <a:gd name="T26" fmla="*/ 30 w 54"/>
                <a:gd name="T27" fmla="*/ 50 h 51"/>
                <a:gd name="T28" fmla="*/ 13 w 54"/>
                <a:gd name="T29" fmla="*/ 50 h 51"/>
                <a:gd name="T30" fmla="*/ 3 w 54"/>
                <a:gd name="T31" fmla="*/ 47 h 51"/>
                <a:gd name="T32" fmla="*/ 0 w 54"/>
                <a:gd name="T33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1">
                  <a:moveTo>
                    <a:pt x="0" y="44"/>
                  </a:moveTo>
                  <a:cubicBezTo>
                    <a:pt x="0" y="44"/>
                    <a:pt x="1" y="45"/>
                    <a:pt x="3" y="46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18" y="49"/>
                    <a:pt x="24" y="49"/>
                    <a:pt x="30" y="48"/>
                  </a:cubicBezTo>
                  <a:cubicBezTo>
                    <a:pt x="36" y="47"/>
                    <a:pt x="42" y="45"/>
                    <a:pt x="47" y="40"/>
                  </a:cubicBezTo>
                  <a:cubicBezTo>
                    <a:pt x="51" y="34"/>
                    <a:pt x="52" y="28"/>
                    <a:pt x="52" y="22"/>
                  </a:cubicBezTo>
                  <a:cubicBezTo>
                    <a:pt x="51" y="16"/>
                    <a:pt x="48" y="11"/>
                    <a:pt x="45" y="8"/>
                  </a:cubicBezTo>
                  <a:cubicBezTo>
                    <a:pt x="38" y="1"/>
                    <a:pt x="32" y="0"/>
                    <a:pt x="32" y="0"/>
                  </a:cubicBezTo>
                  <a:cubicBezTo>
                    <a:pt x="32" y="0"/>
                    <a:pt x="34" y="0"/>
                    <a:pt x="36" y="1"/>
                  </a:cubicBezTo>
                  <a:cubicBezTo>
                    <a:pt x="39" y="2"/>
                    <a:pt x="42" y="4"/>
                    <a:pt x="46" y="7"/>
                  </a:cubicBezTo>
                  <a:cubicBezTo>
                    <a:pt x="49" y="10"/>
                    <a:pt x="52" y="15"/>
                    <a:pt x="53" y="21"/>
                  </a:cubicBezTo>
                  <a:cubicBezTo>
                    <a:pt x="54" y="28"/>
                    <a:pt x="53" y="35"/>
                    <a:pt x="48" y="41"/>
                  </a:cubicBezTo>
                  <a:cubicBezTo>
                    <a:pt x="46" y="44"/>
                    <a:pt x="43" y="46"/>
                    <a:pt x="39" y="47"/>
                  </a:cubicBezTo>
                  <a:cubicBezTo>
                    <a:pt x="36" y="49"/>
                    <a:pt x="33" y="49"/>
                    <a:pt x="30" y="50"/>
                  </a:cubicBezTo>
                  <a:cubicBezTo>
                    <a:pt x="24" y="51"/>
                    <a:pt x="18" y="51"/>
                    <a:pt x="13" y="50"/>
                  </a:cubicBezTo>
                  <a:cubicBezTo>
                    <a:pt x="9" y="50"/>
                    <a:pt x="5" y="49"/>
                    <a:pt x="3" y="47"/>
                  </a:cubicBezTo>
                  <a:cubicBezTo>
                    <a:pt x="1" y="46"/>
                    <a:pt x="0" y="44"/>
                    <a:pt x="0" y="4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7">
              <a:extLst>
                <a:ext uri="{FF2B5EF4-FFF2-40B4-BE49-F238E27FC236}">
                  <a16:creationId xmlns:a16="http://schemas.microsoft.com/office/drawing/2014/main" id="{F81CBD8B-8CE5-4450-BCFE-6B58B3949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" y="1256"/>
              <a:ext cx="143" cy="155"/>
            </a:xfrm>
            <a:custGeom>
              <a:avLst/>
              <a:gdLst>
                <a:gd name="T0" fmla="*/ 35 w 60"/>
                <a:gd name="T1" fmla="*/ 1 h 65"/>
                <a:gd name="T2" fmla="*/ 36 w 60"/>
                <a:gd name="T3" fmla="*/ 0 h 65"/>
                <a:gd name="T4" fmla="*/ 40 w 60"/>
                <a:gd name="T5" fmla="*/ 1 h 65"/>
                <a:gd name="T6" fmla="*/ 50 w 60"/>
                <a:gd name="T7" fmla="*/ 9 h 65"/>
                <a:gd name="T8" fmla="*/ 59 w 60"/>
                <a:gd name="T9" fmla="*/ 26 h 65"/>
                <a:gd name="T10" fmla="*/ 60 w 60"/>
                <a:gd name="T11" fmla="*/ 37 h 65"/>
                <a:gd name="T12" fmla="*/ 56 w 60"/>
                <a:gd name="T13" fmla="*/ 49 h 65"/>
                <a:gd name="T14" fmla="*/ 37 w 60"/>
                <a:gd name="T15" fmla="*/ 63 h 65"/>
                <a:gd name="T16" fmla="*/ 18 w 60"/>
                <a:gd name="T17" fmla="*/ 65 h 65"/>
                <a:gd name="T18" fmla="*/ 5 w 60"/>
                <a:gd name="T19" fmla="*/ 64 h 65"/>
                <a:gd name="T20" fmla="*/ 0 w 60"/>
                <a:gd name="T21" fmla="*/ 63 h 65"/>
                <a:gd name="T22" fmla="*/ 18 w 60"/>
                <a:gd name="T23" fmla="*/ 64 h 65"/>
                <a:gd name="T24" fmla="*/ 36 w 60"/>
                <a:gd name="T25" fmla="*/ 61 h 65"/>
                <a:gd name="T26" fmla="*/ 54 w 60"/>
                <a:gd name="T27" fmla="*/ 48 h 65"/>
                <a:gd name="T28" fmla="*/ 58 w 60"/>
                <a:gd name="T29" fmla="*/ 37 h 65"/>
                <a:gd name="T30" fmla="*/ 57 w 60"/>
                <a:gd name="T31" fmla="*/ 26 h 65"/>
                <a:gd name="T32" fmla="*/ 49 w 60"/>
                <a:gd name="T33" fmla="*/ 10 h 65"/>
                <a:gd name="T34" fmla="*/ 39 w 60"/>
                <a:gd name="T35" fmla="*/ 2 h 65"/>
                <a:gd name="T36" fmla="*/ 35 w 60"/>
                <a:gd name="T3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5">
                  <a:moveTo>
                    <a:pt x="35" y="1"/>
                  </a:moveTo>
                  <a:cubicBezTo>
                    <a:pt x="35" y="0"/>
                    <a:pt x="35" y="0"/>
                    <a:pt x="36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3" y="2"/>
                    <a:pt x="47" y="4"/>
                    <a:pt x="50" y="9"/>
                  </a:cubicBezTo>
                  <a:cubicBezTo>
                    <a:pt x="53" y="13"/>
                    <a:pt x="57" y="19"/>
                    <a:pt x="59" y="26"/>
                  </a:cubicBezTo>
                  <a:cubicBezTo>
                    <a:pt x="60" y="29"/>
                    <a:pt x="60" y="33"/>
                    <a:pt x="60" y="37"/>
                  </a:cubicBezTo>
                  <a:cubicBezTo>
                    <a:pt x="60" y="41"/>
                    <a:pt x="58" y="46"/>
                    <a:pt x="56" y="49"/>
                  </a:cubicBezTo>
                  <a:cubicBezTo>
                    <a:pt x="51" y="56"/>
                    <a:pt x="44" y="61"/>
                    <a:pt x="37" y="63"/>
                  </a:cubicBezTo>
                  <a:cubicBezTo>
                    <a:pt x="30" y="65"/>
                    <a:pt x="23" y="65"/>
                    <a:pt x="18" y="65"/>
                  </a:cubicBezTo>
                  <a:cubicBezTo>
                    <a:pt x="12" y="65"/>
                    <a:pt x="8" y="64"/>
                    <a:pt x="5" y="64"/>
                  </a:cubicBezTo>
                  <a:cubicBezTo>
                    <a:pt x="2" y="63"/>
                    <a:pt x="0" y="63"/>
                    <a:pt x="0" y="63"/>
                  </a:cubicBezTo>
                  <a:cubicBezTo>
                    <a:pt x="0" y="62"/>
                    <a:pt x="7" y="63"/>
                    <a:pt x="18" y="64"/>
                  </a:cubicBezTo>
                  <a:cubicBezTo>
                    <a:pt x="23" y="64"/>
                    <a:pt x="30" y="63"/>
                    <a:pt x="36" y="61"/>
                  </a:cubicBezTo>
                  <a:cubicBezTo>
                    <a:pt x="43" y="59"/>
                    <a:pt x="50" y="55"/>
                    <a:pt x="54" y="48"/>
                  </a:cubicBezTo>
                  <a:cubicBezTo>
                    <a:pt x="56" y="45"/>
                    <a:pt x="58" y="41"/>
                    <a:pt x="58" y="37"/>
                  </a:cubicBezTo>
                  <a:cubicBezTo>
                    <a:pt x="58" y="33"/>
                    <a:pt x="58" y="30"/>
                    <a:pt x="57" y="26"/>
                  </a:cubicBezTo>
                  <a:cubicBezTo>
                    <a:pt x="55" y="20"/>
                    <a:pt x="52" y="14"/>
                    <a:pt x="49" y="10"/>
                  </a:cubicBezTo>
                  <a:cubicBezTo>
                    <a:pt x="46" y="5"/>
                    <a:pt x="42" y="3"/>
                    <a:pt x="39" y="2"/>
                  </a:cubicBezTo>
                  <a:cubicBezTo>
                    <a:pt x="37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98">
              <a:extLst>
                <a:ext uri="{FF2B5EF4-FFF2-40B4-BE49-F238E27FC236}">
                  <a16:creationId xmlns:a16="http://schemas.microsoft.com/office/drawing/2014/main" id="{586D6531-EAE4-4C18-861F-310ECBFE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1126"/>
              <a:ext cx="418" cy="254"/>
            </a:xfrm>
            <a:custGeom>
              <a:avLst/>
              <a:gdLst>
                <a:gd name="T0" fmla="*/ 169 w 418"/>
                <a:gd name="T1" fmla="*/ 38 h 254"/>
                <a:gd name="T2" fmla="*/ 0 w 418"/>
                <a:gd name="T3" fmla="*/ 240 h 254"/>
                <a:gd name="T4" fmla="*/ 15 w 418"/>
                <a:gd name="T5" fmla="*/ 254 h 254"/>
                <a:gd name="T6" fmla="*/ 285 w 418"/>
                <a:gd name="T7" fmla="*/ 211 h 254"/>
                <a:gd name="T8" fmla="*/ 418 w 418"/>
                <a:gd name="T9" fmla="*/ 12 h 254"/>
                <a:gd name="T10" fmla="*/ 406 w 418"/>
                <a:gd name="T11" fmla="*/ 0 h 254"/>
                <a:gd name="T12" fmla="*/ 169 w 418"/>
                <a:gd name="T13" fmla="*/ 3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254">
                  <a:moveTo>
                    <a:pt x="169" y="38"/>
                  </a:moveTo>
                  <a:lnTo>
                    <a:pt x="0" y="240"/>
                  </a:lnTo>
                  <a:lnTo>
                    <a:pt x="15" y="254"/>
                  </a:lnTo>
                  <a:lnTo>
                    <a:pt x="285" y="211"/>
                  </a:lnTo>
                  <a:lnTo>
                    <a:pt x="418" y="12"/>
                  </a:lnTo>
                  <a:lnTo>
                    <a:pt x="406" y="0"/>
                  </a:lnTo>
                  <a:lnTo>
                    <a:pt x="169" y="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99">
              <a:extLst>
                <a:ext uri="{FF2B5EF4-FFF2-40B4-BE49-F238E27FC236}">
                  <a16:creationId xmlns:a16="http://schemas.microsoft.com/office/drawing/2014/main" id="{8B0C5769-A7FC-4566-A8BA-FA9351B53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1216"/>
              <a:ext cx="261" cy="154"/>
            </a:xfrm>
            <a:custGeom>
              <a:avLst/>
              <a:gdLst>
                <a:gd name="T0" fmla="*/ 110 w 110"/>
                <a:gd name="T1" fmla="*/ 0 h 65"/>
                <a:gd name="T2" fmla="*/ 110 w 110"/>
                <a:gd name="T3" fmla="*/ 0 h 65"/>
                <a:gd name="T4" fmla="*/ 100 w 110"/>
                <a:gd name="T5" fmla="*/ 7 h 65"/>
                <a:gd name="T6" fmla="*/ 93 w 110"/>
                <a:gd name="T7" fmla="*/ 18 h 65"/>
                <a:gd name="T8" fmla="*/ 75 w 110"/>
                <a:gd name="T9" fmla="*/ 21 h 65"/>
                <a:gd name="T10" fmla="*/ 48 w 110"/>
                <a:gd name="T11" fmla="*/ 4 h 65"/>
                <a:gd name="T12" fmla="*/ 46 w 110"/>
                <a:gd name="T13" fmla="*/ 14 h 65"/>
                <a:gd name="T14" fmla="*/ 63 w 110"/>
                <a:gd name="T15" fmla="*/ 32 h 65"/>
                <a:gd name="T16" fmla="*/ 18 w 110"/>
                <a:gd name="T17" fmla="*/ 21 h 65"/>
                <a:gd name="T18" fmla="*/ 13 w 110"/>
                <a:gd name="T19" fmla="*/ 28 h 65"/>
                <a:gd name="T20" fmla="*/ 41 w 110"/>
                <a:gd name="T21" fmla="*/ 43 h 65"/>
                <a:gd name="T22" fmla="*/ 3 w 110"/>
                <a:gd name="T23" fmla="*/ 35 h 65"/>
                <a:gd name="T24" fmla="*/ 3 w 110"/>
                <a:gd name="T25" fmla="*/ 43 h 65"/>
                <a:gd name="T26" fmla="*/ 41 w 110"/>
                <a:gd name="T27" fmla="*/ 54 h 65"/>
                <a:gd name="T28" fmla="*/ 56 w 110"/>
                <a:gd name="T29" fmla="*/ 58 h 65"/>
                <a:gd name="T30" fmla="*/ 70 w 110"/>
                <a:gd name="T31" fmla="*/ 63 h 65"/>
                <a:gd name="T32" fmla="*/ 93 w 110"/>
                <a:gd name="T33" fmla="*/ 62 h 65"/>
                <a:gd name="T34" fmla="*/ 97 w 110"/>
                <a:gd name="T35" fmla="*/ 60 h 65"/>
                <a:gd name="T36" fmla="*/ 106 w 110"/>
                <a:gd name="T37" fmla="*/ 46 h 65"/>
                <a:gd name="T38" fmla="*/ 105 w 110"/>
                <a:gd name="T39" fmla="*/ 34 h 65"/>
                <a:gd name="T40" fmla="*/ 109 w 110"/>
                <a:gd name="T41" fmla="*/ 23 h 65"/>
                <a:gd name="T42" fmla="*/ 110 w 110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65"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5" y="0"/>
                    <a:pt x="101" y="3"/>
                    <a:pt x="100" y="7"/>
                  </a:cubicBezTo>
                  <a:cubicBezTo>
                    <a:pt x="98" y="12"/>
                    <a:pt x="96" y="17"/>
                    <a:pt x="93" y="18"/>
                  </a:cubicBezTo>
                  <a:cubicBezTo>
                    <a:pt x="88" y="21"/>
                    <a:pt x="79" y="23"/>
                    <a:pt x="75" y="21"/>
                  </a:cubicBezTo>
                  <a:cubicBezTo>
                    <a:pt x="70" y="19"/>
                    <a:pt x="52" y="2"/>
                    <a:pt x="48" y="4"/>
                  </a:cubicBezTo>
                  <a:cubicBezTo>
                    <a:pt x="45" y="6"/>
                    <a:pt x="42" y="10"/>
                    <a:pt x="46" y="14"/>
                  </a:cubicBezTo>
                  <a:cubicBezTo>
                    <a:pt x="49" y="17"/>
                    <a:pt x="66" y="29"/>
                    <a:pt x="63" y="32"/>
                  </a:cubicBezTo>
                  <a:cubicBezTo>
                    <a:pt x="59" y="36"/>
                    <a:pt x="24" y="20"/>
                    <a:pt x="18" y="21"/>
                  </a:cubicBezTo>
                  <a:cubicBezTo>
                    <a:pt x="13" y="23"/>
                    <a:pt x="9" y="26"/>
                    <a:pt x="13" y="28"/>
                  </a:cubicBezTo>
                  <a:cubicBezTo>
                    <a:pt x="16" y="30"/>
                    <a:pt x="40" y="40"/>
                    <a:pt x="41" y="43"/>
                  </a:cubicBezTo>
                  <a:cubicBezTo>
                    <a:pt x="41" y="43"/>
                    <a:pt x="5" y="33"/>
                    <a:pt x="3" y="35"/>
                  </a:cubicBezTo>
                  <a:cubicBezTo>
                    <a:pt x="2" y="38"/>
                    <a:pt x="0" y="41"/>
                    <a:pt x="3" y="43"/>
                  </a:cubicBezTo>
                  <a:cubicBezTo>
                    <a:pt x="7" y="44"/>
                    <a:pt x="39" y="52"/>
                    <a:pt x="41" y="54"/>
                  </a:cubicBezTo>
                  <a:cubicBezTo>
                    <a:pt x="44" y="55"/>
                    <a:pt x="54" y="58"/>
                    <a:pt x="56" y="58"/>
                  </a:cubicBezTo>
                  <a:cubicBezTo>
                    <a:pt x="57" y="58"/>
                    <a:pt x="64" y="60"/>
                    <a:pt x="70" y="63"/>
                  </a:cubicBezTo>
                  <a:cubicBezTo>
                    <a:pt x="78" y="65"/>
                    <a:pt x="86" y="65"/>
                    <a:pt x="93" y="62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103" y="58"/>
                    <a:pt x="106" y="52"/>
                    <a:pt x="106" y="46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9" y="23"/>
                    <a:pt x="109" y="23"/>
                    <a:pt x="109" y="23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0">
              <a:extLst>
                <a:ext uri="{FF2B5EF4-FFF2-40B4-BE49-F238E27FC236}">
                  <a16:creationId xmlns:a16="http://schemas.microsoft.com/office/drawing/2014/main" id="{FAD9000C-B368-4DB2-94F5-09BF79297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1138"/>
              <a:ext cx="403" cy="242"/>
            </a:xfrm>
            <a:custGeom>
              <a:avLst/>
              <a:gdLst>
                <a:gd name="T0" fmla="*/ 170 w 170"/>
                <a:gd name="T1" fmla="*/ 0 h 102"/>
                <a:gd name="T2" fmla="*/ 168 w 170"/>
                <a:gd name="T3" fmla="*/ 0 h 102"/>
                <a:gd name="T4" fmla="*/ 162 w 170"/>
                <a:gd name="T5" fmla="*/ 2 h 102"/>
                <a:gd name="T6" fmla="*/ 140 w 170"/>
                <a:gd name="T7" fmla="*/ 5 h 102"/>
                <a:gd name="T8" fmla="*/ 106 w 170"/>
                <a:gd name="T9" fmla="*/ 10 h 102"/>
                <a:gd name="T10" fmla="*/ 87 w 170"/>
                <a:gd name="T11" fmla="*/ 13 h 102"/>
                <a:gd name="T12" fmla="*/ 68 w 170"/>
                <a:gd name="T13" fmla="*/ 21 h 102"/>
                <a:gd name="T14" fmla="*/ 54 w 170"/>
                <a:gd name="T15" fmla="*/ 37 h 102"/>
                <a:gd name="T16" fmla="*/ 41 w 170"/>
                <a:gd name="T17" fmla="*/ 52 h 102"/>
                <a:gd name="T18" fmla="*/ 20 w 170"/>
                <a:gd name="T19" fmla="*/ 79 h 102"/>
                <a:gd name="T20" fmla="*/ 6 w 170"/>
                <a:gd name="T21" fmla="*/ 96 h 102"/>
                <a:gd name="T22" fmla="*/ 2 w 170"/>
                <a:gd name="T23" fmla="*/ 101 h 102"/>
                <a:gd name="T24" fmla="*/ 0 w 170"/>
                <a:gd name="T25" fmla="*/ 102 h 102"/>
                <a:gd name="T26" fmla="*/ 1 w 170"/>
                <a:gd name="T27" fmla="*/ 101 h 102"/>
                <a:gd name="T28" fmla="*/ 5 w 170"/>
                <a:gd name="T29" fmla="*/ 96 h 102"/>
                <a:gd name="T30" fmla="*/ 19 w 170"/>
                <a:gd name="T31" fmla="*/ 78 h 102"/>
                <a:gd name="T32" fmla="*/ 40 w 170"/>
                <a:gd name="T33" fmla="*/ 51 h 102"/>
                <a:gd name="T34" fmla="*/ 52 w 170"/>
                <a:gd name="T35" fmla="*/ 36 h 102"/>
                <a:gd name="T36" fmla="*/ 66 w 170"/>
                <a:gd name="T37" fmla="*/ 19 h 102"/>
                <a:gd name="T38" fmla="*/ 86 w 170"/>
                <a:gd name="T39" fmla="*/ 11 h 102"/>
                <a:gd name="T40" fmla="*/ 106 w 170"/>
                <a:gd name="T41" fmla="*/ 8 h 102"/>
                <a:gd name="T42" fmla="*/ 139 w 170"/>
                <a:gd name="T43" fmla="*/ 4 h 102"/>
                <a:gd name="T44" fmla="*/ 162 w 170"/>
                <a:gd name="T45" fmla="*/ 1 h 102"/>
                <a:gd name="T46" fmla="*/ 168 w 170"/>
                <a:gd name="T47" fmla="*/ 0 h 102"/>
                <a:gd name="T48" fmla="*/ 170 w 170"/>
                <a:gd name="T4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02">
                  <a:moveTo>
                    <a:pt x="170" y="0"/>
                  </a:moveTo>
                  <a:cubicBezTo>
                    <a:pt x="170" y="0"/>
                    <a:pt x="169" y="0"/>
                    <a:pt x="168" y="0"/>
                  </a:cubicBezTo>
                  <a:cubicBezTo>
                    <a:pt x="166" y="1"/>
                    <a:pt x="164" y="1"/>
                    <a:pt x="162" y="2"/>
                  </a:cubicBezTo>
                  <a:cubicBezTo>
                    <a:pt x="156" y="2"/>
                    <a:pt x="149" y="4"/>
                    <a:pt x="140" y="5"/>
                  </a:cubicBezTo>
                  <a:cubicBezTo>
                    <a:pt x="130" y="7"/>
                    <a:pt x="119" y="8"/>
                    <a:pt x="106" y="10"/>
                  </a:cubicBezTo>
                  <a:cubicBezTo>
                    <a:pt x="100" y="11"/>
                    <a:pt x="93" y="12"/>
                    <a:pt x="87" y="13"/>
                  </a:cubicBezTo>
                  <a:cubicBezTo>
                    <a:pt x="80" y="14"/>
                    <a:pt x="73" y="16"/>
                    <a:pt x="68" y="21"/>
                  </a:cubicBezTo>
                  <a:cubicBezTo>
                    <a:pt x="62" y="26"/>
                    <a:pt x="58" y="32"/>
                    <a:pt x="54" y="37"/>
                  </a:cubicBezTo>
                  <a:cubicBezTo>
                    <a:pt x="49" y="42"/>
                    <a:pt x="45" y="47"/>
                    <a:pt x="41" y="52"/>
                  </a:cubicBezTo>
                  <a:cubicBezTo>
                    <a:pt x="33" y="62"/>
                    <a:pt x="26" y="71"/>
                    <a:pt x="20" y="79"/>
                  </a:cubicBezTo>
                  <a:cubicBezTo>
                    <a:pt x="14" y="86"/>
                    <a:pt x="9" y="92"/>
                    <a:pt x="6" y="96"/>
                  </a:cubicBezTo>
                  <a:cubicBezTo>
                    <a:pt x="4" y="98"/>
                    <a:pt x="3" y="100"/>
                    <a:pt x="2" y="101"/>
                  </a:cubicBezTo>
                  <a:cubicBezTo>
                    <a:pt x="1" y="102"/>
                    <a:pt x="0" y="102"/>
                    <a:pt x="0" y="102"/>
                  </a:cubicBezTo>
                  <a:cubicBezTo>
                    <a:pt x="0" y="102"/>
                    <a:pt x="1" y="102"/>
                    <a:pt x="1" y="101"/>
                  </a:cubicBezTo>
                  <a:cubicBezTo>
                    <a:pt x="2" y="99"/>
                    <a:pt x="4" y="98"/>
                    <a:pt x="5" y="96"/>
                  </a:cubicBezTo>
                  <a:cubicBezTo>
                    <a:pt x="9" y="91"/>
                    <a:pt x="13" y="85"/>
                    <a:pt x="19" y="78"/>
                  </a:cubicBezTo>
                  <a:cubicBezTo>
                    <a:pt x="25" y="70"/>
                    <a:pt x="32" y="61"/>
                    <a:pt x="40" y="51"/>
                  </a:cubicBezTo>
                  <a:cubicBezTo>
                    <a:pt x="44" y="46"/>
                    <a:pt x="48" y="41"/>
                    <a:pt x="52" y="36"/>
                  </a:cubicBezTo>
                  <a:cubicBezTo>
                    <a:pt x="57" y="30"/>
                    <a:pt x="61" y="24"/>
                    <a:pt x="66" y="19"/>
                  </a:cubicBezTo>
                  <a:cubicBezTo>
                    <a:pt x="72" y="14"/>
                    <a:pt x="80" y="12"/>
                    <a:pt x="86" y="11"/>
                  </a:cubicBezTo>
                  <a:cubicBezTo>
                    <a:pt x="93" y="10"/>
                    <a:pt x="100" y="9"/>
                    <a:pt x="106" y="8"/>
                  </a:cubicBezTo>
                  <a:cubicBezTo>
                    <a:pt x="119" y="7"/>
                    <a:pt x="130" y="5"/>
                    <a:pt x="139" y="4"/>
                  </a:cubicBezTo>
                  <a:cubicBezTo>
                    <a:pt x="149" y="3"/>
                    <a:pt x="156" y="2"/>
                    <a:pt x="162" y="1"/>
                  </a:cubicBezTo>
                  <a:cubicBezTo>
                    <a:pt x="164" y="0"/>
                    <a:pt x="166" y="0"/>
                    <a:pt x="168" y="0"/>
                  </a:cubicBezTo>
                  <a:cubicBezTo>
                    <a:pt x="169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01">
              <a:extLst>
                <a:ext uri="{FF2B5EF4-FFF2-40B4-BE49-F238E27FC236}">
                  <a16:creationId xmlns:a16="http://schemas.microsoft.com/office/drawing/2014/main" id="{BA14FDC3-EE85-4985-8BE1-8C199E2CD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180"/>
              <a:ext cx="17" cy="19"/>
            </a:xfrm>
            <a:custGeom>
              <a:avLst/>
              <a:gdLst>
                <a:gd name="T0" fmla="*/ 4 w 7"/>
                <a:gd name="T1" fmla="*/ 1 h 8"/>
                <a:gd name="T2" fmla="*/ 1 w 7"/>
                <a:gd name="T3" fmla="*/ 3 h 8"/>
                <a:gd name="T4" fmla="*/ 1 w 7"/>
                <a:gd name="T5" fmla="*/ 7 h 8"/>
                <a:gd name="T6" fmla="*/ 5 w 7"/>
                <a:gd name="T7" fmla="*/ 7 h 8"/>
                <a:gd name="T8" fmla="*/ 7 w 7"/>
                <a:gd name="T9" fmla="*/ 4 h 8"/>
                <a:gd name="T10" fmla="*/ 6 w 7"/>
                <a:gd name="T11" fmla="*/ 1 h 8"/>
                <a:gd name="T12" fmla="*/ 3 w 7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2" y="8"/>
                    <a:pt x="4" y="8"/>
                    <a:pt x="5" y="7"/>
                  </a:cubicBezTo>
                  <a:cubicBezTo>
                    <a:pt x="6" y="6"/>
                    <a:pt x="7" y="5"/>
                    <a:pt x="7" y="4"/>
                  </a:cubicBezTo>
                  <a:cubicBezTo>
                    <a:pt x="7" y="3"/>
                    <a:pt x="7" y="2"/>
                    <a:pt x="6" y="1"/>
                  </a:cubicBezTo>
                  <a:cubicBezTo>
                    <a:pt x="5" y="1"/>
                    <a:pt x="4" y="0"/>
                    <a:pt x="3" y="1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02">
              <a:extLst>
                <a:ext uri="{FF2B5EF4-FFF2-40B4-BE49-F238E27FC236}">
                  <a16:creationId xmlns:a16="http://schemas.microsoft.com/office/drawing/2014/main" id="{309A683C-034F-4166-BB5A-787D9F15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1411"/>
              <a:ext cx="437" cy="881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3">
              <a:extLst>
                <a:ext uri="{FF2B5EF4-FFF2-40B4-BE49-F238E27FC236}">
                  <a16:creationId xmlns:a16="http://schemas.microsoft.com/office/drawing/2014/main" id="{15C56A69-9E10-4A5C-9BBF-0F8975503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1411"/>
              <a:ext cx="135" cy="878"/>
            </a:xfrm>
            <a:custGeom>
              <a:avLst/>
              <a:gdLst>
                <a:gd name="T0" fmla="*/ 29 w 57"/>
                <a:gd name="T1" fmla="*/ 370 h 370"/>
                <a:gd name="T2" fmla="*/ 29 w 57"/>
                <a:gd name="T3" fmla="*/ 370 h 370"/>
                <a:gd name="T4" fmla="*/ 0 w 57"/>
                <a:gd name="T5" fmla="*/ 341 h 370"/>
                <a:gd name="T6" fmla="*/ 0 w 57"/>
                <a:gd name="T7" fmla="*/ 29 h 370"/>
                <a:gd name="T8" fmla="*/ 29 w 57"/>
                <a:gd name="T9" fmla="*/ 0 h 370"/>
                <a:gd name="T10" fmla="*/ 57 w 57"/>
                <a:gd name="T11" fmla="*/ 29 h 370"/>
                <a:gd name="T12" fmla="*/ 57 w 57"/>
                <a:gd name="T13" fmla="*/ 341 h 370"/>
                <a:gd name="T14" fmla="*/ 29 w 57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370">
                  <a:moveTo>
                    <a:pt x="29" y="370"/>
                  </a:moveTo>
                  <a:cubicBezTo>
                    <a:pt x="29" y="370"/>
                    <a:pt x="29" y="370"/>
                    <a:pt x="29" y="370"/>
                  </a:cubicBezTo>
                  <a:cubicBezTo>
                    <a:pt x="13" y="370"/>
                    <a:pt x="0" y="357"/>
                    <a:pt x="0" y="3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9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5" y="370"/>
                    <a:pt x="29" y="37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04">
              <a:extLst>
                <a:ext uri="{FF2B5EF4-FFF2-40B4-BE49-F238E27FC236}">
                  <a16:creationId xmlns:a16="http://schemas.microsoft.com/office/drawing/2014/main" id="{53BADCD4-3630-49C2-A8B9-E424760C5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1446"/>
              <a:ext cx="48" cy="848"/>
            </a:xfrm>
            <a:custGeom>
              <a:avLst/>
              <a:gdLst>
                <a:gd name="T0" fmla="*/ 0 w 20"/>
                <a:gd name="T1" fmla="*/ 0 h 357"/>
                <a:gd name="T2" fmla="*/ 0 w 20"/>
                <a:gd name="T3" fmla="*/ 1 h 357"/>
                <a:gd name="T4" fmla="*/ 0 w 20"/>
                <a:gd name="T5" fmla="*/ 4 h 357"/>
                <a:gd name="T6" fmla="*/ 1 w 20"/>
                <a:gd name="T7" fmla="*/ 14 h 357"/>
                <a:gd name="T8" fmla="*/ 4 w 20"/>
                <a:gd name="T9" fmla="*/ 53 h 357"/>
                <a:gd name="T10" fmla="*/ 12 w 20"/>
                <a:gd name="T11" fmla="*/ 179 h 357"/>
                <a:gd name="T12" fmla="*/ 20 w 20"/>
                <a:gd name="T13" fmla="*/ 306 h 357"/>
                <a:gd name="T14" fmla="*/ 15 w 20"/>
                <a:gd name="T15" fmla="*/ 344 h 357"/>
                <a:gd name="T16" fmla="*/ 10 w 20"/>
                <a:gd name="T17" fmla="*/ 354 h 357"/>
                <a:gd name="T18" fmla="*/ 9 w 20"/>
                <a:gd name="T19" fmla="*/ 356 h 357"/>
                <a:gd name="T20" fmla="*/ 8 w 20"/>
                <a:gd name="T21" fmla="*/ 357 h 357"/>
                <a:gd name="T22" fmla="*/ 14 w 20"/>
                <a:gd name="T23" fmla="*/ 344 h 357"/>
                <a:gd name="T24" fmla="*/ 18 w 20"/>
                <a:gd name="T25" fmla="*/ 306 h 357"/>
                <a:gd name="T26" fmla="*/ 10 w 20"/>
                <a:gd name="T27" fmla="*/ 180 h 357"/>
                <a:gd name="T28" fmla="*/ 2 w 20"/>
                <a:gd name="T29" fmla="*/ 53 h 357"/>
                <a:gd name="T30" fmla="*/ 0 w 20"/>
                <a:gd name="T31" fmla="*/ 14 h 357"/>
                <a:gd name="T32" fmla="*/ 0 w 20"/>
                <a:gd name="T33" fmla="*/ 4 h 357"/>
                <a:gd name="T34" fmla="*/ 0 w 20"/>
                <a:gd name="T35" fmla="*/ 1 h 357"/>
                <a:gd name="T36" fmla="*/ 0 w 20"/>
                <a:gd name="T3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57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6"/>
                    <a:pt x="1" y="10"/>
                    <a:pt x="1" y="14"/>
                  </a:cubicBezTo>
                  <a:cubicBezTo>
                    <a:pt x="2" y="23"/>
                    <a:pt x="3" y="37"/>
                    <a:pt x="4" y="53"/>
                  </a:cubicBezTo>
                  <a:cubicBezTo>
                    <a:pt x="6" y="85"/>
                    <a:pt x="9" y="130"/>
                    <a:pt x="12" y="179"/>
                  </a:cubicBezTo>
                  <a:cubicBezTo>
                    <a:pt x="15" y="229"/>
                    <a:pt x="18" y="274"/>
                    <a:pt x="20" y="306"/>
                  </a:cubicBezTo>
                  <a:cubicBezTo>
                    <a:pt x="20" y="323"/>
                    <a:pt x="18" y="336"/>
                    <a:pt x="15" y="344"/>
                  </a:cubicBezTo>
                  <a:cubicBezTo>
                    <a:pt x="13" y="349"/>
                    <a:pt x="11" y="352"/>
                    <a:pt x="10" y="354"/>
                  </a:cubicBezTo>
                  <a:cubicBezTo>
                    <a:pt x="10" y="355"/>
                    <a:pt x="9" y="356"/>
                    <a:pt x="9" y="356"/>
                  </a:cubicBezTo>
                  <a:cubicBezTo>
                    <a:pt x="8" y="357"/>
                    <a:pt x="8" y="357"/>
                    <a:pt x="8" y="357"/>
                  </a:cubicBezTo>
                  <a:cubicBezTo>
                    <a:pt x="8" y="357"/>
                    <a:pt x="11" y="353"/>
                    <a:pt x="14" y="344"/>
                  </a:cubicBezTo>
                  <a:cubicBezTo>
                    <a:pt x="17" y="336"/>
                    <a:pt x="19" y="323"/>
                    <a:pt x="18" y="306"/>
                  </a:cubicBezTo>
                  <a:cubicBezTo>
                    <a:pt x="16" y="274"/>
                    <a:pt x="13" y="229"/>
                    <a:pt x="10" y="180"/>
                  </a:cubicBezTo>
                  <a:cubicBezTo>
                    <a:pt x="7" y="130"/>
                    <a:pt x="4" y="85"/>
                    <a:pt x="2" y="53"/>
                  </a:cubicBezTo>
                  <a:cubicBezTo>
                    <a:pt x="1" y="37"/>
                    <a:pt x="1" y="23"/>
                    <a:pt x="0" y="14"/>
                  </a:cubicBezTo>
                  <a:cubicBezTo>
                    <a:pt x="0" y="10"/>
                    <a:pt x="0" y="6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05">
              <a:extLst>
                <a:ext uri="{FF2B5EF4-FFF2-40B4-BE49-F238E27FC236}">
                  <a16:creationId xmlns:a16="http://schemas.microsoft.com/office/drawing/2014/main" id="{6F26D4DD-9555-449B-BFD0-029A49D2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2401"/>
              <a:ext cx="71" cy="841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6">
              <a:extLst>
                <a:ext uri="{FF2B5EF4-FFF2-40B4-BE49-F238E27FC236}">
                  <a16:creationId xmlns:a16="http://schemas.microsoft.com/office/drawing/2014/main" id="{DDC4827F-FAB8-4FD3-A851-C926E36E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2292"/>
              <a:ext cx="1007" cy="109"/>
            </a:xfrm>
            <a:custGeom>
              <a:avLst/>
              <a:gdLst>
                <a:gd name="T0" fmla="*/ 424 w 424"/>
                <a:gd name="T1" fmla="*/ 46 h 46"/>
                <a:gd name="T2" fmla="*/ 0 w 424"/>
                <a:gd name="T3" fmla="*/ 46 h 46"/>
                <a:gd name="T4" fmla="*/ 46 w 424"/>
                <a:gd name="T5" fmla="*/ 0 h 46"/>
                <a:gd name="T6" fmla="*/ 378 w 424"/>
                <a:gd name="T7" fmla="*/ 0 h 46"/>
                <a:gd name="T8" fmla="*/ 424 w 42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6">
                  <a:moveTo>
                    <a:pt x="424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378" y="0"/>
                    <a:pt x="378" y="0"/>
                    <a:pt x="378" y="0"/>
                  </a:cubicBezTo>
                  <a:cubicBezTo>
                    <a:pt x="403" y="0"/>
                    <a:pt x="424" y="20"/>
                    <a:pt x="424" y="4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7">
              <a:extLst>
                <a:ext uri="{FF2B5EF4-FFF2-40B4-BE49-F238E27FC236}">
                  <a16:creationId xmlns:a16="http://schemas.microsoft.com/office/drawing/2014/main" id="{2B45F181-29A9-463C-9E9F-54345971B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2399"/>
              <a:ext cx="123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8">
              <a:extLst>
                <a:ext uri="{FF2B5EF4-FFF2-40B4-BE49-F238E27FC236}">
                  <a16:creationId xmlns:a16="http://schemas.microsoft.com/office/drawing/2014/main" id="{77324C5D-B39F-4289-8ACF-06719BE19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3009"/>
              <a:ext cx="619" cy="311"/>
            </a:xfrm>
            <a:custGeom>
              <a:avLst/>
              <a:gdLst>
                <a:gd name="T0" fmla="*/ 261 w 261"/>
                <a:gd name="T1" fmla="*/ 131 h 131"/>
                <a:gd name="T2" fmla="*/ 257 w 261"/>
                <a:gd name="T3" fmla="*/ 131 h 131"/>
                <a:gd name="T4" fmla="*/ 131 w 261"/>
                <a:gd name="T5" fmla="*/ 5 h 131"/>
                <a:gd name="T6" fmla="*/ 5 w 261"/>
                <a:gd name="T7" fmla="*/ 131 h 131"/>
                <a:gd name="T8" fmla="*/ 0 w 261"/>
                <a:gd name="T9" fmla="*/ 131 h 131"/>
                <a:gd name="T10" fmla="*/ 131 w 261"/>
                <a:gd name="T11" fmla="*/ 0 h 131"/>
                <a:gd name="T12" fmla="*/ 261 w 261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131">
                  <a:moveTo>
                    <a:pt x="261" y="131"/>
                  </a:moveTo>
                  <a:cubicBezTo>
                    <a:pt x="257" y="131"/>
                    <a:pt x="257" y="131"/>
                    <a:pt x="257" y="131"/>
                  </a:cubicBezTo>
                  <a:cubicBezTo>
                    <a:pt x="257" y="61"/>
                    <a:pt x="200" y="5"/>
                    <a:pt x="131" y="5"/>
                  </a:cubicBezTo>
                  <a:cubicBezTo>
                    <a:pt x="61" y="5"/>
                    <a:pt x="5" y="6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02" y="0"/>
                    <a:pt x="261" y="59"/>
                    <a:pt x="261" y="131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309">
              <a:extLst>
                <a:ext uri="{FF2B5EF4-FFF2-40B4-BE49-F238E27FC236}">
                  <a16:creationId xmlns:a16="http://schemas.microsoft.com/office/drawing/2014/main" id="{5E61ADBB-FA07-4BE8-B6C1-DC7BDC068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268"/>
              <a:ext cx="93" cy="9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10">
              <a:extLst>
                <a:ext uri="{FF2B5EF4-FFF2-40B4-BE49-F238E27FC236}">
                  <a16:creationId xmlns:a16="http://schemas.microsoft.com/office/drawing/2014/main" id="{C1F403F2-3630-4D87-AA58-BC411246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70"/>
              <a:ext cx="93" cy="93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1">
              <a:extLst>
                <a:ext uri="{FF2B5EF4-FFF2-40B4-BE49-F238E27FC236}">
                  <a16:creationId xmlns:a16="http://schemas.microsoft.com/office/drawing/2014/main" id="{C90B8FB9-4C8A-4452-8140-BF331605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3239"/>
              <a:ext cx="601" cy="5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12">
              <a:extLst>
                <a:ext uri="{FF2B5EF4-FFF2-40B4-BE49-F238E27FC236}">
                  <a16:creationId xmlns:a16="http://schemas.microsoft.com/office/drawing/2014/main" id="{1B39CE7F-527A-4C98-A566-89FBB116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287"/>
              <a:ext cx="375" cy="40"/>
            </a:xfrm>
            <a:custGeom>
              <a:avLst/>
              <a:gdLst>
                <a:gd name="T0" fmla="*/ 158 w 158"/>
                <a:gd name="T1" fmla="*/ 1 h 17"/>
                <a:gd name="T2" fmla="*/ 152 w 158"/>
                <a:gd name="T3" fmla="*/ 1 h 17"/>
                <a:gd name="T4" fmla="*/ 135 w 158"/>
                <a:gd name="T5" fmla="*/ 2 h 17"/>
                <a:gd name="T6" fmla="*/ 77 w 158"/>
                <a:gd name="T7" fmla="*/ 3 h 17"/>
                <a:gd name="T8" fmla="*/ 45 w 158"/>
                <a:gd name="T9" fmla="*/ 3 h 17"/>
                <a:gd name="T10" fmla="*/ 20 w 158"/>
                <a:gd name="T11" fmla="*/ 5 h 17"/>
                <a:gd name="T12" fmla="*/ 5 w 158"/>
                <a:gd name="T13" fmla="*/ 12 h 17"/>
                <a:gd name="T14" fmla="*/ 0 w 158"/>
                <a:gd name="T15" fmla="*/ 16 h 17"/>
                <a:gd name="T16" fmla="*/ 1 w 158"/>
                <a:gd name="T17" fmla="*/ 15 h 17"/>
                <a:gd name="T18" fmla="*/ 4 w 158"/>
                <a:gd name="T19" fmla="*/ 12 h 17"/>
                <a:gd name="T20" fmla="*/ 20 w 158"/>
                <a:gd name="T21" fmla="*/ 4 h 17"/>
                <a:gd name="T22" fmla="*/ 45 w 158"/>
                <a:gd name="T23" fmla="*/ 1 h 17"/>
                <a:gd name="T24" fmla="*/ 77 w 158"/>
                <a:gd name="T25" fmla="*/ 0 h 17"/>
                <a:gd name="T26" fmla="*/ 135 w 158"/>
                <a:gd name="T27" fmla="*/ 0 h 17"/>
                <a:gd name="T28" fmla="*/ 152 w 158"/>
                <a:gd name="T29" fmla="*/ 1 h 17"/>
                <a:gd name="T30" fmla="*/ 158 w 158"/>
                <a:gd name="T3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17">
                  <a:moveTo>
                    <a:pt x="158" y="1"/>
                  </a:moveTo>
                  <a:cubicBezTo>
                    <a:pt x="158" y="1"/>
                    <a:pt x="156" y="1"/>
                    <a:pt x="152" y="1"/>
                  </a:cubicBezTo>
                  <a:cubicBezTo>
                    <a:pt x="148" y="1"/>
                    <a:pt x="142" y="2"/>
                    <a:pt x="135" y="2"/>
                  </a:cubicBezTo>
                  <a:cubicBezTo>
                    <a:pt x="120" y="2"/>
                    <a:pt x="100" y="2"/>
                    <a:pt x="77" y="3"/>
                  </a:cubicBezTo>
                  <a:cubicBezTo>
                    <a:pt x="66" y="3"/>
                    <a:pt x="55" y="3"/>
                    <a:pt x="45" y="3"/>
                  </a:cubicBezTo>
                  <a:cubicBezTo>
                    <a:pt x="36" y="3"/>
                    <a:pt x="27" y="3"/>
                    <a:pt x="20" y="5"/>
                  </a:cubicBezTo>
                  <a:cubicBezTo>
                    <a:pt x="13" y="7"/>
                    <a:pt x="8" y="10"/>
                    <a:pt x="5" y="12"/>
                  </a:cubicBezTo>
                  <a:cubicBezTo>
                    <a:pt x="1" y="15"/>
                    <a:pt x="0" y="17"/>
                    <a:pt x="0" y="16"/>
                  </a:cubicBezTo>
                  <a:cubicBezTo>
                    <a:pt x="0" y="16"/>
                    <a:pt x="0" y="16"/>
                    <a:pt x="1" y="15"/>
                  </a:cubicBezTo>
                  <a:cubicBezTo>
                    <a:pt x="1" y="14"/>
                    <a:pt x="2" y="13"/>
                    <a:pt x="4" y="12"/>
                  </a:cubicBezTo>
                  <a:cubicBezTo>
                    <a:pt x="7" y="9"/>
                    <a:pt x="12" y="6"/>
                    <a:pt x="20" y="4"/>
                  </a:cubicBezTo>
                  <a:cubicBezTo>
                    <a:pt x="27" y="1"/>
                    <a:pt x="36" y="1"/>
                    <a:pt x="45" y="1"/>
                  </a:cubicBezTo>
                  <a:cubicBezTo>
                    <a:pt x="55" y="1"/>
                    <a:pt x="66" y="1"/>
                    <a:pt x="77" y="0"/>
                  </a:cubicBezTo>
                  <a:cubicBezTo>
                    <a:pt x="100" y="0"/>
                    <a:pt x="120" y="0"/>
                    <a:pt x="135" y="0"/>
                  </a:cubicBezTo>
                  <a:cubicBezTo>
                    <a:pt x="142" y="0"/>
                    <a:pt x="148" y="0"/>
                    <a:pt x="152" y="1"/>
                  </a:cubicBezTo>
                  <a:cubicBezTo>
                    <a:pt x="156" y="1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3">
              <a:extLst>
                <a:ext uri="{FF2B5EF4-FFF2-40B4-BE49-F238E27FC236}">
                  <a16:creationId xmlns:a16="http://schemas.microsoft.com/office/drawing/2014/main" id="{DDA1E67D-160B-4317-8DC1-6734C8434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751"/>
              <a:ext cx="278" cy="617"/>
            </a:xfrm>
            <a:custGeom>
              <a:avLst/>
              <a:gdLst>
                <a:gd name="T0" fmla="*/ 40 w 117"/>
                <a:gd name="T1" fmla="*/ 260 h 260"/>
                <a:gd name="T2" fmla="*/ 40 w 117"/>
                <a:gd name="T3" fmla="*/ 260 h 260"/>
                <a:gd name="T4" fmla="*/ 81 w 117"/>
                <a:gd name="T5" fmla="*/ 179 h 260"/>
                <a:gd name="T6" fmla="*/ 80 w 117"/>
                <a:gd name="T7" fmla="*/ 154 h 260"/>
                <a:gd name="T8" fmla="*/ 114 w 117"/>
                <a:gd name="T9" fmla="*/ 120 h 260"/>
                <a:gd name="T10" fmla="*/ 115 w 117"/>
                <a:gd name="T11" fmla="*/ 18 h 260"/>
                <a:gd name="T12" fmla="*/ 5 w 117"/>
                <a:gd name="T13" fmla="*/ 25 h 260"/>
                <a:gd name="T14" fmla="*/ 0 w 117"/>
                <a:gd name="T15" fmla="*/ 28 h 260"/>
                <a:gd name="T16" fmla="*/ 1 w 117"/>
                <a:gd name="T17" fmla="*/ 180 h 260"/>
                <a:gd name="T18" fmla="*/ 40 w 117"/>
                <a:gd name="T1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260">
                  <a:moveTo>
                    <a:pt x="40" y="260"/>
                  </a:moveTo>
                  <a:cubicBezTo>
                    <a:pt x="40" y="260"/>
                    <a:pt x="40" y="260"/>
                    <a:pt x="40" y="260"/>
                  </a:cubicBezTo>
                  <a:cubicBezTo>
                    <a:pt x="62" y="260"/>
                    <a:pt x="80" y="246"/>
                    <a:pt x="81" y="179"/>
                  </a:cubicBezTo>
                  <a:cubicBezTo>
                    <a:pt x="81" y="166"/>
                    <a:pt x="80" y="154"/>
                    <a:pt x="80" y="154"/>
                  </a:cubicBezTo>
                  <a:cubicBezTo>
                    <a:pt x="80" y="154"/>
                    <a:pt x="112" y="151"/>
                    <a:pt x="114" y="120"/>
                  </a:cubicBezTo>
                  <a:cubicBezTo>
                    <a:pt x="117" y="89"/>
                    <a:pt x="115" y="18"/>
                    <a:pt x="115" y="18"/>
                  </a:cubicBezTo>
                  <a:cubicBezTo>
                    <a:pt x="79" y="0"/>
                    <a:pt x="38" y="3"/>
                    <a:pt x="5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2" y="201"/>
                    <a:pt x="18" y="260"/>
                    <a:pt x="40" y="26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4">
              <a:extLst>
                <a:ext uri="{FF2B5EF4-FFF2-40B4-BE49-F238E27FC236}">
                  <a16:creationId xmlns:a16="http://schemas.microsoft.com/office/drawing/2014/main" id="{A6C650C2-C117-464B-ADD2-002D6E749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083"/>
              <a:ext cx="95" cy="52"/>
            </a:xfrm>
            <a:custGeom>
              <a:avLst/>
              <a:gdLst>
                <a:gd name="T0" fmla="*/ 40 w 40"/>
                <a:gd name="T1" fmla="*/ 14 h 22"/>
                <a:gd name="T2" fmla="*/ 0 w 40"/>
                <a:gd name="T3" fmla="*/ 0 h 22"/>
                <a:gd name="T4" fmla="*/ 40 w 40"/>
                <a:gd name="T5" fmla="*/ 22 h 22"/>
                <a:gd name="T6" fmla="*/ 40 w 40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2">
                  <a:moveTo>
                    <a:pt x="40" y="14"/>
                  </a:moveTo>
                  <a:cubicBezTo>
                    <a:pt x="40" y="14"/>
                    <a:pt x="20" y="14"/>
                    <a:pt x="0" y="0"/>
                  </a:cubicBezTo>
                  <a:cubicBezTo>
                    <a:pt x="0" y="0"/>
                    <a:pt x="8" y="22"/>
                    <a:pt x="40" y="22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15">
              <a:extLst>
                <a:ext uri="{FF2B5EF4-FFF2-40B4-BE49-F238E27FC236}">
                  <a16:creationId xmlns:a16="http://schemas.microsoft.com/office/drawing/2014/main" id="{929BCBFC-02C9-47FC-9F33-8771357A3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903"/>
              <a:ext cx="19" cy="19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6">
              <a:extLst>
                <a:ext uri="{FF2B5EF4-FFF2-40B4-BE49-F238E27FC236}">
                  <a16:creationId xmlns:a16="http://schemas.microsoft.com/office/drawing/2014/main" id="{991588AE-3570-4684-ADA0-3275D1673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888"/>
              <a:ext cx="43" cy="12"/>
            </a:xfrm>
            <a:custGeom>
              <a:avLst/>
              <a:gdLst>
                <a:gd name="T0" fmla="*/ 17 w 18"/>
                <a:gd name="T1" fmla="*/ 5 h 5"/>
                <a:gd name="T2" fmla="*/ 9 w 18"/>
                <a:gd name="T3" fmla="*/ 3 h 5"/>
                <a:gd name="T4" fmla="*/ 0 w 18"/>
                <a:gd name="T5" fmla="*/ 5 h 5"/>
                <a:gd name="T6" fmla="*/ 2 w 18"/>
                <a:gd name="T7" fmla="*/ 2 h 5"/>
                <a:gd name="T8" fmla="*/ 9 w 18"/>
                <a:gd name="T9" fmla="*/ 0 h 5"/>
                <a:gd name="T10" fmla="*/ 16 w 18"/>
                <a:gd name="T11" fmla="*/ 2 h 5"/>
                <a:gd name="T12" fmla="*/ 17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7" y="5"/>
                  </a:moveTo>
                  <a:cubicBezTo>
                    <a:pt x="17" y="5"/>
                    <a:pt x="13" y="3"/>
                    <a:pt x="9" y="3"/>
                  </a:cubicBezTo>
                  <a:cubicBezTo>
                    <a:pt x="4" y="3"/>
                    <a:pt x="1" y="5"/>
                    <a:pt x="0" y="5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7" y="3"/>
                    <a:pt x="18" y="4"/>
                    <a:pt x="17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17">
              <a:extLst>
                <a:ext uri="{FF2B5EF4-FFF2-40B4-BE49-F238E27FC236}">
                  <a16:creationId xmlns:a16="http://schemas.microsoft.com/office/drawing/2014/main" id="{631306EE-A41E-4031-9D16-DB59F2B2D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905"/>
              <a:ext cx="22" cy="19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18">
              <a:extLst>
                <a:ext uri="{FF2B5EF4-FFF2-40B4-BE49-F238E27FC236}">
                  <a16:creationId xmlns:a16="http://schemas.microsoft.com/office/drawing/2014/main" id="{D64B008F-75E0-48E2-8F2A-5A439B607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891"/>
              <a:ext cx="43" cy="12"/>
            </a:xfrm>
            <a:custGeom>
              <a:avLst/>
              <a:gdLst>
                <a:gd name="T0" fmla="*/ 18 w 18"/>
                <a:gd name="T1" fmla="*/ 5 h 5"/>
                <a:gd name="T2" fmla="*/ 9 w 18"/>
                <a:gd name="T3" fmla="*/ 3 h 5"/>
                <a:gd name="T4" fmla="*/ 0 w 18"/>
                <a:gd name="T5" fmla="*/ 4 h 5"/>
                <a:gd name="T6" fmla="*/ 2 w 18"/>
                <a:gd name="T7" fmla="*/ 2 h 5"/>
                <a:gd name="T8" fmla="*/ 9 w 18"/>
                <a:gd name="T9" fmla="*/ 0 h 5"/>
                <a:gd name="T10" fmla="*/ 16 w 18"/>
                <a:gd name="T11" fmla="*/ 2 h 5"/>
                <a:gd name="T12" fmla="*/ 18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8" y="5"/>
                  </a:moveTo>
                  <a:cubicBezTo>
                    <a:pt x="17" y="5"/>
                    <a:pt x="14" y="3"/>
                    <a:pt x="9" y="3"/>
                  </a:cubicBezTo>
                  <a:cubicBezTo>
                    <a:pt x="4" y="3"/>
                    <a:pt x="1" y="5"/>
                    <a:pt x="0" y="4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2" y="0"/>
                    <a:pt x="15" y="1"/>
                    <a:pt x="16" y="2"/>
                  </a:cubicBezTo>
                  <a:cubicBezTo>
                    <a:pt x="17" y="3"/>
                    <a:pt x="18" y="4"/>
                    <a:pt x="18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9">
              <a:extLst>
                <a:ext uri="{FF2B5EF4-FFF2-40B4-BE49-F238E27FC236}">
                  <a16:creationId xmlns:a16="http://schemas.microsoft.com/office/drawing/2014/main" id="{7CB1CFFA-4830-49A1-B043-571BC5C96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891"/>
              <a:ext cx="36" cy="92"/>
            </a:xfrm>
            <a:custGeom>
              <a:avLst/>
              <a:gdLst>
                <a:gd name="T0" fmla="*/ 3 w 15"/>
                <a:gd name="T1" fmla="*/ 39 h 39"/>
                <a:gd name="T2" fmla="*/ 11 w 15"/>
                <a:gd name="T3" fmla="*/ 38 h 39"/>
                <a:gd name="T4" fmla="*/ 13 w 15"/>
                <a:gd name="T5" fmla="*/ 37 h 39"/>
                <a:gd name="T6" fmla="*/ 12 w 15"/>
                <a:gd name="T7" fmla="*/ 33 h 39"/>
                <a:gd name="T8" fmla="*/ 9 w 15"/>
                <a:gd name="T9" fmla="*/ 24 h 39"/>
                <a:gd name="T10" fmla="*/ 1 w 15"/>
                <a:gd name="T11" fmla="*/ 0 h 39"/>
                <a:gd name="T12" fmla="*/ 11 w 15"/>
                <a:gd name="T13" fmla="*/ 23 h 39"/>
                <a:gd name="T14" fmla="*/ 14 w 15"/>
                <a:gd name="T15" fmla="*/ 32 h 39"/>
                <a:gd name="T16" fmla="*/ 15 w 15"/>
                <a:gd name="T17" fmla="*/ 37 h 39"/>
                <a:gd name="T18" fmla="*/ 13 w 15"/>
                <a:gd name="T19" fmla="*/ 39 h 39"/>
                <a:gd name="T20" fmla="*/ 11 w 15"/>
                <a:gd name="T21" fmla="*/ 39 h 39"/>
                <a:gd name="T22" fmla="*/ 3 w 15"/>
                <a:gd name="T2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9">
                  <a:moveTo>
                    <a:pt x="3" y="39"/>
                  </a:moveTo>
                  <a:cubicBezTo>
                    <a:pt x="3" y="39"/>
                    <a:pt x="6" y="38"/>
                    <a:pt x="11" y="38"/>
                  </a:cubicBezTo>
                  <a:cubicBezTo>
                    <a:pt x="12" y="38"/>
                    <a:pt x="13" y="37"/>
                    <a:pt x="13" y="37"/>
                  </a:cubicBezTo>
                  <a:cubicBezTo>
                    <a:pt x="13" y="36"/>
                    <a:pt x="13" y="34"/>
                    <a:pt x="12" y="33"/>
                  </a:cubicBezTo>
                  <a:cubicBezTo>
                    <a:pt x="11" y="30"/>
                    <a:pt x="10" y="27"/>
                    <a:pt x="9" y="24"/>
                  </a:cubicBezTo>
                  <a:cubicBezTo>
                    <a:pt x="4" y="11"/>
                    <a:pt x="0" y="0"/>
                    <a:pt x="1" y="0"/>
                  </a:cubicBezTo>
                  <a:cubicBezTo>
                    <a:pt x="1" y="0"/>
                    <a:pt x="6" y="10"/>
                    <a:pt x="11" y="23"/>
                  </a:cubicBezTo>
                  <a:cubicBezTo>
                    <a:pt x="12" y="26"/>
                    <a:pt x="13" y="29"/>
                    <a:pt x="14" y="32"/>
                  </a:cubicBezTo>
                  <a:cubicBezTo>
                    <a:pt x="15" y="34"/>
                    <a:pt x="15" y="35"/>
                    <a:pt x="15" y="37"/>
                  </a:cubicBezTo>
                  <a:cubicBezTo>
                    <a:pt x="14" y="38"/>
                    <a:pt x="14" y="39"/>
                    <a:pt x="13" y="39"/>
                  </a:cubicBezTo>
                  <a:cubicBezTo>
                    <a:pt x="12" y="39"/>
                    <a:pt x="11" y="39"/>
                    <a:pt x="11" y="39"/>
                  </a:cubicBezTo>
                  <a:cubicBezTo>
                    <a:pt x="6" y="39"/>
                    <a:pt x="3" y="39"/>
                    <a:pt x="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0">
              <a:extLst>
                <a:ext uri="{FF2B5EF4-FFF2-40B4-BE49-F238E27FC236}">
                  <a16:creationId xmlns:a16="http://schemas.microsoft.com/office/drawing/2014/main" id="{DB71FA25-3E41-406E-824A-FE26A75D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990"/>
              <a:ext cx="38" cy="34"/>
            </a:xfrm>
            <a:custGeom>
              <a:avLst/>
              <a:gdLst>
                <a:gd name="T0" fmla="*/ 1 w 16"/>
                <a:gd name="T1" fmla="*/ 0 h 14"/>
                <a:gd name="T2" fmla="*/ 6 w 16"/>
                <a:gd name="T3" fmla="*/ 9 h 14"/>
                <a:gd name="T4" fmla="*/ 16 w 16"/>
                <a:gd name="T5" fmla="*/ 13 h 14"/>
                <a:gd name="T6" fmla="*/ 13 w 16"/>
                <a:gd name="T7" fmla="*/ 14 h 14"/>
                <a:gd name="T8" fmla="*/ 4 w 16"/>
                <a:gd name="T9" fmla="*/ 11 h 14"/>
                <a:gd name="T10" fmla="*/ 0 w 16"/>
                <a:gd name="T11" fmla="*/ 4 h 14"/>
                <a:gd name="T12" fmla="*/ 1 w 1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1" y="0"/>
                  </a:moveTo>
                  <a:cubicBezTo>
                    <a:pt x="2" y="0"/>
                    <a:pt x="2" y="5"/>
                    <a:pt x="6" y="9"/>
                  </a:cubicBezTo>
                  <a:cubicBezTo>
                    <a:pt x="11" y="12"/>
                    <a:pt x="16" y="12"/>
                    <a:pt x="16" y="13"/>
                  </a:cubicBezTo>
                  <a:cubicBezTo>
                    <a:pt x="16" y="13"/>
                    <a:pt x="15" y="14"/>
                    <a:pt x="13" y="14"/>
                  </a:cubicBezTo>
                  <a:cubicBezTo>
                    <a:pt x="10" y="14"/>
                    <a:pt x="7" y="13"/>
                    <a:pt x="4" y="11"/>
                  </a:cubicBezTo>
                  <a:cubicBezTo>
                    <a:pt x="2" y="9"/>
                    <a:pt x="0" y="6"/>
                    <a:pt x="0" y="4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1">
              <a:extLst>
                <a:ext uri="{FF2B5EF4-FFF2-40B4-BE49-F238E27FC236}">
                  <a16:creationId xmlns:a16="http://schemas.microsoft.com/office/drawing/2014/main" id="{9AD15CC3-7B95-4904-951A-4BD79DA38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850"/>
              <a:ext cx="52" cy="17"/>
            </a:xfrm>
            <a:custGeom>
              <a:avLst/>
              <a:gdLst>
                <a:gd name="T0" fmla="*/ 22 w 22"/>
                <a:gd name="T1" fmla="*/ 3 h 7"/>
                <a:gd name="T2" fmla="*/ 11 w 22"/>
                <a:gd name="T3" fmla="*/ 5 h 7"/>
                <a:gd name="T4" fmla="*/ 0 w 22"/>
                <a:gd name="T5" fmla="*/ 6 h 7"/>
                <a:gd name="T6" fmla="*/ 3 w 22"/>
                <a:gd name="T7" fmla="*/ 3 h 7"/>
                <a:gd name="T8" fmla="*/ 11 w 22"/>
                <a:gd name="T9" fmla="*/ 0 h 7"/>
                <a:gd name="T10" fmla="*/ 19 w 22"/>
                <a:gd name="T11" fmla="*/ 1 h 7"/>
                <a:gd name="T12" fmla="*/ 22 w 22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22" y="3"/>
                  </a:moveTo>
                  <a:cubicBezTo>
                    <a:pt x="21" y="5"/>
                    <a:pt x="17" y="4"/>
                    <a:pt x="11" y="5"/>
                  </a:cubicBezTo>
                  <a:cubicBezTo>
                    <a:pt x="6" y="5"/>
                    <a:pt x="1" y="7"/>
                    <a:pt x="0" y="6"/>
                  </a:cubicBezTo>
                  <a:cubicBezTo>
                    <a:pt x="0" y="5"/>
                    <a:pt x="1" y="4"/>
                    <a:pt x="3" y="3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4" y="0"/>
                    <a:pt x="17" y="0"/>
                    <a:pt x="19" y="1"/>
                  </a:cubicBezTo>
                  <a:cubicBezTo>
                    <a:pt x="21" y="2"/>
                    <a:pt x="22" y="3"/>
                    <a:pt x="22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2">
              <a:extLst>
                <a:ext uri="{FF2B5EF4-FFF2-40B4-BE49-F238E27FC236}">
                  <a16:creationId xmlns:a16="http://schemas.microsoft.com/office/drawing/2014/main" id="{DBDCBF25-34FE-473A-A526-48E7A7BE4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" y="855"/>
              <a:ext cx="40" cy="14"/>
            </a:xfrm>
            <a:custGeom>
              <a:avLst/>
              <a:gdLst>
                <a:gd name="T0" fmla="*/ 17 w 17"/>
                <a:gd name="T1" fmla="*/ 5 h 6"/>
                <a:gd name="T2" fmla="*/ 9 w 17"/>
                <a:gd name="T3" fmla="*/ 5 h 6"/>
                <a:gd name="T4" fmla="*/ 1 w 17"/>
                <a:gd name="T5" fmla="*/ 5 h 6"/>
                <a:gd name="T6" fmla="*/ 2 w 17"/>
                <a:gd name="T7" fmla="*/ 2 h 6"/>
                <a:gd name="T8" fmla="*/ 9 w 17"/>
                <a:gd name="T9" fmla="*/ 0 h 6"/>
                <a:gd name="T10" fmla="*/ 15 w 17"/>
                <a:gd name="T11" fmla="*/ 3 h 6"/>
                <a:gd name="T12" fmla="*/ 17 w 1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7" y="5"/>
                  </a:moveTo>
                  <a:cubicBezTo>
                    <a:pt x="16" y="6"/>
                    <a:pt x="13" y="5"/>
                    <a:pt x="9" y="5"/>
                  </a:cubicBezTo>
                  <a:cubicBezTo>
                    <a:pt x="5" y="5"/>
                    <a:pt x="1" y="6"/>
                    <a:pt x="1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4" y="1"/>
                    <a:pt x="15" y="3"/>
                  </a:cubicBezTo>
                  <a:cubicBezTo>
                    <a:pt x="17" y="4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3">
              <a:extLst>
                <a:ext uri="{FF2B5EF4-FFF2-40B4-BE49-F238E27FC236}">
                  <a16:creationId xmlns:a16="http://schemas.microsoft.com/office/drawing/2014/main" id="{F0DC40FF-C0C9-4439-8DAB-2DA970E9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684"/>
              <a:ext cx="306" cy="264"/>
            </a:xfrm>
            <a:custGeom>
              <a:avLst/>
              <a:gdLst>
                <a:gd name="T0" fmla="*/ 129 w 129"/>
                <a:gd name="T1" fmla="*/ 40 h 111"/>
                <a:gd name="T2" fmla="*/ 124 w 129"/>
                <a:gd name="T3" fmla="*/ 26 h 111"/>
                <a:gd name="T4" fmla="*/ 122 w 129"/>
                <a:gd name="T5" fmla="*/ 13 h 111"/>
                <a:gd name="T6" fmla="*/ 104 w 129"/>
                <a:gd name="T7" fmla="*/ 12 h 111"/>
                <a:gd name="T8" fmla="*/ 104 w 129"/>
                <a:gd name="T9" fmla="*/ 11 h 111"/>
                <a:gd name="T10" fmla="*/ 101 w 129"/>
                <a:gd name="T11" fmla="*/ 3 h 111"/>
                <a:gd name="T12" fmla="*/ 90 w 129"/>
                <a:gd name="T13" fmla="*/ 0 h 111"/>
                <a:gd name="T14" fmla="*/ 54 w 129"/>
                <a:gd name="T15" fmla="*/ 11 h 111"/>
                <a:gd name="T16" fmla="*/ 51 w 129"/>
                <a:gd name="T17" fmla="*/ 11 h 111"/>
                <a:gd name="T18" fmla="*/ 22 w 129"/>
                <a:gd name="T19" fmla="*/ 24 h 111"/>
                <a:gd name="T20" fmla="*/ 4 w 129"/>
                <a:gd name="T21" fmla="*/ 56 h 111"/>
                <a:gd name="T22" fmla="*/ 3 w 129"/>
                <a:gd name="T23" fmla="*/ 102 h 111"/>
                <a:gd name="T24" fmla="*/ 22 w 129"/>
                <a:gd name="T25" fmla="*/ 95 h 111"/>
                <a:gd name="T26" fmla="*/ 23 w 129"/>
                <a:gd name="T27" fmla="*/ 104 h 111"/>
                <a:gd name="T28" fmla="*/ 28 w 129"/>
                <a:gd name="T29" fmla="*/ 110 h 111"/>
                <a:gd name="T30" fmla="*/ 34 w 129"/>
                <a:gd name="T31" fmla="*/ 108 h 111"/>
                <a:gd name="T32" fmla="*/ 36 w 129"/>
                <a:gd name="T33" fmla="*/ 101 h 111"/>
                <a:gd name="T34" fmla="*/ 36 w 129"/>
                <a:gd name="T35" fmla="*/ 72 h 111"/>
                <a:gd name="T36" fmla="*/ 50 w 129"/>
                <a:gd name="T37" fmla="*/ 49 h 111"/>
                <a:gd name="T38" fmla="*/ 78 w 129"/>
                <a:gd name="T39" fmla="*/ 43 h 111"/>
                <a:gd name="T40" fmla="*/ 95 w 129"/>
                <a:gd name="T41" fmla="*/ 47 h 111"/>
                <a:gd name="T42" fmla="*/ 119 w 129"/>
                <a:gd name="T43" fmla="*/ 44 h 111"/>
                <a:gd name="T44" fmla="*/ 124 w 129"/>
                <a:gd name="T45" fmla="*/ 46 h 111"/>
                <a:gd name="T46" fmla="*/ 129 w 129"/>
                <a:gd name="T47" fmla="*/ 48 h 111"/>
                <a:gd name="T48" fmla="*/ 129 w 129"/>
                <a:gd name="T49" fmla="*/ 4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29" y="40"/>
                  </a:moveTo>
                  <a:cubicBezTo>
                    <a:pt x="128" y="35"/>
                    <a:pt x="127" y="30"/>
                    <a:pt x="124" y="26"/>
                  </a:cubicBezTo>
                  <a:cubicBezTo>
                    <a:pt x="126" y="22"/>
                    <a:pt x="126" y="16"/>
                    <a:pt x="122" y="13"/>
                  </a:cubicBezTo>
                  <a:cubicBezTo>
                    <a:pt x="118" y="7"/>
                    <a:pt x="109" y="7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5" y="9"/>
                    <a:pt x="104" y="5"/>
                    <a:pt x="101" y="3"/>
                  </a:cubicBezTo>
                  <a:cubicBezTo>
                    <a:pt x="98" y="0"/>
                    <a:pt x="94" y="0"/>
                    <a:pt x="90" y="0"/>
                  </a:cubicBezTo>
                  <a:cubicBezTo>
                    <a:pt x="83" y="0"/>
                    <a:pt x="67" y="6"/>
                    <a:pt x="54" y="11"/>
                  </a:cubicBezTo>
                  <a:cubicBezTo>
                    <a:pt x="53" y="11"/>
                    <a:pt x="52" y="11"/>
                    <a:pt x="51" y="11"/>
                  </a:cubicBezTo>
                  <a:cubicBezTo>
                    <a:pt x="41" y="13"/>
                    <a:pt x="30" y="17"/>
                    <a:pt x="22" y="24"/>
                  </a:cubicBezTo>
                  <a:cubicBezTo>
                    <a:pt x="12" y="32"/>
                    <a:pt x="7" y="44"/>
                    <a:pt x="4" y="56"/>
                  </a:cubicBezTo>
                  <a:cubicBezTo>
                    <a:pt x="0" y="68"/>
                    <a:pt x="0" y="81"/>
                    <a:pt x="3" y="102"/>
                  </a:cubicBezTo>
                  <a:cubicBezTo>
                    <a:pt x="7" y="99"/>
                    <a:pt x="20" y="90"/>
                    <a:pt x="22" y="95"/>
                  </a:cubicBezTo>
                  <a:cubicBezTo>
                    <a:pt x="23" y="98"/>
                    <a:pt x="23" y="101"/>
                    <a:pt x="23" y="104"/>
                  </a:cubicBezTo>
                  <a:cubicBezTo>
                    <a:pt x="24" y="106"/>
                    <a:pt x="25" y="110"/>
                    <a:pt x="28" y="110"/>
                  </a:cubicBezTo>
                  <a:cubicBezTo>
                    <a:pt x="30" y="111"/>
                    <a:pt x="32" y="110"/>
                    <a:pt x="34" y="108"/>
                  </a:cubicBezTo>
                  <a:cubicBezTo>
                    <a:pt x="35" y="106"/>
                    <a:pt x="36" y="103"/>
                    <a:pt x="36" y="101"/>
                  </a:cubicBezTo>
                  <a:cubicBezTo>
                    <a:pt x="37" y="91"/>
                    <a:pt x="34" y="82"/>
                    <a:pt x="36" y="72"/>
                  </a:cubicBezTo>
                  <a:cubicBezTo>
                    <a:pt x="37" y="63"/>
                    <a:pt x="43" y="54"/>
                    <a:pt x="50" y="49"/>
                  </a:cubicBezTo>
                  <a:cubicBezTo>
                    <a:pt x="58" y="43"/>
                    <a:pt x="68" y="41"/>
                    <a:pt x="78" y="43"/>
                  </a:cubicBezTo>
                  <a:cubicBezTo>
                    <a:pt x="83" y="44"/>
                    <a:pt x="89" y="47"/>
                    <a:pt x="95" y="47"/>
                  </a:cubicBezTo>
                  <a:cubicBezTo>
                    <a:pt x="103" y="46"/>
                    <a:pt x="112" y="40"/>
                    <a:pt x="119" y="44"/>
                  </a:cubicBezTo>
                  <a:cubicBezTo>
                    <a:pt x="121" y="45"/>
                    <a:pt x="122" y="45"/>
                    <a:pt x="124" y="46"/>
                  </a:cubicBezTo>
                  <a:cubicBezTo>
                    <a:pt x="127" y="48"/>
                    <a:pt x="128" y="50"/>
                    <a:pt x="129" y="48"/>
                  </a:cubicBezTo>
                  <a:cubicBezTo>
                    <a:pt x="129" y="47"/>
                    <a:pt x="129" y="43"/>
                    <a:pt x="129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24">
              <a:extLst>
                <a:ext uri="{FF2B5EF4-FFF2-40B4-BE49-F238E27FC236}">
                  <a16:creationId xmlns:a16="http://schemas.microsoft.com/office/drawing/2014/main" id="{03B294D9-870E-4B48-BF96-0D90D811C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893"/>
              <a:ext cx="62" cy="107"/>
            </a:xfrm>
            <a:custGeom>
              <a:avLst/>
              <a:gdLst>
                <a:gd name="T0" fmla="*/ 20 w 26"/>
                <a:gd name="T1" fmla="*/ 2 h 45"/>
                <a:gd name="T2" fmla="*/ 2 w 26"/>
                <a:gd name="T3" fmla="*/ 22 h 45"/>
                <a:gd name="T4" fmla="*/ 26 w 26"/>
                <a:gd name="T5" fmla="*/ 35 h 45"/>
                <a:gd name="T6" fmla="*/ 20 w 26"/>
                <a:gd name="T7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5">
                  <a:moveTo>
                    <a:pt x="20" y="2"/>
                  </a:moveTo>
                  <a:cubicBezTo>
                    <a:pt x="20" y="2"/>
                    <a:pt x="0" y="0"/>
                    <a:pt x="2" y="22"/>
                  </a:cubicBezTo>
                  <a:cubicBezTo>
                    <a:pt x="4" y="45"/>
                    <a:pt x="26" y="35"/>
                    <a:pt x="26" y="35"/>
                  </a:cubicBezTo>
                  <a:cubicBezTo>
                    <a:pt x="26" y="34"/>
                    <a:pt x="20" y="2"/>
                    <a:pt x="20" y="2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25">
              <a:extLst>
                <a:ext uri="{FF2B5EF4-FFF2-40B4-BE49-F238E27FC236}">
                  <a16:creationId xmlns:a16="http://schemas.microsoft.com/office/drawing/2014/main" id="{89C18D93-4D94-40DE-A9D6-3E7272474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" y="917"/>
              <a:ext cx="27" cy="47"/>
            </a:xfrm>
            <a:custGeom>
              <a:avLst/>
              <a:gdLst>
                <a:gd name="T0" fmla="*/ 11 w 11"/>
                <a:gd name="T1" fmla="*/ 17 h 20"/>
                <a:gd name="T2" fmla="*/ 10 w 11"/>
                <a:gd name="T3" fmla="*/ 18 h 20"/>
                <a:gd name="T4" fmla="*/ 7 w 11"/>
                <a:gd name="T5" fmla="*/ 18 h 20"/>
                <a:gd name="T6" fmla="*/ 1 w 11"/>
                <a:gd name="T7" fmla="*/ 10 h 20"/>
                <a:gd name="T8" fmla="*/ 2 w 11"/>
                <a:gd name="T9" fmla="*/ 4 h 20"/>
                <a:gd name="T10" fmla="*/ 5 w 11"/>
                <a:gd name="T11" fmla="*/ 1 h 20"/>
                <a:gd name="T12" fmla="*/ 7 w 11"/>
                <a:gd name="T13" fmla="*/ 2 h 20"/>
                <a:gd name="T14" fmla="*/ 8 w 11"/>
                <a:gd name="T15" fmla="*/ 3 h 20"/>
                <a:gd name="T16" fmla="*/ 8 w 11"/>
                <a:gd name="T17" fmla="*/ 2 h 20"/>
                <a:gd name="T18" fmla="*/ 7 w 11"/>
                <a:gd name="T19" fmla="*/ 0 h 20"/>
                <a:gd name="T20" fmla="*/ 5 w 11"/>
                <a:gd name="T21" fmla="*/ 0 h 20"/>
                <a:gd name="T22" fmla="*/ 1 w 11"/>
                <a:gd name="T23" fmla="*/ 4 h 20"/>
                <a:gd name="T24" fmla="*/ 0 w 11"/>
                <a:gd name="T25" fmla="*/ 10 h 20"/>
                <a:gd name="T26" fmla="*/ 6 w 11"/>
                <a:gd name="T27" fmla="*/ 19 h 20"/>
                <a:gd name="T28" fmla="*/ 10 w 11"/>
                <a:gd name="T29" fmla="*/ 19 h 20"/>
                <a:gd name="T30" fmla="*/ 11 w 11"/>
                <a:gd name="T31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0">
                  <a:moveTo>
                    <a:pt x="11" y="17"/>
                  </a:moveTo>
                  <a:cubicBezTo>
                    <a:pt x="11" y="17"/>
                    <a:pt x="10" y="18"/>
                    <a:pt x="10" y="18"/>
                  </a:cubicBezTo>
                  <a:cubicBezTo>
                    <a:pt x="9" y="18"/>
                    <a:pt x="8" y="19"/>
                    <a:pt x="7" y="18"/>
                  </a:cubicBezTo>
                  <a:cubicBezTo>
                    <a:pt x="4" y="18"/>
                    <a:pt x="2" y="14"/>
                    <a:pt x="1" y="10"/>
                  </a:cubicBezTo>
                  <a:cubicBezTo>
                    <a:pt x="1" y="8"/>
                    <a:pt x="1" y="6"/>
                    <a:pt x="2" y="4"/>
                  </a:cubicBezTo>
                  <a:cubicBezTo>
                    <a:pt x="3" y="3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3"/>
                    <a:pt x="7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0" y="15"/>
                    <a:pt x="3" y="19"/>
                    <a:pt x="6" y="19"/>
                  </a:cubicBezTo>
                  <a:cubicBezTo>
                    <a:pt x="8" y="20"/>
                    <a:pt x="9" y="19"/>
                    <a:pt x="10" y="19"/>
                  </a:cubicBezTo>
                  <a:cubicBezTo>
                    <a:pt x="11" y="18"/>
                    <a:pt x="11" y="17"/>
                    <a:pt x="11" y="17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26">
              <a:extLst>
                <a:ext uri="{FF2B5EF4-FFF2-40B4-BE49-F238E27FC236}">
                  <a16:creationId xmlns:a16="http://schemas.microsoft.com/office/drawing/2014/main" id="{FB5D8152-DAF3-40EE-A788-1E38085D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969"/>
              <a:ext cx="295" cy="299"/>
            </a:xfrm>
            <a:custGeom>
              <a:avLst/>
              <a:gdLst>
                <a:gd name="T0" fmla="*/ 78 w 124"/>
                <a:gd name="T1" fmla="*/ 72 h 126"/>
                <a:gd name="T2" fmla="*/ 95 w 124"/>
                <a:gd name="T3" fmla="*/ 47 h 126"/>
                <a:gd name="T4" fmla="*/ 28 w 124"/>
                <a:gd name="T5" fmla="*/ 0 h 126"/>
                <a:gd name="T6" fmla="*/ 0 w 124"/>
                <a:gd name="T7" fmla="*/ 38 h 126"/>
                <a:gd name="T8" fmla="*/ 4 w 124"/>
                <a:gd name="T9" fmla="*/ 41 h 126"/>
                <a:gd name="T10" fmla="*/ 108 w 124"/>
                <a:gd name="T11" fmla="*/ 119 h 126"/>
                <a:gd name="T12" fmla="*/ 78 w 124"/>
                <a:gd name="T13" fmla="*/ 7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6">
                  <a:moveTo>
                    <a:pt x="78" y="72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21" y="56"/>
                    <a:pt x="93" y="114"/>
                    <a:pt x="108" y="119"/>
                  </a:cubicBezTo>
                  <a:cubicBezTo>
                    <a:pt x="124" y="126"/>
                    <a:pt x="78" y="72"/>
                    <a:pt x="78" y="72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27">
              <a:extLst>
                <a:ext uri="{FF2B5EF4-FFF2-40B4-BE49-F238E27FC236}">
                  <a16:creationId xmlns:a16="http://schemas.microsoft.com/office/drawing/2014/main" id="{35391BCF-40AF-4379-BC92-998FF9B16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30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28">
              <a:extLst>
                <a:ext uri="{FF2B5EF4-FFF2-40B4-BE49-F238E27FC236}">
                  <a16:creationId xmlns:a16="http://schemas.microsoft.com/office/drawing/2014/main" id="{2581DE4F-7E05-4B5D-9534-8888512D9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014"/>
              <a:ext cx="64" cy="83"/>
            </a:xfrm>
            <a:custGeom>
              <a:avLst/>
              <a:gdLst>
                <a:gd name="T0" fmla="*/ 13 w 27"/>
                <a:gd name="T1" fmla="*/ 0 h 35"/>
                <a:gd name="T2" fmla="*/ 13 w 27"/>
                <a:gd name="T3" fmla="*/ 0 h 35"/>
                <a:gd name="T4" fmla="*/ 0 w 27"/>
                <a:gd name="T5" fmla="*/ 18 h 35"/>
                <a:gd name="T6" fmla="*/ 1 w 27"/>
                <a:gd name="T7" fmla="*/ 18 h 35"/>
                <a:gd name="T8" fmla="*/ 24 w 27"/>
                <a:gd name="T9" fmla="*/ 35 h 35"/>
                <a:gd name="T10" fmla="*/ 25 w 27"/>
                <a:gd name="T11" fmla="*/ 32 h 35"/>
                <a:gd name="T12" fmla="*/ 27 w 27"/>
                <a:gd name="T13" fmla="*/ 22 h 35"/>
                <a:gd name="T14" fmla="*/ 26 w 27"/>
                <a:gd name="T15" fmla="*/ 16 h 35"/>
                <a:gd name="T16" fmla="*/ 26 w 27"/>
                <a:gd name="T17" fmla="*/ 16 h 35"/>
                <a:gd name="T18" fmla="*/ 26 w 27"/>
                <a:gd name="T19" fmla="*/ 15 h 35"/>
                <a:gd name="T20" fmla="*/ 19 w 27"/>
                <a:gd name="T21" fmla="*/ 4 h 35"/>
                <a:gd name="T22" fmla="*/ 14 w 27"/>
                <a:gd name="T23" fmla="*/ 0 h 35"/>
                <a:gd name="T24" fmla="*/ 13 w 27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3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3"/>
                    <a:pt x="25" y="32"/>
                  </a:cubicBezTo>
                  <a:cubicBezTo>
                    <a:pt x="26" y="28"/>
                    <a:pt x="27" y="25"/>
                    <a:pt x="27" y="22"/>
                  </a:cubicBezTo>
                  <a:cubicBezTo>
                    <a:pt x="27" y="20"/>
                    <a:pt x="27" y="18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4" y="10"/>
                    <a:pt x="21" y="6"/>
                    <a:pt x="19" y="4"/>
                  </a:cubicBezTo>
                  <a:cubicBezTo>
                    <a:pt x="16" y="2"/>
                    <a:pt x="15" y="1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29">
              <a:extLst>
                <a:ext uri="{FF2B5EF4-FFF2-40B4-BE49-F238E27FC236}">
                  <a16:creationId xmlns:a16="http://schemas.microsoft.com/office/drawing/2014/main" id="{FEA5D128-0E97-4660-96AA-7BD6C3992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" y="3059"/>
              <a:ext cx="264" cy="194"/>
            </a:xfrm>
            <a:custGeom>
              <a:avLst/>
              <a:gdLst>
                <a:gd name="T0" fmla="*/ 111 w 111"/>
                <a:gd name="T1" fmla="*/ 81 h 82"/>
                <a:gd name="T2" fmla="*/ 110 w 111"/>
                <a:gd name="T3" fmla="*/ 82 h 82"/>
                <a:gd name="T4" fmla="*/ 108 w 111"/>
                <a:gd name="T5" fmla="*/ 81 h 82"/>
                <a:gd name="T6" fmla="*/ 107 w 111"/>
                <a:gd name="T7" fmla="*/ 81 h 82"/>
                <a:gd name="T8" fmla="*/ 110 w 111"/>
                <a:gd name="T9" fmla="*/ 82 h 82"/>
                <a:gd name="T10" fmla="*/ 110 w 111"/>
                <a:gd name="T11" fmla="*/ 82 h 82"/>
                <a:gd name="T12" fmla="*/ 111 w 111"/>
                <a:gd name="T13" fmla="*/ 81 h 82"/>
                <a:gd name="T14" fmla="*/ 100 w 111"/>
                <a:gd name="T15" fmla="*/ 61 h 82"/>
                <a:gd name="T16" fmla="*/ 103 w 111"/>
                <a:gd name="T17" fmla="*/ 65 h 82"/>
                <a:gd name="T18" fmla="*/ 100 w 111"/>
                <a:gd name="T19" fmla="*/ 61 h 82"/>
                <a:gd name="T20" fmla="*/ 0 w 111"/>
                <a:gd name="T21" fmla="*/ 0 h 82"/>
                <a:gd name="T22" fmla="*/ 61 w 111"/>
                <a:gd name="T23" fmla="*/ 49 h 82"/>
                <a:gd name="T24" fmla="*/ 4 w 111"/>
                <a:gd name="T25" fmla="*/ 3 h 82"/>
                <a:gd name="T26" fmla="*/ 0 w 111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82">
                  <a:moveTo>
                    <a:pt x="111" y="81"/>
                  </a:moveTo>
                  <a:cubicBezTo>
                    <a:pt x="111" y="82"/>
                    <a:pt x="111" y="82"/>
                    <a:pt x="110" y="82"/>
                  </a:cubicBezTo>
                  <a:cubicBezTo>
                    <a:pt x="109" y="82"/>
                    <a:pt x="108" y="82"/>
                    <a:pt x="108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8" y="82"/>
                    <a:pt x="109" y="82"/>
                    <a:pt x="110" y="82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1" y="82"/>
                    <a:pt x="111" y="82"/>
                    <a:pt x="111" y="81"/>
                  </a:cubicBezTo>
                  <a:moveTo>
                    <a:pt x="100" y="61"/>
                  </a:moveTo>
                  <a:cubicBezTo>
                    <a:pt x="101" y="63"/>
                    <a:pt x="102" y="64"/>
                    <a:pt x="103" y="65"/>
                  </a:cubicBezTo>
                  <a:cubicBezTo>
                    <a:pt x="101" y="63"/>
                    <a:pt x="100" y="61"/>
                    <a:pt x="100" y="61"/>
                  </a:cubicBezTo>
                  <a:moveTo>
                    <a:pt x="0" y="0"/>
                  </a:moveTo>
                  <a:cubicBezTo>
                    <a:pt x="15" y="13"/>
                    <a:pt x="39" y="32"/>
                    <a:pt x="61" y="49"/>
                  </a:cubicBezTo>
                  <a:cubicBezTo>
                    <a:pt x="38" y="31"/>
                    <a:pt x="13" y="11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0">
              <a:extLst>
                <a:ext uri="{FF2B5EF4-FFF2-40B4-BE49-F238E27FC236}">
                  <a16:creationId xmlns:a16="http://schemas.microsoft.com/office/drawing/2014/main" id="{11D7DF22-1E8C-467C-9DBE-B9762FDB7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3056"/>
              <a:ext cx="264" cy="197"/>
            </a:xfrm>
            <a:custGeom>
              <a:avLst/>
              <a:gdLst>
                <a:gd name="T0" fmla="*/ 1 w 111"/>
                <a:gd name="T1" fmla="*/ 0 h 83"/>
                <a:gd name="T2" fmla="*/ 0 w 111"/>
                <a:gd name="T3" fmla="*/ 1 h 83"/>
                <a:gd name="T4" fmla="*/ 0 w 111"/>
                <a:gd name="T5" fmla="*/ 1 h 83"/>
                <a:gd name="T6" fmla="*/ 4 w 111"/>
                <a:gd name="T7" fmla="*/ 4 h 83"/>
                <a:gd name="T8" fmla="*/ 61 w 111"/>
                <a:gd name="T9" fmla="*/ 50 h 83"/>
                <a:gd name="T10" fmla="*/ 107 w 111"/>
                <a:gd name="T11" fmla="*/ 82 h 83"/>
                <a:gd name="T12" fmla="*/ 108 w 111"/>
                <a:gd name="T13" fmla="*/ 82 h 83"/>
                <a:gd name="T14" fmla="*/ 110 w 111"/>
                <a:gd name="T15" fmla="*/ 83 h 83"/>
                <a:gd name="T16" fmla="*/ 111 w 111"/>
                <a:gd name="T17" fmla="*/ 82 h 83"/>
                <a:gd name="T18" fmla="*/ 103 w 111"/>
                <a:gd name="T19" fmla="*/ 66 h 83"/>
                <a:gd name="T20" fmla="*/ 100 w 111"/>
                <a:gd name="T21" fmla="*/ 62 h 83"/>
                <a:gd name="T22" fmla="*/ 100 w 111"/>
                <a:gd name="T23" fmla="*/ 62 h 83"/>
                <a:gd name="T24" fmla="*/ 97 w 111"/>
                <a:gd name="T25" fmla="*/ 61 h 83"/>
                <a:gd name="T26" fmla="*/ 88 w 111"/>
                <a:gd name="T27" fmla="*/ 66 h 83"/>
                <a:gd name="T28" fmla="*/ 25 w 111"/>
                <a:gd name="T29" fmla="*/ 17 h 83"/>
                <a:gd name="T30" fmla="*/ 25 w 111"/>
                <a:gd name="T31" fmla="*/ 18 h 83"/>
                <a:gd name="T32" fmla="*/ 24 w 111"/>
                <a:gd name="T33" fmla="*/ 18 h 83"/>
                <a:gd name="T34" fmla="*/ 1 w 111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8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" y="12"/>
                    <a:pt x="38" y="32"/>
                    <a:pt x="61" y="50"/>
                  </a:cubicBezTo>
                  <a:cubicBezTo>
                    <a:pt x="81" y="65"/>
                    <a:pt x="100" y="78"/>
                    <a:pt x="107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3"/>
                    <a:pt x="109" y="83"/>
                    <a:pt x="110" y="83"/>
                  </a:cubicBezTo>
                  <a:cubicBezTo>
                    <a:pt x="111" y="83"/>
                    <a:pt x="111" y="83"/>
                    <a:pt x="111" y="82"/>
                  </a:cubicBezTo>
                  <a:cubicBezTo>
                    <a:pt x="111" y="79"/>
                    <a:pt x="106" y="71"/>
                    <a:pt x="103" y="66"/>
                  </a:cubicBezTo>
                  <a:cubicBezTo>
                    <a:pt x="102" y="65"/>
                    <a:pt x="101" y="64"/>
                    <a:pt x="100" y="62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8" y="61"/>
                    <a:pt x="97" y="61"/>
                  </a:cubicBezTo>
                  <a:cubicBezTo>
                    <a:pt x="93" y="61"/>
                    <a:pt x="88" y="66"/>
                    <a:pt x="88" y="6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4" y="18"/>
                    <a:pt x="24" y="1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1">
              <a:extLst>
                <a:ext uri="{FF2B5EF4-FFF2-40B4-BE49-F238E27FC236}">
                  <a16:creationId xmlns:a16="http://schemas.microsoft.com/office/drawing/2014/main" id="{8CA6FE3B-2DDB-49FE-8EE9-6EB0ECC66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056"/>
              <a:ext cx="57" cy="43"/>
            </a:xfrm>
            <a:custGeom>
              <a:avLst/>
              <a:gdLst>
                <a:gd name="T0" fmla="*/ 1 w 24"/>
                <a:gd name="T1" fmla="*/ 0 h 18"/>
                <a:gd name="T2" fmla="*/ 0 w 24"/>
                <a:gd name="T3" fmla="*/ 0 h 18"/>
                <a:gd name="T4" fmla="*/ 23 w 24"/>
                <a:gd name="T5" fmla="*/ 18 h 18"/>
                <a:gd name="T6" fmla="*/ 24 w 24"/>
                <a:gd name="T7" fmla="*/ 18 h 18"/>
                <a:gd name="T8" fmla="*/ 24 w 24"/>
                <a:gd name="T9" fmla="*/ 18 h 18"/>
                <a:gd name="T10" fmla="*/ 24 w 24"/>
                <a:gd name="T11" fmla="*/ 18 h 18"/>
                <a:gd name="T12" fmla="*/ 24 w 24"/>
                <a:gd name="T13" fmla="*/ 17 h 18"/>
                <a:gd name="T14" fmla="*/ 1 w 2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A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2">
              <a:extLst>
                <a:ext uri="{FF2B5EF4-FFF2-40B4-BE49-F238E27FC236}">
                  <a16:creationId xmlns:a16="http://schemas.microsoft.com/office/drawing/2014/main" id="{6B5BAD72-2DFC-46DE-869D-93113EA9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054"/>
              <a:ext cx="261" cy="197"/>
            </a:xfrm>
            <a:custGeom>
              <a:avLst/>
              <a:gdLst>
                <a:gd name="T0" fmla="*/ 0 w 110"/>
                <a:gd name="T1" fmla="*/ 0 h 83"/>
                <a:gd name="T2" fmla="*/ 1 w 110"/>
                <a:gd name="T3" fmla="*/ 1 h 83"/>
                <a:gd name="T4" fmla="*/ 4 w 110"/>
                <a:gd name="T5" fmla="*/ 3 h 83"/>
                <a:gd name="T6" fmla="*/ 15 w 110"/>
                <a:gd name="T7" fmla="*/ 13 h 83"/>
                <a:gd name="T8" fmla="*/ 54 w 110"/>
                <a:gd name="T9" fmla="*/ 43 h 83"/>
                <a:gd name="T10" fmla="*/ 93 w 110"/>
                <a:gd name="T11" fmla="*/ 72 h 83"/>
                <a:gd name="T12" fmla="*/ 105 w 110"/>
                <a:gd name="T13" fmla="*/ 80 h 83"/>
                <a:gd name="T14" fmla="*/ 109 w 110"/>
                <a:gd name="T15" fmla="*/ 83 h 83"/>
                <a:gd name="T16" fmla="*/ 110 w 110"/>
                <a:gd name="T17" fmla="*/ 83 h 83"/>
                <a:gd name="T18" fmla="*/ 109 w 110"/>
                <a:gd name="T19" fmla="*/ 82 h 83"/>
                <a:gd name="T20" fmla="*/ 106 w 110"/>
                <a:gd name="T21" fmla="*/ 80 h 83"/>
                <a:gd name="T22" fmla="*/ 94 w 110"/>
                <a:gd name="T23" fmla="*/ 71 h 83"/>
                <a:gd name="T24" fmla="*/ 54 w 110"/>
                <a:gd name="T25" fmla="*/ 42 h 83"/>
                <a:gd name="T26" fmla="*/ 16 w 110"/>
                <a:gd name="T27" fmla="*/ 12 h 83"/>
                <a:gd name="T28" fmla="*/ 4 w 110"/>
                <a:gd name="T29" fmla="*/ 3 h 83"/>
                <a:gd name="T30" fmla="*/ 1 w 110"/>
                <a:gd name="T31" fmla="*/ 1 h 83"/>
                <a:gd name="T32" fmla="*/ 0 w 110"/>
                <a:gd name="T3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83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7" y="6"/>
                    <a:pt x="11" y="9"/>
                    <a:pt x="15" y="13"/>
                  </a:cubicBezTo>
                  <a:cubicBezTo>
                    <a:pt x="25" y="21"/>
                    <a:pt x="38" y="31"/>
                    <a:pt x="54" y="43"/>
                  </a:cubicBezTo>
                  <a:cubicBezTo>
                    <a:pt x="69" y="54"/>
                    <a:pt x="83" y="65"/>
                    <a:pt x="93" y="72"/>
                  </a:cubicBezTo>
                  <a:cubicBezTo>
                    <a:pt x="98" y="75"/>
                    <a:pt x="102" y="78"/>
                    <a:pt x="105" y="80"/>
                  </a:cubicBezTo>
                  <a:cubicBezTo>
                    <a:pt x="107" y="81"/>
                    <a:pt x="108" y="82"/>
                    <a:pt x="109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3"/>
                    <a:pt x="110" y="83"/>
                    <a:pt x="109" y="82"/>
                  </a:cubicBezTo>
                  <a:cubicBezTo>
                    <a:pt x="108" y="82"/>
                    <a:pt x="107" y="81"/>
                    <a:pt x="106" y="80"/>
                  </a:cubicBezTo>
                  <a:cubicBezTo>
                    <a:pt x="102" y="78"/>
                    <a:pt x="98" y="75"/>
                    <a:pt x="94" y="71"/>
                  </a:cubicBezTo>
                  <a:cubicBezTo>
                    <a:pt x="83" y="64"/>
                    <a:pt x="70" y="54"/>
                    <a:pt x="54" y="42"/>
                  </a:cubicBezTo>
                  <a:cubicBezTo>
                    <a:pt x="39" y="31"/>
                    <a:pt x="25" y="20"/>
                    <a:pt x="16" y="12"/>
                  </a:cubicBezTo>
                  <a:cubicBezTo>
                    <a:pt x="11" y="9"/>
                    <a:pt x="7" y="5"/>
                    <a:pt x="4" y="3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3">
              <a:extLst>
                <a:ext uri="{FF2B5EF4-FFF2-40B4-BE49-F238E27FC236}">
                  <a16:creationId xmlns:a16="http://schemas.microsoft.com/office/drawing/2014/main" id="{0EFEE362-C2E8-456A-B8E3-6F45BB1A8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3199"/>
              <a:ext cx="33" cy="16"/>
            </a:xfrm>
            <a:custGeom>
              <a:avLst/>
              <a:gdLst>
                <a:gd name="T0" fmla="*/ 0 w 14"/>
                <a:gd name="T1" fmla="*/ 7 h 7"/>
                <a:gd name="T2" fmla="*/ 6 w 14"/>
                <a:gd name="T3" fmla="*/ 3 h 7"/>
                <a:gd name="T4" fmla="*/ 14 w 14"/>
                <a:gd name="T5" fmla="*/ 1 h 7"/>
                <a:gd name="T6" fmla="*/ 6 w 14"/>
                <a:gd name="T7" fmla="*/ 2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cubicBezTo>
                    <a:pt x="0" y="7"/>
                    <a:pt x="2" y="4"/>
                    <a:pt x="6" y="3"/>
                  </a:cubicBezTo>
                  <a:cubicBezTo>
                    <a:pt x="10" y="1"/>
                    <a:pt x="14" y="2"/>
                    <a:pt x="14" y="1"/>
                  </a:cubicBezTo>
                  <a:cubicBezTo>
                    <a:pt x="14" y="1"/>
                    <a:pt x="10" y="0"/>
                    <a:pt x="6" y="2"/>
                  </a:cubicBezTo>
                  <a:cubicBezTo>
                    <a:pt x="2" y="4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34">
              <a:extLst>
                <a:ext uri="{FF2B5EF4-FFF2-40B4-BE49-F238E27FC236}">
                  <a16:creationId xmlns:a16="http://schemas.microsoft.com/office/drawing/2014/main" id="{5A0CAC83-663A-4B54-971E-7F8427277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3151"/>
              <a:ext cx="19" cy="7"/>
            </a:xfrm>
            <a:custGeom>
              <a:avLst/>
              <a:gdLst>
                <a:gd name="T0" fmla="*/ 0 w 8"/>
                <a:gd name="T1" fmla="*/ 3 h 3"/>
                <a:gd name="T2" fmla="*/ 4 w 8"/>
                <a:gd name="T3" fmla="*/ 2 h 3"/>
                <a:gd name="T4" fmla="*/ 7 w 8"/>
                <a:gd name="T5" fmla="*/ 0 h 3"/>
                <a:gd name="T6" fmla="*/ 4 w 8"/>
                <a:gd name="T7" fmla="*/ 1 h 3"/>
                <a:gd name="T8" fmla="*/ 0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8" y="0"/>
                    <a:pt x="7" y="0"/>
                  </a:cubicBezTo>
                  <a:cubicBezTo>
                    <a:pt x="7" y="0"/>
                    <a:pt x="6" y="0"/>
                    <a:pt x="4" y="1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5">
              <a:extLst>
                <a:ext uri="{FF2B5EF4-FFF2-40B4-BE49-F238E27FC236}">
                  <a16:creationId xmlns:a16="http://schemas.microsoft.com/office/drawing/2014/main" id="{5B65EF35-8ADC-474E-A617-B13CD495B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139"/>
              <a:ext cx="17" cy="3"/>
            </a:xfrm>
            <a:custGeom>
              <a:avLst/>
              <a:gdLst>
                <a:gd name="T0" fmla="*/ 0 w 7"/>
                <a:gd name="T1" fmla="*/ 1 h 1"/>
                <a:gd name="T2" fmla="*/ 3 w 7"/>
                <a:gd name="T3" fmla="*/ 1 h 1"/>
                <a:gd name="T4" fmla="*/ 7 w 7"/>
                <a:gd name="T5" fmla="*/ 0 h 1"/>
                <a:gd name="T6" fmla="*/ 3 w 7"/>
                <a:gd name="T7" fmla="*/ 0 h 1"/>
                <a:gd name="T8" fmla="*/ 0 w 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0" y="1"/>
                    <a:pt x="1" y="1"/>
                    <a:pt x="3" y="1"/>
                  </a:cubicBezTo>
                  <a:cubicBezTo>
                    <a:pt x="5" y="1"/>
                    <a:pt x="7" y="1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36">
              <a:extLst>
                <a:ext uri="{FF2B5EF4-FFF2-40B4-BE49-F238E27FC236}">
                  <a16:creationId xmlns:a16="http://schemas.microsoft.com/office/drawing/2014/main" id="{A9A7C462-96DA-469B-BC4C-858462FE7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3121"/>
              <a:ext cx="16" cy="14"/>
            </a:xfrm>
            <a:custGeom>
              <a:avLst/>
              <a:gdLst>
                <a:gd name="T0" fmla="*/ 0 w 7"/>
                <a:gd name="T1" fmla="*/ 0 h 6"/>
                <a:gd name="T2" fmla="*/ 3 w 7"/>
                <a:gd name="T3" fmla="*/ 3 h 6"/>
                <a:gd name="T4" fmla="*/ 7 w 7"/>
                <a:gd name="T5" fmla="*/ 6 h 6"/>
                <a:gd name="T6" fmla="*/ 4 w 7"/>
                <a:gd name="T7" fmla="*/ 3 h 6"/>
                <a:gd name="T8" fmla="*/ 0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0" y="1"/>
                    <a:pt x="1" y="2"/>
                    <a:pt x="3" y="3"/>
                  </a:cubicBezTo>
                  <a:cubicBezTo>
                    <a:pt x="5" y="5"/>
                    <a:pt x="7" y="6"/>
                    <a:pt x="7" y="6"/>
                  </a:cubicBezTo>
                  <a:cubicBezTo>
                    <a:pt x="7" y="5"/>
                    <a:pt x="5" y="4"/>
                    <a:pt x="4" y="3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37">
              <a:extLst>
                <a:ext uri="{FF2B5EF4-FFF2-40B4-BE49-F238E27FC236}">
                  <a16:creationId xmlns:a16="http://schemas.microsoft.com/office/drawing/2014/main" id="{C58AA57D-DF99-4D1E-BC93-3CA11140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" y="3109"/>
              <a:ext cx="16" cy="16"/>
            </a:xfrm>
            <a:custGeom>
              <a:avLst/>
              <a:gdLst>
                <a:gd name="T0" fmla="*/ 0 w 7"/>
                <a:gd name="T1" fmla="*/ 0 h 7"/>
                <a:gd name="T2" fmla="*/ 3 w 7"/>
                <a:gd name="T3" fmla="*/ 4 h 7"/>
                <a:gd name="T4" fmla="*/ 7 w 7"/>
                <a:gd name="T5" fmla="*/ 7 h 7"/>
                <a:gd name="T6" fmla="*/ 4 w 7"/>
                <a:gd name="T7" fmla="*/ 4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0" y="0"/>
                    <a:pt x="1" y="2"/>
                    <a:pt x="3" y="4"/>
                  </a:cubicBezTo>
                  <a:cubicBezTo>
                    <a:pt x="5" y="6"/>
                    <a:pt x="7" y="7"/>
                    <a:pt x="7" y="7"/>
                  </a:cubicBezTo>
                  <a:cubicBezTo>
                    <a:pt x="7" y="6"/>
                    <a:pt x="6" y="5"/>
                    <a:pt x="4" y="4"/>
                  </a:cubicBezTo>
                  <a:cubicBezTo>
                    <a:pt x="2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38">
              <a:extLst>
                <a:ext uri="{FF2B5EF4-FFF2-40B4-BE49-F238E27FC236}">
                  <a16:creationId xmlns:a16="http://schemas.microsoft.com/office/drawing/2014/main" id="{70D0B4D5-4BFA-4627-A746-D0A41382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144"/>
              <a:ext cx="38" cy="19"/>
            </a:xfrm>
            <a:custGeom>
              <a:avLst/>
              <a:gdLst>
                <a:gd name="T0" fmla="*/ 0 w 16"/>
                <a:gd name="T1" fmla="*/ 2 h 8"/>
                <a:gd name="T2" fmla="*/ 5 w 16"/>
                <a:gd name="T3" fmla="*/ 5 h 8"/>
                <a:gd name="T4" fmla="*/ 10 w 16"/>
                <a:gd name="T5" fmla="*/ 7 h 8"/>
                <a:gd name="T6" fmla="*/ 13 w 16"/>
                <a:gd name="T7" fmla="*/ 8 h 8"/>
                <a:gd name="T8" fmla="*/ 15 w 16"/>
                <a:gd name="T9" fmla="*/ 8 h 8"/>
                <a:gd name="T10" fmla="*/ 16 w 16"/>
                <a:gd name="T11" fmla="*/ 6 h 8"/>
                <a:gd name="T12" fmla="*/ 5 w 16"/>
                <a:gd name="T13" fmla="*/ 1 h 8"/>
                <a:gd name="T14" fmla="*/ 1 w 16"/>
                <a:gd name="T15" fmla="*/ 2 h 8"/>
                <a:gd name="T16" fmla="*/ 0 w 16"/>
                <a:gd name="T17" fmla="*/ 3 h 8"/>
                <a:gd name="T18" fmla="*/ 5 w 16"/>
                <a:gd name="T19" fmla="*/ 1 h 8"/>
                <a:gd name="T20" fmla="*/ 10 w 16"/>
                <a:gd name="T21" fmla="*/ 2 h 8"/>
                <a:gd name="T22" fmla="*/ 15 w 16"/>
                <a:gd name="T23" fmla="*/ 6 h 8"/>
                <a:gd name="T24" fmla="*/ 13 w 16"/>
                <a:gd name="T25" fmla="*/ 7 h 8"/>
                <a:gd name="T26" fmla="*/ 10 w 16"/>
                <a:gd name="T27" fmla="*/ 6 h 8"/>
                <a:gd name="T28" fmla="*/ 5 w 16"/>
                <a:gd name="T29" fmla="*/ 4 h 8"/>
                <a:gd name="T30" fmla="*/ 0 w 16"/>
                <a:gd name="T3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8">
                  <a:moveTo>
                    <a:pt x="0" y="2"/>
                  </a:moveTo>
                  <a:cubicBezTo>
                    <a:pt x="0" y="2"/>
                    <a:pt x="2" y="3"/>
                    <a:pt x="5" y="5"/>
                  </a:cubicBezTo>
                  <a:cubicBezTo>
                    <a:pt x="6" y="6"/>
                    <a:pt x="8" y="7"/>
                    <a:pt x="10" y="7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7"/>
                    <a:pt x="16" y="6"/>
                    <a:pt x="16" y="6"/>
                  </a:cubicBezTo>
                  <a:cubicBezTo>
                    <a:pt x="13" y="1"/>
                    <a:pt x="8" y="0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6" y="1"/>
                    <a:pt x="8" y="1"/>
                    <a:pt x="10" y="2"/>
                  </a:cubicBezTo>
                  <a:cubicBezTo>
                    <a:pt x="12" y="2"/>
                    <a:pt x="14" y="4"/>
                    <a:pt x="15" y="6"/>
                  </a:cubicBezTo>
                  <a:cubicBezTo>
                    <a:pt x="15" y="7"/>
                    <a:pt x="14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8" y="6"/>
                    <a:pt x="6" y="5"/>
                    <a:pt x="5" y="4"/>
                  </a:cubicBezTo>
                  <a:cubicBezTo>
                    <a:pt x="2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39">
              <a:extLst>
                <a:ext uri="{FF2B5EF4-FFF2-40B4-BE49-F238E27FC236}">
                  <a16:creationId xmlns:a16="http://schemas.microsoft.com/office/drawing/2014/main" id="{3F68059A-622D-4362-8A1B-1D14459D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123"/>
              <a:ext cx="12" cy="28"/>
            </a:xfrm>
            <a:custGeom>
              <a:avLst/>
              <a:gdLst>
                <a:gd name="T0" fmla="*/ 1 w 5"/>
                <a:gd name="T1" fmla="*/ 12 h 12"/>
                <a:gd name="T2" fmla="*/ 4 w 5"/>
                <a:gd name="T3" fmla="*/ 9 h 12"/>
                <a:gd name="T4" fmla="*/ 5 w 5"/>
                <a:gd name="T5" fmla="*/ 5 h 12"/>
                <a:gd name="T6" fmla="*/ 3 w 5"/>
                <a:gd name="T7" fmla="*/ 1 h 12"/>
                <a:gd name="T8" fmla="*/ 0 w 5"/>
                <a:gd name="T9" fmla="*/ 2 h 12"/>
                <a:gd name="T10" fmla="*/ 0 w 5"/>
                <a:gd name="T11" fmla="*/ 4 h 12"/>
                <a:gd name="T12" fmla="*/ 0 w 5"/>
                <a:gd name="T13" fmla="*/ 8 h 12"/>
                <a:gd name="T14" fmla="*/ 1 w 5"/>
                <a:gd name="T15" fmla="*/ 11 h 12"/>
                <a:gd name="T16" fmla="*/ 1 w 5"/>
                <a:gd name="T17" fmla="*/ 8 h 12"/>
                <a:gd name="T18" fmla="*/ 1 w 5"/>
                <a:gd name="T19" fmla="*/ 4 h 12"/>
                <a:gd name="T20" fmla="*/ 3 w 5"/>
                <a:gd name="T21" fmla="*/ 2 h 12"/>
                <a:gd name="T22" fmla="*/ 4 w 5"/>
                <a:gd name="T23" fmla="*/ 5 h 12"/>
                <a:gd name="T24" fmla="*/ 3 w 5"/>
                <a:gd name="T25" fmla="*/ 9 h 12"/>
                <a:gd name="T26" fmla="*/ 1 w 5"/>
                <a:gd name="T2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2">
                  <a:moveTo>
                    <a:pt x="1" y="12"/>
                  </a:moveTo>
                  <a:cubicBezTo>
                    <a:pt x="1" y="12"/>
                    <a:pt x="3" y="11"/>
                    <a:pt x="4" y="9"/>
                  </a:cubicBezTo>
                  <a:cubicBezTo>
                    <a:pt x="5" y="8"/>
                    <a:pt x="5" y="7"/>
                    <a:pt x="5" y="5"/>
                  </a:cubicBezTo>
                  <a:cubicBezTo>
                    <a:pt x="5" y="4"/>
                    <a:pt x="5" y="2"/>
                    <a:pt x="3" y="1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10"/>
                    <a:pt x="1" y="12"/>
                    <a:pt x="1" y="11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1" y="3"/>
                    <a:pt x="2" y="1"/>
                    <a:pt x="3" y="2"/>
                  </a:cubicBezTo>
                  <a:cubicBezTo>
                    <a:pt x="4" y="2"/>
                    <a:pt x="4" y="4"/>
                    <a:pt x="4" y="5"/>
                  </a:cubicBezTo>
                  <a:cubicBezTo>
                    <a:pt x="4" y="7"/>
                    <a:pt x="4" y="8"/>
                    <a:pt x="3" y="9"/>
                  </a:cubicBezTo>
                  <a:cubicBezTo>
                    <a:pt x="2" y="11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0">
              <a:extLst>
                <a:ext uri="{FF2B5EF4-FFF2-40B4-BE49-F238E27FC236}">
                  <a16:creationId xmlns:a16="http://schemas.microsoft.com/office/drawing/2014/main" id="{9A5446B2-355D-44BF-9AB8-D7331B148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3014"/>
              <a:ext cx="36" cy="85"/>
            </a:xfrm>
            <a:custGeom>
              <a:avLst/>
              <a:gdLst>
                <a:gd name="T0" fmla="*/ 0 w 15"/>
                <a:gd name="T1" fmla="*/ 0 h 36"/>
                <a:gd name="T2" fmla="*/ 5 w 15"/>
                <a:gd name="T3" fmla="*/ 4 h 36"/>
                <a:gd name="T4" fmla="*/ 12 w 15"/>
                <a:gd name="T5" fmla="*/ 16 h 36"/>
                <a:gd name="T6" fmla="*/ 12 w 15"/>
                <a:gd name="T7" fmla="*/ 30 h 36"/>
                <a:gd name="T8" fmla="*/ 10 w 15"/>
                <a:gd name="T9" fmla="*/ 36 h 36"/>
                <a:gd name="T10" fmla="*/ 11 w 15"/>
                <a:gd name="T11" fmla="*/ 34 h 36"/>
                <a:gd name="T12" fmla="*/ 12 w 15"/>
                <a:gd name="T13" fmla="*/ 30 h 36"/>
                <a:gd name="T14" fmla="*/ 13 w 15"/>
                <a:gd name="T15" fmla="*/ 16 h 36"/>
                <a:gd name="T16" fmla="*/ 5 w 15"/>
                <a:gd name="T17" fmla="*/ 4 h 36"/>
                <a:gd name="T18" fmla="*/ 2 w 15"/>
                <a:gd name="T19" fmla="*/ 1 h 36"/>
                <a:gd name="T20" fmla="*/ 0 w 1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6">
                  <a:moveTo>
                    <a:pt x="0" y="0"/>
                  </a:moveTo>
                  <a:cubicBezTo>
                    <a:pt x="0" y="0"/>
                    <a:pt x="2" y="1"/>
                    <a:pt x="5" y="4"/>
                  </a:cubicBezTo>
                  <a:cubicBezTo>
                    <a:pt x="7" y="7"/>
                    <a:pt x="11" y="11"/>
                    <a:pt x="12" y="16"/>
                  </a:cubicBezTo>
                  <a:cubicBezTo>
                    <a:pt x="14" y="22"/>
                    <a:pt x="13" y="27"/>
                    <a:pt x="12" y="30"/>
                  </a:cubicBezTo>
                  <a:cubicBezTo>
                    <a:pt x="11" y="34"/>
                    <a:pt x="9" y="36"/>
                    <a:pt x="10" y="36"/>
                  </a:cubicBezTo>
                  <a:cubicBezTo>
                    <a:pt x="10" y="36"/>
                    <a:pt x="10" y="35"/>
                    <a:pt x="11" y="34"/>
                  </a:cubicBezTo>
                  <a:cubicBezTo>
                    <a:pt x="11" y="34"/>
                    <a:pt x="12" y="32"/>
                    <a:pt x="12" y="30"/>
                  </a:cubicBezTo>
                  <a:cubicBezTo>
                    <a:pt x="14" y="27"/>
                    <a:pt x="15" y="22"/>
                    <a:pt x="13" y="16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1">
              <a:extLst>
                <a:ext uri="{FF2B5EF4-FFF2-40B4-BE49-F238E27FC236}">
                  <a16:creationId xmlns:a16="http://schemas.microsoft.com/office/drawing/2014/main" id="{1AC8B619-F0C4-445C-BAED-1A66BA00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099"/>
              <a:ext cx="45" cy="36"/>
            </a:xfrm>
            <a:custGeom>
              <a:avLst/>
              <a:gdLst>
                <a:gd name="T0" fmla="*/ 0 w 19"/>
                <a:gd name="T1" fmla="*/ 0 h 15"/>
                <a:gd name="T2" fmla="*/ 9 w 19"/>
                <a:gd name="T3" fmla="*/ 8 h 15"/>
                <a:gd name="T4" fmla="*/ 19 w 19"/>
                <a:gd name="T5" fmla="*/ 15 h 15"/>
                <a:gd name="T6" fmla="*/ 10 w 19"/>
                <a:gd name="T7" fmla="*/ 7 h 15"/>
                <a:gd name="T8" fmla="*/ 0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cubicBezTo>
                    <a:pt x="0" y="0"/>
                    <a:pt x="4" y="4"/>
                    <a:pt x="9" y="8"/>
                  </a:cubicBezTo>
                  <a:cubicBezTo>
                    <a:pt x="14" y="12"/>
                    <a:pt x="19" y="15"/>
                    <a:pt x="19" y="15"/>
                  </a:cubicBezTo>
                  <a:cubicBezTo>
                    <a:pt x="19" y="14"/>
                    <a:pt x="15" y="12"/>
                    <a:pt x="10" y="7"/>
                  </a:cubicBezTo>
                  <a:cubicBezTo>
                    <a:pt x="4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2">
              <a:extLst>
                <a:ext uri="{FF2B5EF4-FFF2-40B4-BE49-F238E27FC236}">
                  <a16:creationId xmlns:a16="http://schemas.microsoft.com/office/drawing/2014/main" id="{91CF3AD1-42A7-4B8D-94AA-C5862F9C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3075"/>
              <a:ext cx="5" cy="15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3 h 6"/>
                <a:gd name="T4" fmla="*/ 0 w 2"/>
                <a:gd name="T5" fmla="*/ 5 h 6"/>
                <a:gd name="T6" fmla="*/ 2 w 2"/>
                <a:gd name="T7" fmla="*/ 3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1" y="6"/>
                    <a:pt x="2" y="5"/>
                    <a:pt x="2" y="3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3">
              <a:extLst>
                <a:ext uri="{FF2B5EF4-FFF2-40B4-BE49-F238E27FC236}">
                  <a16:creationId xmlns:a16="http://schemas.microsoft.com/office/drawing/2014/main" id="{85286FF8-7E3C-4753-A021-0CF8209D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054"/>
              <a:ext cx="3" cy="1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2 h 4"/>
                <a:gd name="T4" fmla="*/ 1 w 1"/>
                <a:gd name="T5" fmla="*/ 4 h 4"/>
                <a:gd name="T6" fmla="*/ 1 w 1"/>
                <a:gd name="T7" fmla="*/ 2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4">
              <a:extLst>
                <a:ext uri="{FF2B5EF4-FFF2-40B4-BE49-F238E27FC236}">
                  <a16:creationId xmlns:a16="http://schemas.microsoft.com/office/drawing/2014/main" id="{262C74C7-24F9-44CE-B2B8-1DDCB93D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" y="3035"/>
              <a:ext cx="7" cy="10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2 h 4"/>
                <a:gd name="T4" fmla="*/ 3 w 3"/>
                <a:gd name="T5" fmla="*/ 4 h 4"/>
                <a:gd name="T6" fmla="*/ 3 w 3"/>
                <a:gd name="T7" fmla="*/ 2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45">
              <a:extLst>
                <a:ext uri="{FF2B5EF4-FFF2-40B4-BE49-F238E27FC236}">
                  <a16:creationId xmlns:a16="http://schemas.microsoft.com/office/drawing/2014/main" id="{B63DF1E0-E199-44F4-8E6B-EB8605BE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3023"/>
              <a:ext cx="5" cy="7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2 h 3"/>
                <a:gd name="T4" fmla="*/ 2 w 2"/>
                <a:gd name="T5" fmla="*/ 2 h 3"/>
                <a:gd name="T6" fmla="*/ 1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46">
              <a:extLst>
                <a:ext uri="{FF2B5EF4-FFF2-40B4-BE49-F238E27FC236}">
                  <a16:creationId xmlns:a16="http://schemas.microsoft.com/office/drawing/2014/main" id="{CC7A570A-B562-4A77-BB7D-080DDF324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6" y="2992"/>
              <a:ext cx="166" cy="124"/>
            </a:xfrm>
            <a:custGeom>
              <a:avLst/>
              <a:gdLst>
                <a:gd name="T0" fmla="*/ 166 w 166"/>
                <a:gd name="T1" fmla="*/ 117 h 124"/>
                <a:gd name="T2" fmla="*/ 161 w 166"/>
                <a:gd name="T3" fmla="*/ 124 h 124"/>
                <a:gd name="T4" fmla="*/ 161 w 166"/>
                <a:gd name="T5" fmla="*/ 124 h 124"/>
                <a:gd name="T6" fmla="*/ 166 w 166"/>
                <a:gd name="T7" fmla="*/ 117 h 124"/>
                <a:gd name="T8" fmla="*/ 166 w 166"/>
                <a:gd name="T9" fmla="*/ 117 h 124"/>
                <a:gd name="T10" fmla="*/ 9 w 166"/>
                <a:gd name="T11" fmla="*/ 0 h 124"/>
                <a:gd name="T12" fmla="*/ 0 w 166"/>
                <a:gd name="T13" fmla="*/ 12 h 124"/>
                <a:gd name="T14" fmla="*/ 9 w 166"/>
                <a:gd name="T15" fmla="*/ 0 h 124"/>
                <a:gd name="T16" fmla="*/ 9 w 166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24">
                  <a:moveTo>
                    <a:pt x="166" y="117"/>
                  </a:moveTo>
                  <a:lnTo>
                    <a:pt x="161" y="124"/>
                  </a:lnTo>
                  <a:lnTo>
                    <a:pt x="161" y="124"/>
                  </a:lnTo>
                  <a:lnTo>
                    <a:pt x="166" y="117"/>
                  </a:lnTo>
                  <a:lnTo>
                    <a:pt x="166" y="117"/>
                  </a:lnTo>
                  <a:close/>
                  <a:moveTo>
                    <a:pt x="9" y="0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47">
              <a:extLst>
                <a:ext uri="{FF2B5EF4-FFF2-40B4-BE49-F238E27FC236}">
                  <a16:creationId xmlns:a16="http://schemas.microsoft.com/office/drawing/2014/main" id="{68A1F9EE-DACA-41D3-9453-9C571459C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6" y="2992"/>
              <a:ext cx="166" cy="124"/>
            </a:xfrm>
            <a:custGeom>
              <a:avLst/>
              <a:gdLst>
                <a:gd name="T0" fmla="*/ 166 w 166"/>
                <a:gd name="T1" fmla="*/ 117 h 124"/>
                <a:gd name="T2" fmla="*/ 161 w 166"/>
                <a:gd name="T3" fmla="*/ 124 h 124"/>
                <a:gd name="T4" fmla="*/ 161 w 166"/>
                <a:gd name="T5" fmla="*/ 124 h 124"/>
                <a:gd name="T6" fmla="*/ 166 w 166"/>
                <a:gd name="T7" fmla="*/ 117 h 124"/>
                <a:gd name="T8" fmla="*/ 166 w 166"/>
                <a:gd name="T9" fmla="*/ 117 h 124"/>
                <a:gd name="T10" fmla="*/ 9 w 166"/>
                <a:gd name="T11" fmla="*/ 0 h 124"/>
                <a:gd name="T12" fmla="*/ 0 w 166"/>
                <a:gd name="T13" fmla="*/ 12 h 124"/>
                <a:gd name="T14" fmla="*/ 9 w 166"/>
                <a:gd name="T15" fmla="*/ 0 h 124"/>
                <a:gd name="T16" fmla="*/ 9 w 166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24">
                  <a:moveTo>
                    <a:pt x="166" y="117"/>
                  </a:moveTo>
                  <a:lnTo>
                    <a:pt x="161" y="124"/>
                  </a:lnTo>
                  <a:lnTo>
                    <a:pt x="161" y="124"/>
                  </a:lnTo>
                  <a:lnTo>
                    <a:pt x="166" y="117"/>
                  </a:lnTo>
                  <a:lnTo>
                    <a:pt x="166" y="117"/>
                  </a:lnTo>
                  <a:moveTo>
                    <a:pt x="9" y="0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48">
              <a:extLst>
                <a:ext uri="{FF2B5EF4-FFF2-40B4-BE49-F238E27FC236}">
                  <a16:creationId xmlns:a16="http://schemas.microsoft.com/office/drawing/2014/main" id="{2339BF33-53E5-45DF-8C42-50BF8A103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992"/>
              <a:ext cx="166" cy="124"/>
            </a:xfrm>
            <a:custGeom>
              <a:avLst/>
              <a:gdLst>
                <a:gd name="T0" fmla="*/ 9 w 166"/>
                <a:gd name="T1" fmla="*/ 0 h 124"/>
                <a:gd name="T2" fmla="*/ 0 w 166"/>
                <a:gd name="T3" fmla="*/ 12 h 124"/>
                <a:gd name="T4" fmla="*/ 161 w 166"/>
                <a:gd name="T5" fmla="*/ 124 h 124"/>
                <a:gd name="T6" fmla="*/ 166 w 166"/>
                <a:gd name="T7" fmla="*/ 117 h 124"/>
                <a:gd name="T8" fmla="*/ 9 w 16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24">
                  <a:moveTo>
                    <a:pt x="9" y="0"/>
                  </a:moveTo>
                  <a:lnTo>
                    <a:pt x="0" y="12"/>
                  </a:lnTo>
                  <a:lnTo>
                    <a:pt x="161" y="124"/>
                  </a:lnTo>
                  <a:lnTo>
                    <a:pt x="166" y="1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49">
              <a:extLst>
                <a:ext uri="{FF2B5EF4-FFF2-40B4-BE49-F238E27FC236}">
                  <a16:creationId xmlns:a16="http://schemas.microsoft.com/office/drawing/2014/main" id="{335F770F-5609-4231-B066-08D51834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2992"/>
              <a:ext cx="166" cy="124"/>
            </a:xfrm>
            <a:custGeom>
              <a:avLst/>
              <a:gdLst>
                <a:gd name="T0" fmla="*/ 9 w 166"/>
                <a:gd name="T1" fmla="*/ 0 h 124"/>
                <a:gd name="T2" fmla="*/ 0 w 166"/>
                <a:gd name="T3" fmla="*/ 12 h 124"/>
                <a:gd name="T4" fmla="*/ 161 w 166"/>
                <a:gd name="T5" fmla="*/ 124 h 124"/>
                <a:gd name="T6" fmla="*/ 166 w 166"/>
                <a:gd name="T7" fmla="*/ 117 h 124"/>
                <a:gd name="T8" fmla="*/ 9 w 16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24">
                  <a:moveTo>
                    <a:pt x="9" y="0"/>
                  </a:moveTo>
                  <a:lnTo>
                    <a:pt x="0" y="12"/>
                  </a:lnTo>
                  <a:lnTo>
                    <a:pt x="161" y="124"/>
                  </a:lnTo>
                  <a:lnTo>
                    <a:pt x="166" y="11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0">
              <a:extLst>
                <a:ext uri="{FF2B5EF4-FFF2-40B4-BE49-F238E27FC236}">
                  <a16:creationId xmlns:a16="http://schemas.microsoft.com/office/drawing/2014/main" id="{14651948-052D-46FC-813C-7C2B81F59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3253"/>
              <a:ext cx="366" cy="150"/>
            </a:xfrm>
            <a:custGeom>
              <a:avLst/>
              <a:gdLst>
                <a:gd name="T0" fmla="*/ 85 w 154"/>
                <a:gd name="T1" fmla="*/ 29 h 63"/>
                <a:gd name="T2" fmla="*/ 78 w 154"/>
                <a:gd name="T3" fmla="*/ 0 h 63"/>
                <a:gd name="T4" fmla="*/ 0 w 154"/>
                <a:gd name="T5" fmla="*/ 18 h 63"/>
                <a:gd name="T6" fmla="*/ 9 w 154"/>
                <a:gd name="T7" fmla="*/ 63 h 63"/>
                <a:gd name="T8" fmla="*/ 14 w 154"/>
                <a:gd name="T9" fmla="*/ 62 h 63"/>
                <a:gd name="T10" fmla="*/ 139 w 154"/>
                <a:gd name="T11" fmla="*/ 39 h 63"/>
                <a:gd name="T12" fmla="*/ 85 w 154"/>
                <a:gd name="T13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3">
                  <a:moveTo>
                    <a:pt x="85" y="29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36" y="59"/>
                    <a:pt x="125" y="46"/>
                    <a:pt x="139" y="39"/>
                  </a:cubicBezTo>
                  <a:cubicBezTo>
                    <a:pt x="154" y="31"/>
                    <a:pt x="85" y="29"/>
                    <a:pt x="85" y="2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1">
              <a:extLst>
                <a:ext uri="{FF2B5EF4-FFF2-40B4-BE49-F238E27FC236}">
                  <a16:creationId xmlns:a16="http://schemas.microsoft.com/office/drawing/2014/main" id="{559C4617-FC1C-4BB6-B86C-19FDC5CA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3348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2">
              <a:extLst>
                <a:ext uri="{FF2B5EF4-FFF2-40B4-BE49-F238E27FC236}">
                  <a16:creationId xmlns:a16="http://schemas.microsoft.com/office/drawing/2014/main" id="{E9DA58AD-505D-4316-BB71-F7410146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3348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3">
              <a:extLst>
                <a:ext uri="{FF2B5EF4-FFF2-40B4-BE49-F238E27FC236}">
                  <a16:creationId xmlns:a16="http://schemas.microsoft.com/office/drawing/2014/main" id="{47BB1101-D435-46FB-9124-142F547E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3346"/>
              <a:ext cx="76" cy="55"/>
            </a:xfrm>
            <a:custGeom>
              <a:avLst/>
              <a:gdLst>
                <a:gd name="T0" fmla="*/ 8 w 32"/>
                <a:gd name="T1" fmla="*/ 0 h 23"/>
                <a:gd name="T2" fmla="*/ 6 w 32"/>
                <a:gd name="T3" fmla="*/ 0 h 23"/>
                <a:gd name="T4" fmla="*/ 1 w 32"/>
                <a:gd name="T5" fmla="*/ 1 h 23"/>
                <a:gd name="T6" fmla="*/ 0 w 32"/>
                <a:gd name="T7" fmla="*/ 1 h 23"/>
                <a:gd name="T8" fmla="*/ 0 w 32"/>
                <a:gd name="T9" fmla="*/ 2 h 23"/>
                <a:gd name="T10" fmla="*/ 4 w 32"/>
                <a:gd name="T11" fmla="*/ 23 h 23"/>
                <a:gd name="T12" fmla="*/ 4 w 32"/>
                <a:gd name="T13" fmla="*/ 22 h 23"/>
                <a:gd name="T14" fmla="*/ 32 w 32"/>
                <a:gd name="T15" fmla="*/ 17 h 23"/>
                <a:gd name="T16" fmla="*/ 31 w 32"/>
                <a:gd name="T17" fmla="*/ 13 h 23"/>
                <a:gd name="T18" fmla="*/ 25 w 32"/>
                <a:gd name="T19" fmla="*/ 6 h 23"/>
                <a:gd name="T20" fmla="*/ 20 w 32"/>
                <a:gd name="T21" fmla="*/ 3 h 23"/>
                <a:gd name="T22" fmla="*/ 20 w 32"/>
                <a:gd name="T23" fmla="*/ 3 h 23"/>
                <a:gd name="T24" fmla="*/ 19 w 32"/>
                <a:gd name="T25" fmla="*/ 3 h 23"/>
                <a:gd name="T26" fmla="*/ 8 w 32"/>
                <a:gd name="T2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3">
                  <a:moveTo>
                    <a:pt x="8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5"/>
                    <a:pt x="31" y="13"/>
                  </a:cubicBezTo>
                  <a:cubicBezTo>
                    <a:pt x="29" y="11"/>
                    <a:pt x="27" y="8"/>
                    <a:pt x="25" y="6"/>
                  </a:cubicBezTo>
                  <a:cubicBezTo>
                    <a:pt x="23" y="5"/>
                    <a:pt x="22" y="4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5" y="1"/>
                    <a:pt x="11" y="0"/>
                    <a:pt x="8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54">
              <a:extLst>
                <a:ext uri="{FF2B5EF4-FFF2-40B4-BE49-F238E27FC236}">
                  <a16:creationId xmlns:a16="http://schemas.microsoft.com/office/drawing/2014/main" id="{488DBA00-81AA-45A5-9D34-8437B8771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" y="3327"/>
              <a:ext cx="53" cy="19"/>
            </a:xfrm>
            <a:custGeom>
              <a:avLst/>
              <a:gdLst>
                <a:gd name="T0" fmla="*/ 20 w 22"/>
                <a:gd name="T1" fmla="*/ 8 h 8"/>
                <a:gd name="T2" fmla="*/ 20 w 22"/>
                <a:gd name="T3" fmla="*/ 8 h 8"/>
                <a:gd name="T4" fmla="*/ 19 w 22"/>
                <a:gd name="T5" fmla="*/ 8 h 8"/>
                <a:gd name="T6" fmla="*/ 20 w 22"/>
                <a:gd name="T7" fmla="*/ 8 h 8"/>
                <a:gd name="T8" fmla="*/ 20 w 22"/>
                <a:gd name="T9" fmla="*/ 8 h 8"/>
                <a:gd name="T10" fmla="*/ 21 w 22"/>
                <a:gd name="T11" fmla="*/ 7 h 8"/>
                <a:gd name="T12" fmla="*/ 21 w 22"/>
                <a:gd name="T13" fmla="*/ 7 h 8"/>
                <a:gd name="T14" fmla="*/ 21 w 22"/>
                <a:gd name="T15" fmla="*/ 7 h 8"/>
                <a:gd name="T16" fmla="*/ 21 w 22"/>
                <a:gd name="T17" fmla="*/ 7 h 8"/>
                <a:gd name="T18" fmla="*/ 21 w 22"/>
                <a:gd name="T19" fmla="*/ 7 h 8"/>
                <a:gd name="T20" fmla="*/ 22 w 22"/>
                <a:gd name="T21" fmla="*/ 5 h 8"/>
                <a:gd name="T22" fmla="*/ 22 w 22"/>
                <a:gd name="T23" fmla="*/ 5 h 8"/>
                <a:gd name="T24" fmla="*/ 22 w 22"/>
                <a:gd name="T25" fmla="*/ 6 h 8"/>
                <a:gd name="T26" fmla="*/ 22 w 22"/>
                <a:gd name="T27" fmla="*/ 5 h 8"/>
                <a:gd name="T28" fmla="*/ 22 w 22"/>
                <a:gd name="T29" fmla="*/ 5 h 8"/>
                <a:gd name="T30" fmla="*/ 0 w 22"/>
                <a:gd name="T31" fmla="*/ 0 h 8"/>
                <a:gd name="T32" fmla="*/ 0 w 22"/>
                <a:gd name="T33" fmla="*/ 0 h 8"/>
                <a:gd name="T34" fmla="*/ 6 w 22"/>
                <a:gd name="T35" fmla="*/ 1 h 8"/>
                <a:gd name="T36" fmla="*/ 0 w 22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8"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2" y="5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55">
              <a:extLst>
                <a:ext uri="{FF2B5EF4-FFF2-40B4-BE49-F238E27FC236}">
                  <a16:creationId xmlns:a16="http://schemas.microsoft.com/office/drawing/2014/main" id="{804F82CD-BD0F-438F-BE90-A34B759A9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" y="3339"/>
              <a:ext cx="3" cy="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C5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56">
              <a:extLst>
                <a:ext uri="{FF2B5EF4-FFF2-40B4-BE49-F238E27FC236}">
                  <a16:creationId xmlns:a16="http://schemas.microsoft.com/office/drawing/2014/main" id="{BA4BAA9F-4EFF-4432-85AB-C5C7F3B8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3" y="3339"/>
              <a:ext cx="5" cy="7"/>
            </a:xfrm>
            <a:custGeom>
              <a:avLst/>
              <a:gdLst>
                <a:gd name="T0" fmla="*/ 1 w 2"/>
                <a:gd name="T1" fmla="*/ 2 h 3"/>
                <a:gd name="T2" fmla="*/ 0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  <a:gd name="T16" fmla="*/ 2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39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57">
              <a:extLst>
                <a:ext uri="{FF2B5EF4-FFF2-40B4-BE49-F238E27FC236}">
                  <a16:creationId xmlns:a16="http://schemas.microsoft.com/office/drawing/2014/main" id="{C78B69F8-C0AE-4873-B2FC-318467BE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375"/>
              <a:ext cx="181" cy="28"/>
            </a:xfrm>
            <a:custGeom>
              <a:avLst/>
              <a:gdLst>
                <a:gd name="T0" fmla="*/ 76 w 76"/>
                <a:gd name="T1" fmla="*/ 0 h 12"/>
                <a:gd name="T2" fmla="*/ 5 w 76"/>
                <a:gd name="T3" fmla="*/ 11 h 12"/>
                <a:gd name="T4" fmla="*/ 0 w 76"/>
                <a:gd name="T5" fmla="*/ 12 h 12"/>
                <a:gd name="T6" fmla="*/ 76 w 7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2">
                  <a:moveTo>
                    <a:pt x="76" y="0"/>
                  </a:moveTo>
                  <a:cubicBezTo>
                    <a:pt x="48" y="5"/>
                    <a:pt x="17" y="10"/>
                    <a:pt x="5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10"/>
                    <a:pt x="50" y="5"/>
                    <a:pt x="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8">
              <a:extLst>
                <a:ext uri="{FF2B5EF4-FFF2-40B4-BE49-F238E27FC236}">
                  <a16:creationId xmlns:a16="http://schemas.microsoft.com/office/drawing/2014/main" id="{F6BF0E2C-691A-44F2-971F-9EE68E11C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327"/>
              <a:ext cx="314" cy="76"/>
            </a:xfrm>
            <a:custGeom>
              <a:avLst/>
              <a:gdLst>
                <a:gd name="T0" fmla="*/ 110 w 132"/>
                <a:gd name="T1" fmla="*/ 0 h 32"/>
                <a:gd name="T2" fmla="*/ 105 w 132"/>
                <a:gd name="T3" fmla="*/ 11 h 32"/>
                <a:gd name="T4" fmla="*/ 28 w 132"/>
                <a:gd name="T5" fmla="*/ 25 h 32"/>
                <a:gd name="T6" fmla="*/ 29 w 132"/>
                <a:gd name="T7" fmla="*/ 25 h 32"/>
                <a:gd name="T8" fmla="*/ 29 w 132"/>
                <a:gd name="T9" fmla="*/ 26 h 32"/>
                <a:gd name="T10" fmla="*/ 0 w 132"/>
                <a:gd name="T11" fmla="*/ 31 h 32"/>
                <a:gd name="T12" fmla="*/ 0 w 132"/>
                <a:gd name="T13" fmla="*/ 32 h 32"/>
                <a:gd name="T14" fmla="*/ 0 w 132"/>
                <a:gd name="T15" fmla="*/ 32 h 32"/>
                <a:gd name="T16" fmla="*/ 5 w 132"/>
                <a:gd name="T17" fmla="*/ 31 h 32"/>
                <a:gd name="T18" fmla="*/ 76 w 132"/>
                <a:gd name="T19" fmla="*/ 20 h 32"/>
                <a:gd name="T20" fmla="*/ 129 w 132"/>
                <a:gd name="T21" fmla="*/ 8 h 32"/>
                <a:gd name="T22" fmla="*/ 130 w 132"/>
                <a:gd name="T23" fmla="*/ 8 h 32"/>
                <a:gd name="T24" fmla="*/ 130 w 132"/>
                <a:gd name="T25" fmla="*/ 8 h 32"/>
                <a:gd name="T26" fmla="*/ 131 w 132"/>
                <a:gd name="T27" fmla="*/ 7 h 32"/>
                <a:gd name="T28" fmla="*/ 131 w 132"/>
                <a:gd name="T29" fmla="*/ 7 h 32"/>
                <a:gd name="T30" fmla="*/ 132 w 132"/>
                <a:gd name="T31" fmla="*/ 6 h 32"/>
                <a:gd name="T32" fmla="*/ 132 w 132"/>
                <a:gd name="T33" fmla="*/ 5 h 32"/>
                <a:gd name="T34" fmla="*/ 132 w 132"/>
                <a:gd name="T35" fmla="*/ 5 h 32"/>
                <a:gd name="T36" fmla="*/ 116 w 132"/>
                <a:gd name="T37" fmla="*/ 1 h 32"/>
                <a:gd name="T38" fmla="*/ 110 w 132"/>
                <a:gd name="T3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32">
                  <a:moveTo>
                    <a:pt x="110" y="0"/>
                  </a:moveTo>
                  <a:cubicBezTo>
                    <a:pt x="105" y="1"/>
                    <a:pt x="105" y="11"/>
                    <a:pt x="105" y="1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7" y="30"/>
                    <a:pt x="48" y="25"/>
                    <a:pt x="76" y="20"/>
                  </a:cubicBezTo>
                  <a:cubicBezTo>
                    <a:pt x="100" y="16"/>
                    <a:pt x="121" y="11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7"/>
                    <a:pt x="131" y="7"/>
                    <a:pt x="131" y="7"/>
                  </a:cubicBezTo>
                  <a:cubicBezTo>
                    <a:pt x="131" y="7"/>
                    <a:pt x="131" y="7"/>
                    <a:pt x="131" y="7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2" y="5"/>
                    <a:pt x="132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29" y="3"/>
                    <a:pt x="121" y="1"/>
                    <a:pt x="116" y="1"/>
                  </a:cubicBezTo>
                  <a:cubicBezTo>
                    <a:pt x="114" y="0"/>
                    <a:pt x="112" y="0"/>
                    <a:pt x="110" y="0"/>
                  </a:cubicBezTo>
                </a:path>
              </a:pathLst>
            </a:custGeom>
            <a:solidFill>
              <a:srgbClr val="F4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9">
              <a:extLst>
                <a:ext uri="{FF2B5EF4-FFF2-40B4-BE49-F238E27FC236}">
                  <a16:creationId xmlns:a16="http://schemas.microsoft.com/office/drawing/2014/main" id="{6F8B0917-B91E-4D61-8E9B-94CE73294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386"/>
              <a:ext cx="69" cy="15"/>
            </a:xfrm>
            <a:custGeom>
              <a:avLst/>
              <a:gdLst>
                <a:gd name="T0" fmla="*/ 28 w 29"/>
                <a:gd name="T1" fmla="*/ 0 h 6"/>
                <a:gd name="T2" fmla="*/ 0 w 29"/>
                <a:gd name="T3" fmla="*/ 5 h 6"/>
                <a:gd name="T4" fmla="*/ 0 w 29"/>
                <a:gd name="T5" fmla="*/ 6 h 6"/>
                <a:gd name="T6" fmla="*/ 29 w 29"/>
                <a:gd name="T7" fmla="*/ 1 h 6"/>
                <a:gd name="T8" fmla="*/ 29 w 29"/>
                <a:gd name="T9" fmla="*/ 0 h 6"/>
                <a:gd name="T10" fmla="*/ 29 w 29"/>
                <a:gd name="T11" fmla="*/ 1 h 6"/>
                <a:gd name="T12" fmla="*/ 28 w 29"/>
                <a:gd name="T13" fmla="*/ 1 h 6"/>
                <a:gd name="T14" fmla="*/ 28 w 2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">
                  <a:moveTo>
                    <a:pt x="2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</a:path>
              </a:pathLst>
            </a:custGeom>
            <a:solidFill>
              <a:srgbClr val="FA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0">
              <a:extLst>
                <a:ext uri="{FF2B5EF4-FFF2-40B4-BE49-F238E27FC236}">
                  <a16:creationId xmlns:a16="http://schemas.microsoft.com/office/drawing/2014/main" id="{60D2AFD6-6FF4-45A6-886D-56A94EA3B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3339"/>
              <a:ext cx="316" cy="59"/>
            </a:xfrm>
            <a:custGeom>
              <a:avLst/>
              <a:gdLst>
                <a:gd name="T0" fmla="*/ 0 w 133"/>
                <a:gd name="T1" fmla="*/ 25 h 25"/>
                <a:gd name="T2" fmla="*/ 1 w 133"/>
                <a:gd name="T3" fmla="*/ 25 h 25"/>
                <a:gd name="T4" fmla="*/ 5 w 133"/>
                <a:gd name="T5" fmla="*/ 25 h 25"/>
                <a:gd name="T6" fmla="*/ 20 w 133"/>
                <a:gd name="T7" fmla="*/ 23 h 25"/>
                <a:gd name="T8" fmla="*/ 67 w 133"/>
                <a:gd name="T9" fmla="*/ 15 h 25"/>
                <a:gd name="T10" fmla="*/ 114 w 133"/>
                <a:gd name="T11" fmla="*/ 5 h 25"/>
                <a:gd name="T12" fmla="*/ 128 w 133"/>
                <a:gd name="T13" fmla="*/ 2 h 25"/>
                <a:gd name="T14" fmla="*/ 132 w 133"/>
                <a:gd name="T15" fmla="*/ 1 h 25"/>
                <a:gd name="T16" fmla="*/ 133 w 133"/>
                <a:gd name="T17" fmla="*/ 0 h 25"/>
                <a:gd name="T18" fmla="*/ 131 w 133"/>
                <a:gd name="T19" fmla="*/ 0 h 25"/>
                <a:gd name="T20" fmla="*/ 128 w 133"/>
                <a:gd name="T21" fmla="*/ 1 h 25"/>
                <a:gd name="T22" fmla="*/ 113 w 133"/>
                <a:gd name="T23" fmla="*/ 4 h 25"/>
                <a:gd name="T24" fmla="*/ 67 w 133"/>
                <a:gd name="T25" fmla="*/ 14 h 25"/>
                <a:gd name="T26" fmla="*/ 20 w 133"/>
                <a:gd name="T27" fmla="*/ 22 h 25"/>
                <a:gd name="T28" fmla="*/ 5 w 133"/>
                <a:gd name="T29" fmla="*/ 24 h 25"/>
                <a:gd name="T30" fmla="*/ 1 w 133"/>
                <a:gd name="T31" fmla="*/ 25 h 25"/>
                <a:gd name="T32" fmla="*/ 0 w 133"/>
                <a:gd name="T3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25">
                  <a:moveTo>
                    <a:pt x="0" y="25"/>
                  </a:moveTo>
                  <a:cubicBezTo>
                    <a:pt x="0" y="25"/>
                    <a:pt x="0" y="25"/>
                    <a:pt x="1" y="25"/>
                  </a:cubicBezTo>
                  <a:cubicBezTo>
                    <a:pt x="3" y="25"/>
                    <a:pt x="4" y="25"/>
                    <a:pt x="5" y="25"/>
                  </a:cubicBezTo>
                  <a:cubicBezTo>
                    <a:pt x="9" y="24"/>
                    <a:pt x="14" y="24"/>
                    <a:pt x="20" y="23"/>
                  </a:cubicBezTo>
                  <a:cubicBezTo>
                    <a:pt x="32" y="21"/>
                    <a:pt x="48" y="18"/>
                    <a:pt x="67" y="15"/>
                  </a:cubicBezTo>
                  <a:cubicBezTo>
                    <a:pt x="85" y="11"/>
                    <a:pt x="102" y="8"/>
                    <a:pt x="114" y="5"/>
                  </a:cubicBezTo>
                  <a:cubicBezTo>
                    <a:pt x="119" y="4"/>
                    <a:pt x="124" y="2"/>
                    <a:pt x="128" y="2"/>
                  </a:cubicBezTo>
                  <a:cubicBezTo>
                    <a:pt x="129" y="1"/>
                    <a:pt x="130" y="1"/>
                    <a:pt x="132" y="1"/>
                  </a:cubicBezTo>
                  <a:cubicBezTo>
                    <a:pt x="132" y="0"/>
                    <a:pt x="133" y="0"/>
                    <a:pt x="133" y="0"/>
                  </a:cubicBezTo>
                  <a:cubicBezTo>
                    <a:pt x="133" y="0"/>
                    <a:pt x="132" y="0"/>
                    <a:pt x="131" y="0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124" y="2"/>
                    <a:pt x="119" y="3"/>
                    <a:pt x="113" y="4"/>
                  </a:cubicBezTo>
                  <a:cubicBezTo>
                    <a:pt x="101" y="7"/>
                    <a:pt x="85" y="10"/>
                    <a:pt x="67" y="14"/>
                  </a:cubicBezTo>
                  <a:cubicBezTo>
                    <a:pt x="48" y="17"/>
                    <a:pt x="32" y="20"/>
                    <a:pt x="20" y="22"/>
                  </a:cubicBezTo>
                  <a:cubicBezTo>
                    <a:pt x="14" y="23"/>
                    <a:pt x="9" y="24"/>
                    <a:pt x="5" y="24"/>
                  </a:cubicBezTo>
                  <a:cubicBezTo>
                    <a:pt x="4" y="25"/>
                    <a:pt x="3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1">
              <a:extLst>
                <a:ext uri="{FF2B5EF4-FFF2-40B4-BE49-F238E27FC236}">
                  <a16:creationId xmlns:a16="http://schemas.microsoft.com/office/drawing/2014/main" id="{53C0A480-3198-4944-993A-DB2EDF4A6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3325"/>
              <a:ext cx="14" cy="33"/>
            </a:xfrm>
            <a:custGeom>
              <a:avLst/>
              <a:gdLst>
                <a:gd name="T0" fmla="*/ 1 w 6"/>
                <a:gd name="T1" fmla="*/ 13 h 14"/>
                <a:gd name="T2" fmla="*/ 2 w 6"/>
                <a:gd name="T3" fmla="*/ 6 h 14"/>
                <a:gd name="T4" fmla="*/ 6 w 6"/>
                <a:gd name="T5" fmla="*/ 0 h 14"/>
                <a:gd name="T6" fmla="*/ 1 w 6"/>
                <a:gd name="T7" fmla="*/ 6 h 14"/>
                <a:gd name="T8" fmla="*/ 1 w 6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1" y="13"/>
                  </a:moveTo>
                  <a:cubicBezTo>
                    <a:pt x="1" y="13"/>
                    <a:pt x="1" y="10"/>
                    <a:pt x="2" y="6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6" y="0"/>
                    <a:pt x="3" y="2"/>
                    <a:pt x="1" y="6"/>
                  </a:cubicBezTo>
                  <a:cubicBezTo>
                    <a:pt x="0" y="10"/>
                    <a:pt x="1" y="14"/>
                    <a:pt x="1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2">
              <a:extLst>
                <a:ext uri="{FF2B5EF4-FFF2-40B4-BE49-F238E27FC236}">
                  <a16:creationId xmlns:a16="http://schemas.microsoft.com/office/drawing/2014/main" id="{4E4AC151-F77D-4528-A023-48A659249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" y="3322"/>
              <a:ext cx="9" cy="17"/>
            </a:xfrm>
            <a:custGeom>
              <a:avLst/>
              <a:gdLst>
                <a:gd name="T0" fmla="*/ 1 w 4"/>
                <a:gd name="T1" fmla="*/ 7 h 7"/>
                <a:gd name="T2" fmla="*/ 2 w 4"/>
                <a:gd name="T3" fmla="*/ 4 h 7"/>
                <a:gd name="T4" fmla="*/ 3 w 4"/>
                <a:gd name="T5" fmla="*/ 0 h 7"/>
                <a:gd name="T6" fmla="*/ 2 w 4"/>
                <a:gd name="T7" fmla="*/ 4 h 7"/>
                <a:gd name="T8" fmla="*/ 1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1" y="7"/>
                    <a:pt x="2" y="6"/>
                    <a:pt x="2" y="4"/>
                  </a:cubicBezTo>
                  <a:cubicBezTo>
                    <a:pt x="3" y="2"/>
                    <a:pt x="4" y="0"/>
                    <a:pt x="3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1" y="6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3">
              <a:extLst>
                <a:ext uri="{FF2B5EF4-FFF2-40B4-BE49-F238E27FC236}">
                  <a16:creationId xmlns:a16="http://schemas.microsoft.com/office/drawing/2014/main" id="{966677D2-A49C-425A-A512-89152C1E8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3322"/>
              <a:ext cx="12" cy="12"/>
            </a:xfrm>
            <a:custGeom>
              <a:avLst/>
              <a:gdLst>
                <a:gd name="T0" fmla="*/ 1 w 5"/>
                <a:gd name="T1" fmla="*/ 5 h 5"/>
                <a:gd name="T2" fmla="*/ 3 w 5"/>
                <a:gd name="T3" fmla="*/ 3 h 5"/>
                <a:gd name="T4" fmla="*/ 5 w 5"/>
                <a:gd name="T5" fmla="*/ 0 h 5"/>
                <a:gd name="T6" fmla="*/ 2 w 5"/>
                <a:gd name="T7" fmla="*/ 2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4" y="2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64">
              <a:extLst>
                <a:ext uri="{FF2B5EF4-FFF2-40B4-BE49-F238E27FC236}">
                  <a16:creationId xmlns:a16="http://schemas.microsoft.com/office/drawing/2014/main" id="{6C22BD18-4AE9-4FEC-AA23-BD1D11B1F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" y="3315"/>
              <a:ext cx="19" cy="5"/>
            </a:xfrm>
            <a:custGeom>
              <a:avLst/>
              <a:gdLst>
                <a:gd name="T0" fmla="*/ 0 w 8"/>
                <a:gd name="T1" fmla="*/ 2 h 2"/>
                <a:gd name="T2" fmla="*/ 4 w 8"/>
                <a:gd name="T3" fmla="*/ 2 h 2"/>
                <a:gd name="T4" fmla="*/ 8 w 8"/>
                <a:gd name="T5" fmla="*/ 0 h 2"/>
                <a:gd name="T6" fmla="*/ 4 w 8"/>
                <a:gd name="T7" fmla="*/ 1 h 2"/>
                <a:gd name="T8" fmla="*/ 0 w 8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8" y="1"/>
                    <a:pt x="8" y="0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65">
              <a:extLst>
                <a:ext uri="{FF2B5EF4-FFF2-40B4-BE49-F238E27FC236}">
                  <a16:creationId xmlns:a16="http://schemas.microsoft.com/office/drawing/2014/main" id="{A9D62FD0-8868-44F7-B95C-E08AEF727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3306"/>
              <a:ext cx="21" cy="4"/>
            </a:xfrm>
            <a:custGeom>
              <a:avLst/>
              <a:gdLst>
                <a:gd name="T0" fmla="*/ 0 w 9"/>
                <a:gd name="T1" fmla="*/ 1 h 2"/>
                <a:gd name="T2" fmla="*/ 5 w 9"/>
                <a:gd name="T3" fmla="*/ 1 h 2"/>
                <a:gd name="T4" fmla="*/ 9 w 9"/>
                <a:gd name="T5" fmla="*/ 0 h 2"/>
                <a:gd name="T6" fmla="*/ 5 w 9"/>
                <a:gd name="T7" fmla="*/ 0 h 2"/>
                <a:gd name="T8" fmla="*/ 0 w 9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0" y="1"/>
                  </a:moveTo>
                  <a:cubicBezTo>
                    <a:pt x="0" y="1"/>
                    <a:pt x="2" y="2"/>
                    <a:pt x="5" y="1"/>
                  </a:cubicBezTo>
                  <a:cubicBezTo>
                    <a:pt x="7" y="1"/>
                    <a:pt x="9" y="0"/>
                    <a:pt x="9" y="0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2" y="1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66">
              <a:extLst>
                <a:ext uri="{FF2B5EF4-FFF2-40B4-BE49-F238E27FC236}">
                  <a16:creationId xmlns:a16="http://schemas.microsoft.com/office/drawing/2014/main" id="{9BD5C4A9-C1BD-40C1-96A2-39DF597B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299"/>
              <a:ext cx="33" cy="26"/>
            </a:xfrm>
            <a:custGeom>
              <a:avLst/>
              <a:gdLst>
                <a:gd name="T0" fmla="*/ 0 w 14"/>
                <a:gd name="T1" fmla="*/ 10 h 11"/>
                <a:gd name="T2" fmla="*/ 5 w 14"/>
                <a:gd name="T3" fmla="*/ 9 h 11"/>
                <a:gd name="T4" fmla="*/ 10 w 14"/>
                <a:gd name="T5" fmla="*/ 7 h 11"/>
                <a:gd name="T6" fmla="*/ 13 w 14"/>
                <a:gd name="T7" fmla="*/ 5 h 11"/>
                <a:gd name="T8" fmla="*/ 14 w 14"/>
                <a:gd name="T9" fmla="*/ 3 h 11"/>
                <a:gd name="T10" fmla="*/ 13 w 14"/>
                <a:gd name="T11" fmla="*/ 2 h 11"/>
                <a:gd name="T12" fmla="*/ 2 w 14"/>
                <a:gd name="T13" fmla="*/ 6 h 11"/>
                <a:gd name="T14" fmla="*/ 1 w 14"/>
                <a:gd name="T15" fmla="*/ 10 h 11"/>
                <a:gd name="T16" fmla="*/ 1 w 14"/>
                <a:gd name="T17" fmla="*/ 11 h 11"/>
                <a:gd name="T18" fmla="*/ 2 w 14"/>
                <a:gd name="T19" fmla="*/ 7 h 11"/>
                <a:gd name="T20" fmla="*/ 6 w 14"/>
                <a:gd name="T21" fmla="*/ 3 h 11"/>
                <a:gd name="T22" fmla="*/ 12 w 14"/>
                <a:gd name="T23" fmla="*/ 2 h 11"/>
                <a:gd name="T24" fmla="*/ 12 w 14"/>
                <a:gd name="T25" fmla="*/ 5 h 11"/>
                <a:gd name="T26" fmla="*/ 10 w 14"/>
                <a:gd name="T27" fmla="*/ 6 h 11"/>
                <a:gd name="T28" fmla="*/ 5 w 14"/>
                <a:gd name="T29" fmla="*/ 9 h 11"/>
                <a:gd name="T30" fmla="*/ 0 w 14"/>
                <a:gd name="T3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1">
                  <a:moveTo>
                    <a:pt x="0" y="10"/>
                  </a:moveTo>
                  <a:cubicBezTo>
                    <a:pt x="0" y="10"/>
                    <a:pt x="2" y="10"/>
                    <a:pt x="5" y="9"/>
                  </a:cubicBezTo>
                  <a:cubicBezTo>
                    <a:pt x="6" y="9"/>
                    <a:pt x="8" y="8"/>
                    <a:pt x="10" y="7"/>
                  </a:cubicBezTo>
                  <a:cubicBezTo>
                    <a:pt x="11" y="6"/>
                    <a:pt x="12" y="6"/>
                    <a:pt x="13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3"/>
                    <a:pt x="13" y="2"/>
                    <a:pt x="13" y="2"/>
                  </a:cubicBezTo>
                  <a:cubicBezTo>
                    <a:pt x="7" y="0"/>
                    <a:pt x="3" y="4"/>
                    <a:pt x="2" y="6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9"/>
                    <a:pt x="2" y="7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8" y="2"/>
                    <a:pt x="10" y="2"/>
                    <a:pt x="12" y="2"/>
                  </a:cubicBezTo>
                  <a:cubicBezTo>
                    <a:pt x="13" y="3"/>
                    <a:pt x="13" y="4"/>
                    <a:pt x="12" y="5"/>
                  </a:cubicBezTo>
                  <a:cubicBezTo>
                    <a:pt x="12" y="5"/>
                    <a:pt x="11" y="6"/>
                    <a:pt x="10" y="6"/>
                  </a:cubicBezTo>
                  <a:cubicBezTo>
                    <a:pt x="8" y="7"/>
                    <a:pt x="6" y="8"/>
                    <a:pt x="5" y="9"/>
                  </a:cubicBezTo>
                  <a:cubicBezTo>
                    <a:pt x="2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7">
              <a:extLst>
                <a:ext uri="{FF2B5EF4-FFF2-40B4-BE49-F238E27FC236}">
                  <a16:creationId xmlns:a16="http://schemas.microsoft.com/office/drawing/2014/main" id="{BC44D94A-4BD9-43AF-93E4-9D1551A5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3301"/>
              <a:ext cx="21" cy="21"/>
            </a:xfrm>
            <a:custGeom>
              <a:avLst/>
              <a:gdLst>
                <a:gd name="T0" fmla="*/ 8 w 9"/>
                <a:gd name="T1" fmla="*/ 9 h 9"/>
                <a:gd name="T2" fmla="*/ 8 w 9"/>
                <a:gd name="T3" fmla="*/ 6 h 9"/>
                <a:gd name="T4" fmla="*/ 6 w 9"/>
                <a:gd name="T5" fmla="*/ 2 h 9"/>
                <a:gd name="T6" fmla="*/ 1 w 9"/>
                <a:gd name="T7" fmla="*/ 1 h 9"/>
                <a:gd name="T8" fmla="*/ 0 w 9"/>
                <a:gd name="T9" fmla="*/ 3 h 9"/>
                <a:gd name="T10" fmla="*/ 2 w 9"/>
                <a:gd name="T11" fmla="*/ 5 h 9"/>
                <a:gd name="T12" fmla="*/ 5 w 9"/>
                <a:gd name="T13" fmla="*/ 8 h 9"/>
                <a:gd name="T14" fmla="*/ 8 w 9"/>
                <a:gd name="T15" fmla="*/ 9 h 9"/>
                <a:gd name="T16" fmla="*/ 5 w 9"/>
                <a:gd name="T17" fmla="*/ 7 h 9"/>
                <a:gd name="T18" fmla="*/ 2 w 9"/>
                <a:gd name="T19" fmla="*/ 5 h 9"/>
                <a:gd name="T20" fmla="*/ 2 w 9"/>
                <a:gd name="T21" fmla="*/ 1 h 9"/>
                <a:gd name="T22" fmla="*/ 6 w 9"/>
                <a:gd name="T23" fmla="*/ 3 h 9"/>
                <a:gd name="T24" fmla="*/ 8 w 9"/>
                <a:gd name="T25" fmla="*/ 6 h 9"/>
                <a:gd name="T26" fmla="*/ 8 w 9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8" y="9"/>
                  </a:moveTo>
                  <a:cubicBezTo>
                    <a:pt x="8" y="9"/>
                    <a:pt x="9" y="8"/>
                    <a:pt x="8" y="6"/>
                  </a:cubicBezTo>
                  <a:cubicBezTo>
                    <a:pt x="8" y="5"/>
                    <a:pt x="7" y="3"/>
                    <a:pt x="6" y="2"/>
                  </a:cubicBezTo>
                  <a:cubicBezTo>
                    <a:pt x="5" y="1"/>
                    <a:pt x="4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2" y="5"/>
                  </a:cubicBezTo>
                  <a:cubicBezTo>
                    <a:pt x="3" y="6"/>
                    <a:pt x="4" y="7"/>
                    <a:pt x="5" y="8"/>
                  </a:cubicBezTo>
                  <a:cubicBezTo>
                    <a:pt x="6" y="9"/>
                    <a:pt x="8" y="9"/>
                    <a:pt x="8" y="9"/>
                  </a:cubicBezTo>
                  <a:cubicBezTo>
                    <a:pt x="8" y="9"/>
                    <a:pt x="7" y="8"/>
                    <a:pt x="5" y="7"/>
                  </a:cubicBezTo>
                  <a:cubicBezTo>
                    <a:pt x="4" y="7"/>
                    <a:pt x="3" y="6"/>
                    <a:pt x="2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3" y="1"/>
                    <a:pt x="5" y="2"/>
                    <a:pt x="6" y="3"/>
                  </a:cubicBezTo>
                  <a:cubicBezTo>
                    <a:pt x="7" y="4"/>
                    <a:pt x="7" y="5"/>
                    <a:pt x="8" y="6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68">
              <a:extLst>
                <a:ext uri="{FF2B5EF4-FFF2-40B4-BE49-F238E27FC236}">
                  <a16:creationId xmlns:a16="http://schemas.microsoft.com/office/drawing/2014/main" id="{5F8F8D07-E84E-46A4-9F92-1D3DFFFD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" y="3344"/>
              <a:ext cx="76" cy="45"/>
            </a:xfrm>
            <a:custGeom>
              <a:avLst/>
              <a:gdLst>
                <a:gd name="T0" fmla="*/ 0 w 32"/>
                <a:gd name="T1" fmla="*/ 2 h 19"/>
                <a:gd name="T2" fmla="*/ 5 w 32"/>
                <a:gd name="T3" fmla="*/ 1 h 19"/>
                <a:gd name="T4" fmla="*/ 19 w 32"/>
                <a:gd name="T5" fmla="*/ 4 h 19"/>
                <a:gd name="T6" fmla="*/ 29 w 32"/>
                <a:gd name="T7" fmla="*/ 13 h 19"/>
                <a:gd name="T8" fmla="*/ 32 w 32"/>
                <a:gd name="T9" fmla="*/ 19 h 19"/>
                <a:gd name="T10" fmla="*/ 31 w 32"/>
                <a:gd name="T11" fmla="*/ 17 h 19"/>
                <a:gd name="T12" fmla="*/ 30 w 32"/>
                <a:gd name="T13" fmla="*/ 13 h 19"/>
                <a:gd name="T14" fmla="*/ 19 w 32"/>
                <a:gd name="T15" fmla="*/ 3 h 19"/>
                <a:gd name="T16" fmla="*/ 5 w 32"/>
                <a:gd name="T17" fmla="*/ 1 h 19"/>
                <a:gd name="T18" fmla="*/ 1 w 32"/>
                <a:gd name="T19" fmla="*/ 2 h 19"/>
                <a:gd name="T20" fmla="*/ 0 w 32"/>
                <a:gd name="T21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9">
                  <a:moveTo>
                    <a:pt x="0" y="2"/>
                  </a:moveTo>
                  <a:cubicBezTo>
                    <a:pt x="0" y="2"/>
                    <a:pt x="2" y="2"/>
                    <a:pt x="5" y="1"/>
                  </a:cubicBezTo>
                  <a:cubicBezTo>
                    <a:pt x="9" y="1"/>
                    <a:pt x="14" y="1"/>
                    <a:pt x="19" y="4"/>
                  </a:cubicBezTo>
                  <a:cubicBezTo>
                    <a:pt x="24" y="6"/>
                    <a:pt x="27" y="10"/>
                    <a:pt x="29" y="13"/>
                  </a:cubicBezTo>
                  <a:cubicBezTo>
                    <a:pt x="31" y="16"/>
                    <a:pt x="31" y="19"/>
                    <a:pt x="32" y="19"/>
                  </a:cubicBezTo>
                  <a:cubicBezTo>
                    <a:pt x="32" y="19"/>
                    <a:pt x="31" y="18"/>
                    <a:pt x="31" y="17"/>
                  </a:cubicBezTo>
                  <a:cubicBezTo>
                    <a:pt x="31" y="16"/>
                    <a:pt x="30" y="15"/>
                    <a:pt x="30" y="13"/>
                  </a:cubicBezTo>
                  <a:cubicBezTo>
                    <a:pt x="28" y="10"/>
                    <a:pt x="25" y="6"/>
                    <a:pt x="19" y="3"/>
                  </a:cubicBezTo>
                  <a:cubicBezTo>
                    <a:pt x="14" y="0"/>
                    <a:pt x="9" y="0"/>
                    <a:pt x="5" y="1"/>
                  </a:cubicBezTo>
                  <a:cubicBezTo>
                    <a:pt x="4" y="1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69">
              <a:extLst>
                <a:ext uri="{FF2B5EF4-FFF2-40B4-BE49-F238E27FC236}">
                  <a16:creationId xmlns:a16="http://schemas.microsoft.com/office/drawing/2014/main" id="{6014468A-2FD1-4911-8936-CD4DA218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3356"/>
              <a:ext cx="55" cy="11"/>
            </a:xfrm>
            <a:custGeom>
              <a:avLst/>
              <a:gdLst>
                <a:gd name="T0" fmla="*/ 0 w 23"/>
                <a:gd name="T1" fmla="*/ 5 h 5"/>
                <a:gd name="T2" fmla="*/ 12 w 23"/>
                <a:gd name="T3" fmla="*/ 4 h 5"/>
                <a:gd name="T4" fmla="*/ 23 w 23"/>
                <a:gd name="T5" fmla="*/ 0 h 5"/>
                <a:gd name="T6" fmla="*/ 12 w 23"/>
                <a:gd name="T7" fmla="*/ 3 h 5"/>
                <a:gd name="T8" fmla="*/ 0 w 2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">
                  <a:moveTo>
                    <a:pt x="0" y="5"/>
                  </a:moveTo>
                  <a:cubicBezTo>
                    <a:pt x="0" y="5"/>
                    <a:pt x="5" y="5"/>
                    <a:pt x="12" y="4"/>
                  </a:cubicBezTo>
                  <a:cubicBezTo>
                    <a:pt x="18" y="2"/>
                    <a:pt x="23" y="1"/>
                    <a:pt x="23" y="0"/>
                  </a:cubicBezTo>
                  <a:cubicBezTo>
                    <a:pt x="23" y="0"/>
                    <a:pt x="18" y="1"/>
                    <a:pt x="12" y="3"/>
                  </a:cubicBezTo>
                  <a:cubicBezTo>
                    <a:pt x="5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70">
              <a:extLst>
                <a:ext uri="{FF2B5EF4-FFF2-40B4-BE49-F238E27FC236}">
                  <a16:creationId xmlns:a16="http://schemas.microsoft.com/office/drawing/2014/main" id="{6D971057-D472-43F3-9848-9130DF0B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3372"/>
              <a:ext cx="8" cy="12"/>
            </a:xfrm>
            <a:custGeom>
              <a:avLst/>
              <a:gdLst>
                <a:gd name="T0" fmla="*/ 0 w 3"/>
                <a:gd name="T1" fmla="*/ 1 h 5"/>
                <a:gd name="T2" fmla="*/ 1 w 3"/>
                <a:gd name="T3" fmla="*/ 3 h 5"/>
                <a:gd name="T4" fmla="*/ 3 w 3"/>
                <a:gd name="T5" fmla="*/ 4 h 5"/>
                <a:gd name="T6" fmla="*/ 2 w 3"/>
                <a:gd name="T7" fmla="*/ 2 h 5"/>
                <a:gd name="T8" fmla="*/ 0 w 3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0" y="1"/>
                    <a:pt x="0" y="1"/>
                    <a:pt x="1" y="3"/>
                  </a:cubicBezTo>
                  <a:cubicBezTo>
                    <a:pt x="2" y="4"/>
                    <a:pt x="2" y="5"/>
                    <a:pt x="3" y="4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71">
              <a:extLst>
                <a:ext uri="{FF2B5EF4-FFF2-40B4-BE49-F238E27FC236}">
                  <a16:creationId xmlns:a16="http://schemas.microsoft.com/office/drawing/2014/main" id="{AE456E0F-AABD-44AC-88B7-6302E6D43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3358"/>
              <a:ext cx="7" cy="7"/>
            </a:xfrm>
            <a:custGeom>
              <a:avLst/>
              <a:gdLst>
                <a:gd name="T0" fmla="*/ 0 w 3"/>
                <a:gd name="T1" fmla="*/ 1 h 3"/>
                <a:gd name="T2" fmla="*/ 1 w 3"/>
                <a:gd name="T3" fmla="*/ 2 h 3"/>
                <a:gd name="T4" fmla="*/ 3 w 3"/>
                <a:gd name="T5" fmla="*/ 3 h 3"/>
                <a:gd name="T6" fmla="*/ 2 w 3"/>
                <a:gd name="T7" fmla="*/ 1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72">
              <a:extLst>
                <a:ext uri="{FF2B5EF4-FFF2-40B4-BE49-F238E27FC236}">
                  <a16:creationId xmlns:a16="http://schemas.microsoft.com/office/drawing/2014/main" id="{28F1AFF5-5E73-44DE-A799-1D2EEA21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3353"/>
              <a:ext cx="12" cy="5"/>
            </a:xfrm>
            <a:custGeom>
              <a:avLst/>
              <a:gdLst>
                <a:gd name="T0" fmla="*/ 0 w 5"/>
                <a:gd name="T1" fmla="*/ 1 h 2"/>
                <a:gd name="T2" fmla="*/ 2 w 5"/>
                <a:gd name="T3" fmla="*/ 1 h 2"/>
                <a:gd name="T4" fmla="*/ 4 w 5"/>
                <a:gd name="T5" fmla="*/ 2 h 2"/>
                <a:gd name="T6" fmla="*/ 2 w 5"/>
                <a:gd name="T7" fmla="*/ 0 h 2"/>
                <a:gd name="T8" fmla="*/ 0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3">
              <a:extLst>
                <a:ext uri="{FF2B5EF4-FFF2-40B4-BE49-F238E27FC236}">
                  <a16:creationId xmlns:a16="http://schemas.microsoft.com/office/drawing/2014/main" id="{4C1F2AFB-DD31-4E16-A311-2E1AACF97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3353"/>
              <a:ext cx="5" cy="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1 h 1"/>
                <a:gd name="T6" fmla="*/ 1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74">
              <a:extLst>
                <a:ext uri="{FF2B5EF4-FFF2-40B4-BE49-F238E27FC236}">
                  <a16:creationId xmlns:a16="http://schemas.microsoft.com/office/drawing/2014/main" id="{FA70B028-0D5A-4C41-9D63-ADBF45A0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3289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0 h 7"/>
                <a:gd name="T4" fmla="*/ 3 w 3"/>
                <a:gd name="T5" fmla="*/ 7 h 7"/>
                <a:gd name="T6" fmla="*/ 3 w 3"/>
                <a:gd name="T7" fmla="*/ 7 h 7"/>
                <a:gd name="T8" fmla="*/ 3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0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75">
              <a:extLst>
                <a:ext uri="{FF2B5EF4-FFF2-40B4-BE49-F238E27FC236}">
                  <a16:creationId xmlns:a16="http://schemas.microsoft.com/office/drawing/2014/main" id="{37A9715E-3FD5-4256-AAA7-E380997F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3289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0 h 7"/>
                <a:gd name="T4" fmla="*/ 3 w 3"/>
                <a:gd name="T5" fmla="*/ 7 h 7"/>
                <a:gd name="T6" fmla="*/ 3 w 3"/>
                <a:gd name="T7" fmla="*/ 7 h 7"/>
                <a:gd name="T8" fmla="*/ 3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0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76">
              <a:extLst>
                <a:ext uri="{FF2B5EF4-FFF2-40B4-BE49-F238E27FC236}">
                  <a16:creationId xmlns:a16="http://schemas.microsoft.com/office/drawing/2014/main" id="{00FD09EC-AEB3-45FA-95A9-7F0E4A559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325"/>
              <a:ext cx="2" cy="14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0 w 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77">
              <a:extLst>
                <a:ext uri="{FF2B5EF4-FFF2-40B4-BE49-F238E27FC236}">
                  <a16:creationId xmlns:a16="http://schemas.microsoft.com/office/drawing/2014/main" id="{F4739F12-B75B-4B6A-B2AC-DF2CE673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325"/>
              <a:ext cx="2" cy="14"/>
            </a:xfrm>
            <a:custGeom>
              <a:avLst/>
              <a:gdLst>
                <a:gd name="T0" fmla="*/ 0 w 2"/>
                <a:gd name="T1" fmla="*/ 0 h 14"/>
                <a:gd name="T2" fmla="*/ 0 w 2"/>
                <a:gd name="T3" fmla="*/ 0 h 14"/>
                <a:gd name="T4" fmla="*/ 2 w 2"/>
                <a:gd name="T5" fmla="*/ 14 h 14"/>
                <a:gd name="T6" fmla="*/ 0 w 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78">
              <a:extLst>
                <a:ext uri="{FF2B5EF4-FFF2-40B4-BE49-F238E27FC236}">
                  <a16:creationId xmlns:a16="http://schemas.microsoft.com/office/drawing/2014/main" id="{7FB13955-078B-45CF-8EA1-11E21D465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289"/>
              <a:ext cx="188" cy="50"/>
            </a:xfrm>
            <a:custGeom>
              <a:avLst/>
              <a:gdLst>
                <a:gd name="T0" fmla="*/ 185 w 188"/>
                <a:gd name="T1" fmla="*/ 0 h 50"/>
                <a:gd name="T2" fmla="*/ 0 w 188"/>
                <a:gd name="T3" fmla="*/ 36 h 50"/>
                <a:gd name="T4" fmla="*/ 2 w 188"/>
                <a:gd name="T5" fmla="*/ 50 h 50"/>
                <a:gd name="T6" fmla="*/ 2 w 188"/>
                <a:gd name="T7" fmla="*/ 50 h 50"/>
                <a:gd name="T8" fmla="*/ 188 w 188"/>
                <a:gd name="T9" fmla="*/ 7 h 50"/>
                <a:gd name="T10" fmla="*/ 185 w 188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0">
                  <a:moveTo>
                    <a:pt x="185" y="0"/>
                  </a:moveTo>
                  <a:lnTo>
                    <a:pt x="0" y="3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88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79">
              <a:extLst>
                <a:ext uri="{FF2B5EF4-FFF2-40B4-BE49-F238E27FC236}">
                  <a16:creationId xmlns:a16="http://schemas.microsoft.com/office/drawing/2014/main" id="{F6764F79-B6BB-4297-9788-A93DBABC0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3289"/>
              <a:ext cx="188" cy="50"/>
            </a:xfrm>
            <a:custGeom>
              <a:avLst/>
              <a:gdLst>
                <a:gd name="T0" fmla="*/ 185 w 188"/>
                <a:gd name="T1" fmla="*/ 0 h 50"/>
                <a:gd name="T2" fmla="*/ 0 w 188"/>
                <a:gd name="T3" fmla="*/ 36 h 50"/>
                <a:gd name="T4" fmla="*/ 2 w 188"/>
                <a:gd name="T5" fmla="*/ 50 h 50"/>
                <a:gd name="T6" fmla="*/ 2 w 188"/>
                <a:gd name="T7" fmla="*/ 50 h 50"/>
                <a:gd name="T8" fmla="*/ 188 w 188"/>
                <a:gd name="T9" fmla="*/ 7 h 50"/>
                <a:gd name="T10" fmla="*/ 185 w 188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0">
                  <a:moveTo>
                    <a:pt x="185" y="0"/>
                  </a:moveTo>
                  <a:lnTo>
                    <a:pt x="0" y="3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88" y="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80">
              <a:extLst>
                <a:ext uri="{FF2B5EF4-FFF2-40B4-BE49-F238E27FC236}">
                  <a16:creationId xmlns:a16="http://schemas.microsoft.com/office/drawing/2014/main" id="{3D776416-9E83-40F3-A8B8-9896FDD33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" y="1598"/>
              <a:ext cx="228" cy="169"/>
            </a:xfrm>
            <a:custGeom>
              <a:avLst/>
              <a:gdLst>
                <a:gd name="T0" fmla="*/ 0 w 96"/>
                <a:gd name="T1" fmla="*/ 31 h 71"/>
                <a:gd name="T2" fmla="*/ 15 w 96"/>
                <a:gd name="T3" fmla="*/ 17 h 71"/>
                <a:gd name="T4" fmla="*/ 57 w 96"/>
                <a:gd name="T5" fmla="*/ 1 h 71"/>
                <a:gd name="T6" fmla="*/ 55 w 96"/>
                <a:gd name="T7" fmla="*/ 16 h 71"/>
                <a:gd name="T8" fmla="*/ 49 w 96"/>
                <a:gd name="T9" fmla="*/ 18 h 71"/>
                <a:gd name="T10" fmla="*/ 71 w 96"/>
                <a:gd name="T11" fmla="*/ 20 h 71"/>
                <a:gd name="T12" fmla="*/ 96 w 96"/>
                <a:gd name="T13" fmla="*/ 43 h 71"/>
                <a:gd name="T14" fmla="*/ 90 w 96"/>
                <a:gd name="T15" fmla="*/ 47 h 71"/>
                <a:gd name="T16" fmla="*/ 96 w 96"/>
                <a:gd name="T17" fmla="*/ 60 h 71"/>
                <a:gd name="T18" fmla="*/ 92 w 96"/>
                <a:gd name="T19" fmla="*/ 65 h 71"/>
                <a:gd name="T20" fmla="*/ 84 w 96"/>
                <a:gd name="T21" fmla="*/ 58 h 71"/>
                <a:gd name="T22" fmla="*/ 87 w 96"/>
                <a:gd name="T23" fmla="*/ 67 h 71"/>
                <a:gd name="T24" fmla="*/ 78 w 96"/>
                <a:gd name="T25" fmla="*/ 67 h 71"/>
                <a:gd name="T26" fmla="*/ 76 w 96"/>
                <a:gd name="T27" fmla="*/ 62 h 71"/>
                <a:gd name="T28" fmla="*/ 72 w 96"/>
                <a:gd name="T29" fmla="*/ 63 h 71"/>
                <a:gd name="T30" fmla="*/ 72 w 96"/>
                <a:gd name="T31" fmla="*/ 69 h 71"/>
                <a:gd name="T32" fmla="*/ 5 w 96"/>
                <a:gd name="T33" fmla="*/ 71 h 71"/>
                <a:gd name="T34" fmla="*/ 0 w 96"/>
                <a:gd name="T35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71">
                  <a:moveTo>
                    <a:pt x="0" y="31"/>
                  </a:moveTo>
                  <a:cubicBezTo>
                    <a:pt x="0" y="30"/>
                    <a:pt x="13" y="17"/>
                    <a:pt x="15" y="17"/>
                  </a:cubicBezTo>
                  <a:cubicBezTo>
                    <a:pt x="17" y="16"/>
                    <a:pt x="57" y="0"/>
                    <a:pt x="57" y="1"/>
                  </a:cubicBezTo>
                  <a:cubicBezTo>
                    <a:pt x="58" y="3"/>
                    <a:pt x="63" y="12"/>
                    <a:pt x="55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96" y="39"/>
                    <a:pt x="96" y="43"/>
                  </a:cubicBezTo>
                  <a:cubicBezTo>
                    <a:pt x="95" y="47"/>
                    <a:pt x="92" y="49"/>
                    <a:pt x="90" y="47"/>
                  </a:cubicBezTo>
                  <a:cubicBezTo>
                    <a:pt x="88" y="46"/>
                    <a:pt x="96" y="60"/>
                    <a:pt x="96" y="60"/>
                  </a:cubicBezTo>
                  <a:cubicBezTo>
                    <a:pt x="96" y="60"/>
                    <a:pt x="96" y="66"/>
                    <a:pt x="92" y="65"/>
                  </a:cubicBezTo>
                  <a:cubicBezTo>
                    <a:pt x="89" y="64"/>
                    <a:pt x="84" y="58"/>
                    <a:pt x="84" y="58"/>
                  </a:cubicBezTo>
                  <a:cubicBezTo>
                    <a:pt x="84" y="58"/>
                    <a:pt x="89" y="66"/>
                    <a:pt x="87" y="67"/>
                  </a:cubicBezTo>
                  <a:cubicBezTo>
                    <a:pt x="86" y="69"/>
                    <a:pt x="79" y="69"/>
                    <a:pt x="78" y="67"/>
                  </a:cubicBezTo>
                  <a:cubicBezTo>
                    <a:pt x="77" y="66"/>
                    <a:pt x="76" y="62"/>
                    <a:pt x="76" y="62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" y="71"/>
                    <a:pt x="5" y="71"/>
                    <a:pt x="5" y="71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1">
              <a:extLst>
                <a:ext uri="{FF2B5EF4-FFF2-40B4-BE49-F238E27FC236}">
                  <a16:creationId xmlns:a16="http://schemas.microsoft.com/office/drawing/2014/main" id="{6F07792E-0E9B-43E0-9660-6646664A9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1237"/>
              <a:ext cx="672" cy="582"/>
            </a:xfrm>
            <a:custGeom>
              <a:avLst/>
              <a:gdLst>
                <a:gd name="T0" fmla="*/ 47 w 672"/>
                <a:gd name="T1" fmla="*/ 0 h 582"/>
                <a:gd name="T2" fmla="*/ 97 w 672"/>
                <a:gd name="T3" fmla="*/ 57 h 582"/>
                <a:gd name="T4" fmla="*/ 289 w 672"/>
                <a:gd name="T5" fmla="*/ 395 h 582"/>
                <a:gd name="T6" fmla="*/ 664 w 672"/>
                <a:gd name="T7" fmla="*/ 433 h 582"/>
                <a:gd name="T8" fmla="*/ 672 w 672"/>
                <a:gd name="T9" fmla="*/ 542 h 582"/>
                <a:gd name="T10" fmla="*/ 239 w 672"/>
                <a:gd name="T11" fmla="*/ 582 h 582"/>
                <a:gd name="T12" fmla="*/ 0 w 672"/>
                <a:gd name="T13" fmla="*/ 145 h 582"/>
                <a:gd name="T14" fmla="*/ 47 w 672"/>
                <a:gd name="T1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582">
                  <a:moveTo>
                    <a:pt x="47" y="0"/>
                  </a:moveTo>
                  <a:lnTo>
                    <a:pt x="97" y="57"/>
                  </a:lnTo>
                  <a:lnTo>
                    <a:pt x="289" y="395"/>
                  </a:lnTo>
                  <a:lnTo>
                    <a:pt x="664" y="433"/>
                  </a:lnTo>
                  <a:lnTo>
                    <a:pt x="672" y="542"/>
                  </a:lnTo>
                  <a:lnTo>
                    <a:pt x="239" y="582"/>
                  </a:lnTo>
                  <a:lnTo>
                    <a:pt x="0" y="14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82">
              <a:extLst>
                <a:ext uri="{FF2B5EF4-FFF2-40B4-BE49-F238E27FC236}">
                  <a16:creationId xmlns:a16="http://schemas.microsoft.com/office/drawing/2014/main" id="{8FC36A6E-F84F-4658-951C-4B61C069F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1121"/>
              <a:ext cx="617" cy="936"/>
            </a:xfrm>
            <a:custGeom>
              <a:avLst/>
              <a:gdLst>
                <a:gd name="T0" fmla="*/ 177 w 260"/>
                <a:gd name="T1" fmla="*/ 119 h 394"/>
                <a:gd name="T2" fmla="*/ 162 w 260"/>
                <a:gd name="T3" fmla="*/ 59 h 394"/>
                <a:gd name="T4" fmla="*/ 161 w 260"/>
                <a:gd name="T5" fmla="*/ 40 h 394"/>
                <a:gd name="T6" fmla="*/ 73 w 260"/>
                <a:gd name="T7" fmla="*/ 0 h 394"/>
                <a:gd name="T8" fmla="*/ 57 w 260"/>
                <a:gd name="T9" fmla="*/ 21 h 394"/>
                <a:gd name="T10" fmla="*/ 59 w 260"/>
                <a:gd name="T11" fmla="*/ 22 h 394"/>
                <a:gd name="T12" fmla="*/ 3 w 260"/>
                <a:gd name="T13" fmla="*/ 126 h 394"/>
                <a:gd name="T14" fmla="*/ 84 w 260"/>
                <a:gd name="T15" fmla="*/ 394 h 394"/>
                <a:gd name="T16" fmla="*/ 260 w 260"/>
                <a:gd name="T17" fmla="*/ 343 h 394"/>
                <a:gd name="T18" fmla="*/ 177 w 260"/>
                <a:gd name="T19" fmla="*/ 11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394">
                  <a:moveTo>
                    <a:pt x="177" y="119"/>
                  </a:moveTo>
                  <a:cubicBezTo>
                    <a:pt x="162" y="59"/>
                    <a:pt x="162" y="59"/>
                    <a:pt x="162" y="59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2" y="29"/>
                    <a:pt x="0" y="85"/>
                    <a:pt x="3" y="126"/>
                  </a:cubicBezTo>
                  <a:cubicBezTo>
                    <a:pt x="6" y="162"/>
                    <a:pt x="84" y="394"/>
                    <a:pt x="84" y="394"/>
                  </a:cubicBezTo>
                  <a:cubicBezTo>
                    <a:pt x="260" y="343"/>
                    <a:pt x="260" y="343"/>
                    <a:pt x="260" y="343"/>
                  </a:cubicBezTo>
                  <a:lnTo>
                    <a:pt x="177" y="11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83">
              <a:extLst>
                <a:ext uri="{FF2B5EF4-FFF2-40B4-BE49-F238E27FC236}">
                  <a16:creationId xmlns:a16="http://schemas.microsoft.com/office/drawing/2014/main" id="{88113F52-F64B-4B8E-A35D-65797C0CC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264"/>
              <a:ext cx="325" cy="693"/>
            </a:xfrm>
            <a:custGeom>
              <a:avLst/>
              <a:gdLst>
                <a:gd name="T0" fmla="*/ 5 w 137"/>
                <a:gd name="T1" fmla="*/ 0 h 292"/>
                <a:gd name="T2" fmla="*/ 0 w 137"/>
                <a:gd name="T3" fmla="*/ 24 h 292"/>
                <a:gd name="T4" fmla="*/ 13 w 137"/>
                <a:gd name="T5" fmla="*/ 49 h 292"/>
                <a:gd name="T6" fmla="*/ 13 w 137"/>
                <a:gd name="T7" fmla="*/ 67 h 292"/>
                <a:gd name="T8" fmla="*/ 105 w 137"/>
                <a:gd name="T9" fmla="*/ 283 h 292"/>
                <a:gd name="T10" fmla="*/ 133 w 137"/>
                <a:gd name="T11" fmla="*/ 292 h 292"/>
                <a:gd name="T12" fmla="*/ 137 w 137"/>
                <a:gd name="T13" fmla="*/ 273 h 292"/>
                <a:gd name="T14" fmla="*/ 47 w 137"/>
                <a:gd name="T15" fmla="*/ 105 h 292"/>
                <a:gd name="T16" fmla="*/ 14 w 137"/>
                <a:gd name="T17" fmla="*/ 14 h 292"/>
                <a:gd name="T18" fmla="*/ 5 w 137"/>
                <a:gd name="T1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92">
                  <a:moveTo>
                    <a:pt x="5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05" y="283"/>
                    <a:pt x="105" y="283"/>
                    <a:pt x="105" y="283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7" y="273"/>
                    <a:pt x="60" y="142"/>
                    <a:pt x="47" y="105"/>
                  </a:cubicBezTo>
                  <a:cubicBezTo>
                    <a:pt x="34" y="68"/>
                    <a:pt x="14" y="14"/>
                    <a:pt x="14" y="1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84">
              <a:extLst>
                <a:ext uri="{FF2B5EF4-FFF2-40B4-BE49-F238E27FC236}">
                  <a16:creationId xmlns:a16="http://schemas.microsoft.com/office/drawing/2014/main" id="{1295DD66-58F2-4333-B7D2-6C20FDA4E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1332"/>
              <a:ext cx="890" cy="561"/>
            </a:xfrm>
            <a:custGeom>
              <a:avLst/>
              <a:gdLst>
                <a:gd name="T0" fmla="*/ 0 w 375"/>
                <a:gd name="T1" fmla="*/ 80 h 236"/>
                <a:gd name="T2" fmla="*/ 160 w 375"/>
                <a:gd name="T3" fmla="*/ 236 h 236"/>
                <a:gd name="T4" fmla="*/ 375 w 375"/>
                <a:gd name="T5" fmla="*/ 194 h 236"/>
                <a:gd name="T6" fmla="*/ 368 w 375"/>
                <a:gd name="T7" fmla="*/ 148 h 236"/>
                <a:gd name="T8" fmla="*/ 221 w 375"/>
                <a:gd name="T9" fmla="*/ 152 h 236"/>
                <a:gd name="T10" fmla="*/ 183 w 375"/>
                <a:gd name="T11" fmla="*/ 135 h 236"/>
                <a:gd name="T12" fmla="*/ 81 w 375"/>
                <a:gd name="T13" fmla="*/ 3 h 236"/>
                <a:gd name="T14" fmla="*/ 0 w 375"/>
                <a:gd name="T15" fmla="*/ 8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36">
                  <a:moveTo>
                    <a:pt x="0" y="80"/>
                  </a:moveTo>
                  <a:cubicBezTo>
                    <a:pt x="0" y="82"/>
                    <a:pt x="160" y="236"/>
                    <a:pt x="160" y="236"/>
                  </a:cubicBezTo>
                  <a:cubicBezTo>
                    <a:pt x="375" y="194"/>
                    <a:pt x="375" y="194"/>
                    <a:pt x="375" y="194"/>
                  </a:cubicBezTo>
                  <a:cubicBezTo>
                    <a:pt x="368" y="148"/>
                    <a:pt x="368" y="148"/>
                    <a:pt x="368" y="148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05" y="153"/>
                    <a:pt x="192" y="147"/>
                    <a:pt x="183" y="135"/>
                  </a:cubicBezTo>
                  <a:cubicBezTo>
                    <a:pt x="151" y="94"/>
                    <a:pt x="83" y="5"/>
                    <a:pt x="81" y="3"/>
                  </a:cubicBezTo>
                  <a:cubicBezTo>
                    <a:pt x="7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85">
              <a:extLst>
                <a:ext uri="{FF2B5EF4-FFF2-40B4-BE49-F238E27FC236}">
                  <a16:creationId xmlns:a16="http://schemas.microsoft.com/office/drawing/2014/main" id="{C45E34DD-F5B5-46DE-B914-86E28A4E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318"/>
              <a:ext cx="888" cy="565"/>
            </a:xfrm>
            <a:custGeom>
              <a:avLst/>
              <a:gdLst>
                <a:gd name="T0" fmla="*/ 367 w 374"/>
                <a:gd name="T1" fmla="*/ 157 h 238"/>
                <a:gd name="T2" fmla="*/ 374 w 374"/>
                <a:gd name="T3" fmla="*/ 200 h 238"/>
                <a:gd name="T4" fmla="*/ 373 w 374"/>
                <a:gd name="T5" fmla="*/ 201 h 238"/>
                <a:gd name="T6" fmla="*/ 187 w 374"/>
                <a:gd name="T7" fmla="*/ 237 h 238"/>
                <a:gd name="T8" fmla="*/ 143 w 374"/>
                <a:gd name="T9" fmla="*/ 229 h 238"/>
                <a:gd name="T10" fmla="*/ 120 w 374"/>
                <a:gd name="T11" fmla="*/ 207 h 238"/>
                <a:gd name="T12" fmla="*/ 7 w 374"/>
                <a:gd name="T13" fmla="*/ 76 h 238"/>
                <a:gd name="T14" fmla="*/ 6 w 374"/>
                <a:gd name="T15" fmla="*/ 76 h 238"/>
                <a:gd name="T16" fmla="*/ 1 w 374"/>
                <a:gd name="T17" fmla="*/ 50 h 238"/>
                <a:gd name="T18" fmla="*/ 24 w 374"/>
                <a:gd name="T19" fmla="*/ 8 h 238"/>
                <a:gd name="T20" fmla="*/ 71 w 374"/>
                <a:gd name="T21" fmla="*/ 5 h 238"/>
                <a:gd name="T22" fmla="*/ 103 w 374"/>
                <a:gd name="T23" fmla="*/ 37 h 238"/>
                <a:gd name="T24" fmla="*/ 167 w 374"/>
                <a:gd name="T25" fmla="*/ 121 h 238"/>
                <a:gd name="T26" fmla="*/ 191 w 374"/>
                <a:gd name="T27" fmla="*/ 149 h 238"/>
                <a:gd name="T28" fmla="*/ 223 w 374"/>
                <a:gd name="T29" fmla="*/ 156 h 238"/>
                <a:gd name="T30" fmla="*/ 357 w 374"/>
                <a:gd name="T31" fmla="*/ 154 h 238"/>
                <a:gd name="T32" fmla="*/ 366 w 374"/>
                <a:gd name="T33" fmla="*/ 154 h 238"/>
                <a:gd name="T34" fmla="*/ 356 w 374"/>
                <a:gd name="T35" fmla="*/ 155 h 238"/>
                <a:gd name="T36" fmla="*/ 223 w 374"/>
                <a:gd name="T37" fmla="*/ 158 h 238"/>
                <a:gd name="T38" fmla="*/ 190 w 374"/>
                <a:gd name="T39" fmla="*/ 151 h 238"/>
                <a:gd name="T40" fmla="*/ 165 w 374"/>
                <a:gd name="T41" fmla="*/ 122 h 238"/>
                <a:gd name="T42" fmla="*/ 102 w 374"/>
                <a:gd name="T43" fmla="*/ 39 h 238"/>
                <a:gd name="T44" fmla="*/ 70 w 374"/>
                <a:gd name="T45" fmla="*/ 7 h 238"/>
                <a:gd name="T46" fmla="*/ 9 w 374"/>
                <a:gd name="T47" fmla="*/ 26 h 238"/>
                <a:gd name="T48" fmla="*/ 8 w 374"/>
                <a:gd name="T49" fmla="*/ 74 h 238"/>
                <a:gd name="T50" fmla="*/ 8 w 374"/>
                <a:gd name="T51" fmla="*/ 75 h 238"/>
                <a:gd name="T52" fmla="*/ 122 w 374"/>
                <a:gd name="T53" fmla="*/ 206 h 238"/>
                <a:gd name="T54" fmla="*/ 144 w 374"/>
                <a:gd name="T55" fmla="*/ 227 h 238"/>
                <a:gd name="T56" fmla="*/ 187 w 374"/>
                <a:gd name="T57" fmla="*/ 235 h 238"/>
                <a:gd name="T58" fmla="*/ 373 w 374"/>
                <a:gd name="T59" fmla="*/ 200 h 238"/>
                <a:gd name="T60" fmla="*/ 368 w 374"/>
                <a:gd name="T61" fmla="*/ 166 h 238"/>
                <a:gd name="T62" fmla="*/ 366 w 374"/>
                <a:gd name="T63" fmla="*/ 15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4" h="238">
                  <a:moveTo>
                    <a:pt x="366" y="154"/>
                  </a:moveTo>
                  <a:cubicBezTo>
                    <a:pt x="366" y="154"/>
                    <a:pt x="367" y="155"/>
                    <a:pt x="367" y="157"/>
                  </a:cubicBezTo>
                  <a:cubicBezTo>
                    <a:pt x="367" y="159"/>
                    <a:pt x="368" y="162"/>
                    <a:pt x="368" y="166"/>
                  </a:cubicBezTo>
                  <a:cubicBezTo>
                    <a:pt x="370" y="174"/>
                    <a:pt x="371" y="185"/>
                    <a:pt x="374" y="200"/>
                  </a:cubicBezTo>
                  <a:cubicBezTo>
                    <a:pt x="374" y="201"/>
                    <a:pt x="374" y="201"/>
                    <a:pt x="374" y="201"/>
                  </a:cubicBezTo>
                  <a:cubicBezTo>
                    <a:pt x="373" y="201"/>
                    <a:pt x="373" y="201"/>
                    <a:pt x="373" y="201"/>
                  </a:cubicBezTo>
                  <a:cubicBezTo>
                    <a:pt x="336" y="208"/>
                    <a:pt x="276" y="219"/>
                    <a:pt x="201" y="234"/>
                  </a:cubicBezTo>
                  <a:cubicBezTo>
                    <a:pt x="197" y="235"/>
                    <a:pt x="192" y="236"/>
                    <a:pt x="187" y="237"/>
                  </a:cubicBezTo>
                  <a:cubicBezTo>
                    <a:pt x="182" y="238"/>
                    <a:pt x="177" y="238"/>
                    <a:pt x="172" y="238"/>
                  </a:cubicBezTo>
                  <a:cubicBezTo>
                    <a:pt x="162" y="238"/>
                    <a:pt x="152" y="235"/>
                    <a:pt x="143" y="229"/>
                  </a:cubicBezTo>
                  <a:cubicBezTo>
                    <a:pt x="139" y="226"/>
                    <a:pt x="134" y="223"/>
                    <a:pt x="131" y="219"/>
                  </a:cubicBezTo>
                  <a:cubicBezTo>
                    <a:pt x="127" y="215"/>
                    <a:pt x="124" y="211"/>
                    <a:pt x="120" y="207"/>
                  </a:cubicBezTo>
                  <a:cubicBezTo>
                    <a:pt x="113" y="199"/>
                    <a:pt x="106" y="191"/>
                    <a:pt x="99" y="182"/>
                  </a:cubicBezTo>
                  <a:cubicBezTo>
                    <a:pt x="69" y="149"/>
                    <a:pt x="39" y="113"/>
                    <a:pt x="7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5"/>
                    <a:pt x="6" y="74"/>
                  </a:cubicBezTo>
                  <a:cubicBezTo>
                    <a:pt x="3" y="67"/>
                    <a:pt x="1" y="58"/>
                    <a:pt x="1" y="50"/>
                  </a:cubicBezTo>
                  <a:cubicBezTo>
                    <a:pt x="0" y="41"/>
                    <a:pt x="2" y="33"/>
                    <a:pt x="7" y="25"/>
                  </a:cubicBezTo>
                  <a:cubicBezTo>
                    <a:pt x="11" y="18"/>
                    <a:pt x="17" y="13"/>
                    <a:pt x="24" y="8"/>
                  </a:cubicBezTo>
                  <a:cubicBezTo>
                    <a:pt x="32" y="4"/>
                    <a:pt x="39" y="1"/>
                    <a:pt x="47" y="1"/>
                  </a:cubicBezTo>
                  <a:cubicBezTo>
                    <a:pt x="56" y="0"/>
                    <a:pt x="64" y="1"/>
                    <a:pt x="71" y="5"/>
                  </a:cubicBezTo>
                  <a:cubicBezTo>
                    <a:pt x="78" y="8"/>
                    <a:pt x="84" y="14"/>
                    <a:pt x="89" y="19"/>
                  </a:cubicBezTo>
                  <a:cubicBezTo>
                    <a:pt x="94" y="25"/>
                    <a:pt x="99" y="31"/>
                    <a:pt x="103" y="37"/>
                  </a:cubicBezTo>
                  <a:cubicBezTo>
                    <a:pt x="107" y="43"/>
                    <a:pt x="112" y="49"/>
                    <a:pt x="116" y="55"/>
                  </a:cubicBezTo>
                  <a:cubicBezTo>
                    <a:pt x="133" y="79"/>
                    <a:pt x="150" y="101"/>
                    <a:pt x="167" y="121"/>
                  </a:cubicBezTo>
                  <a:cubicBezTo>
                    <a:pt x="171" y="126"/>
                    <a:pt x="175" y="131"/>
                    <a:pt x="179" y="136"/>
                  </a:cubicBezTo>
                  <a:cubicBezTo>
                    <a:pt x="183" y="140"/>
                    <a:pt x="186" y="145"/>
                    <a:pt x="191" y="149"/>
                  </a:cubicBezTo>
                  <a:cubicBezTo>
                    <a:pt x="195" y="153"/>
                    <a:pt x="201" y="155"/>
                    <a:pt x="207" y="156"/>
                  </a:cubicBezTo>
                  <a:cubicBezTo>
                    <a:pt x="212" y="156"/>
                    <a:pt x="218" y="156"/>
                    <a:pt x="223" y="156"/>
                  </a:cubicBezTo>
                  <a:cubicBezTo>
                    <a:pt x="268" y="156"/>
                    <a:pt x="303" y="155"/>
                    <a:pt x="328" y="155"/>
                  </a:cubicBezTo>
                  <a:cubicBezTo>
                    <a:pt x="340" y="154"/>
                    <a:pt x="350" y="154"/>
                    <a:pt x="357" y="154"/>
                  </a:cubicBezTo>
                  <a:cubicBezTo>
                    <a:pt x="360" y="154"/>
                    <a:pt x="362" y="154"/>
                    <a:pt x="364" y="154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6" y="154"/>
                    <a:pt x="365" y="154"/>
                    <a:pt x="364" y="154"/>
                  </a:cubicBezTo>
                  <a:cubicBezTo>
                    <a:pt x="362" y="154"/>
                    <a:pt x="360" y="154"/>
                    <a:pt x="356" y="155"/>
                  </a:cubicBezTo>
                  <a:cubicBezTo>
                    <a:pt x="350" y="155"/>
                    <a:pt x="340" y="155"/>
                    <a:pt x="328" y="155"/>
                  </a:cubicBezTo>
                  <a:cubicBezTo>
                    <a:pt x="303" y="156"/>
                    <a:pt x="267" y="157"/>
                    <a:pt x="223" y="158"/>
                  </a:cubicBezTo>
                  <a:cubicBezTo>
                    <a:pt x="218" y="158"/>
                    <a:pt x="212" y="158"/>
                    <a:pt x="206" y="157"/>
                  </a:cubicBezTo>
                  <a:cubicBezTo>
                    <a:pt x="201" y="157"/>
                    <a:pt x="195" y="155"/>
                    <a:pt x="190" y="151"/>
                  </a:cubicBezTo>
                  <a:cubicBezTo>
                    <a:pt x="185" y="147"/>
                    <a:pt x="182" y="142"/>
                    <a:pt x="177" y="137"/>
                  </a:cubicBezTo>
                  <a:cubicBezTo>
                    <a:pt x="173" y="132"/>
                    <a:pt x="169" y="127"/>
                    <a:pt x="165" y="122"/>
                  </a:cubicBezTo>
                  <a:cubicBezTo>
                    <a:pt x="149" y="102"/>
                    <a:pt x="132" y="80"/>
                    <a:pt x="114" y="57"/>
                  </a:cubicBezTo>
                  <a:cubicBezTo>
                    <a:pt x="110" y="51"/>
                    <a:pt x="106" y="45"/>
                    <a:pt x="102" y="39"/>
                  </a:cubicBezTo>
                  <a:cubicBezTo>
                    <a:pt x="97" y="32"/>
                    <a:pt x="93" y="26"/>
                    <a:pt x="88" y="21"/>
                  </a:cubicBezTo>
                  <a:cubicBezTo>
                    <a:pt x="83" y="15"/>
                    <a:pt x="77" y="10"/>
                    <a:pt x="70" y="7"/>
                  </a:cubicBezTo>
                  <a:cubicBezTo>
                    <a:pt x="63" y="3"/>
                    <a:pt x="55" y="2"/>
                    <a:pt x="48" y="3"/>
                  </a:cubicBezTo>
                  <a:cubicBezTo>
                    <a:pt x="32" y="4"/>
                    <a:pt x="17" y="13"/>
                    <a:pt x="9" y="26"/>
                  </a:cubicBezTo>
                  <a:cubicBezTo>
                    <a:pt x="4" y="33"/>
                    <a:pt x="3" y="41"/>
                    <a:pt x="3" y="50"/>
                  </a:cubicBezTo>
                  <a:cubicBezTo>
                    <a:pt x="3" y="58"/>
                    <a:pt x="5" y="66"/>
                    <a:pt x="8" y="74"/>
                  </a:cubicBezTo>
                  <a:cubicBezTo>
                    <a:pt x="8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40" y="112"/>
                    <a:pt x="71" y="147"/>
                    <a:pt x="100" y="181"/>
                  </a:cubicBezTo>
                  <a:cubicBezTo>
                    <a:pt x="107" y="189"/>
                    <a:pt x="115" y="198"/>
                    <a:pt x="122" y="206"/>
                  </a:cubicBezTo>
                  <a:cubicBezTo>
                    <a:pt x="125" y="210"/>
                    <a:pt x="129" y="214"/>
                    <a:pt x="132" y="218"/>
                  </a:cubicBezTo>
                  <a:cubicBezTo>
                    <a:pt x="136" y="222"/>
                    <a:pt x="140" y="225"/>
                    <a:pt x="144" y="227"/>
                  </a:cubicBezTo>
                  <a:cubicBezTo>
                    <a:pt x="153" y="233"/>
                    <a:pt x="163" y="236"/>
                    <a:pt x="172" y="236"/>
                  </a:cubicBezTo>
                  <a:cubicBezTo>
                    <a:pt x="177" y="236"/>
                    <a:pt x="182" y="236"/>
                    <a:pt x="187" y="235"/>
                  </a:cubicBezTo>
                  <a:cubicBezTo>
                    <a:pt x="192" y="234"/>
                    <a:pt x="196" y="233"/>
                    <a:pt x="201" y="232"/>
                  </a:cubicBezTo>
                  <a:cubicBezTo>
                    <a:pt x="276" y="218"/>
                    <a:pt x="336" y="207"/>
                    <a:pt x="373" y="200"/>
                  </a:cubicBezTo>
                  <a:cubicBezTo>
                    <a:pt x="373" y="200"/>
                    <a:pt x="373" y="200"/>
                    <a:pt x="373" y="200"/>
                  </a:cubicBezTo>
                  <a:cubicBezTo>
                    <a:pt x="371" y="185"/>
                    <a:pt x="369" y="174"/>
                    <a:pt x="368" y="166"/>
                  </a:cubicBezTo>
                  <a:cubicBezTo>
                    <a:pt x="367" y="162"/>
                    <a:pt x="367" y="159"/>
                    <a:pt x="367" y="157"/>
                  </a:cubicBezTo>
                  <a:cubicBezTo>
                    <a:pt x="366" y="155"/>
                    <a:pt x="366" y="154"/>
                    <a:pt x="366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86">
              <a:extLst>
                <a:ext uri="{FF2B5EF4-FFF2-40B4-BE49-F238E27FC236}">
                  <a16:creationId xmlns:a16="http://schemas.microsoft.com/office/drawing/2014/main" id="{5060DA42-3611-4971-9C22-0EA781173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176"/>
              <a:ext cx="246" cy="137"/>
            </a:xfrm>
            <a:custGeom>
              <a:avLst/>
              <a:gdLst>
                <a:gd name="T0" fmla="*/ 103 w 104"/>
                <a:gd name="T1" fmla="*/ 17 h 58"/>
                <a:gd name="T2" fmla="*/ 102 w 104"/>
                <a:gd name="T3" fmla="*/ 28 h 58"/>
                <a:gd name="T4" fmla="*/ 98 w 104"/>
                <a:gd name="T5" fmla="*/ 56 h 58"/>
                <a:gd name="T6" fmla="*/ 98 w 104"/>
                <a:gd name="T7" fmla="*/ 58 h 58"/>
                <a:gd name="T8" fmla="*/ 97 w 104"/>
                <a:gd name="T9" fmla="*/ 57 h 58"/>
                <a:gd name="T10" fmla="*/ 65 w 104"/>
                <a:gd name="T11" fmla="*/ 39 h 58"/>
                <a:gd name="T12" fmla="*/ 19 w 104"/>
                <a:gd name="T13" fmla="*/ 12 h 58"/>
                <a:gd name="T14" fmla="*/ 5 w 104"/>
                <a:gd name="T15" fmla="*/ 3 h 58"/>
                <a:gd name="T16" fmla="*/ 0 w 104"/>
                <a:gd name="T17" fmla="*/ 0 h 58"/>
                <a:gd name="T18" fmla="*/ 6 w 104"/>
                <a:gd name="T19" fmla="*/ 3 h 58"/>
                <a:gd name="T20" fmla="*/ 20 w 104"/>
                <a:gd name="T21" fmla="*/ 10 h 58"/>
                <a:gd name="T22" fmla="*/ 66 w 104"/>
                <a:gd name="T23" fmla="*/ 37 h 58"/>
                <a:gd name="T24" fmla="*/ 98 w 104"/>
                <a:gd name="T25" fmla="*/ 55 h 58"/>
                <a:gd name="T26" fmla="*/ 96 w 104"/>
                <a:gd name="T27" fmla="*/ 56 h 58"/>
                <a:gd name="T28" fmla="*/ 101 w 104"/>
                <a:gd name="T29" fmla="*/ 28 h 58"/>
                <a:gd name="T30" fmla="*/ 103 w 104"/>
                <a:gd name="T31" fmla="*/ 20 h 58"/>
                <a:gd name="T32" fmla="*/ 103 w 104"/>
                <a:gd name="T33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8">
                  <a:moveTo>
                    <a:pt x="103" y="17"/>
                  </a:moveTo>
                  <a:cubicBezTo>
                    <a:pt x="104" y="17"/>
                    <a:pt x="103" y="21"/>
                    <a:pt x="102" y="28"/>
                  </a:cubicBezTo>
                  <a:cubicBezTo>
                    <a:pt x="101" y="35"/>
                    <a:pt x="101" y="45"/>
                    <a:pt x="98" y="56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88" y="52"/>
                    <a:pt x="77" y="45"/>
                    <a:pt x="65" y="39"/>
                  </a:cubicBezTo>
                  <a:cubicBezTo>
                    <a:pt x="47" y="28"/>
                    <a:pt x="31" y="19"/>
                    <a:pt x="19" y="12"/>
                  </a:cubicBezTo>
                  <a:cubicBezTo>
                    <a:pt x="13" y="8"/>
                    <a:pt x="9" y="5"/>
                    <a:pt x="5" y="3"/>
                  </a:cubicBez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6" y="3"/>
                  </a:cubicBezTo>
                  <a:cubicBezTo>
                    <a:pt x="9" y="5"/>
                    <a:pt x="14" y="7"/>
                    <a:pt x="20" y="10"/>
                  </a:cubicBezTo>
                  <a:cubicBezTo>
                    <a:pt x="32" y="17"/>
                    <a:pt x="48" y="27"/>
                    <a:pt x="66" y="37"/>
                  </a:cubicBezTo>
                  <a:cubicBezTo>
                    <a:pt x="78" y="44"/>
                    <a:pt x="89" y="50"/>
                    <a:pt x="98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9" y="45"/>
                    <a:pt x="100" y="35"/>
                    <a:pt x="101" y="28"/>
                  </a:cubicBezTo>
                  <a:cubicBezTo>
                    <a:pt x="102" y="24"/>
                    <a:pt x="102" y="22"/>
                    <a:pt x="103" y="20"/>
                  </a:cubicBezTo>
                  <a:cubicBezTo>
                    <a:pt x="103" y="18"/>
                    <a:pt x="103" y="17"/>
                    <a:pt x="103" y="1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87">
              <a:extLst>
                <a:ext uri="{FF2B5EF4-FFF2-40B4-BE49-F238E27FC236}">
                  <a16:creationId xmlns:a16="http://schemas.microsoft.com/office/drawing/2014/main" id="{A170CB62-C5F4-4047-A1E4-E76107C17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660"/>
              <a:ext cx="287" cy="143"/>
            </a:xfrm>
            <a:custGeom>
              <a:avLst/>
              <a:gdLst>
                <a:gd name="T0" fmla="*/ 92 w 121"/>
                <a:gd name="T1" fmla="*/ 10 h 60"/>
                <a:gd name="T2" fmla="*/ 53 w 121"/>
                <a:gd name="T3" fmla="*/ 0 h 60"/>
                <a:gd name="T4" fmla="*/ 21 w 121"/>
                <a:gd name="T5" fmla="*/ 16 h 60"/>
                <a:gd name="T6" fmla="*/ 3 w 121"/>
                <a:gd name="T7" fmla="*/ 16 h 60"/>
                <a:gd name="T8" fmla="*/ 0 w 121"/>
                <a:gd name="T9" fmla="*/ 17 h 60"/>
                <a:gd name="T10" fmla="*/ 6 w 121"/>
                <a:gd name="T11" fmla="*/ 51 h 60"/>
                <a:gd name="T12" fmla="*/ 10 w 121"/>
                <a:gd name="T13" fmla="*/ 52 h 60"/>
                <a:gd name="T14" fmla="*/ 25 w 121"/>
                <a:gd name="T15" fmla="*/ 58 h 60"/>
                <a:gd name="T16" fmla="*/ 50 w 121"/>
                <a:gd name="T17" fmla="*/ 53 h 60"/>
                <a:gd name="T18" fmla="*/ 71 w 121"/>
                <a:gd name="T19" fmla="*/ 42 h 60"/>
                <a:gd name="T20" fmla="*/ 85 w 121"/>
                <a:gd name="T21" fmla="*/ 38 h 60"/>
                <a:gd name="T22" fmla="*/ 96 w 121"/>
                <a:gd name="T23" fmla="*/ 44 h 60"/>
                <a:gd name="T24" fmla="*/ 97 w 121"/>
                <a:gd name="T25" fmla="*/ 50 h 60"/>
                <a:gd name="T26" fmla="*/ 103 w 121"/>
                <a:gd name="T27" fmla="*/ 53 h 60"/>
                <a:gd name="T28" fmla="*/ 106 w 121"/>
                <a:gd name="T29" fmla="*/ 48 h 60"/>
                <a:gd name="T30" fmla="*/ 104 w 121"/>
                <a:gd name="T31" fmla="*/ 38 h 60"/>
                <a:gd name="T32" fmla="*/ 109 w 121"/>
                <a:gd name="T33" fmla="*/ 42 h 60"/>
                <a:gd name="T34" fmla="*/ 121 w 121"/>
                <a:gd name="T35" fmla="*/ 42 h 60"/>
                <a:gd name="T36" fmla="*/ 121 w 121"/>
                <a:gd name="T37" fmla="*/ 34 h 60"/>
                <a:gd name="T38" fmla="*/ 92 w 121"/>
                <a:gd name="T39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60">
                  <a:moveTo>
                    <a:pt x="92" y="1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5" y="56"/>
                    <a:pt x="25" y="58"/>
                  </a:cubicBezTo>
                  <a:cubicBezTo>
                    <a:pt x="36" y="60"/>
                    <a:pt x="50" y="53"/>
                    <a:pt x="50" y="5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7" y="49"/>
                    <a:pt x="97" y="50"/>
                  </a:cubicBezTo>
                  <a:cubicBezTo>
                    <a:pt x="97" y="52"/>
                    <a:pt x="101" y="53"/>
                    <a:pt x="103" y="53"/>
                  </a:cubicBezTo>
                  <a:cubicBezTo>
                    <a:pt x="105" y="53"/>
                    <a:pt x="106" y="48"/>
                    <a:pt x="106" y="4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1" y="34"/>
                    <a:pt x="121" y="34"/>
                    <a:pt x="121" y="34"/>
                  </a:cubicBezTo>
                  <a:lnTo>
                    <a:pt x="92" y="1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88">
              <a:extLst>
                <a:ext uri="{FF2B5EF4-FFF2-40B4-BE49-F238E27FC236}">
                  <a16:creationId xmlns:a16="http://schemas.microsoft.com/office/drawing/2014/main" id="{8456784C-E08B-4009-AFC8-32EA59048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2285"/>
              <a:ext cx="558" cy="843"/>
            </a:xfrm>
            <a:custGeom>
              <a:avLst/>
              <a:gdLst>
                <a:gd name="T0" fmla="*/ 391 w 558"/>
                <a:gd name="T1" fmla="*/ 0 h 843"/>
                <a:gd name="T2" fmla="*/ 0 w 558"/>
                <a:gd name="T3" fmla="*/ 700 h 843"/>
                <a:gd name="T4" fmla="*/ 208 w 558"/>
                <a:gd name="T5" fmla="*/ 843 h 843"/>
                <a:gd name="T6" fmla="*/ 558 w 558"/>
                <a:gd name="T7" fmla="*/ 225 h 843"/>
                <a:gd name="T8" fmla="*/ 498 w 558"/>
                <a:gd name="T9" fmla="*/ 0 h 843"/>
                <a:gd name="T10" fmla="*/ 391 w 558"/>
                <a:gd name="T11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843">
                  <a:moveTo>
                    <a:pt x="391" y="0"/>
                  </a:moveTo>
                  <a:lnTo>
                    <a:pt x="0" y="700"/>
                  </a:lnTo>
                  <a:lnTo>
                    <a:pt x="208" y="843"/>
                  </a:lnTo>
                  <a:lnTo>
                    <a:pt x="558" y="225"/>
                  </a:lnTo>
                  <a:lnTo>
                    <a:pt x="498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89">
              <a:extLst>
                <a:ext uri="{FF2B5EF4-FFF2-40B4-BE49-F238E27FC236}">
                  <a16:creationId xmlns:a16="http://schemas.microsoft.com/office/drawing/2014/main" id="{5C1B6AF5-3C48-41A4-9A62-6195795C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" y="1936"/>
              <a:ext cx="1320" cy="1386"/>
            </a:xfrm>
            <a:custGeom>
              <a:avLst/>
              <a:gdLst>
                <a:gd name="T0" fmla="*/ 19 w 556"/>
                <a:gd name="T1" fmla="*/ 51 h 584"/>
                <a:gd name="T2" fmla="*/ 51 w 556"/>
                <a:gd name="T3" fmla="*/ 148 h 584"/>
                <a:gd name="T4" fmla="*/ 371 w 556"/>
                <a:gd name="T5" fmla="*/ 172 h 584"/>
                <a:gd name="T6" fmla="*/ 471 w 556"/>
                <a:gd name="T7" fmla="*/ 584 h 584"/>
                <a:gd name="T8" fmla="*/ 556 w 556"/>
                <a:gd name="T9" fmla="*/ 572 h 584"/>
                <a:gd name="T10" fmla="*/ 483 w 556"/>
                <a:gd name="T11" fmla="*/ 131 h 584"/>
                <a:gd name="T12" fmla="*/ 422 w 556"/>
                <a:gd name="T13" fmla="*/ 70 h 584"/>
                <a:gd name="T14" fmla="*/ 197 w 556"/>
                <a:gd name="T15" fmla="*/ 27 h 584"/>
                <a:gd name="T16" fmla="*/ 183 w 556"/>
                <a:gd name="T17" fmla="*/ 0 h 584"/>
                <a:gd name="T18" fmla="*/ 19 w 556"/>
                <a:gd name="T19" fmla="*/ 5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584">
                  <a:moveTo>
                    <a:pt x="19" y="51"/>
                  </a:moveTo>
                  <a:cubicBezTo>
                    <a:pt x="19" y="51"/>
                    <a:pt x="0" y="131"/>
                    <a:pt x="51" y="148"/>
                  </a:cubicBezTo>
                  <a:cubicBezTo>
                    <a:pt x="103" y="164"/>
                    <a:pt x="371" y="172"/>
                    <a:pt x="371" y="172"/>
                  </a:cubicBezTo>
                  <a:cubicBezTo>
                    <a:pt x="471" y="584"/>
                    <a:pt x="471" y="584"/>
                    <a:pt x="471" y="584"/>
                  </a:cubicBezTo>
                  <a:cubicBezTo>
                    <a:pt x="556" y="572"/>
                    <a:pt x="556" y="572"/>
                    <a:pt x="556" y="572"/>
                  </a:cubicBezTo>
                  <a:cubicBezTo>
                    <a:pt x="483" y="131"/>
                    <a:pt x="483" y="131"/>
                    <a:pt x="483" y="131"/>
                  </a:cubicBezTo>
                  <a:cubicBezTo>
                    <a:pt x="477" y="100"/>
                    <a:pt x="453" y="76"/>
                    <a:pt x="422" y="70"/>
                  </a:cubicBezTo>
                  <a:cubicBezTo>
                    <a:pt x="343" y="56"/>
                    <a:pt x="199" y="30"/>
                    <a:pt x="197" y="27"/>
                  </a:cubicBezTo>
                  <a:cubicBezTo>
                    <a:pt x="194" y="23"/>
                    <a:pt x="183" y="0"/>
                    <a:pt x="183" y="0"/>
                  </a:cubicBezTo>
                  <a:lnTo>
                    <a:pt x="19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0">
              <a:extLst>
                <a:ext uri="{FF2B5EF4-FFF2-40B4-BE49-F238E27FC236}">
                  <a16:creationId xmlns:a16="http://schemas.microsoft.com/office/drawing/2014/main" id="{B3F4A165-89AB-46A5-AEA4-04D93F383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327"/>
              <a:ext cx="313" cy="316"/>
            </a:xfrm>
            <a:custGeom>
              <a:avLst/>
              <a:gdLst>
                <a:gd name="T0" fmla="*/ 131 w 132"/>
                <a:gd name="T1" fmla="*/ 133 h 133"/>
                <a:gd name="T2" fmla="*/ 131 w 132"/>
                <a:gd name="T3" fmla="*/ 131 h 133"/>
                <a:gd name="T4" fmla="*/ 129 w 132"/>
                <a:gd name="T5" fmla="*/ 125 h 133"/>
                <a:gd name="T6" fmla="*/ 123 w 132"/>
                <a:gd name="T7" fmla="*/ 101 h 133"/>
                <a:gd name="T8" fmla="*/ 116 w 132"/>
                <a:gd name="T9" fmla="*/ 67 h 133"/>
                <a:gd name="T10" fmla="*/ 103 w 132"/>
                <a:gd name="T11" fmla="*/ 25 h 133"/>
                <a:gd name="T12" fmla="*/ 89 w 132"/>
                <a:gd name="T13" fmla="*/ 10 h 133"/>
                <a:gd name="T14" fmla="*/ 68 w 132"/>
                <a:gd name="T15" fmla="*/ 5 h 133"/>
                <a:gd name="T16" fmla="*/ 33 w 132"/>
                <a:gd name="T17" fmla="*/ 2 h 133"/>
                <a:gd name="T18" fmla="*/ 9 w 132"/>
                <a:gd name="T19" fmla="*/ 1 h 133"/>
                <a:gd name="T20" fmla="*/ 2 w 132"/>
                <a:gd name="T21" fmla="*/ 0 h 133"/>
                <a:gd name="T22" fmla="*/ 0 w 132"/>
                <a:gd name="T23" fmla="*/ 0 h 133"/>
                <a:gd name="T24" fmla="*/ 2 w 132"/>
                <a:gd name="T25" fmla="*/ 0 h 133"/>
                <a:gd name="T26" fmla="*/ 9 w 132"/>
                <a:gd name="T27" fmla="*/ 0 h 133"/>
                <a:gd name="T28" fmla="*/ 33 w 132"/>
                <a:gd name="T29" fmla="*/ 0 h 133"/>
                <a:gd name="T30" fmla="*/ 69 w 132"/>
                <a:gd name="T31" fmla="*/ 3 h 133"/>
                <a:gd name="T32" fmla="*/ 89 w 132"/>
                <a:gd name="T33" fmla="*/ 8 h 133"/>
                <a:gd name="T34" fmla="*/ 95 w 132"/>
                <a:gd name="T35" fmla="*/ 10 h 133"/>
                <a:gd name="T36" fmla="*/ 99 w 132"/>
                <a:gd name="T37" fmla="*/ 14 h 133"/>
                <a:gd name="T38" fmla="*/ 105 w 132"/>
                <a:gd name="T39" fmla="*/ 24 h 133"/>
                <a:gd name="T40" fmla="*/ 118 w 132"/>
                <a:gd name="T41" fmla="*/ 66 h 133"/>
                <a:gd name="T42" fmla="*/ 124 w 132"/>
                <a:gd name="T43" fmla="*/ 101 h 133"/>
                <a:gd name="T44" fmla="*/ 129 w 132"/>
                <a:gd name="T45" fmla="*/ 125 h 133"/>
                <a:gd name="T46" fmla="*/ 131 w 132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33">
                  <a:moveTo>
                    <a:pt x="131" y="133"/>
                  </a:moveTo>
                  <a:cubicBezTo>
                    <a:pt x="131" y="133"/>
                    <a:pt x="131" y="133"/>
                    <a:pt x="131" y="131"/>
                  </a:cubicBezTo>
                  <a:cubicBezTo>
                    <a:pt x="130" y="130"/>
                    <a:pt x="129" y="128"/>
                    <a:pt x="129" y="125"/>
                  </a:cubicBezTo>
                  <a:cubicBezTo>
                    <a:pt x="127" y="119"/>
                    <a:pt x="125" y="111"/>
                    <a:pt x="123" y="101"/>
                  </a:cubicBezTo>
                  <a:cubicBezTo>
                    <a:pt x="121" y="91"/>
                    <a:pt x="118" y="80"/>
                    <a:pt x="116" y="67"/>
                  </a:cubicBezTo>
                  <a:cubicBezTo>
                    <a:pt x="113" y="53"/>
                    <a:pt x="110" y="39"/>
                    <a:pt x="103" y="25"/>
                  </a:cubicBezTo>
                  <a:cubicBezTo>
                    <a:pt x="100" y="18"/>
                    <a:pt x="95" y="12"/>
                    <a:pt x="89" y="10"/>
                  </a:cubicBezTo>
                  <a:cubicBezTo>
                    <a:pt x="82" y="7"/>
                    <a:pt x="75" y="6"/>
                    <a:pt x="68" y="5"/>
                  </a:cubicBezTo>
                  <a:cubicBezTo>
                    <a:pt x="55" y="3"/>
                    <a:pt x="43" y="2"/>
                    <a:pt x="33" y="2"/>
                  </a:cubicBezTo>
                  <a:cubicBezTo>
                    <a:pt x="23" y="1"/>
                    <a:pt x="15" y="1"/>
                    <a:pt x="9" y="1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5" y="0"/>
                    <a:pt x="23" y="0"/>
                    <a:pt x="33" y="0"/>
                  </a:cubicBezTo>
                  <a:cubicBezTo>
                    <a:pt x="43" y="1"/>
                    <a:pt x="55" y="2"/>
                    <a:pt x="69" y="3"/>
                  </a:cubicBezTo>
                  <a:cubicBezTo>
                    <a:pt x="75" y="4"/>
                    <a:pt x="82" y="5"/>
                    <a:pt x="89" y="8"/>
                  </a:cubicBezTo>
                  <a:cubicBezTo>
                    <a:pt x="91" y="8"/>
                    <a:pt x="93" y="9"/>
                    <a:pt x="95" y="10"/>
                  </a:cubicBezTo>
                  <a:cubicBezTo>
                    <a:pt x="96" y="11"/>
                    <a:pt x="98" y="13"/>
                    <a:pt x="99" y="14"/>
                  </a:cubicBezTo>
                  <a:cubicBezTo>
                    <a:pt x="101" y="17"/>
                    <a:pt x="103" y="21"/>
                    <a:pt x="105" y="24"/>
                  </a:cubicBezTo>
                  <a:cubicBezTo>
                    <a:pt x="112" y="38"/>
                    <a:pt x="115" y="53"/>
                    <a:pt x="118" y="66"/>
                  </a:cubicBezTo>
                  <a:cubicBezTo>
                    <a:pt x="120" y="79"/>
                    <a:pt x="122" y="91"/>
                    <a:pt x="124" y="101"/>
                  </a:cubicBezTo>
                  <a:cubicBezTo>
                    <a:pt x="126" y="111"/>
                    <a:pt x="128" y="119"/>
                    <a:pt x="129" y="125"/>
                  </a:cubicBezTo>
                  <a:cubicBezTo>
                    <a:pt x="131" y="130"/>
                    <a:pt x="132" y="133"/>
                    <a:pt x="131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91">
              <a:extLst>
                <a:ext uri="{FF2B5EF4-FFF2-40B4-BE49-F238E27FC236}">
                  <a16:creationId xmlns:a16="http://schemas.microsoft.com/office/drawing/2014/main" id="{96BDE1FD-7851-4C4B-86F7-FFA8C45A5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1814"/>
              <a:ext cx="2531" cy="1549"/>
            </a:xfrm>
            <a:custGeom>
              <a:avLst/>
              <a:gdLst>
                <a:gd name="T0" fmla="*/ 2531 w 2531"/>
                <a:gd name="T1" fmla="*/ 10 h 1549"/>
                <a:gd name="T2" fmla="*/ 0 w 2531"/>
                <a:gd name="T3" fmla="*/ 0 h 1549"/>
                <a:gd name="T4" fmla="*/ 0 w 2531"/>
                <a:gd name="T5" fmla="*/ 76 h 1549"/>
                <a:gd name="T6" fmla="*/ 150 w 2531"/>
                <a:gd name="T7" fmla="*/ 76 h 1549"/>
                <a:gd name="T8" fmla="*/ 145 w 2531"/>
                <a:gd name="T9" fmla="*/ 1542 h 1549"/>
                <a:gd name="T10" fmla="*/ 199 w 2531"/>
                <a:gd name="T11" fmla="*/ 1542 h 1549"/>
                <a:gd name="T12" fmla="*/ 204 w 2531"/>
                <a:gd name="T13" fmla="*/ 76 h 1549"/>
                <a:gd name="T14" fmla="*/ 2296 w 2531"/>
                <a:gd name="T15" fmla="*/ 84 h 1549"/>
                <a:gd name="T16" fmla="*/ 2289 w 2531"/>
                <a:gd name="T17" fmla="*/ 1549 h 1549"/>
                <a:gd name="T18" fmla="*/ 2343 w 2531"/>
                <a:gd name="T19" fmla="*/ 1549 h 1549"/>
                <a:gd name="T20" fmla="*/ 2348 w 2531"/>
                <a:gd name="T21" fmla="*/ 84 h 1549"/>
                <a:gd name="T22" fmla="*/ 2531 w 2531"/>
                <a:gd name="T23" fmla="*/ 86 h 1549"/>
                <a:gd name="T24" fmla="*/ 2531 w 2531"/>
                <a:gd name="T25" fmla="*/ 1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1" h="1549">
                  <a:moveTo>
                    <a:pt x="2531" y="1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150" y="76"/>
                  </a:lnTo>
                  <a:lnTo>
                    <a:pt x="145" y="1542"/>
                  </a:lnTo>
                  <a:lnTo>
                    <a:pt x="199" y="1542"/>
                  </a:lnTo>
                  <a:lnTo>
                    <a:pt x="204" y="76"/>
                  </a:lnTo>
                  <a:lnTo>
                    <a:pt x="2296" y="84"/>
                  </a:lnTo>
                  <a:lnTo>
                    <a:pt x="2289" y="1549"/>
                  </a:lnTo>
                  <a:lnTo>
                    <a:pt x="2343" y="1549"/>
                  </a:lnTo>
                  <a:lnTo>
                    <a:pt x="2348" y="84"/>
                  </a:lnTo>
                  <a:lnTo>
                    <a:pt x="2531" y="86"/>
                  </a:lnTo>
                  <a:lnTo>
                    <a:pt x="2531" y="1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2">
              <a:extLst>
                <a:ext uri="{FF2B5EF4-FFF2-40B4-BE49-F238E27FC236}">
                  <a16:creationId xmlns:a16="http://schemas.microsoft.com/office/drawing/2014/main" id="{50C149B2-ADA6-49A8-B69D-93AC9917A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" y="1408"/>
              <a:ext cx="776" cy="411"/>
            </a:xfrm>
            <a:custGeom>
              <a:avLst/>
              <a:gdLst>
                <a:gd name="T0" fmla="*/ 0 w 776"/>
                <a:gd name="T1" fmla="*/ 0 h 411"/>
                <a:gd name="T2" fmla="*/ 140 w 776"/>
                <a:gd name="T3" fmla="*/ 411 h 411"/>
                <a:gd name="T4" fmla="*/ 776 w 776"/>
                <a:gd name="T5" fmla="*/ 411 h 411"/>
                <a:gd name="T6" fmla="*/ 772 w 776"/>
                <a:gd name="T7" fmla="*/ 390 h 411"/>
                <a:gd name="T8" fmla="*/ 515 w 776"/>
                <a:gd name="T9" fmla="*/ 383 h 411"/>
                <a:gd name="T10" fmla="*/ 397 w 776"/>
                <a:gd name="T11" fmla="*/ 0 h 411"/>
                <a:gd name="T12" fmla="*/ 0 w 776"/>
                <a:gd name="T1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411">
                  <a:moveTo>
                    <a:pt x="0" y="0"/>
                  </a:moveTo>
                  <a:lnTo>
                    <a:pt x="140" y="411"/>
                  </a:lnTo>
                  <a:lnTo>
                    <a:pt x="776" y="411"/>
                  </a:lnTo>
                  <a:lnTo>
                    <a:pt x="772" y="390"/>
                  </a:lnTo>
                  <a:lnTo>
                    <a:pt x="515" y="383"/>
                  </a:lnTo>
                  <a:lnTo>
                    <a:pt x="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3">
              <a:extLst>
                <a:ext uri="{FF2B5EF4-FFF2-40B4-BE49-F238E27FC236}">
                  <a16:creationId xmlns:a16="http://schemas.microsoft.com/office/drawing/2014/main" id="{AC71CE7A-A042-4468-8D8A-9BF460DF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1575"/>
              <a:ext cx="57" cy="66"/>
            </a:xfrm>
            <a:custGeom>
              <a:avLst/>
              <a:gdLst>
                <a:gd name="T0" fmla="*/ 22 w 24"/>
                <a:gd name="T1" fmla="*/ 11 h 28"/>
                <a:gd name="T2" fmla="*/ 15 w 24"/>
                <a:gd name="T3" fmla="*/ 27 h 28"/>
                <a:gd name="T4" fmla="*/ 2 w 24"/>
                <a:gd name="T5" fmla="*/ 17 h 28"/>
                <a:gd name="T6" fmla="*/ 9 w 24"/>
                <a:gd name="T7" fmla="*/ 1 h 28"/>
                <a:gd name="T8" fmla="*/ 22 w 24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8">
                  <a:moveTo>
                    <a:pt x="22" y="11"/>
                  </a:moveTo>
                  <a:cubicBezTo>
                    <a:pt x="24" y="18"/>
                    <a:pt x="21" y="25"/>
                    <a:pt x="15" y="27"/>
                  </a:cubicBezTo>
                  <a:cubicBezTo>
                    <a:pt x="10" y="28"/>
                    <a:pt x="4" y="24"/>
                    <a:pt x="2" y="17"/>
                  </a:cubicBezTo>
                  <a:cubicBezTo>
                    <a:pt x="0" y="9"/>
                    <a:pt x="3" y="3"/>
                    <a:pt x="9" y="1"/>
                  </a:cubicBezTo>
                  <a:cubicBezTo>
                    <a:pt x="14" y="0"/>
                    <a:pt x="20" y="4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94">
              <a:extLst>
                <a:ext uri="{FF2B5EF4-FFF2-40B4-BE49-F238E27FC236}">
                  <a16:creationId xmlns:a16="http://schemas.microsoft.com/office/drawing/2014/main" id="{EA53BBB5-625E-45F7-A79E-E235384B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" y="1397"/>
              <a:ext cx="777" cy="410"/>
            </a:xfrm>
            <a:custGeom>
              <a:avLst/>
              <a:gdLst>
                <a:gd name="T0" fmla="*/ 777 w 777"/>
                <a:gd name="T1" fmla="*/ 0 h 410"/>
                <a:gd name="T2" fmla="*/ 636 w 777"/>
                <a:gd name="T3" fmla="*/ 410 h 410"/>
                <a:gd name="T4" fmla="*/ 0 w 777"/>
                <a:gd name="T5" fmla="*/ 410 h 410"/>
                <a:gd name="T6" fmla="*/ 5 w 777"/>
                <a:gd name="T7" fmla="*/ 389 h 410"/>
                <a:gd name="T8" fmla="*/ 261 w 777"/>
                <a:gd name="T9" fmla="*/ 382 h 410"/>
                <a:gd name="T10" fmla="*/ 380 w 777"/>
                <a:gd name="T11" fmla="*/ 0 h 410"/>
                <a:gd name="T12" fmla="*/ 777 w 777"/>
                <a:gd name="T13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410">
                  <a:moveTo>
                    <a:pt x="777" y="0"/>
                  </a:moveTo>
                  <a:lnTo>
                    <a:pt x="636" y="410"/>
                  </a:lnTo>
                  <a:lnTo>
                    <a:pt x="0" y="410"/>
                  </a:lnTo>
                  <a:lnTo>
                    <a:pt x="5" y="389"/>
                  </a:lnTo>
                  <a:lnTo>
                    <a:pt x="261" y="382"/>
                  </a:lnTo>
                  <a:lnTo>
                    <a:pt x="380" y="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95">
              <a:extLst>
                <a:ext uri="{FF2B5EF4-FFF2-40B4-BE49-F238E27FC236}">
                  <a16:creationId xmlns:a16="http://schemas.microsoft.com/office/drawing/2014/main" id="{DA283BD4-45B4-4D6D-889C-B265D9A7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563"/>
              <a:ext cx="57" cy="66"/>
            </a:xfrm>
            <a:custGeom>
              <a:avLst/>
              <a:gdLst>
                <a:gd name="T0" fmla="*/ 2 w 24"/>
                <a:gd name="T1" fmla="*/ 11 h 28"/>
                <a:gd name="T2" fmla="*/ 9 w 24"/>
                <a:gd name="T3" fmla="*/ 27 h 28"/>
                <a:gd name="T4" fmla="*/ 22 w 24"/>
                <a:gd name="T5" fmla="*/ 17 h 28"/>
                <a:gd name="T6" fmla="*/ 15 w 24"/>
                <a:gd name="T7" fmla="*/ 1 h 28"/>
                <a:gd name="T8" fmla="*/ 2 w 24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8">
                  <a:moveTo>
                    <a:pt x="2" y="11"/>
                  </a:moveTo>
                  <a:cubicBezTo>
                    <a:pt x="0" y="18"/>
                    <a:pt x="3" y="25"/>
                    <a:pt x="9" y="27"/>
                  </a:cubicBezTo>
                  <a:cubicBezTo>
                    <a:pt x="14" y="28"/>
                    <a:pt x="20" y="24"/>
                    <a:pt x="22" y="17"/>
                  </a:cubicBezTo>
                  <a:cubicBezTo>
                    <a:pt x="24" y="10"/>
                    <a:pt x="21" y="3"/>
                    <a:pt x="15" y="1"/>
                  </a:cubicBezTo>
                  <a:cubicBezTo>
                    <a:pt x="10" y="0"/>
                    <a:pt x="4" y="4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396">
              <a:extLst>
                <a:ext uri="{FF2B5EF4-FFF2-40B4-BE49-F238E27FC236}">
                  <a16:creationId xmlns:a16="http://schemas.microsoft.com/office/drawing/2014/main" id="{9DE3F00D-24C2-4A1F-9F27-FD414C23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587"/>
              <a:ext cx="154" cy="154"/>
            </a:xfrm>
            <a:prstGeom prst="ellipse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397">
              <a:extLst>
                <a:ext uri="{FF2B5EF4-FFF2-40B4-BE49-F238E27FC236}">
                  <a16:creationId xmlns:a16="http://schemas.microsoft.com/office/drawing/2014/main" id="{6E8A5BD6-BABE-42CF-A7C1-C27C2A8DB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634"/>
              <a:ext cx="508" cy="18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398">
              <a:extLst>
                <a:ext uri="{FF2B5EF4-FFF2-40B4-BE49-F238E27FC236}">
                  <a16:creationId xmlns:a16="http://schemas.microsoft.com/office/drawing/2014/main" id="{584A91C8-8B22-43F6-B503-D56034D0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81"/>
              <a:ext cx="166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99">
              <a:extLst>
                <a:ext uri="{FF2B5EF4-FFF2-40B4-BE49-F238E27FC236}">
                  <a16:creationId xmlns:a16="http://schemas.microsoft.com/office/drawing/2014/main" id="{C30079A0-BAC6-4656-B9B2-23D7E905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08"/>
              <a:ext cx="166" cy="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400">
              <a:extLst>
                <a:ext uri="{FF2B5EF4-FFF2-40B4-BE49-F238E27FC236}">
                  <a16:creationId xmlns:a16="http://schemas.microsoft.com/office/drawing/2014/main" id="{C3F006A3-5A6F-421F-A870-27AA11BD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36"/>
              <a:ext cx="166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01">
              <a:extLst>
                <a:ext uri="{FF2B5EF4-FFF2-40B4-BE49-F238E27FC236}">
                  <a16:creationId xmlns:a16="http://schemas.microsoft.com/office/drawing/2014/main" id="{91C77E40-C494-494D-BD85-8FC28DCC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62"/>
              <a:ext cx="166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402">
              <a:extLst>
                <a:ext uri="{FF2B5EF4-FFF2-40B4-BE49-F238E27FC236}">
                  <a16:creationId xmlns:a16="http://schemas.microsoft.com/office/drawing/2014/main" id="{BE0F9C3A-6D44-4F0F-B825-07E876B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636"/>
              <a:ext cx="5" cy="178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3" name="Graphic 8">
            <a:extLst>
              <a:ext uri="{FF2B5EF4-FFF2-40B4-BE49-F238E27FC236}">
                <a16:creationId xmlns:a16="http://schemas.microsoft.com/office/drawing/2014/main" id="{DD1D2E7E-A9D0-4F28-82FB-B3BA66B00E04}"/>
              </a:ext>
            </a:extLst>
          </p:cNvPr>
          <p:cNvSpPr/>
          <p:nvPr/>
        </p:nvSpPr>
        <p:spPr>
          <a:xfrm rot="5400000">
            <a:off x="3721341" y="2339093"/>
            <a:ext cx="647632" cy="647632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4" name="Graphic 8">
            <a:extLst>
              <a:ext uri="{FF2B5EF4-FFF2-40B4-BE49-F238E27FC236}">
                <a16:creationId xmlns:a16="http://schemas.microsoft.com/office/drawing/2014/main" id="{F7DFF513-59CA-48E5-9A54-4BE53DF67335}"/>
              </a:ext>
            </a:extLst>
          </p:cNvPr>
          <p:cNvSpPr/>
          <p:nvPr/>
        </p:nvSpPr>
        <p:spPr>
          <a:xfrm rot="5400000">
            <a:off x="3721341" y="4729868"/>
            <a:ext cx="647632" cy="647632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5" name="Graphic 8">
            <a:extLst>
              <a:ext uri="{FF2B5EF4-FFF2-40B4-BE49-F238E27FC236}">
                <a16:creationId xmlns:a16="http://schemas.microsoft.com/office/drawing/2014/main" id="{A0879952-1E99-4818-A5D0-A67C73E4FF4D}"/>
              </a:ext>
            </a:extLst>
          </p:cNvPr>
          <p:cNvSpPr/>
          <p:nvPr/>
        </p:nvSpPr>
        <p:spPr>
          <a:xfrm rot="5400000">
            <a:off x="7817512" y="2339093"/>
            <a:ext cx="647632" cy="647632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6" name="Graphic 8">
            <a:extLst>
              <a:ext uri="{FF2B5EF4-FFF2-40B4-BE49-F238E27FC236}">
                <a16:creationId xmlns:a16="http://schemas.microsoft.com/office/drawing/2014/main" id="{45D449FA-48C0-4820-9C5D-AB7745A32AE8}"/>
              </a:ext>
            </a:extLst>
          </p:cNvPr>
          <p:cNvSpPr/>
          <p:nvPr/>
        </p:nvSpPr>
        <p:spPr>
          <a:xfrm rot="5400000">
            <a:off x="7817512" y="4729868"/>
            <a:ext cx="647632" cy="647632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7" name="Text Placeholder 2">
            <a:extLst>
              <a:ext uri="{FF2B5EF4-FFF2-40B4-BE49-F238E27FC236}">
                <a16:creationId xmlns:a16="http://schemas.microsoft.com/office/drawing/2014/main" id="{AEEC94A7-451B-4BB2-BD1D-B98BB5C46959}"/>
              </a:ext>
            </a:extLst>
          </p:cNvPr>
          <p:cNvSpPr txBox="1">
            <a:spLocks/>
          </p:cNvSpPr>
          <p:nvPr/>
        </p:nvSpPr>
        <p:spPr>
          <a:xfrm>
            <a:off x="546100" y="1981428"/>
            <a:ext cx="2963429" cy="13741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418" name="Text Placeholder 2">
            <a:extLst>
              <a:ext uri="{FF2B5EF4-FFF2-40B4-BE49-F238E27FC236}">
                <a16:creationId xmlns:a16="http://schemas.microsoft.com/office/drawing/2014/main" id="{473FCB75-AAE4-4254-89F8-B09714649AC7}"/>
              </a:ext>
            </a:extLst>
          </p:cNvPr>
          <p:cNvSpPr txBox="1">
            <a:spLocks/>
          </p:cNvSpPr>
          <p:nvPr/>
        </p:nvSpPr>
        <p:spPr>
          <a:xfrm>
            <a:off x="546100" y="4352751"/>
            <a:ext cx="2963429" cy="13741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419" name="Text Placeholder 2">
            <a:extLst>
              <a:ext uri="{FF2B5EF4-FFF2-40B4-BE49-F238E27FC236}">
                <a16:creationId xmlns:a16="http://schemas.microsoft.com/office/drawing/2014/main" id="{728B9D27-17FA-44D2-B1BC-1CFFC4BE318A}"/>
              </a:ext>
            </a:extLst>
          </p:cNvPr>
          <p:cNvSpPr txBox="1">
            <a:spLocks/>
          </p:cNvSpPr>
          <p:nvPr/>
        </p:nvSpPr>
        <p:spPr>
          <a:xfrm>
            <a:off x="8674050" y="1981428"/>
            <a:ext cx="2963429" cy="13741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420" name="Text Placeholder 2">
            <a:extLst>
              <a:ext uri="{FF2B5EF4-FFF2-40B4-BE49-F238E27FC236}">
                <a16:creationId xmlns:a16="http://schemas.microsoft.com/office/drawing/2014/main" id="{56D289AC-56C6-49DF-AC0E-6CA5D720D616}"/>
              </a:ext>
            </a:extLst>
          </p:cNvPr>
          <p:cNvSpPr txBox="1">
            <a:spLocks/>
          </p:cNvSpPr>
          <p:nvPr/>
        </p:nvSpPr>
        <p:spPr>
          <a:xfrm>
            <a:off x="8674050" y="4352751"/>
            <a:ext cx="2963429" cy="13741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27BCE0C-D068-4FD3-A16C-A2313854A1C9}"/>
              </a:ext>
            </a:extLst>
          </p:cNvPr>
          <p:cNvCxnSpPr/>
          <p:nvPr/>
        </p:nvCxnSpPr>
        <p:spPr>
          <a:xfrm>
            <a:off x="541867" y="3843867"/>
            <a:ext cx="2878666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502C87F-D7A7-4C85-87AC-548EC30A080D}"/>
              </a:ext>
            </a:extLst>
          </p:cNvPr>
          <p:cNvCxnSpPr>
            <a:cxnSpLocks/>
          </p:cNvCxnSpPr>
          <p:nvPr/>
        </p:nvCxnSpPr>
        <p:spPr>
          <a:xfrm>
            <a:off x="8758813" y="3843867"/>
            <a:ext cx="2878666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reeform 188">
            <a:extLst>
              <a:ext uri="{FF2B5EF4-FFF2-40B4-BE49-F238E27FC236}">
                <a16:creationId xmlns:a16="http://schemas.microsoft.com/office/drawing/2014/main" id="{5C737AE1-0380-408D-A1A8-1968AF1409C1}"/>
              </a:ext>
            </a:extLst>
          </p:cNvPr>
          <p:cNvSpPr>
            <a:spLocks noEditPoints="1"/>
          </p:cNvSpPr>
          <p:nvPr/>
        </p:nvSpPr>
        <p:spPr bwMode="auto">
          <a:xfrm>
            <a:off x="3922487" y="2499108"/>
            <a:ext cx="245341" cy="327603"/>
          </a:xfrm>
          <a:custGeom>
            <a:avLst/>
            <a:gdLst>
              <a:gd name="T0" fmla="*/ 47 w 72"/>
              <a:gd name="T1" fmla="*/ 1 h 96"/>
              <a:gd name="T2" fmla="*/ 2 w 72"/>
              <a:gd name="T3" fmla="*/ 0 h 96"/>
              <a:gd name="T4" fmla="*/ 0 w 72"/>
              <a:gd name="T5" fmla="*/ 94 h 96"/>
              <a:gd name="T6" fmla="*/ 70 w 72"/>
              <a:gd name="T7" fmla="*/ 96 h 96"/>
              <a:gd name="T8" fmla="*/ 72 w 72"/>
              <a:gd name="T9" fmla="*/ 26 h 96"/>
              <a:gd name="T10" fmla="*/ 24 w 72"/>
              <a:gd name="T11" fmla="*/ 38 h 96"/>
              <a:gd name="T12" fmla="*/ 22 w 72"/>
              <a:gd name="T13" fmla="*/ 21 h 96"/>
              <a:gd name="T14" fmla="*/ 24 w 72"/>
              <a:gd name="T15" fmla="*/ 16 h 96"/>
              <a:gd name="T16" fmla="*/ 26 w 72"/>
              <a:gd name="T17" fmla="*/ 21 h 96"/>
              <a:gd name="T18" fmla="*/ 31 w 72"/>
              <a:gd name="T19" fmla="*/ 31 h 96"/>
              <a:gd name="T20" fmla="*/ 24 w 72"/>
              <a:gd name="T21" fmla="*/ 24 h 96"/>
              <a:gd name="T22" fmla="*/ 24 w 72"/>
              <a:gd name="T23" fmla="*/ 34 h 96"/>
              <a:gd name="T24" fmla="*/ 26 w 72"/>
              <a:gd name="T25" fmla="*/ 51 h 96"/>
              <a:gd name="T26" fmla="*/ 24 w 72"/>
              <a:gd name="T27" fmla="*/ 56 h 96"/>
              <a:gd name="T28" fmla="*/ 22 w 72"/>
              <a:gd name="T29" fmla="*/ 51 h 96"/>
              <a:gd name="T30" fmla="*/ 17 w 72"/>
              <a:gd name="T31" fmla="*/ 41 h 96"/>
              <a:gd name="T32" fmla="*/ 24 w 72"/>
              <a:gd name="T33" fmla="*/ 47 h 96"/>
              <a:gd name="T34" fmla="*/ 24 w 72"/>
              <a:gd name="T35" fmla="*/ 38 h 96"/>
              <a:gd name="T36" fmla="*/ 14 w 72"/>
              <a:gd name="T37" fmla="*/ 84 h 96"/>
              <a:gd name="T38" fmla="*/ 14 w 72"/>
              <a:gd name="T39" fmla="*/ 80 h 96"/>
              <a:gd name="T40" fmla="*/ 60 w 72"/>
              <a:gd name="T41" fmla="*/ 82 h 96"/>
              <a:gd name="T42" fmla="*/ 58 w 72"/>
              <a:gd name="T43" fmla="*/ 76 h 96"/>
              <a:gd name="T44" fmla="*/ 12 w 72"/>
              <a:gd name="T45" fmla="*/ 74 h 96"/>
              <a:gd name="T46" fmla="*/ 58 w 72"/>
              <a:gd name="T47" fmla="*/ 72 h 96"/>
              <a:gd name="T48" fmla="*/ 58 w 72"/>
              <a:gd name="T49" fmla="*/ 76 h 96"/>
              <a:gd name="T50" fmla="*/ 14 w 72"/>
              <a:gd name="T51" fmla="*/ 68 h 96"/>
              <a:gd name="T52" fmla="*/ 14 w 72"/>
              <a:gd name="T53" fmla="*/ 64 h 96"/>
              <a:gd name="T54" fmla="*/ 60 w 72"/>
              <a:gd name="T55" fmla="*/ 66 h 96"/>
              <a:gd name="T56" fmla="*/ 58 w 72"/>
              <a:gd name="T57" fmla="*/ 60 h 96"/>
              <a:gd name="T58" fmla="*/ 36 w 72"/>
              <a:gd name="T59" fmla="*/ 58 h 96"/>
              <a:gd name="T60" fmla="*/ 58 w 72"/>
              <a:gd name="T61" fmla="*/ 56 h 96"/>
              <a:gd name="T62" fmla="*/ 58 w 72"/>
              <a:gd name="T63" fmla="*/ 60 h 96"/>
              <a:gd name="T64" fmla="*/ 46 w 72"/>
              <a:gd name="T65" fmla="*/ 52 h 96"/>
              <a:gd name="T66" fmla="*/ 46 w 72"/>
              <a:gd name="T67" fmla="*/ 48 h 96"/>
              <a:gd name="T68" fmla="*/ 60 w 72"/>
              <a:gd name="T69" fmla="*/ 50 h 96"/>
              <a:gd name="T70" fmla="*/ 58 w 72"/>
              <a:gd name="T71" fmla="*/ 44 h 96"/>
              <a:gd name="T72" fmla="*/ 44 w 72"/>
              <a:gd name="T73" fmla="*/ 42 h 96"/>
              <a:gd name="T74" fmla="*/ 58 w 72"/>
              <a:gd name="T75" fmla="*/ 40 h 96"/>
              <a:gd name="T76" fmla="*/ 58 w 72"/>
              <a:gd name="T77" fmla="*/ 44 h 96"/>
              <a:gd name="T78" fmla="*/ 58 w 72"/>
              <a:gd name="T79" fmla="*/ 28 h 96"/>
              <a:gd name="T80" fmla="*/ 46 w 72"/>
              <a:gd name="T81" fmla="*/ 28 h 96"/>
              <a:gd name="T82" fmla="*/ 44 w 72"/>
              <a:gd name="T83" fmla="*/ 15 h 96"/>
              <a:gd name="T84" fmla="*/ 44 w 72"/>
              <a:gd name="T85" fmla="*/ 3 h 96"/>
              <a:gd name="T86" fmla="*/ 58 w 72"/>
              <a:gd name="T87" fmla="*/ 2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" h="96">
                <a:moveTo>
                  <a:pt x="71" y="25"/>
                </a:move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5"/>
                  <a:pt x="72" y="25"/>
                  <a:pt x="71" y="25"/>
                </a:cubicBezTo>
                <a:close/>
                <a:moveTo>
                  <a:pt x="24" y="38"/>
                </a:moveTo>
                <a:cubicBezTo>
                  <a:pt x="19" y="38"/>
                  <a:pt x="15" y="34"/>
                  <a:pt x="15" y="29"/>
                </a:cubicBezTo>
                <a:cubicBezTo>
                  <a:pt x="15" y="25"/>
                  <a:pt x="18" y="22"/>
                  <a:pt x="22" y="21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7"/>
                  <a:pt x="23" y="16"/>
                  <a:pt x="24" y="16"/>
                </a:cubicBezTo>
                <a:cubicBezTo>
                  <a:pt x="25" y="16"/>
                  <a:pt x="26" y="17"/>
                  <a:pt x="26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30" y="22"/>
                  <a:pt x="33" y="25"/>
                  <a:pt x="33" y="29"/>
                </a:cubicBezTo>
                <a:cubicBezTo>
                  <a:pt x="33" y="30"/>
                  <a:pt x="32" y="31"/>
                  <a:pt x="31" y="31"/>
                </a:cubicBezTo>
                <a:cubicBezTo>
                  <a:pt x="30" y="31"/>
                  <a:pt x="29" y="30"/>
                  <a:pt x="29" y="29"/>
                </a:cubicBezTo>
                <a:cubicBezTo>
                  <a:pt x="29" y="27"/>
                  <a:pt x="27" y="24"/>
                  <a:pt x="24" y="24"/>
                </a:cubicBezTo>
                <a:cubicBezTo>
                  <a:pt x="21" y="24"/>
                  <a:pt x="19" y="27"/>
                  <a:pt x="19" y="29"/>
                </a:cubicBezTo>
                <a:cubicBezTo>
                  <a:pt x="19" y="32"/>
                  <a:pt x="21" y="34"/>
                  <a:pt x="24" y="34"/>
                </a:cubicBezTo>
                <a:cubicBezTo>
                  <a:pt x="29" y="34"/>
                  <a:pt x="33" y="38"/>
                  <a:pt x="33" y="43"/>
                </a:cubicBezTo>
                <a:cubicBezTo>
                  <a:pt x="33" y="47"/>
                  <a:pt x="30" y="50"/>
                  <a:pt x="26" y="51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5"/>
                  <a:pt x="25" y="56"/>
                  <a:pt x="24" y="56"/>
                </a:cubicBezTo>
                <a:cubicBezTo>
                  <a:pt x="23" y="56"/>
                  <a:pt x="22" y="55"/>
                  <a:pt x="22" y="54"/>
                </a:cubicBezTo>
                <a:cubicBezTo>
                  <a:pt x="22" y="51"/>
                  <a:pt x="22" y="51"/>
                  <a:pt x="22" y="51"/>
                </a:cubicBezTo>
                <a:cubicBezTo>
                  <a:pt x="18" y="50"/>
                  <a:pt x="15" y="47"/>
                  <a:pt x="15" y="43"/>
                </a:cubicBezTo>
                <a:cubicBezTo>
                  <a:pt x="15" y="42"/>
                  <a:pt x="16" y="41"/>
                  <a:pt x="17" y="41"/>
                </a:cubicBezTo>
                <a:cubicBezTo>
                  <a:pt x="18" y="41"/>
                  <a:pt x="19" y="42"/>
                  <a:pt x="19" y="43"/>
                </a:cubicBezTo>
                <a:cubicBezTo>
                  <a:pt x="19" y="45"/>
                  <a:pt x="21" y="47"/>
                  <a:pt x="24" y="47"/>
                </a:cubicBezTo>
                <a:cubicBezTo>
                  <a:pt x="27" y="47"/>
                  <a:pt x="29" y="45"/>
                  <a:pt x="29" y="43"/>
                </a:cubicBezTo>
                <a:cubicBezTo>
                  <a:pt x="29" y="40"/>
                  <a:pt x="27" y="38"/>
                  <a:pt x="24" y="38"/>
                </a:cubicBezTo>
                <a:close/>
                <a:moveTo>
                  <a:pt x="58" y="84"/>
                </a:moveTo>
                <a:cubicBezTo>
                  <a:pt x="14" y="84"/>
                  <a:pt x="14" y="84"/>
                  <a:pt x="14" y="84"/>
                </a:cubicBezTo>
                <a:cubicBezTo>
                  <a:pt x="13" y="84"/>
                  <a:pt x="12" y="83"/>
                  <a:pt x="12" y="82"/>
                </a:cubicBezTo>
                <a:cubicBezTo>
                  <a:pt x="12" y="81"/>
                  <a:pt x="13" y="80"/>
                  <a:pt x="14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0"/>
                  <a:pt x="60" y="81"/>
                  <a:pt x="60" y="82"/>
                </a:cubicBezTo>
                <a:cubicBezTo>
                  <a:pt x="60" y="83"/>
                  <a:pt x="59" y="84"/>
                  <a:pt x="58" y="84"/>
                </a:cubicBezTo>
                <a:close/>
                <a:moveTo>
                  <a:pt x="58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3" y="76"/>
                  <a:pt x="12" y="75"/>
                  <a:pt x="12" y="74"/>
                </a:cubicBezTo>
                <a:cubicBezTo>
                  <a:pt x="12" y="73"/>
                  <a:pt x="13" y="72"/>
                  <a:pt x="14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9" y="72"/>
                  <a:pt x="60" y="73"/>
                  <a:pt x="60" y="74"/>
                </a:cubicBezTo>
                <a:cubicBezTo>
                  <a:pt x="60" y="75"/>
                  <a:pt x="59" y="76"/>
                  <a:pt x="58" y="76"/>
                </a:cubicBezTo>
                <a:close/>
                <a:moveTo>
                  <a:pt x="58" y="68"/>
                </a:moveTo>
                <a:cubicBezTo>
                  <a:pt x="14" y="68"/>
                  <a:pt x="14" y="68"/>
                  <a:pt x="14" y="68"/>
                </a:cubicBezTo>
                <a:cubicBezTo>
                  <a:pt x="13" y="68"/>
                  <a:pt x="12" y="67"/>
                  <a:pt x="12" y="66"/>
                </a:cubicBezTo>
                <a:cubicBezTo>
                  <a:pt x="12" y="65"/>
                  <a:pt x="13" y="64"/>
                  <a:pt x="14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60"/>
                </a:moveTo>
                <a:cubicBezTo>
                  <a:pt x="38" y="60"/>
                  <a:pt x="38" y="60"/>
                  <a:pt x="38" y="60"/>
                </a:cubicBezTo>
                <a:cubicBezTo>
                  <a:pt x="37" y="60"/>
                  <a:pt x="36" y="59"/>
                  <a:pt x="36" y="58"/>
                </a:cubicBezTo>
                <a:cubicBezTo>
                  <a:pt x="36" y="57"/>
                  <a:pt x="37" y="56"/>
                  <a:pt x="3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60" y="57"/>
                  <a:pt x="60" y="58"/>
                </a:cubicBezTo>
                <a:cubicBezTo>
                  <a:pt x="60" y="59"/>
                  <a:pt x="59" y="60"/>
                  <a:pt x="58" y="60"/>
                </a:cubicBezTo>
                <a:close/>
                <a:moveTo>
                  <a:pt x="58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52"/>
                  <a:pt x="44" y="51"/>
                  <a:pt x="44" y="50"/>
                </a:cubicBezTo>
                <a:cubicBezTo>
                  <a:pt x="44" y="49"/>
                  <a:pt x="45" y="48"/>
                  <a:pt x="46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9" y="48"/>
                  <a:pt x="60" y="49"/>
                  <a:pt x="60" y="50"/>
                </a:cubicBezTo>
                <a:cubicBezTo>
                  <a:pt x="60" y="51"/>
                  <a:pt x="59" y="52"/>
                  <a:pt x="58" y="52"/>
                </a:cubicBezTo>
                <a:close/>
                <a:moveTo>
                  <a:pt x="58" y="44"/>
                </a:move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4" y="43"/>
                  <a:pt x="44" y="42"/>
                </a:cubicBezTo>
                <a:cubicBezTo>
                  <a:pt x="44" y="41"/>
                  <a:pt x="45" y="40"/>
                  <a:pt x="4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28"/>
                </a:moveTo>
                <a:cubicBezTo>
                  <a:pt x="58" y="28"/>
                  <a:pt x="58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8"/>
                  <a:pt x="44" y="27"/>
                  <a:pt x="44" y="26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3"/>
                  <a:pt x="44" y="3"/>
                  <a:pt x="44" y="3"/>
                </a:cubicBezTo>
                <a:cubicBezTo>
                  <a:pt x="69" y="28"/>
                  <a:pt x="69" y="28"/>
                  <a:pt x="69" y="28"/>
                </a:cubicBezTo>
                <a:lnTo>
                  <a:pt x="58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2A9B3184-3B3E-4CEF-87EB-426E89C26E7B}"/>
              </a:ext>
            </a:extLst>
          </p:cNvPr>
          <p:cNvGrpSpPr/>
          <p:nvPr/>
        </p:nvGrpSpPr>
        <p:grpSpPr>
          <a:xfrm>
            <a:off x="3880634" y="4889161"/>
            <a:ext cx="329046" cy="329046"/>
            <a:chOff x="3390900" y="1803400"/>
            <a:chExt cx="361951" cy="361951"/>
          </a:xfrm>
          <a:solidFill>
            <a:schemeClr val="bg1"/>
          </a:solidFill>
        </p:grpSpPr>
        <p:sp>
          <p:nvSpPr>
            <p:cNvPr id="426" name="Freeform 5">
              <a:extLst>
                <a:ext uri="{FF2B5EF4-FFF2-40B4-BE49-F238E27FC236}">
                  <a16:creationId xmlns:a16="http://schemas.microsoft.com/office/drawing/2014/main" id="{C8DBB632-5202-4B04-B3B0-5400A253D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1878013"/>
              <a:ext cx="41275" cy="87313"/>
            </a:xfrm>
            <a:custGeom>
              <a:avLst/>
              <a:gdLst>
                <a:gd name="T0" fmla="*/ 0 w 11"/>
                <a:gd name="T1" fmla="*/ 17 h 23"/>
                <a:gd name="T2" fmla="*/ 4 w 11"/>
                <a:gd name="T3" fmla="*/ 23 h 23"/>
                <a:gd name="T4" fmla="*/ 9 w 11"/>
                <a:gd name="T5" fmla="*/ 22 h 23"/>
                <a:gd name="T6" fmla="*/ 11 w 11"/>
                <a:gd name="T7" fmla="*/ 21 h 23"/>
                <a:gd name="T8" fmla="*/ 3 w 11"/>
                <a:gd name="T9" fmla="*/ 0 h 23"/>
                <a:gd name="T10" fmla="*/ 3 w 11"/>
                <a:gd name="T11" fmla="*/ 1 h 23"/>
                <a:gd name="T12" fmla="*/ 0 w 11"/>
                <a:gd name="T1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3">
                  <a:moveTo>
                    <a:pt x="0" y="17"/>
                  </a:moveTo>
                  <a:cubicBezTo>
                    <a:pt x="2" y="18"/>
                    <a:pt x="4" y="21"/>
                    <a:pt x="4" y="23"/>
                  </a:cubicBezTo>
                  <a:cubicBezTo>
                    <a:pt x="6" y="23"/>
                    <a:pt x="8" y="22"/>
                    <a:pt x="9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0" y="13"/>
                    <a:pt x="7" y="6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7"/>
                    <a:pt x="1" y="1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6">
              <a:extLst>
                <a:ext uri="{FF2B5EF4-FFF2-40B4-BE49-F238E27FC236}">
                  <a16:creationId xmlns:a16="http://schemas.microsoft.com/office/drawing/2014/main" id="{D0744CB6-142F-4210-A7AE-B798935D6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1855788"/>
              <a:ext cx="228600" cy="203200"/>
            </a:xfrm>
            <a:custGeom>
              <a:avLst/>
              <a:gdLst>
                <a:gd name="T0" fmla="*/ 0 w 61"/>
                <a:gd name="T1" fmla="*/ 2 h 54"/>
                <a:gd name="T2" fmla="*/ 2 w 61"/>
                <a:gd name="T3" fmla="*/ 4 h 54"/>
                <a:gd name="T4" fmla="*/ 12 w 61"/>
                <a:gd name="T5" fmla="*/ 26 h 54"/>
                <a:gd name="T6" fmla="*/ 21 w 61"/>
                <a:gd name="T7" fmla="*/ 36 h 54"/>
                <a:gd name="T8" fmla="*/ 20 w 61"/>
                <a:gd name="T9" fmla="*/ 39 h 54"/>
                <a:gd name="T10" fmla="*/ 32 w 61"/>
                <a:gd name="T11" fmla="*/ 49 h 54"/>
                <a:gd name="T12" fmla="*/ 36 w 61"/>
                <a:gd name="T13" fmla="*/ 48 h 54"/>
                <a:gd name="T14" fmla="*/ 44 w 61"/>
                <a:gd name="T15" fmla="*/ 54 h 54"/>
                <a:gd name="T16" fmla="*/ 46 w 61"/>
                <a:gd name="T17" fmla="*/ 54 h 54"/>
                <a:gd name="T18" fmla="*/ 54 w 61"/>
                <a:gd name="T19" fmla="*/ 46 h 54"/>
                <a:gd name="T20" fmla="*/ 57 w 61"/>
                <a:gd name="T21" fmla="*/ 47 h 54"/>
                <a:gd name="T22" fmla="*/ 61 w 61"/>
                <a:gd name="T23" fmla="*/ 40 h 54"/>
                <a:gd name="T24" fmla="*/ 57 w 61"/>
                <a:gd name="T25" fmla="*/ 33 h 54"/>
                <a:gd name="T26" fmla="*/ 30 w 61"/>
                <a:gd name="T27" fmla="*/ 16 h 54"/>
                <a:gd name="T28" fmla="*/ 27 w 61"/>
                <a:gd name="T29" fmla="*/ 17 h 54"/>
                <a:gd name="T30" fmla="*/ 17 w 61"/>
                <a:gd name="T31" fmla="*/ 7 h 54"/>
                <a:gd name="T32" fmla="*/ 17 w 61"/>
                <a:gd name="T33" fmla="*/ 7 h 54"/>
                <a:gd name="T34" fmla="*/ 4 w 61"/>
                <a:gd name="T35" fmla="*/ 1 h 54"/>
                <a:gd name="T36" fmla="*/ 2 w 61"/>
                <a:gd name="T37" fmla="*/ 0 h 54"/>
                <a:gd name="T38" fmla="*/ 0 w 61"/>
                <a:gd name="T3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54">
                  <a:moveTo>
                    <a:pt x="0" y="2"/>
                  </a:moveTo>
                  <a:cubicBezTo>
                    <a:pt x="1" y="3"/>
                    <a:pt x="2" y="4"/>
                    <a:pt x="2" y="4"/>
                  </a:cubicBezTo>
                  <a:cubicBezTo>
                    <a:pt x="7" y="10"/>
                    <a:pt x="10" y="18"/>
                    <a:pt x="12" y="26"/>
                  </a:cubicBezTo>
                  <a:cubicBezTo>
                    <a:pt x="17" y="26"/>
                    <a:pt x="21" y="30"/>
                    <a:pt x="21" y="36"/>
                  </a:cubicBezTo>
                  <a:cubicBezTo>
                    <a:pt x="21" y="37"/>
                    <a:pt x="21" y="38"/>
                    <a:pt x="20" y="39"/>
                  </a:cubicBezTo>
                  <a:cubicBezTo>
                    <a:pt x="25" y="42"/>
                    <a:pt x="30" y="46"/>
                    <a:pt x="32" y="49"/>
                  </a:cubicBezTo>
                  <a:cubicBezTo>
                    <a:pt x="34" y="48"/>
                    <a:pt x="35" y="48"/>
                    <a:pt x="36" y="48"/>
                  </a:cubicBezTo>
                  <a:cubicBezTo>
                    <a:pt x="40" y="48"/>
                    <a:pt x="43" y="50"/>
                    <a:pt x="44" y="54"/>
                  </a:cubicBezTo>
                  <a:cubicBezTo>
                    <a:pt x="44" y="54"/>
                    <a:pt x="45" y="54"/>
                    <a:pt x="46" y="54"/>
                  </a:cubicBezTo>
                  <a:cubicBezTo>
                    <a:pt x="46" y="50"/>
                    <a:pt x="49" y="46"/>
                    <a:pt x="54" y="46"/>
                  </a:cubicBezTo>
                  <a:cubicBezTo>
                    <a:pt x="55" y="46"/>
                    <a:pt x="56" y="46"/>
                    <a:pt x="57" y="47"/>
                  </a:cubicBezTo>
                  <a:cubicBezTo>
                    <a:pt x="58" y="44"/>
                    <a:pt x="60" y="42"/>
                    <a:pt x="61" y="40"/>
                  </a:cubicBezTo>
                  <a:cubicBezTo>
                    <a:pt x="59" y="38"/>
                    <a:pt x="57" y="35"/>
                    <a:pt x="57" y="33"/>
                  </a:cubicBezTo>
                  <a:cubicBezTo>
                    <a:pt x="46" y="30"/>
                    <a:pt x="37" y="24"/>
                    <a:pt x="30" y="16"/>
                  </a:cubicBezTo>
                  <a:cubicBezTo>
                    <a:pt x="29" y="16"/>
                    <a:pt x="28" y="17"/>
                    <a:pt x="27" y="17"/>
                  </a:cubicBezTo>
                  <a:cubicBezTo>
                    <a:pt x="21" y="17"/>
                    <a:pt x="17" y="12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2" y="6"/>
                    <a:pt x="8" y="4"/>
                    <a:pt x="4" y="1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7">
              <a:extLst>
                <a:ext uri="{FF2B5EF4-FFF2-40B4-BE49-F238E27FC236}">
                  <a16:creationId xmlns:a16="http://schemas.microsoft.com/office/drawing/2014/main" id="{1290613A-1E70-4E7B-BBC7-CAE6E5A3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2066925"/>
              <a:ext cx="146050" cy="85725"/>
            </a:xfrm>
            <a:custGeom>
              <a:avLst/>
              <a:gdLst>
                <a:gd name="T0" fmla="*/ 38 w 39"/>
                <a:gd name="T1" fmla="*/ 7 h 23"/>
                <a:gd name="T2" fmla="*/ 35 w 39"/>
                <a:gd name="T3" fmla="*/ 8 h 23"/>
                <a:gd name="T4" fmla="*/ 27 w 39"/>
                <a:gd name="T5" fmla="*/ 2 h 23"/>
                <a:gd name="T6" fmla="*/ 11 w 39"/>
                <a:gd name="T7" fmla="*/ 0 h 23"/>
                <a:gd name="T8" fmla="*/ 6 w 39"/>
                <a:gd name="T9" fmla="*/ 4 h 23"/>
                <a:gd name="T10" fmla="*/ 5 w 39"/>
                <a:gd name="T11" fmla="*/ 4 h 23"/>
                <a:gd name="T12" fmla="*/ 2 w 39"/>
                <a:gd name="T13" fmla="*/ 9 h 23"/>
                <a:gd name="T14" fmla="*/ 0 w 39"/>
                <a:gd name="T15" fmla="*/ 11 h 23"/>
                <a:gd name="T16" fmla="*/ 19 w 39"/>
                <a:gd name="T17" fmla="*/ 23 h 23"/>
                <a:gd name="T18" fmla="*/ 23 w 39"/>
                <a:gd name="T19" fmla="*/ 21 h 23"/>
                <a:gd name="T20" fmla="*/ 39 w 39"/>
                <a:gd name="T21" fmla="*/ 10 h 23"/>
                <a:gd name="T22" fmla="*/ 38 w 39"/>
                <a:gd name="T2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3">
                  <a:moveTo>
                    <a:pt x="38" y="7"/>
                  </a:moveTo>
                  <a:cubicBezTo>
                    <a:pt x="37" y="8"/>
                    <a:pt x="36" y="8"/>
                    <a:pt x="35" y="8"/>
                  </a:cubicBezTo>
                  <a:cubicBezTo>
                    <a:pt x="31" y="8"/>
                    <a:pt x="28" y="5"/>
                    <a:pt x="27" y="2"/>
                  </a:cubicBezTo>
                  <a:cubicBezTo>
                    <a:pt x="22" y="2"/>
                    <a:pt x="17" y="1"/>
                    <a:pt x="11" y="0"/>
                  </a:cubicBezTo>
                  <a:cubicBezTo>
                    <a:pt x="11" y="2"/>
                    <a:pt x="8" y="4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4" y="6"/>
                    <a:pt x="3" y="8"/>
                    <a:pt x="2" y="9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6" y="17"/>
                    <a:pt x="12" y="21"/>
                    <a:pt x="19" y="23"/>
                  </a:cubicBezTo>
                  <a:cubicBezTo>
                    <a:pt x="21" y="23"/>
                    <a:pt x="22" y="22"/>
                    <a:pt x="23" y="21"/>
                  </a:cubicBezTo>
                  <a:cubicBezTo>
                    <a:pt x="29" y="18"/>
                    <a:pt x="34" y="14"/>
                    <a:pt x="39" y="10"/>
                  </a:cubicBezTo>
                  <a:cubicBezTo>
                    <a:pt x="39" y="9"/>
                    <a:pt x="38" y="8"/>
                    <a:pt x="3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8">
              <a:extLst>
                <a:ext uri="{FF2B5EF4-FFF2-40B4-BE49-F238E27FC236}">
                  <a16:creationId xmlns:a16="http://schemas.microsoft.com/office/drawing/2014/main" id="{FC4D3628-B48B-49C3-864E-AB1D119FA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973263"/>
              <a:ext cx="90488" cy="77788"/>
            </a:xfrm>
            <a:custGeom>
              <a:avLst/>
              <a:gdLst>
                <a:gd name="T0" fmla="*/ 22 w 24"/>
                <a:gd name="T1" fmla="*/ 17 h 21"/>
                <a:gd name="T2" fmla="*/ 24 w 24"/>
                <a:gd name="T3" fmla="*/ 3 h 21"/>
                <a:gd name="T4" fmla="*/ 24 w 24"/>
                <a:gd name="T5" fmla="*/ 0 h 21"/>
                <a:gd name="T6" fmla="*/ 23 w 24"/>
                <a:gd name="T7" fmla="*/ 1 h 21"/>
                <a:gd name="T8" fmla="*/ 17 w 24"/>
                <a:gd name="T9" fmla="*/ 2 h 21"/>
                <a:gd name="T10" fmla="*/ 7 w 24"/>
                <a:gd name="T11" fmla="*/ 11 h 21"/>
                <a:gd name="T12" fmla="*/ 4 w 24"/>
                <a:gd name="T13" fmla="*/ 10 h 21"/>
                <a:gd name="T14" fmla="*/ 0 w 24"/>
                <a:gd name="T15" fmla="*/ 18 h 21"/>
                <a:gd name="T16" fmla="*/ 1 w 24"/>
                <a:gd name="T17" fmla="*/ 21 h 21"/>
                <a:gd name="T18" fmla="*/ 18 w 24"/>
                <a:gd name="T19" fmla="*/ 18 h 21"/>
                <a:gd name="T20" fmla="*/ 22 w 24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2" y="17"/>
                  </a:moveTo>
                  <a:cubicBezTo>
                    <a:pt x="23" y="12"/>
                    <a:pt x="24" y="8"/>
                    <a:pt x="24" y="3"/>
                  </a:cubicBezTo>
                  <a:cubicBezTo>
                    <a:pt x="24" y="2"/>
                    <a:pt x="24" y="1"/>
                    <a:pt x="24" y="0"/>
                  </a:cubicBezTo>
                  <a:cubicBezTo>
                    <a:pt x="23" y="0"/>
                    <a:pt x="23" y="1"/>
                    <a:pt x="23" y="1"/>
                  </a:cubicBezTo>
                  <a:cubicBezTo>
                    <a:pt x="21" y="1"/>
                    <a:pt x="19" y="2"/>
                    <a:pt x="17" y="2"/>
                  </a:cubicBezTo>
                  <a:cubicBezTo>
                    <a:pt x="16" y="7"/>
                    <a:pt x="12" y="11"/>
                    <a:pt x="7" y="11"/>
                  </a:cubicBezTo>
                  <a:cubicBezTo>
                    <a:pt x="6" y="11"/>
                    <a:pt x="5" y="11"/>
                    <a:pt x="4" y="10"/>
                  </a:cubicBezTo>
                  <a:cubicBezTo>
                    <a:pt x="3" y="13"/>
                    <a:pt x="2" y="16"/>
                    <a:pt x="0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7" y="20"/>
                    <a:pt x="12" y="19"/>
                    <a:pt x="18" y="18"/>
                  </a:cubicBezTo>
                  <a:cubicBezTo>
                    <a:pt x="19" y="17"/>
                    <a:pt x="21" y="17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9">
              <a:extLst>
                <a:ext uri="{FF2B5EF4-FFF2-40B4-BE49-F238E27FC236}">
                  <a16:creationId xmlns:a16="http://schemas.microsoft.com/office/drawing/2014/main" id="{322074F3-A49E-4066-9B58-5F75E2249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988" y="1814513"/>
              <a:ext cx="63500" cy="52388"/>
            </a:xfrm>
            <a:custGeom>
              <a:avLst/>
              <a:gdLst>
                <a:gd name="T0" fmla="*/ 1 w 17"/>
                <a:gd name="T1" fmla="*/ 9 h 14"/>
                <a:gd name="T2" fmla="*/ 12 w 17"/>
                <a:gd name="T3" fmla="*/ 14 h 14"/>
                <a:gd name="T4" fmla="*/ 17 w 17"/>
                <a:gd name="T5" fmla="*/ 9 h 14"/>
                <a:gd name="T6" fmla="*/ 15 w 17"/>
                <a:gd name="T7" fmla="*/ 1 h 14"/>
                <a:gd name="T8" fmla="*/ 15 w 17"/>
                <a:gd name="T9" fmla="*/ 0 h 14"/>
                <a:gd name="T10" fmla="*/ 0 w 17"/>
                <a:gd name="T11" fmla="*/ 8 h 14"/>
                <a:gd name="T12" fmla="*/ 1 w 17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4">
                  <a:moveTo>
                    <a:pt x="1" y="9"/>
                  </a:moveTo>
                  <a:cubicBezTo>
                    <a:pt x="5" y="11"/>
                    <a:pt x="9" y="13"/>
                    <a:pt x="12" y="14"/>
                  </a:cubicBezTo>
                  <a:cubicBezTo>
                    <a:pt x="13" y="12"/>
                    <a:pt x="15" y="10"/>
                    <a:pt x="17" y="9"/>
                  </a:cubicBezTo>
                  <a:cubicBezTo>
                    <a:pt x="16" y="6"/>
                    <a:pt x="15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0" y="2"/>
                    <a:pt x="5" y="5"/>
                    <a:pt x="0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10">
              <a:extLst>
                <a:ext uri="{FF2B5EF4-FFF2-40B4-BE49-F238E27FC236}">
                  <a16:creationId xmlns:a16="http://schemas.microsoft.com/office/drawing/2014/main" id="{C97985DD-54DE-4364-8BB2-86145E37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014538"/>
              <a:ext cx="66675" cy="44450"/>
            </a:xfrm>
            <a:custGeom>
              <a:avLst/>
              <a:gdLst>
                <a:gd name="T0" fmla="*/ 1 w 18"/>
                <a:gd name="T1" fmla="*/ 4 h 12"/>
                <a:gd name="T2" fmla="*/ 0 w 18"/>
                <a:gd name="T3" fmla="*/ 7 h 12"/>
                <a:gd name="T4" fmla="*/ 2 w 18"/>
                <a:gd name="T5" fmla="*/ 10 h 12"/>
                <a:gd name="T6" fmla="*/ 17 w 18"/>
                <a:gd name="T7" fmla="*/ 12 h 12"/>
                <a:gd name="T8" fmla="*/ 18 w 18"/>
                <a:gd name="T9" fmla="*/ 9 h 12"/>
                <a:gd name="T10" fmla="*/ 7 w 18"/>
                <a:gd name="T11" fmla="*/ 0 h 12"/>
                <a:gd name="T12" fmla="*/ 1 w 18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7" y="11"/>
                    <a:pt x="12" y="12"/>
                    <a:pt x="17" y="12"/>
                  </a:cubicBezTo>
                  <a:cubicBezTo>
                    <a:pt x="17" y="11"/>
                    <a:pt x="18" y="10"/>
                    <a:pt x="18" y="9"/>
                  </a:cubicBezTo>
                  <a:cubicBezTo>
                    <a:pt x="15" y="6"/>
                    <a:pt x="11" y="3"/>
                    <a:pt x="7" y="0"/>
                  </a:cubicBezTo>
                  <a:cubicBezTo>
                    <a:pt x="6" y="2"/>
                    <a:pt x="3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11">
              <a:extLst>
                <a:ext uri="{FF2B5EF4-FFF2-40B4-BE49-F238E27FC236}">
                  <a16:creationId xmlns:a16="http://schemas.microsoft.com/office/drawing/2014/main" id="{9A847CE5-DE1A-4362-BB2F-2DEE57E1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1836738"/>
              <a:ext cx="139700" cy="128588"/>
            </a:xfrm>
            <a:custGeom>
              <a:avLst/>
              <a:gdLst>
                <a:gd name="T0" fmla="*/ 0 w 37"/>
                <a:gd name="T1" fmla="*/ 19 h 34"/>
                <a:gd name="T2" fmla="*/ 23 w 37"/>
                <a:gd name="T3" fmla="*/ 34 h 34"/>
                <a:gd name="T4" fmla="*/ 33 w 37"/>
                <a:gd name="T5" fmla="*/ 27 h 34"/>
                <a:gd name="T6" fmla="*/ 34 w 37"/>
                <a:gd name="T7" fmla="*/ 27 h 34"/>
                <a:gd name="T8" fmla="*/ 37 w 37"/>
                <a:gd name="T9" fmla="*/ 12 h 34"/>
                <a:gd name="T10" fmla="*/ 37 w 37"/>
                <a:gd name="T11" fmla="*/ 7 h 34"/>
                <a:gd name="T12" fmla="*/ 29 w 37"/>
                <a:gd name="T13" fmla="*/ 0 h 34"/>
                <a:gd name="T14" fmla="*/ 28 w 37"/>
                <a:gd name="T15" fmla="*/ 1 h 34"/>
                <a:gd name="T16" fmla="*/ 3 w 37"/>
                <a:gd name="T17" fmla="*/ 13 h 34"/>
                <a:gd name="T18" fmla="*/ 0 w 37"/>
                <a:gd name="T1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4">
                  <a:moveTo>
                    <a:pt x="0" y="19"/>
                  </a:moveTo>
                  <a:cubicBezTo>
                    <a:pt x="6" y="26"/>
                    <a:pt x="14" y="31"/>
                    <a:pt x="23" y="34"/>
                  </a:cubicBezTo>
                  <a:cubicBezTo>
                    <a:pt x="25" y="30"/>
                    <a:pt x="28" y="27"/>
                    <a:pt x="33" y="27"/>
                  </a:cubicBezTo>
                  <a:cubicBezTo>
                    <a:pt x="33" y="27"/>
                    <a:pt x="34" y="27"/>
                    <a:pt x="34" y="27"/>
                  </a:cubicBezTo>
                  <a:cubicBezTo>
                    <a:pt x="35" y="22"/>
                    <a:pt x="37" y="17"/>
                    <a:pt x="37" y="12"/>
                  </a:cubicBezTo>
                  <a:cubicBezTo>
                    <a:pt x="37" y="10"/>
                    <a:pt x="37" y="9"/>
                    <a:pt x="37" y="7"/>
                  </a:cubicBezTo>
                  <a:cubicBezTo>
                    <a:pt x="35" y="4"/>
                    <a:pt x="32" y="2"/>
                    <a:pt x="29" y="0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1" y="8"/>
                    <a:pt x="12" y="12"/>
                    <a:pt x="3" y="13"/>
                  </a:cubicBezTo>
                  <a:cubicBezTo>
                    <a:pt x="2" y="15"/>
                    <a:pt x="1" y="17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3" name="Freeform 12">
              <a:extLst>
                <a:ext uri="{FF2B5EF4-FFF2-40B4-BE49-F238E27FC236}">
                  <a16:creationId xmlns:a16="http://schemas.microsoft.com/office/drawing/2014/main" id="{F7C5CBA5-574B-40AE-8ABE-DF09F8157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1803400"/>
              <a:ext cx="134938" cy="68263"/>
            </a:xfrm>
            <a:custGeom>
              <a:avLst/>
              <a:gdLst>
                <a:gd name="T0" fmla="*/ 0 w 36"/>
                <a:gd name="T1" fmla="*/ 4 h 18"/>
                <a:gd name="T2" fmla="*/ 1 w 36"/>
                <a:gd name="T3" fmla="*/ 11 h 18"/>
                <a:gd name="T4" fmla="*/ 3 w 36"/>
                <a:gd name="T5" fmla="*/ 11 h 18"/>
                <a:gd name="T6" fmla="*/ 12 w 36"/>
                <a:gd name="T7" fmla="*/ 18 h 18"/>
                <a:gd name="T8" fmla="*/ 35 w 36"/>
                <a:gd name="T9" fmla="*/ 7 h 18"/>
                <a:gd name="T10" fmla="*/ 36 w 36"/>
                <a:gd name="T11" fmla="*/ 6 h 18"/>
                <a:gd name="T12" fmla="*/ 12 w 36"/>
                <a:gd name="T13" fmla="*/ 0 h 18"/>
                <a:gd name="T14" fmla="*/ 0 w 36"/>
                <a:gd name="T15" fmla="*/ 2 h 18"/>
                <a:gd name="T16" fmla="*/ 0 w 36"/>
                <a:gd name="T1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8">
                  <a:moveTo>
                    <a:pt x="0" y="4"/>
                  </a:moveTo>
                  <a:cubicBezTo>
                    <a:pt x="0" y="6"/>
                    <a:pt x="1" y="8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7" y="11"/>
                    <a:pt x="11" y="14"/>
                    <a:pt x="12" y="18"/>
                  </a:cubicBezTo>
                  <a:cubicBezTo>
                    <a:pt x="21" y="17"/>
                    <a:pt x="29" y="13"/>
                    <a:pt x="35" y="7"/>
                  </a:cubicBezTo>
                  <a:cubicBezTo>
                    <a:pt x="35" y="7"/>
                    <a:pt x="36" y="7"/>
                    <a:pt x="36" y="6"/>
                  </a:cubicBezTo>
                  <a:cubicBezTo>
                    <a:pt x="29" y="2"/>
                    <a:pt x="21" y="0"/>
                    <a:pt x="12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4" name="Freeform 13">
              <a:extLst>
                <a:ext uri="{FF2B5EF4-FFF2-40B4-BE49-F238E27FC236}">
                  <a16:creationId xmlns:a16="http://schemas.microsoft.com/office/drawing/2014/main" id="{881FB0DC-0A3C-420C-B1BD-E2C2F9C4C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2116138"/>
              <a:ext cx="79375" cy="49213"/>
            </a:xfrm>
            <a:custGeom>
              <a:avLst/>
              <a:gdLst>
                <a:gd name="T0" fmla="*/ 21 w 21"/>
                <a:gd name="T1" fmla="*/ 10 h 13"/>
                <a:gd name="T2" fmla="*/ 16 w 21"/>
                <a:gd name="T3" fmla="*/ 0 h 13"/>
                <a:gd name="T4" fmla="*/ 0 w 21"/>
                <a:gd name="T5" fmla="*/ 12 h 13"/>
                <a:gd name="T6" fmla="*/ 0 w 21"/>
                <a:gd name="T7" fmla="*/ 12 h 13"/>
                <a:gd name="T8" fmla="*/ 10 w 21"/>
                <a:gd name="T9" fmla="*/ 13 h 13"/>
                <a:gd name="T10" fmla="*/ 21 w 21"/>
                <a:gd name="T11" fmla="*/ 12 h 13"/>
                <a:gd name="T12" fmla="*/ 21 w 21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">
                  <a:moveTo>
                    <a:pt x="21" y="10"/>
                  </a:moveTo>
                  <a:cubicBezTo>
                    <a:pt x="20" y="7"/>
                    <a:pt x="18" y="4"/>
                    <a:pt x="16" y="0"/>
                  </a:cubicBezTo>
                  <a:cubicBezTo>
                    <a:pt x="11" y="4"/>
                    <a:pt x="6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3"/>
                    <a:pt x="6" y="13"/>
                    <a:pt x="10" y="13"/>
                  </a:cubicBezTo>
                  <a:cubicBezTo>
                    <a:pt x="14" y="13"/>
                    <a:pt x="18" y="12"/>
                    <a:pt x="21" y="12"/>
                  </a:cubicBezTo>
                  <a:cubicBezTo>
                    <a:pt x="21" y="11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5" name="Freeform 14">
              <a:extLst>
                <a:ext uri="{FF2B5EF4-FFF2-40B4-BE49-F238E27FC236}">
                  <a16:creationId xmlns:a16="http://schemas.microsoft.com/office/drawing/2014/main" id="{24237F8F-43CF-4D3C-96BE-7750FDAA2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051050"/>
              <a:ext cx="131763" cy="101600"/>
            </a:xfrm>
            <a:custGeom>
              <a:avLst/>
              <a:gdLst>
                <a:gd name="T0" fmla="*/ 34 w 35"/>
                <a:gd name="T1" fmla="*/ 1 h 27"/>
                <a:gd name="T2" fmla="*/ 16 w 35"/>
                <a:gd name="T3" fmla="*/ 4 h 27"/>
                <a:gd name="T4" fmla="*/ 9 w 35"/>
                <a:gd name="T5" fmla="*/ 10 h 27"/>
                <a:gd name="T6" fmla="*/ 5 w 35"/>
                <a:gd name="T7" fmla="*/ 9 h 27"/>
                <a:gd name="T8" fmla="*/ 0 w 35"/>
                <a:gd name="T9" fmla="*/ 14 h 27"/>
                <a:gd name="T10" fmla="*/ 5 w 35"/>
                <a:gd name="T11" fmla="*/ 26 h 27"/>
                <a:gd name="T12" fmla="*/ 6 w 35"/>
                <a:gd name="T13" fmla="*/ 27 h 27"/>
                <a:gd name="T14" fmla="*/ 35 w 35"/>
                <a:gd name="T15" fmla="*/ 0 h 27"/>
                <a:gd name="T16" fmla="*/ 34 w 35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4" y="1"/>
                  </a:moveTo>
                  <a:cubicBezTo>
                    <a:pt x="28" y="2"/>
                    <a:pt x="22" y="3"/>
                    <a:pt x="16" y="4"/>
                  </a:cubicBezTo>
                  <a:cubicBezTo>
                    <a:pt x="15" y="8"/>
                    <a:pt x="12" y="10"/>
                    <a:pt x="9" y="10"/>
                  </a:cubicBezTo>
                  <a:cubicBezTo>
                    <a:pt x="7" y="10"/>
                    <a:pt x="6" y="10"/>
                    <a:pt x="5" y="9"/>
                  </a:cubicBezTo>
                  <a:cubicBezTo>
                    <a:pt x="4" y="11"/>
                    <a:pt x="2" y="13"/>
                    <a:pt x="0" y="14"/>
                  </a:cubicBezTo>
                  <a:cubicBezTo>
                    <a:pt x="3" y="19"/>
                    <a:pt x="4" y="22"/>
                    <a:pt x="5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19" y="23"/>
                    <a:pt x="30" y="13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6" name="Freeform 15">
              <a:extLst>
                <a:ext uri="{FF2B5EF4-FFF2-40B4-BE49-F238E27FC236}">
                  <a16:creationId xmlns:a16="http://schemas.microsoft.com/office/drawing/2014/main" id="{BC4569DE-41BD-47C6-85F2-C8F4B69A1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1874838"/>
              <a:ext cx="71438" cy="93663"/>
            </a:xfrm>
            <a:custGeom>
              <a:avLst/>
              <a:gdLst>
                <a:gd name="T0" fmla="*/ 2 w 19"/>
                <a:gd name="T1" fmla="*/ 22 h 25"/>
                <a:gd name="T2" fmla="*/ 14 w 19"/>
                <a:gd name="T3" fmla="*/ 25 h 25"/>
                <a:gd name="T4" fmla="*/ 19 w 19"/>
                <a:gd name="T5" fmla="*/ 21 h 25"/>
                <a:gd name="T6" fmla="*/ 10 w 19"/>
                <a:gd name="T7" fmla="*/ 1 h 25"/>
                <a:gd name="T8" fmla="*/ 9 w 19"/>
                <a:gd name="T9" fmla="*/ 0 h 25"/>
                <a:gd name="T10" fmla="*/ 0 w 19"/>
                <a:gd name="T11" fmla="*/ 22 h 25"/>
                <a:gd name="T12" fmla="*/ 2 w 19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2" y="22"/>
                  </a:moveTo>
                  <a:cubicBezTo>
                    <a:pt x="6" y="23"/>
                    <a:pt x="9" y="24"/>
                    <a:pt x="14" y="25"/>
                  </a:cubicBezTo>
                  <a:cubicBezTo>
                    <a:pt x="15" y="23"/>
                    <a:pt x="17" y="22"/>
                    <a:pt x="19" y="21"/>
                  </a:cubicBezTo>
                  <a:cubicBezTo>
                    <a:pt x="17" y="14"/>
                    <a:pt x="14" y="7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4" y="7"/>
                    <a:pt x="1" y="14"/>
                    <a:pt x="0" y="22"/>
                  </a:cubicBezTo>
                  <a:cubicBezTo>
                    <a:pt x="0" y="22"/>
                    <a:pt x="1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7" name="Freeform 16">
              <a:extLst>
                <a:ext uri="{FF2B5EF4-FFF2-40B4-BE49-F238E27FC236}">
                  <a16:creationId xmlns:a16="http://schemas.microsoft.com/office/drawing/2014/main" id="{393EA0AB-94A4-4822-83DF-C08D61E73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1973263"/>
              <a:ext cx="76200" cy="71438"/>
            </a:xfrm>
            <a:custGeom>
              <a:avLst/>
              <a:gdLst>
                <a:gd name="T0" fmla="*/ 2 w 20"/>
                <a:gd name="T1" fmla="*/ 16 h 19"/>
                <a:gd name="T2" fmla="*/ 5 w 20"/>
                <a:gd name="T3" fmla="*/ 17 h 19"/>
                <a:gd name="T4" fmla="*/ 14 w 20"/>
                <a:gd name="T5" fmla="*/ 19 h 19"/>
                <a:gd name="T6" fmla="*/ 14 w 20"/>
                <a:gd name="T7" fmla="*/ 19 h 19"/>
                <a:gd name="T8" fmla="*/ 19 w 20"/>
                <a:gd name="T9" fmla="*/ 17 h 19"/>
                <a:gd name="T10" fmla="*/ 19 w 20"/>
                <a:gd name="T11" fmla="*/ 17 h 19"/>
                <a:gd name="T12" fmla="*/ 20 w 20"/>
                <a:gd name="T13" fmla="*/ 14 h 19"/>
                <a:gd name="T14" fmla="*/ 13 w 20"/>
                <a:gd name="T15" fmla="*/ 5 h 19"/>
                <a:gd name="T16" fmla="*/ 13 w 20"/>
                <a:gd name="T17" fmla="*/ 3 h 19"/>
                <a:gd name="T18" fmla="*/ 2 w 20"/>
                <a:gd name="T19" fmla="*/ 0 h 19"/>
                <a:gd name="T20" fmla="*/ 0 w 20"/>
                <a:gd name="T21" fmla="*/ 0 h 19"/>
                <a:gd name="T22" fmla="*/ 0 w 20"/>
                <a:gd name="T23" fmla="*/ 3 h 19"/>
                <a:gd name="T24" fmla="*/ 2 w 20"/>
                <a:gd name="T25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9">
                  <a:moveTo>
                    <a:pt x="2" y="16"/>
                  </a:moveTo>
                  <a:cubicBezTo>
                    <a:pt x="4" y="16"/>
                    <a:pt x="5" y="17"/>
                    <a:pt x="5" y="17"/>
                  </a:cubicBezTo>
                  <a:cubicBezTo>
                    <a:pt x="8" y="18"/>
                    <a:pt x="11" y="18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8"/>
                    <a:pt x="17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19" y="15"/>
                    <a:pt x="20" y="14"/>
                  </a:cubicBezTo>
                  <a:cubicBezTo>
                    <a:pt x="16" y="13"/>
                    <a:pt x="13" y="9"/>
                    <a:pt x="13" y="5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9" y="2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7"/>
                    <a:pt x="1" y="12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8" name="Freeform 17">
              <a:extLst>
                <a:ext uri="{FF2B5EF4-FFF2-40B4-BE49-F238E27FC236}">
                  <a16:creationId xmlns:a16="http://schemas.microsoft.com/office/drawing/2014/main" id="{E01D8910-2134-4540-AA2D-73155362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2074863"/>
              <a:ext cx="19050" cy="19050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3 h 5"/>
                <a:gd name="T6" fmla="*/ 1 w 5"/>
                <a:gd name="T7" fmla="*/ 5 h 5"/>
                <a:gd name="T8" fmla="*/ 5 w 5"/>
                <a:gd name="T9" fmla="*/ 1 h 5"/>
                <a:gd name="T10" fmla="*/ 5 w 5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3" y="3"/>
                    <a:pt x="4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9" name="Freeform 18">
              <a:extLst>
                <a:ext uri="{FF2B5EF4-FFF2-40B4-BE49-F238E27FC236}">
                  <a16:creationId xmlns:a16="http://schemas.microsoft.com/office/drawing/2014/main" id="{A4D772F3-843F-411C-BE42-50481BEF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2047875"/>
              <a:ext cx="44450" cy="49213"/>
            </a:xfrm>
            <a:custGeom>
              <a:avLst/>
              <a:gdLst>
                <a:gd name="T0" fmla="*/ 9 w 12"/>
                <a:gd name="T1" fmla="*/ 12 h 13"/>
                <a:gd name="T2" fmla="*/ 12 w 12"/>
                <a:gd name="T3" fmla="*/ 7 h 13"/>
                <a:gd name="T4" fmla="*/ 10 w 12"/>
                <a:gd name="T5" fmla="*/ 3 h 13"/>
                <a:gd name="T6" fmla="*/ 10 w 12"/>
                <a:gd name="T7" fmla="*/ 3 h 13"/>
                <a:gd name="T8" fmla="*/ 1 w 12"/>
                <a:gd name="T9" fmla="*/ 1 h 13"/>
                <a:gd name="T10" fmla="*/ 0 w 12"/>
                <a:gd name="T11" fmla="*/ 0 h 13"/>
                <a:gd name="T12" fmla="*/ 8 w 12"/>
                <a:gd name="T13" fmla="*/ 13 h 13"/>
                <a:gd name="T14" fmla="*/ 9 w 12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3">
                  <a:moveTo>
                    <a:pt x="9" y="12"/>
                  </a:moveTo>
                  <a:cubicBezTo>
                    <a:pt x="10" y="11"/>
                    <a:pt x="11" y="9"/>
                    <a:pt x="12" y="7"/>
                  </a:cubicBezTo>
                  <a:cubicBezTo>
                    <a:pt x="11" y="6"/>
                    <a:pt x="10" y="5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2"/>
                    <a:pt x="4" y="2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2" y="5"/>
                    <a:pt x="5" y="9"/>
                    <a:pt x="8" y="13"/>
                  </a:cubicBezTo>
                  <a:cubicBezTo>
                    <a:pt x="8" y="13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40" name="Freeform 69">
            <a:extLst>
              <a:ext uri="{FF2B5EF4-FFF2-40B4-BE49-F238E27FC236}">
                <a16:creationId xmlns:a16="http://schemas.microsoft.com/office/drawing/2014/main" id="{008EB7CE-30C9-435F-B9F3-507612D09034}"/>
              </a:ext>
            </a:extLst>
          </p:cNvPr>
          <p:cNvSpPr>
            <a:spLocks noEditPoints="1"/>
          </p:cNvSpPr>
          <p:nvPr/>
        </p:nvSpPr>
        <p:spPr bwMode="auto">
          <a:xfrm>
            <a:off x="7976084" y="2496943"/>
            <a:ext cx="330489" cy="331932"/>
          </a:xfrm>
          <a:custGeom>
            <a:avLst/>
            <a:gdLst>
              <a:gd name="T0" fmla="*/ 83 w 97"/>
              <a:gd name="T1" fmla="*/ 41 h 97"/>
              <a:gd name="T2" fmla="*/ 79 w 97"/>
              <a:gd name="T3" fmla="*/ 31 h 97"/>
              <a:gd name="T4" fmla="*/ 94 w 97"/>
              <a:gd name="T5" fmla="*/ 2 h 97"/>
              <a:gd name="T6" fmla="*/ 71 w 97"/>
              <a:gd name="T7" fmla="*/ 21 h 97"/>
              <a:gd name="T8" fmla="*/ 56 w 97"/>
              <a:gd name="T9" fmla="*/ 14 h 97"/>
              <a:gd name="T10" fmla="*/ 54 w 97"/>
              <a:gd name="T11" fmla="*/ 1 h 97"/>
              <a:gd name="T12" fmla="*/ 40 w 97"/>
              <a:gd name="T13" fmla="*/ 3 h 97"/>
              <a:gd name="T14" fmla="*/ 31 w 97"/>
              <a:gd name="T15" fmla="*/ 18 h 97"/>
              <a:gd name="T16" fmla="*/ 20 w 97"/>
              <a:gd name="T17" fmla="*/ 9 h 97"/>
              <a:gd name="T18" fmla="*/ 8 w 97"/>
              <a:gd name="T19" fmla="*/ 22 h 97"/>
              <a:gd name="T20" fmla="*/ 17 w 97"/>
              <a:gd name="T21" fmla="*/ 32 h 97"/>
              <a:gd name="T22" fmla="*/ 2 w 97"/>
              <a:gd name="T23" fmla="*/ 41 h 97"/>
              <a:gd name="T24" fmla="*/ 0 w 97"/>
              <a:gd name="T25" fmla="*/ 55 h 97"/>
              <a:gd name="T26" fmla="*/ 13 w 97"/>
              <a:gd name="T27" fmla="*/ 57 h 97"/>
              <a:gd name="T28" fmla="*/ 8 w 97"/>
              <a:gd name="T29" fmla="*/ 74 h 97"/>
              <a:gd name="T30" fmla="*/ 8 w 97"/>
              <a:gd name="T31" fmla="*/ 77 h 97"/>
              <a:gd name="T32" fmla="*/ 23 w 97"/>
              <a:gd name="T33" fmla="*/ 89 h 97"/>
              <a:gd name="T34" fmla="*/ 40 w 97"/>
              <a:gd name="T35" fmla="*/ 84 h 97"/>
              <a:gd name="T36" fmla="*/ 42 w 97"/>
              <a:gd name="T37" fmla="*/ 97 h 97"/>
              <a:gd name="T38" fmla="*/ 56 w 97"/>
              <a:gd name="T39" fmla="*/ 95 h 97"/>
              <a:gd name="T40" fmla="*/ 65 w 97"/>
              <a:gd name="T41" fmla="*/ 80 h 97"/>
              <a:gd name="T42" fmla="*/ 76 w 97"/>
              <a:gd name="T43" fmla="*/ 89 h 97"/>
              <a:gd name="T44" fmla="*/ 88 w 97"/>
              <a:gd name="T45" fmla="*/ 74 h 97"/>
              <a:gd name="T46" fmla="*/ 83 w 97"/>
              <a:gd name="T47" fmla="*/ 57 h 97"/>
              <a:gd name="T48" fmla="*/ 96 w 97"/>
              <a:gd name="T49" fmla="*/ 55 h 97"/>
              <a:gd name="T50" fmla="*/ 94 w 97"/>
              <a:gd name="T51" fmla="*/ 41 h 97"/>
              <a:gd name="T52" fmla="*/ 49 w 97"/>
              <a:gd name="T53" fmla="*/ 60 h 97"/>
              <a:gd name="T54" fmla="*/ 48 w 97"/>
              <a:gd name="T55" fmla="*/ 60 h 97"/>
              <a:gd name="T56" fmla="*/ 30 w 97"/>
              <a:gd name="T57" fmla="*/ 39 h 97"/>
              <a:gd name="T58" fmla="*/ 49 w 97"/>
              <a:gd name="T59" fmla="*/ 56 h 97"/>
              <a:gd name="T60" fmla="*/ 91 w 97"/>
              <a:gd name="T61" fmla="*/ 5 h 97"/>
              <a:gd name="T62" fmla="*/ 51 w 97"/>
              <a:gd name="T63" fmla="*/ 6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4" y="41"/>
                </a:moveTo>
                <a:cubicBezTo>
                  <a:pt x="83" y="41"/>
                  <a:pt x="83" y="41"/>
                  <a:pt x="83" y="41"/>
                </a:cubicBezTo>
                <a:cubicBezTo>
                  <a:pt x="82" y="39"/>
                  <a:pt x="82" y="37"/>
                  <a:pt x="81" y="35"/>
                </a:cubicBezTo>
                <a:cubicBezTo>
                  <a:pt x="80" y="34"/>
                  <a:pt x="79" y="32"/>
                  <a:pt x="79" y="31"/>
                </a:cubicBezTo>
                <a:cubicBezTo>
                  <a:pt x="95" y="11"/>
                  <a:pt x="95" y="11"/>
                  <a:pt x="95" y="11"/>
                </a:cubicBezTo>
                <a:cubicBezTo>
                  <a:pt x="97" y="8"/>
                  <a:pt x="96" y="4"/>
                  <a:pt x="94" y="2"/>
                </a:cubicBezTo>
                <a:cubicBezTo>
                  <a:pt x="91" y="0"/>
                  <a:pt x="87" y="1"/>
                  <a:pt x="85" y="3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0"/>
                  <a:pt x="68" y="19"/>
                  <a:pt x="67" y="18"/>
                </a:cubicBezTo>
                <a:cubicBezTo>
                  <a:pt x="64" y="17"/>
                  <a:pt x="60" y="15"/>
                  <a:pt x="56" y="14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2"/>
                  <a:pt x="55" y="1"/>
                  <a:pt x="54" y="1"/>
                </a:cubicBezTo>
                <a:cubicBezTo>
                  <a:pt x="42" y="1"/>
                  <a:pt x="42" y="1"/>
                  <a:pt x="42" y="1"/>
                </a:cubicBezTo>
                <a:cubicBezTo>
                  <a:pt x="41" y="1"/>
                  <a:pt x="40" y="2"/>
                  <a:pt x="40" y="3"/>
                </a:cubicBezTo>
                <a:cubicBezTo>
                  <a:pt x="40" y="14"/>
                  <a:pt x="40" y="14"/>
                  <a:pt x="40" y="14"/>
                </a:cubicBezTo>
                <a:cubicBezTo>
                  <a:pt x="37" y="15"/>
                  <a:pt x="33" y="16"/>
                  <a:pt x="31" y="18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9"/>
                  <a:pt x="20" y="9"/>
                  <a:pt x="20" y="9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2"/>
                  <a:pt x="8" y="22"/>
                </a:cubicBezTo>
                <a:cubicBezTo>
                  <a:pt x="8" y="23"/>
                  <a:pt x="8" y="23"/>
                  <a:pt x="8" y="24"/>
                </a:cubicBezTo>
                <a:cubicBezTo>
                  <a:pt x="17" y="32"/>
                  <a:pt x="17" y="32"/>
                  <a:pt x="17" y="32"/>
                </a:cubicBezTo>
                <a:cubicBezTo>
                  <a:pt x="15" y="34"/>
                  <a:pt x="14" y="38"/>
                  <a:pt x="13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2"/>
                  <a:pt x="0" y="4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6"/>
                  <a:pt x="1" y="57"/>
                  <a:pt x="2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4" y="60"/>
                  <a:pt x="15" y="64"/>
                  <a:pt x="17" y="66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75"/>
                  <a:pt x="8" y="75"/>
                  <a:pt x="8" y="76"/>
                </a:cubicBezTo>
                <a:cubicBezTo>
                  <a:pt x="8" y="76"/>
                  <a:pt x="8" y="77"/>
                  <a:pt x="8" y="77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89"/>
                  <a:pt x="22" y="89"/>
                  <a:pt x="23" y="89"/>
                </a:cubicBezTo>
                <a:cubicBezTo>
                  <a:pt x="31" y="80"/>
                  <a:pt x="31" y="80"/>
                  <a:pt x="31" y="80"/>
                </a:cubicBezTo>
                <a:cubicBezTo>
                  <a:pt x="33" y="82"/>
                  <a:pt x="37" y="83"/>
                  <a:pt x="40" y="84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96"/>
                  <a:pt x="41" y="97"/>
                  <a:pt x="42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5" y="97"/>
                  <a:pt x="56" y="96"/>
                  <a:pt x="56" y="95"/>
                </a:cubicBezTo>
                <a:cubicBezTo>
                  <a:pt x="56" y="84"/>
                  <a:pt x="56" y="84"/>
                  <a:pt x="56" y="84"/>
                </a:cubicBezTo>
                <a:cubicBezTo>
                  <a:pt x="59" y="83"/>
                  <a:pt x="63" y="82"/>
                  <a:pt x="65" y="80"/>
                </a:cubicBezTo>
                <a:cubicBezTo>
                  <a:pt x="73" y="89"/>
                  <a:pt x="73" y="89"/>
                  <a:pt x="73" y="89"/>
                </a:cubicBezTo>
                <a:cubicBezTo>
                  <a:pt x="74" y="89"/>
                  <a:pt x="76" y="89"/>
                  <a:pt x="76" y="89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77"/>
                  <a:pt x="88" y="75"/>
                  <a:pt x="88" y="74"/>
                </a:cubicBezTo>
                <a:cubicBezTo>
                  <a:pt x="79" y="66"/>
                  <a:pt x="79" y="66"/>
                  <a:pt x="79" y="66"/>
                </a:cubicBezTo>
                <a:cubicBezTo>
                  <a:pt x="81" y="64"/>
                  <a:pt x="82" y="60"/>
                  <a:pt x="83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5" y="57"/>
                  <a:pt x="96" y="56"/>
                  <a:pt x="96" y="55"/>
                </a:cubicBezTo>
                <a:cubicBezTo>
                  <a:pt x="96" y="43"/>
                  <a:pt x="96" y="43"/>
                  <a:pt x="96" y="43"/>
                </a:cubicBezTo>
                <a:cubicBezTo>
                  <a:pt x="96" y="42"/>
                  <a:pt x="95" y="41"/>
                  <a:pt x="94" y="41"/>
                </a:cubicBezTo>
                <a:close/>
                <a:moveTo>
                  <a:pt x="51" y="60"/>
                </a:moveTo>
                <a:cubicBezTo>
                  <a:pt x="50" y="60"/>
                  <a:pt x="50" y="60"/>
                  <a:pt x="49" y="60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48" y="60"/>
                  <a:pt x="48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29" y="41"/>
                  <a:pt x="29" y="40"/>
                  <a:pt x="30" y="39"/>
                </a:cubicBezTo>
                <a:cubicBezTo>
                  <a:pt x="31" y="38"/>
                  <a:pt x="32" y="38"/>
                  <a:pt x="33" y="39"/>
                </a:cubicBezTo>
                <a:cubicBezTo>
                  <a:pt x="49" y="56"/>
                  <a:pt x="49" y="56"/>
                  <a:pt x="49" y="56"/>
                </a:cubicBezTo>
                <a:cubicBezTo>
                  <a:pt x="88" y="6"/>
                  <a:pt x="88" y="6"/>
                  <a:pt x="88" y="6"/>
                </a:cubicBezTo>
                <a:cubicBezTo>
                  <a:pt x="89" y="5"/>
                  <a:pt x="90" y="5"/>
                  <a:pt x="91" y="5"/>
                </a:cubicBezTo>
                <a:cubicBezTo>
                  <a:pt x="92" y="6"/>
                  <a:pt x="92" y="7"/>
                  <a:pt x="92" y="8"/>
                </a:cubicBezTo>
                <a:lnTo>
                  <a:pt x="51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4E874D76-5A9E-4282-8565-911F5FB45FE0}"/>
              </a:ext>
            </a:extLst>
          </p:cNvPr>
          <p:cNvGrpSpPr/>
          <p:nvPr/>
        </p:nvGrpSpPr>
        <p:grpSpPr>
          <a:xfrm>
            <a:off x="7977527" y="4889883"/>
            <a:ext cx="327603" cy="327603"/>
            <a:chOff x="4833938" y="2887663"/>
            <a:chExt cx="360363" cy="360363"/>
          </a:xfrm>
          <a:solidFill>
            <a:schemeClr val="bg1"/>
          </a:solidFill>
        </p:grpSpPr>
        <p:sp>
          <p:nvSpPr>
            <p:cNvPr id="442" name="Freeform 199">
              <a:extLst>
                <a:ext uri="{FF2B5EF4-FFF2-40B4-BE49-F238E27FC236}">
                  <a16:creationId xmlns:a16="http://schemas.microsoft.com/office/drawing/2014/main" id="{CF742CB8-F90E-411A-9B50-D96BB527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3098801"/>
              <a:ext cx="360363" cy="149225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3" name="Freeform 200">
              <a:extLst>
                <a:ext uri="{FF2B5EF4-FFF2-40B4-BE49-F238E27FC236}">
                  <a16:creationId xmlns:a16="http://schemas.microsoft.com/office/drawing/2014/main" id="{E46E0FAB-575C-4E2C-BDFD-E215771F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305276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5 w 10"/>
                <a:gd name="T3" fmla="*/ 8 h 8"/>
                <a:gd name="T4" fmla="*/ 10 w 10"/>
                <a:gd name="T5" fmla="*/ 0 h 8"/>
                <a:gd name="T6" fmla="*/ 0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1" y="3"/>
                    <a:pt x="3" y="5"/>
                    <a:pt x="5" y="8"/>
                  </a:cubicBezTo>
                  <a:cubicBezTo>
                    <a:pt x="7" y="5"/>
                    <a:pt x="9" y="3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4" name="Freeform 201">
              <a:extLst>
                <a:ext uri="{FF2B5EF4-FFF2-40B4-BE49-F238E27FC236}">
                  <a16:creationId xmlns:a16="http://schemas.microsoft.com/office/drawing/2014/main" id="{3F16B8C8-8E26-4F8D-9C01-70B7BF8E9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2947988"/>
              <a:ext cx="68263" cy="38100"/>
            </a:xfrm>
            <a:custGeom>
              <a:avLst/>
              <a:gdLst>
                <a:gd name="T0" fmla="*/ 18 w 18"/>
                <a:gd name="T1" fmla="*/ 10 h 10"/>
                <a:gd name="T2" fmla="*/ 16 w 18"/>
                <a:gd name="T3" fmla="*/ 0 h 10"/>
                <a:gd name="T4" fmla="*/ 2 w 18"/>
                <a:gd name="T5" fmla="*/ 0 h 10"/>
                <a:gd name="T6" fmla="*/ 0 w 18"/>
                <a:gd name="T7" fmla="*/ 10 h 10"/>
                <a:gd name="T8" fmla="*/ 18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8" y="7"/>
                    <a:pt x="18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7"/>
                    <a:pt x="0" y="10"/>
                  </a:cubicBezTo>
                  <a:lnTo>
                    <a:pt x="1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5" name="Freeform 202">
              <a:extLst>
                <a:ext uri="{FF2B5EF4-FFF2-40B4-BE49-F238E27FC236}">
                  <a16:creationId xmlns:a16="http://schemas.microsoft.com/office/drawing/2014/main" id="{02EC13D6-79FA-428F-9D7A-6403D8EDC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2947988"/>
              <a:ext cx="60325" cy="38100"/>
            </a:xfrm>
            <a:custGeom>
              <a:avLst/>
              <a:gdLst>
                <a:gd name="T0" fmla="*/ 0 w 16"/>
                <a:gd name="T1" fmla="*/ 10 h 10"/>
                <a:gd name="T2" fmla="*/ 15 w 16"/>
                <a:gd name="T3" fmla="*/ 10 h 10"/>
                <a:gd name="T4" fmla="*/ 16 w 16"/>
                <a:gd name="T5" fmla="*/ 0 h 10"/>
                <a:gd name="T6" fmla="*/ 2 w 16"/>
                <a:gd name="T7" fmla="*/ 0 h 10"/>
                <a:gd name="T8" fmla="*/ 0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7"/>
                    <a:pt x="15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6" name="Freeform 203">
              <a:extLst>
                <a:ext uri="{FF2B5EF4-FFF2-40B4-BE49-F238E27FC236}">
                  <a16:creationId xmlns:a16="http://schemas.microsoft.com/office/drawing/2014/main" id="{6C1B2721-956B-4B4C-AC60-1A5DA612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2901951"/>
              <a:ext cx="46038" cy="30163"/>
            </a:xfrm>
            <a:custGeom>
              <a:avLst/>
              <a:gdLst>
                <a:gd name="T0" fmla="*/ 12 w 12"/>
                <a:gd name="T1" fmla="*/ 8 h 8"/>
                <a:gd name="T2" fmla="*/ 6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10" y="5"/>
                    <a:pt x="8" y="2"/>
                    <a:pt x="6" y="0"/>
                  </a:cubicBezTo>
                  <a:cubicBezTo>
                    <a:pt x="4" y="2"/>
                    <a:pt x="2" y="5"/>
                    <a:pt x="0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7" name="Freeform 204">
              <a:extLst>
                <a:ext uri="{FF2B5EF4-FFF2-40B4-BE49-F238E27FC236}">
                  <a16:creationId xmlns:a16="http://schemas.microsoft.com/office/drawing/2014/main" id="{2BA4905F-3DD0-4923-9941-CF2BD8B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3000376"/>
              <a:ext cx="68263" cy="38100"/>
            </a:xfrm>
            <a:custGeom>
              <a:avLst/>
              <a:gdLst>
                <a:gd name="T0" fmla="*/ 0 w 18"/>
                <a:gd name="T1" fmla="*/ 0 h 10"/>
                <a:gd name="T2" fmla="*/ 2 w 18"/>
                <a:gd name="T3" fmla="*/ 10 h 10"/>
                <a:gd name="T4" fmla="*/ 16 w 18"/>
                <a:gd name="T5" fmla="*/ 10 h 10"/>
                <a:gd name="T6" fmla="*/ 18 w 18"/>
                <a:gd name="T7" fmla="*/ 0 h 10"/>
                <a:gd name="T8" fmla="*/ 0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cubicBezTo>
                    <a:pt x="0" y="3"/>
                    <a:pt x="1" y="7"/>
                    <a:pt x="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7"/>
                    <a:pt x="18" y="3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8" name="Freeform 206">
              <a:extLst>
                <a:ext uri="{FF2B5EF4-FFF2-40B4-BE49-F238E27FC236}">
                  <a16:creationId xmlns:a16="http://schemas.microsoft.com/office/drawing/2014/main" id="{B122EA90-47C6-4FFC-A740-6AF54D13D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3000376"/>
              <a:ext cx="65088" cy="38100"/>
            </a:xfrm>
            <a:custGeom>
              <a:avLst/>
              <a:gdLst>
                <a:gd name="T0" fmla="*/ 15 w 17"/>
                <a:gd name="T1" fmla="*/ 0 h 10"/>
                <a:gd name="T2" fmla="*/ 0 w 17"/>
                <a:gd name="T3" fmla="*/ 0 h 10"/>
                <a:gd name="T4" fmla="*/ 3 w 17"/>
                <a:gd name="T5" fmla="*/ 10 h 10"/>
                <a:gd name="T6" fmla="*/ 17 w 17"/>
                <a:gd name="T7" fmla="*/ 10 h 10"/>
                <a:gd name="T8" fmla="*/ 15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7"/>
                    <a:pt x="15" y="3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9" name="Freeform 207">
              <a:extLst>
                <a:ext uri="{FF2B5EF4-FFF2-40B4-BE49-F238E27FC236}">
                  <a16:creationId xmlns:a16="http://schemas.microsoft.com/office/drawing/2014/main" id="{413DB11E-5958-41E9-813F-DD886510C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3052763"/>
              <a:ext cx="79375" cy="46038"/>
            </a:xfrm>
            <a:custGeom>
              <a:avLst/>
              <a:gdLst>
                <a:gd name="T0" fmla="*/ 21 w 21"/>
                <a:gd name="T1" fmla="*/ 12 h 12"/>
                <a:gd name="T2" fmla="*/ 20 w 21"/>
                <a:gd name="T3" fmla="*/ 11 h 12"/>
                <a:gd name="T4" fmla="*/ 14 w 21"/>
                <a:gd name="T5" fmla="*/ 0 h 12"/>
                <a:gd name="T6" fmla="*/ 0 w 21"/>
                <a:gd name="T7" fmla="*/ 0 h 12"/>
                <a:gd name="T8" fmla="*/ 21 w 2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1" y="12"/>
                  </a:moveTo>
                  <a:cubicBezTo>
                    <a:pt x="21" y="12"/>
                    <a:pt x="21" y="11"/>
                    <a:pt x="20" y="11"/>
                  </a:cubicBezTo>
                  <a:cubicBezTo>
                    <a:pt x="18" y="7"/>
                    <a:pt x="15" y="4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12" y="11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0" name="Freeform 208">
              <a:extLst>
                <a:ext uri="{FF2B5EF4-FFF2-40B4-BE49-F238E27FC236}">
                  <a16:creationId xmlns:a16="http://schemas.microsoft.com/office/drawing/2014/main" id="{903DFF5F-C2FD-46F6-B268-73D52DE5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3052763"/>
              <a:ext cx="79375" cy="46038"/>
            </a:xfrm>
            <a:custGeom>
              <a:avLst/>
              <a:gdLst>
                <a:gd name="T0" fmla="*/ 7 w 21"/>
                <a:gd name="T1" fmla="*/ 0 h 12"/>
                <a:gd name="T2" fmla="*/ 1 w 21"/>
                <a:gd name="T3" fmla="*/ 11 h 12"/>
                <a:gd name="T4" fmla="*/ 0 w 21"/>
                <a:gd name="T5" fmla="*/ 12 h 12"/>
                <a:gd name="T6" fmla="*/ 0 w 21"/>
                <a:gd name="T7" fmla="*/ 12 h 12"/>
                <a:gd name="T8" fmla="*/ 21 w 21"/>
                <a:gd name="T9" fmla="*/ 0 h 12"/>
                <a:gd name="T10" fmla="*/ 7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7" y="0"/>
                  </a:moveTo>
                  <a:cubicBezTo>
                    <a:pt x="6" y="4"/>
                    <a:pt x="3" y="7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" y="11"/>
                    <a:pt x="16" y="7"/>
                    <a:pt x="21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1" name="Freeform 209">
              <a:extLst>
                <a:ext uri="{FF2B5EF4-FFF2-40B4-BE49-F238E27FC236}">
                  <a16:creationId xmlns:a16="http://schemas.microsoft.com/office/drawing/2014/main" id="{C9D74F41-EA70-4A50-9BAC-CAFE557D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2887663"/>
              <a:ext cx="79375" cy="44450"/>
            </a:xfrm>
            <a:custGeom>
              <a:avLst/>
              <a:gdLst>
                <a:gd name="T0" fmla="*/ 13 w 21"/>
                <a:gd name="T1" fmla="*/ 12 h 12"/>
                <a:gd name="T2" fmla="*/ 20 w 21"/>
                <a:gd name="T3" fmla="*/ 1 h 12"/>
                <a:gd name="T4" fmla="*/ 21 w 21"/>
                <a:gd name="T5" fmla="*/ 0 h 12"/>
                <a:gd name="T6" fmla="*/ 21 w 21"/>
                <a:gd name="T7" fmla="*/ 0 h 12"/>
                <a:gd name="T8" fmla="*/ 0 w 21"/>
                <a:gd name="T9" fmla="*/ 12 h 12"/>
                <a:gd name="T10" fmla="*/ 13 w 21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13" y="12"/>
                  </a:moveTo>
                  <a:cubicBezTo>
                    <a:pt x="15" y="8"/>
                    <a:pt x="17" y="4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1"/>
                    <a:pt x="4" y="5"/>
                    <a:pt x="0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2" name="Freeform 210">
              <a:extLst>
                <a:ext uri="{FF2B5EF4-FFF2-40B4-BE49-F238E27FC236}">
                  <a16:creationId xmlns:a16="http://schemas.microsoft.com/office/drawing/2014/main" id="{506F3AEF-18AC-4BDB-BBC4-DF829C89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2887663"/>
              <a:ext cx="79375" cy="44450"/>
            </a:xfrm>
            <a:custGeom>
              <a:avLst/>
              <a:gdLst>
                <a:gd name="T0" fmla="*/ 0 w 21"/>
                <a:gd name="T1" fmla="*/ 0 h 12"/>
                <a:gd name="T2" fmla="*/ 1 w 21"/>
                <a:gd name="T3" fmla="*/ 1 h 12"/>
                <a:gd name="T4" fmla="*/ 8 w 21"/>
                <a:gd name="T5" fmla="*/ 12 h 12"/>
                <a:gd name="T6" fmla="*/ 21 w 21"/>
                <a:gd name="T7" fmla="*/ 12 h 12"/>
                <a:gd name="T8" fmla="*/ 0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4" y="4"/>
                    <a:pt x="6" y="8"/>
                    <a:pt x="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6" y="5"/>
                    <a:pt x="9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3" name="Freeform 211">
              <a:extLst>
                <a:ext uri="{FF2B5EF4-FFF2-40B4-BE49-F238E27FC236}">
                  <a16:creationId xmlns:a16="http://schemas.microsoft.com/office/drawing/2014/main" id="{776C3064-E225-4837-936F-7F02463B5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947988"/>
              <a:ext cx="60325" cy="38100"/>
            </a:xfrm>
            <a:custGeom>
              <a:avLst/>
              <a:gdLst>
                <a:gd name="T0" fmla="*/ 0 w 16"/>
                <a:gd name="T1" fmla="*/ 0 h 10"/>
                <a:gd name="T2" fmla="*/ 1 w 16"/>
                <a:gd name="T3" fmla="*/ 10 h 10"/>
                <a:gd name="T4" fmla="*/ 16 w 16"/>
                <a:gd name="T5" fmla="*/ 10 h 10"/>
                <a:gd name="T6" fmla="*/ 13 w 16"/>
                <a:gd name="T7" fmla="*/ 0 h 10"/>
                <a:gd name="T8" fmla="*/ 0 w 1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cubicBezTo>
                    <a:pt x="1" y="3"/>
                    <a:pt x="1" y="7"/>
                    <a:pt x="1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6"/>
                    <a:pt x="15" y="3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4" name="Freeform 212">
              <a:extLst>
                <a:ext uri="{FF2B5EF4-FFF2-40B4-BE49-F238E27FC236}">
                  <a16:creationId xmlns:a16="http://schemas.microsoft.com/office/drawing/2014/main" id="{3CD4EED6-B7B2-4A79-9470-5D6669FE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3000376"/>
              <a:ext cx="63500" cy="38100"/>
            </a:xfrm>
            <a:custGeom>
              <a:avLst/>
              <a:gdLst>
                <a:gd name="T0" fmla="*/ 17 w 17"/>
                <a:gd name="T1" fmla="*/ 0 h 10"/>
                <a:gd name="T2" fmla="*/ 2 w 17"/>
                <a:gd name="T3" fmla="*/ 0 h 10"/>
                <a:gd name="T4" fmla="*/ 0 w 17"/>
                <a:gd name="T5" fmla="*/ 10 h 10"/>
                <a:gd name="T6" fmla="*/ 14 w 17"/>
                <a:gd name="T7" fmla="*/ 10 h 10"/>
                <a:gd name="T8" fmla="*/ 17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7"/>
                    <a:pt x="17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5" name="Isosceles Triangle 454">
            <a:extLst>
              <a:ext uri="{FF2B5EF4-FFF2-40B4-BE49-F238E27FC236}">
                <a16:creationId xmlns:a16="http://schemas.microsoft.com/office/drawing/2014/main" id="{379D8EEE-DE02-481F-91B1-4F65851DFBE7}"/>
              </a:ext>
            </a:extLst>
          </p:cNvPr>
          <p:cNvSpPr/>
          <p:nvPr/>
        </p:nvSpPr>
        <p:spPr>
          <a:xfrm flipH="1">
            <a:off x="-7850" y="4933950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Isosceles Triangle 455">
            <a:extLst>
              <a:ext uri="{FF2B5EF4-FFF2-40B4-BE49-F238E27FC236}">
                <a16:creationId xmlns:a16="http://schemas.microsoft.com/office/drawing/2014/main" id="{DD9314BC-6CFC-4189-BFB0-7F4614252B30}"/>
              </a:ext>
            </a:extLst>
          </p:cNvPr>
          <p:cNvSpPr/>
          <p:nvPr/>
        </p:nvSpPr>
        <p:spPr>
          <a:xfrm flipV="1">
            <a:off x="10736350" y="1687946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687D497F-40B1-4C74-AF52-322219B0AF1C}"/>
              </a:ext>
            </a:extLst>
          </p:cNvPr>
          <p:cNvSpPr/>
          <p:nvPr/>
        </p:nvSpPr>
        <p:spPr>
          <a:xfrm rot="2576334">
            <a:off x="-115767" y="-456469"/>
            <a:ext cx="751917" cy="1452867"/>
          </a:xfrm>
          <a:custGeom>
            <a:avLst/>
            <a:gdLst>
              <a:gd name="connsiteX0" fmla="*/ 0 w 998261"/>
              <a:gd name="connsiteY0" fmla="*/ 928070 h 1928857"/>
              <a:gd name="connsiteX1" fmla="*/ 997363 w 998261"/>
              <a:gd name="connsiteY1" fmla="*/ 0 h 1928857"/>
              <a:gd name="connsiteX2" fmla="*/ 998261 w 998261"/>
              <a:gd name="connsiteY2" fmla="*/ 0 h 1928857"/>
              <a:gd name="connsiteX3" fmla="*/ 998261 w 998261"/>
              <a:gd name="connsiteY3" fmla="*/ 1928857 h 1928857"/>
              <a:gd name="connsiteX4" fmla="*/ 931255 w 998261"/>
              <a:gd name="connsiteY4" fmla="*/ 1928857 h 192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61" h="1928857">
                <a:moveTo>
                  <a:pt x="0" y="928070"/>
                </a:moveTo>
                <a:lnTo>
                  <a:pt x="997363" y="0"/>
                </a:lnTo>
                <a:lnTo>
                  <a:pt x="998261" y="0"/>
                </a:lnTo>
                <a:lnTo>
                  <a:pt x="998261" y="1928857"/>
                </a:lnTo>
                <a:lnTo>
                  <a:pt x="931255" y="19288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F64A35CC-32BF-48F7-A918-DE627642F7F8}"/>
              </a:ext>
            </a:extLst>
          </p:cNvPr>
          <p:cNvSpPr/>
          <p:nvPr/>
        </p:nvSpPr>
        <p:spPr>
          <a:xfrm>
            <a:off x="772583" y="3412067"/>
            <a:ext cx="10646834" cy="846667"/>
          </a:xfrm>
          <a:prstGeom prst="roundRect">
            <a:avLst>
              <a:gd name="adj" fmla="val 50000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18BB7-E2E7-4B32-8298-CE5C5977ADC7}"/>
              </a:ext>
            </a:extLst>
          </p:cNvPr>
          <p:cNvSpPr/>
          <p:nvPr/>
        </p:nvSpPr>
        <p:spPr>
          <a:xfrm>
            <a:off x="546100" y="3249887"/>
            <a:ext cx="11099800" cy="117102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63C5-CCB2-4164-984A-17F26EFE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We Do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4A890C-B340-4FC2-A67E-E4E2F4B46EAF}"/>
              </a:ext>
            </a:extLst>
          </p:cNvPr>
          <p:cNvSpPr/>
          <p:nvPr/>
        </p:nvSpPr>
        <p:spPr>
          <a:xfrm>
            <a:off x="4762600" y="2502000"/>
            <a:ext cx="2666801" cy="2666801"/>
          </a:xfrm>
          <a:prstGeom prst="ellipse">
            <a:avLst/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3661925B-D83E-4F44-963E-8D2A1F070E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83486" y="1893546"/>
            <a:ext cx="3432968" cy="3883707"/>
            <a:chOff x="1927" y="-14"/>
            <a:chExt cx="3831" cy="4334"/>
          </a:xfrm>
        </p:grpSpPr>
        <p:grpSp>
          <p:nvGrpSpPr>
            <p:cNvPr id="12" name="Group 205">
              <a:extLst>
                <a:ext uri="{FF2B5EF4-FFF2-40B4-BE49-F238E27FC236}">
                  <a16:creationId xmlns:a16="http://schemas.microsoft.com/office/drawing/2014/main" id="{988547CF-7051-47C1-AC8B-7398B8922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-14"/>
              <a:ext cx="3831" cy="4334"/>
              <a:chOff x="1927" y="-14"/>
              <a:chExt cx="3831" cy="4334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989D197B-A506-4023-B92C-FE2B914B3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2370"/>
                <a:ext cx="688" cy="870"/>
              </a:xfrm>
              <a:custGeom>
                <a:avLst/>
                <a:gdLst>
                  <a:gd name="T0" fmla="*/ 289 w 298"/>
                  <a:gd name="T1" fmla="*/ 344 h 377"/>
                  <a:gd name="T2" fmla="*/ 258 w 298"/>
                  <a:gd name="T3" fmla="*/ 329 h 377"/>
                  <a:gd name="T4" fmla="*/ 157 w 298"/>
                  <a:gd name="T5" fmla="*/ 221 h 377"/>
                  <a:gd name="T6" fmla="*/ 183 w 298"/>
                  <a:gd name="T7" fmla="*/ 76 h 377"/>
                  <a:gd name="T8" fmla="*/ 181 w 298"/>
                  <a:gd name="T9" fmla="*/ 67 h 377"/>
                  <a:gd name="T10" fmla="*/ 93 w 298"/>
                  <a:gd name="T11" fmla="*/ 15 h 377"/>
                  <a:gd name="T12" fmla="*/ 71 w 298"/>
                  <a:gd name="T13" fmla="*/ 115 h 377"/>
                  <a:gd name="T14" fmla="*/ 6 w 298"/>
                  <a:gd name="T15" fmla="*/ 209 h 377"/>
                  <a:gd name="T16" fmla="*/ 77 w 298"/>
                  <a:gd name="T17" fmla="*/ 312 h 377"/>
                  <a:gd name="T18" fmla="*/ 274 w 298"/>
                  <a:gd name="T19" fmla="*/ 377 h 377"/>
                  <a:gd name="T20" fmla="*/ 288 w 298"/>
                  <a:gd name="T21" fmla="*/ 374 h 377"/>
                  <a:gd name="T22" fmla="*/ 289 w 298"/>
                  <a:gd name="T23" fmla="*/ 344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8" h="377">
                    <a:moveTo>
                      <a:pt x="289" y="344"/>
                    </a:moveTo>
                    <a:cubicBezTo>
                      <a:pt x="281" y="336"/>
                      <a:pt x="269" y="333"/>
                      <a:pt x="258" y="329"/>
                    </a:cubicBezTo>
                    <a:cubicBezTo>
                      <a:pt x="210" y="311"/>
                      <a:pt x="172" y="270"/>
                      <a:pt x="157" y="221"/>
                    </a:cubicBezTo>
                    <a:cubicBezTo>
                      <a:pt x="143" y="172"/>
                      <a:pt x="152" y="117"/>
                      <a:pt x="183" y="76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77" y="28"/>
                      <a:pt x="130" y="0"/>
                      <a:pt x="93" y="15"/>
                    </a:cubicBezTo>
                    <a:cubicBezTo>
                      <a:pt x="57" y="31"/>
                      <a:pt x="45" y="85"/>
                      <a:pt x="71" y="115"/>
                    </a:cubicBezTo>
                    <a:cubicBezTo>
                      <a:pt x="28" y="118"/>
                      <a:pt x="0" y="167"/>
                      <a:pt x="6" y="209"/>
                    </a:cubicBezTo>
                    <a:cubicBezTo>
                      <a:pt x="12" y="252"/>
                      <a:pt x="43" y="287"/>
                      <a:pt x="77" y="312"/>
                    </a:cubicBezTo>
                    <a:cubicBezTo>
                      <a:pt x="134" y="353"/>
                      <a:pt x="204" y="376"/>
                      <a:pt x="274" y="377"/>
                    </a:cubicBezTo>
                    <a:cubicBezTo>
                      <a:pt x="279" y="377"/>
                      <a:pt x="284" y="377"/>
                      <a:pt x="288" y="374"/>
                    </a:cubicBezTo>
                    <a:cubicBezTo>
                      <a:pt x="298" y="369"/>
                      <a:pt x="297" y="353"/>
                      <a:pt x="289" y="34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88998DD-7B60-447D-94E0-8A9C8A45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" y="2471"/>
                <a:ext cx="360" cy="587"/>
              </a:xfrm>
              <a:custGeom>
                <a:avLst/>
                <a:gdLst>
                  <a:gd name="T0" fmla="*/ 144 w 156"/>
                  <a:gd name="T1" fmla="*/ 128 h 254"/>
                  <a:gd name="T2" fmla="*/ 146 w 156"/>
                  <a:gd name="T3" fmla="*/ 74 h 254"/>
                  <a:gd name="T4" fmla="*/ 97 w 156"/>
                  <a:gd name="T5" fmla="*/ 58 h 254"/>
                  <a:gd name="T6" fmla="*/ 85 w 156"/>
                  <a:gd name="T7" fmla="*/ 10 h 254"/>
                  <a:gd name="T8" fmla="*/ 36 w 156"/>
                  <a:gd name="T9" fmla="*/ 21 h 254"/>
                  <a:gd name="T10" fmla="*/ 41 w 156"/>
                  <a:gd name="T11" fmla="*/ 80 h 254"/>
                  <a:gd name="T12" fmla="*/ 67 w 156"/>
                  <a:gd name="T13" fmla="*/ 137 h 254"/>
                  <a:gd name="T14" fmla="*/ 49 w 156"/>
                  <a:gd name="T15" fmla="*/ 197 h 254"/>
                  <a:gd name="T16" fmla="*/ 3 w 156"/>
                  <a:gd name="T17" fmla="*/ 241 h 254"/>
                  <a:gd name="T18" fmla="*/ 0 w 156"/>
                  <a:gd name="T19" fmla="*/ 244 h 254"/>
                  <a:gd name="T20" fmla="*/ 92 w 156"/>
                  <a:gd name="T21" fmla="*/ 236 h 254"/>
                  <a:gd name="T22" fmla="*/ 123 w 156"/>
                  <a:gd name="T23" fmla="*/ 195 h 254"/>
                  <a:gd name="T24" fmla="*/ 122 w 156"/>
                  <a:gd name="T25" fmla="*/ 165 h 254"/>
                  <a:gd name="T26" fmla="*/ 144 w 156"/>
                  <a:gd name="T27" fmla="*/ 128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6" h="254">
                    <a:moveTo>
                      <a:pt x="144" y="128"/>
                    </a:moveTo>
                    <a:cubicBezTo>
                      <a:pt x="154" y="112"/>
                      <a:pt x="156" y="90"/>
                      <a:pt x="146" y="74"/>
                    </a:cubicBezTo>
                    <a:cubicBezTo>
                      <a:pt x="136" y="59"/>
                      <a:pt x="114" y="51"/>
                      <a:pt x="97" y="58"/>
                    </a:cubicBezTo>
                    <a:cubicBezTo>
                      <a:pt x="106" y="43"/>
                      <a:pt x="101" y="19"/>
                      <a:pt x="85" y="10"/>
                    </a:cubicBezTo>
                    <a:cubicBezTo>
                      <a:pt x="69" y="0"/>
                      <a:pt x="46" y="5"/>
                      <a:pt x="36" y="21"/>
                    </a:cubicBezTo>
                    <a:cubicBezTo>
                      <a:pt x="25" y="38"/>
                      <a:pt x="31" y="62"/>
                      <a:pt x="41" y="80"/>
                    </a:cubicBezTo>
                    <a:cubicBezTo>
                      <a:pt x="50" y="99"/>
                      <a:pt x="64" y="116"/>
                      <a:pt x="67" y="137"/>
                    </a:cubicBezTo>
                    <a:cubicBezTo>
                      <a:pt x="70" y="158"/>
                      <a:pt x="62" y="179"/>
                      <a:pt x="49" y="197"/>
                    </a:cubicBezTo>
                    <a:cubicBezTo>
                      <a:pt x="37" y="214"/>
                      <a:pt x="20" y="228"/>
                      <a:pt x="3" y="241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30" y="254"/>
                      <a:pt x="64" y="251"/>
                      <a:pt x="92" y="236"/>
                    </a:cubicBezTo>
                    <a:cubicBezTo>
                      <a:pt x="108" y="227"/>
                      <a:pt x="122" y="213"/>
                      <a:pt x="123" y="195"/>
                    </a:cubicBezTo>
                    <a:cubicBezTo>
                      <a:pt x="124" y="185"/>
                      <a:pt x="120" y="175"/>
                      <a:pt x="122" y="165"/>
                    </a:cubicBezTo>
                    <a:cubicBezTo>
                      <a:pt x="124" y="151"/>
                      <a:pt x="137" y="140"/>
                      <a:pt x="144" y="12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437EE771-2313-463B-8FA9-4602127A2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3967"/>
                <a:ext cx="734" cy="353"/>
              </a:xfrm>
              <a:custGeom>
                <a:avLst/>
                <a:gdLst>
                  <a:gd name="T0" fmla="*/ 271 w 318"/>
                  <a:gd name="T1" fmla="*/ 134 h 153"/>
                  <a:gd name="T2" fmla="*/ 231 w 318"/>
                  <a:gd name="T3" fmla="*/ 112 h 153"/>
                  <a:gd name="T4" fmla="*/ 217 w 318"/>
                  <a:gd name="T5" fmla="*/ 85 h 153"/>
                  <a:gd name="T6" fmla="*/ 193 w 318"/>
                  <a:gd name="T7" fmla="*/ 70 h 153"/>
                  <a:gd name="T8" fmla="*/ 152 w 318"/>
                  <a:gd name="T9" fmla="*/ 89 h 153"/>
                  <a:gd name="T10" fmla="*/ 139 w 318"/>
                  <a:gd name="T11" fmla="*/ 67 h 153"/>
                  <a:gd name="T12" fmla="*/ 140 w 318"/>
                  <a:gd name="T13" fmla="*/ 39 h 153"/>
                  <a:gd name="T14" fmla="*/ 79 w 318"/>
                  <a:gd name="T15" fmla="*/ 8 h 153"/>
                  <a:gd name="T16" fmla="*/ 0 w 318"/>
                  <a:gd name="T17" fmla="*/ 67 h 153"/>
                  <a:gd name="T18" fmla="*/ 84 w 318"/>
                  <a:gd name="T19" fmla="*/ 115 h 153"/>
                  <a:gd name="T20" fmla="*/ 247 w 318"/>
                  <a:gd name="T21" fmla="*/ 149 h 153"/>
                  <a:gd name="T22" fmla="*/ 286 w 318"/>
                  <a:gd name="T23" fmla="*/ 151 h 153"/>
                  <a:gd name="T24" fmla="*/ 318 w 318"/>
                  <a:gd name="T25" fmla="*/ 131 h 153"/>
                  <a:gd name="T26" fmla="*/ 271 w 318"/>
                  <a:gd name="T27" fmla="*/ 13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8" h="153">
                    <a:moveTo>
                      <a:pt x="271" y="134"/>
                    </a:moveTo>
                    <a:cubicBezTo>
                      <a:pt x="256" y="132"/>
                      <a:pt x="240" y="125"/>
                      <a:pt x="231" y="112"/>
                    </a:cubicBezTo>
                    <a:cubicBezTo>
                      <a:pt x="225" y="104"/>
                      <a:pt x="222" y="94"/>
                      <a:pt x="217" y="85"/>
                    </a:cubicBezTo>
                    <a:cubicBezTo>
                      <a:pt x="212" y="77"/>
                      <a:pt x="203" y="69"/>
                      <a:pt x="193" y="70"/>
                    </a:cubicBezTo>
                    <a:cubicBezTo>
                      <a:pt x="178" y="71"/>
                      <a:pt x="167" y="93"/>
                      <a:pt x="152" y="89"/>
                    </a:cubicBezTo>
                    <a:cubicBezTo>
                      <a:pt x="143" y="87"/>
                      <a:pt x="139" y="76"/>
                      <a:pt x="139" y="67"/>
                    </a:cubicBezTo>
                    <a:cubicBezTo>
                      <a:pt x="139" y="57"/>
                      <a:pt x="141" y="48"/>
                      <a:pt x="140" y="39"/>
                    </a:cubicBezTo>
                    <a:cubicBezTo>
                      <a:pt x="137" y="13"/>
                      <a:pt x="104" y="0"/>
                      <a:pt x="79" y="8"/>
                    </a:cubicBezTo>
                    <a:cubicBezTo>
                      <a:pt x="54" y="16"/>
                      <a:pt x="16" y="46"/>
                      <a:pt x="0" y="67"/>
                    </a:cubicBezTo>
                    <a:cubicBezTo>
                      <a:pt x="17" y="95"/>
                      <a:pt x="52" y="106"/>
                      <a:pt x="84" y="115"/>
                    </a:cubicBezTo>
                    <a:cubicBezTo>
                      <a:pt x="138" y="128"/>
                      <a:pt x="192" y="140"/>
                      <a:pt x="247" y="149"/>
                    </a:cubicBezTo>
                    <a:cubicBezTo>
                      <a:pt x="260" y="151"/>
                      <a:pt x="273" y="153"/>
                      <a:pt x="286" y="151"/>
                    </a:cubicBezTo>
                    <a:cubicBezTo>
                      <a:pt x="299" y="149"/>
                      <a:pt x="312" y="142"/>
                      <a:pt x="318" y="131"/>
                    </a:cubicBezTo>
                    <a:cubicBezTo>
                      <a:pt x="302" y="133"/>
                      <a:pt x="287" y="135"/>
                      <a:pt x="271" y="134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39CABE1-709D-4D84-861E-0E7F649AC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475"/>
                <a:ext cx="683" cy="623"/>
              </a:xfrm>
              <a:custGeom>
                <a:avLst/>
                <a:gdLst>
                  <a:gd name="T0" fmla="*/ 292 w 296"/>
                  <a:gd name="T1" fmla="*/ 146 h 270"/>
                  <a:gd name="T2" fmla="*/ 244 w 296"/>
                  <a:gd name="T3" fmla="*/ 109 h 270"/>
                  <a:gd name="T4" fmla="*/ 248 w 296"/>
                  <a:gd name="T5" fmla="*/ 45 h 270"/>
                  <a:gd name="T6" fmla="*/ 185 w 296"/>
                  <a:gd name="T7" fmla="*/ 19 h 270"/>
                  <a:gd name="T8" fmla="*/ 117 w 296"/>
                  <a:gd name="T9" fmla="*/ 37 h 270"/>
                  <a:gd name="T10" fmla="*/ 94 w 296"/>
                  <a:gd name="T11" fmla="*/ 1 h 270"/>
                  <a:gd name="T12" fmla="*/ 47 w 296"/>
                  <a:gd name="T13" fmla="*/ 21 h 270"/>
                  <a:gd name="T14" fmla="*/ 0 w 296"/>
                  <a:gd name="T15" fmla="*/ 39 h 270"/>
                  <a:gd name="T16" fmla="*/ 16 w 296"/>
                  <a:gd name="T17" fmla="*/ 45 h 270"/>
                  <a:gd name="T18" fmla="*/ 127 w 296"/>
                  <a:gd name="T19" fmla="*/ 80 h 270"/>
                  <a:gd name="T20" fmla="*/ 194 w 296"/>
                  <a:gd name="T21" fmla="*/ 172 h 270"/>
                  <a:gd name="T22" fmla="*/ 143 w 296"/>
                  <a:gd name="T23" fmla="*/ 267 h 270"/>
                  <a:gd name="T24" fmla="*/ 272 w 296"/>
                  <a:gd name="T25" fmla="*/ 209 h 270"/>
                  <a:gd name="T26" fmla="*/ 292 w 296"/>
                  <a:gd name="T27" fmla="*/ 14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6" h="270">
                    <a:moveTo>
                      <a:pt x="292" y="146"/>
                    </a:moveTo>
                    <a:cubicBezTo>
                      <a:pt x="288" y="124"/>
                      <a:pt x="266" y="104"/>
                      <a:pt x="244" y="109"/>
                    </a:cubicBezTo>
                    <a:cubicBezTo>
                      <a:pt x="263" y="94"/>
                      <a:pt x="263" y="64"/>
                      <a:pt x="248" y="45"/>
                    </a:cubicBezTo>
                    <a:cubicBezTo>
                      <a:pt x="234" y="27"/>
                      <a:pt x="209" y="18"/>
                      <a:pt x="185" y="19"/>
                    </a:cubicBezTo>
                    <a:cubicBezTo>
                      <a:pt x="161" y="20"/>
                      <a:pt x="139" y="28"/>
                      <a:pt x="117" y="37"/>
                    </a:cubicBezTo>
                    <a:cubicBezTo>
                      <a:pt x="128" y="23"/>
                      <a:pt x="112" y="2"/>
                      <a:pt x="94" y="1"/>
                    </a:cubicBezTo>
                    <a:cubicBezTo>
                      <a:pt x="77" y="0"/>
                      <a:pt x="62" y="11"/>
                      <a:pt x="47" y="21"/>
                    </a:cubicBezTo>
                    <a:cubicBezTo>
                      <a:pt x="33" y="31"/>
                      <a:pt x="17" y="42"/>
                      <a:pt x="0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55" y="51"/>
                      <a:pt x="94" y="60"/>
                      <a:pt x="127" y="80"/>
                    </a:cubicBezTo>
                    <a:cubicBezTo>
                      <a:pt x="160" y="101"/>
                      <a:pt x="188" y="133"/>
                      <a:pt x="194" y="172"/>
                    </a:cubicBezTo>
                    <a:cubicBezTo>
                      <a:pt x="199" y="211"/>
                      <a:pt x="179" y="254"/>
                      <a:pt x="143" y="267"/>
                    </a:cubicBezTo>
                    <a:cubicBezTo>
                      <a:pt x="192" y="270"/>
                      <a:pt x="242" y="248"/>
                      <a:pt x="272" y="209"/>
                    </a:cubicBezTo>
                    <a:cubicBezTo>
                      <a:pt x="286" y="191"/>
                      <a:pt x="296" y="168"/>
                      <a:pt x="292" y="14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9">
                <a:extLst>
                  <a:ext uri="{FF2B5EF4-FFF2-40B4-BE49-F238E27FC236}">
                    <a16:creationId xmlns:a16="http://schemas.microsoft.com/office/drawing/2014/main" id="{35BAE108-0964-4F60-8F18-145EBA371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2" y="2310"/>
                <a:ext cx="5" cy="171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0">
                <a:extLst>
                  <a:ext uri="{FF2B5EF4-FFF2-40B4-BE49-F238E27FC236}">
                    <a16:creationId xmlns:a16="http://schemas.microsoft.com/office/drawing/2014/main" id="{5C00CB17-8442-4DCF-A230-0ACC203EC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393"/>
                <a:ext cx="177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1">
                <a:extLst>
                  <a:ext uri="{FF2B5EF4-FFF2-40B4-BE49-F238E27FC236}">
                    <a16:creationId xmlns:a16="http://schemas.microsoft.com/office/drawing/2014/main" id="{7A80B72A-8EB4-416E-A874-5D434FA6F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3194"/>
                <a:ext cx="4" cy="171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">
                <a:extLst>
                  <a:ext uri="{FF2B5EF4-FFF2-40B4-BE49-F238E27FC236}">
                    <a16:creationId xmlns:a16="http://schemas.microsoft.com/office/drawing/2014/main" id="{40ABC0D9-AA38-4C5B-89B2-0C13C9D76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" y="3277"/>
                <a:ext cx="178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3">
                <a:extLst>
                  <a:ext uri="{FF2B5EF4-FFF2-40B4-BE49-F238E27FC236}">
                    <a16:creationId xmlns:a16="http://schemas.microsoft.com/office/drawing/2014/main" id="{AE9CCCE7-AB4D-447F-8BFB-E640675C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" y="242"/>
                <a:ext cx="5" cy="173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4">
                <a:extLst>
                  <a:ext uri="{FF2B5EF4-FFF2-40B4-BE49-F238E27FC236}">
                    <a16:creationId xmlns:a16="http://schemas.microsoft.com/office/drawing/2014/main" id="{318854E5-F3FA-4DA9-820E-B3B25AE7A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325"/>
                <a:ext cx="177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5">
                <a:extLst>
                  <a:ext uri="{FF2B5EF4-FFF2-40B4-BE49-F238E27FC236}">
                    <a16:creationId xmlns:a16="http://schemas.microsoft.com/office/drawing/2014/main" id="{3DAF8AC1-B749-45CB-969F-4BEE844F8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620"/>
                <a:ext cx="106" cy="10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6">
                <a:extLst>
                  <a:ext uri="{FF2B5EF4-FFF2-40B4-BE49-F238E27FC236}">
                    <a16:creationId xmlns:a16="http://schemas.microsoft.com/office/drawing/2014/main" id="{61560C92-AABC-4A11-BD43-B33EB4F2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858"/>
                <a:ext cx="107" cy="10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7">
                <a:extLst>
                  <a:ext uri="{FF2B5EF4-FFF2-40B4-BE49-F238E27FC236}">
                    <a16:creationId xmlns:a16="http://schemas.microsoft.com/office/drawing/2014/main" id="{5235A507-486E-48BD-B89C-FFA87D0B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5" y="2866"/>
                <a:ext cx="104" cy="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8">
                <a:extLst>
                  <a:ext uri="{FF2B5EF4-FFF2-40B4-BE49-F238E27FC236}">
                    <a16:creationId xmlns:a16="http://schemas.microsoft.com/office/drawing/2014/main" id="{F1ACED48-0FE2-4EF0-B623-4E6FBD568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249"/>
                <a:ext cx="106" cy="106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9">
                <a:extLst>
                  <a:ext uri="{FF2B5EF4-FFF2-40B4-BE49-F238E27FC236}">
                    <a16:creationId xmlns:a16="http://schemas.microsoft.com/office/drawing/2014/main" id="{846FBF35-94BD-452B-94B9-F3EDCD5E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" y="3383"/>
                <a:ext cx="53" cy="53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20">
                <a:extLst>
                  <a:ext uri="{FF2B5EF4-FFF2-40B4-BE49-F238E27FC236}">
                    <a16:creationId xmlns:a16="http://schemas.microsoft.com/office/drawing/2014/main" id="{874E88D4-FD80-4AC9-A8AC-B3ACC6AD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251"/>
                <a:ext cx="53" cy="5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21">
                <a:extLst>
                  <a:ext uri="{FF2B5EF4-FFF2-40B4-BE49-F238E27FC236}">
                    <a16:creationId xmlns:a16="http://schemas.microsoft.com/office/drawing/2014/main" id="{97D05422-61F2-4FCC-85B5-B6A4EFD1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328"/>
                <a:ext cx="53" cy="53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22">
                <a:extLst>
                  <a:ext uri="{FF2B5EF4-FFF2-40B4-BE49-F238E27FC236}">
                    <a16:creationId xmlns:a16="http://schemas.microsoft.com/office/drawing/2014/main" id="{2E030818-1E84-4AFC-B00E-4803E4790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749"/>
                <a:ext cx="51" cy="53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85B305F3-9BE4-414D-A5A3-D1315749E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33"/>
                <a:ext cx="843" cy="1025"/>
              </a:xfrm>
              <a:custGeom>
                <a:avLst/>
                <a:gdLst>
                  <a:gd name="T0" fmla="*/ 25 w 365"/>
                  <a:gd name="T1" fmla="*/ 19 h 444"/>
                  <a:gd name="T2" fmla="*/ 35 w 365"/>
                  <a:gd name="T3" fmla="*/ 85 h 444"/>
                  <a:gd name="T4" fmla="*/ 94 w 365"/>
                  <a:gd name="T5" fmla="*/ 164 h 444"/>
                  <a:gd name="T6" fmla="*/ 90 w 365"/>
                  <a:gd name="T7" fmla="*/ 180 h 444"/>
                  <a:gd name="T8" fmla="*/ 51 w 365"/>
                  <a:gd name="T9" fmla="*/ 196 h 444"/>
                  <a:gd name="T10" fmla="*/ 81 w 365"/>
                  <a:gd name="T11" fmla="*/ 232 h 444"/>
                  <a:gd name="T12" fmla="*/ 155 w 365"/>
                  <a:gd name="T13" fmla="*/ 265 h 444"/>
                  <a:gd name="T14" fmla="*/ 157 w 365"/>
                  <a:gd name="T15" fmla="*/ 276 h 444"/>
                  <a:gd name="T16" fmla="*/ 103 w 365"/>
                  <a:gd name="T17" fmla="*/ 317 h 444"/>
                  <a:gd name="T18" fmla="*/ 183 w 365"/>
                  <a:gd name="T19" fmla="*/ 359 h 444"/>
                  <a:gd name="T20" fmla="*/ 192 w 365"/>
                  <a:gd name="T21" fmla="*/ 368 h 444"/>
                  <a:gd name="T22" fmla="*/ 158 w 365"/>
                  <a:gd name="T23" fmla="*/ 378 h 444"/>
                  <a:gd name="T24" fmla="*/ 132 w 365"/>
                  <a:gd name="T25" fmla="*/ 404 h 444"/>
                  <a:gd name="T26" fmla="*/ 269 w 365"/>
                  <a:gd name="T27" fmla="*/ 442 h 444"/>
                  <a:gd name="T28" fmla="*/ 312 w 365"/>
                  <a:gd name="T29" fmla="*/ 439 h 444"/>
                  <a:gd name="T30" fmla="*/ 330 w 365"/>
                  <a:gd name="T31" fmla="*/ 401 h 444"/>
                  <a:gd name="T32" fmla="*/ 344 w 365"/>
                  <a:gd name="T33" fmla="*/ 258 h 444"/>
                  <a:gd name="T34" fmla="*/ 311 w 365"/>
                  <a:gd name="T35" fmla="*/ 274 h 444"/>
                  <a:gd name="T36" fmla="*/ 289 w 365"/>
                  <a:gd name="T37" fmla="*/ 301 h 444"/>
                  <a:gd name="T38" fmla="*/ 284 w 365"/>
                  <a:gd name="T39" fmla="*/ 290 h 444"/>
                  <a:gd name="T40" fmla="*/ 274 w 365"/>
                  <a:gd name="T41" fmla="*/ 200 h 444"/>
                  <a:gd name="T42" fmla="*/ 216 w 365"/>
                  <a:gd name="T43" fmla="*/ 235 h 444"/>
                  <a:gd name="T44" fmla="*/ 207 w 365"/>
                  <a:gd name="T45" fmla="*/ 229 h 444"/>
                  <a:gd name="T46" fmla="*/ 203 w 365"/>
                  <a:gd name="T47" fmla="*/ 149 h 444"/>
                  <a:gd name="T48" fmla="*/ 181 w 365"/>
                  <a:gd name="T49" fmla="*/ 107 h 444"/>
                  <a:gd name="T50" fmla="*/ 151 w 365"/>
                  <a:gd name="T51" fmla="*/ 138 h 444"/>
                  <a:gd name="T52" fmla="*/ 135 w 365"/>
                  <a:gd name="T53" fmla="*/ 136 h 444"/>
                  <a:gd name="T54" fmla="*/ 83 w 365"/>
                  <a:gd name="T55" fmla="*/ 52 h 444"/>
                  <a:gd name="T56" fmla="*/ 25 w 365"/>
                  <a:gd name="T57" fmla="*/ 19 h 444"/>
                  <a:gd name="T58" fmla="*/ 25 w 365"/>
                  <a:gd name="T59" fmla="*/ 19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5" h="444">
                    <a:moveTo>
                      <a:pt x="25" y="19"/>
                    </a:moveTo>
                    <a:cubicBezTo>
                      <a:pt x="25" y="19"/>
                      <a:pt x="0" y="32"/>
                      <a:pt x="35" y="85"/>
                    </a:cubicBezTo>
                    <a:cubicBezTo>
                      <a:pt x="71" y="138"/>
                      <a:pt x="94" y="164"/>
                      <a:pt x="94" y="164"/>
                    </a:cubicBezTo>
                    <a:cubicBezTo>
                      <a:pt x="94" y="164"/>
                      <a:pt x="101" y="176"/>
                      <a:pt x="90" y="180"/>
                    </a:cubicBezTo>
                    <a:cubicBezTo>
                      <a:pt x="79" y="183"/>
                      <a:pt x="54" y="182"/>
                      <a:pt x="51" y="196"/>
                    </a:cubicBezTo>
                    <a:cubicBezTo>
                      <a:pt x="48" y="211"/>
                      <a:pt x="59" y="223"/>
                      <a:pt x="81" y="232"/>
                    </a:cubicBezTo>
                    <a:cubicBezTo>
                      <a:pt x="103" y="241"/>
                      <a:pt x="151" y="263"/>
                      <a:pt x="155" y="265"/>
                    </a:cubicBezTo>
                    <a:cubicBezTo>
                      <a:pt x="159" y="267"/>
                      <a:pt x="164" y="272"/>
                      <a:pt x="157" y="276"/>
                    </a:cubicBezTo>
                    <a:cubicBezTo>
                      <a:pt x="150" y="279"/>
                      <a:pt x="96" y="291"/>
                      <a:pt x="103" y="317"/>
                    </a:cubicBezTo>
                    <a:cubicBezTo>
                      <a:pt x="111" y="342"/>
                      <a:pt x="176" y="357"/>
                      <a:pt x="183" y="359"/>
                    </a:cubicBezTo>
                    <a:cubicBezTo>
                      <a:pt x="190" y="361"/>
                      <a:pt x="192" y="364"/>
                      <a:pt x="192" y="368"/>
                    </a:cubicBezTo>
                    <a:cubicBezTo>
                      <a:pt x="192" y="371"/>
                      <a:pt x="174" y="374"/>
                      <a:pt x="158" y="378"/>
                    </a:cubicBezTo>
                    <a:cubicBezTo>
                      <a:pt x="143" y="382"/>
                      <a:pt x="126" y="389"/>
                      <a:pt x="132" y="404"/>
                    </a:cubicBezTo>
                    <a:cubicBezTo>
                      <a:pt x="137" y="418"/>
                      <a:pt x="178" y="444"/>
                      <a:pt x="269" y="442"/>
                    </a:cubicBezTo>
                    <a:cubicBezTo>
                      <a:pt x="312" y="439"/>
                      <a:pt x="312" y="439"/>
                      <a:pt x="312" y="439"/>
                    </a:cubicBezTo>
                    <a:cubicBezTo>
                      <a:pt x="330" y="401"/>
                      <a:pt x="330" y="401"/>
                      <a:pt x="330" y="401"/>
                    </a:cubicBezTo>
                    <a:cubicBezTo>
                      <a:pt x="365" y="316"/>
                      <a:pt x="356" y="268"/>
                      <a:pt x="344" y="258"/>
                    </a:cubicBezTo>
                    <a:cubicBezTo>
                      <a:pt x="333" y="248"/>
                      <a:pt x="320" y="261"/>
                      <a:pt x="311" y="274"/>
                    </a:cubicBezTo>
                    <a:cubicBezTo>
                      <a:pt x="301" y="286"/>
                      <a:pt x="292" y="303"/>
                      <a:pt x="289" y="301"/>
                    </a:cubicBezTo>
                    <a:cubicBezTo>
                      <a:pt x="285" y="300"/>
                      <a:pt x="283" y="297"/>
                      <a:pt x="284" y="290"/>
                    </a:cubicBezTo>
                    <a:cubicBezTo>
                      <a:pt x="285" y="283"/>
                      <a:pt x="295" y="216"/>
                      <a:pt x="274" y="200"/>
                    </a:cubicBezTo>
                    <a:cubicBezTo>
                      <a:pt x="253" y="184"/>
                      <a:pt x="222" y="230"/>
                      <a:pt x="216" y="235"/>
                    </a:cubicBezTo>
                    <a:cubicBezTo>
                      <a:pt x="210" y="240"/>
                      <a:pt x="207" y="234"/>
                      <a:pt x="207" y="229"/>
                    </a:cubicBezTo>
                    <a:cubicBezTo>
                      <a:pt x="206" y="225"/>
                      <a:pt x="203" y="172"/>
                      <a:pt x="203" y="149"/>
                    </a:cubicBezTo>
                    <a:cubicBezTo>
                      <a:pt x="202" y="125"/>
                      <a:pt x="195" y="109"/>
                      <a:pt x="181" y="107"/>
                    </a:cubicBezTo>
                    <a:cubicBezTo>
                      <a:pt x="166" y="105"/>
                      <a:pt x="158" y="129"/>
                      <a:pt x="151" y="138"/>
                    </a:cubicBezTo>
                    <a:cubicBezTo>
                      <a:pt x="144" y="146"/>
                      <a:pt x="135" y="136"/>
                      <a:pt x="135" y="136"/>
                    </a:cubicBezTo>
                    <a:cubicBezTo>
                      <a:pt x="135" y="136"/>
                      <a:pt x="119" y="105"/>
                      <a:pt x="83" y="52"/>
                    </a:cubicBezTo>
                    <a:cubicBezTo>
                      <a:pt x="46" y="0"/>
                      <a:pt x="25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93E43461-1098-4DD4-9DBE-8260FDCF5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" y="385"/>
                <a:ext cx="598" cy="884"/>
              </a:xfrm>
              <a:custGeom>
                <a:avLst/>
                <a:gdLst>
                  <a:gd name="T0" fmla="*/ 258 w 259"/>
                  <a:gd name="T1" fmla="*/ 383 h 383"/>
                  <a:gd name="T2" fmla="*/ 145 w 259"/>
                  <a:gd name="T3" fmla="*/ 215 h 383"/>
                  <a:gd name="T4" fmla="*/ 43 w 259"/>
                  <a:gd name="T5" fmla="*/ 63 h 383"/>
                  <a:gd name="T6" fmla="*/ 11 w 259"/>
                  <a:gd name="T7" fmla="*/ 17 h 383"/>
                  <a:gd name="T8" fmla="*/ 3 w 259"/>
                  <a:gd name="T9" fmla="*/ 5 h 383"/>
                  <a:gd name="T10" fmla="*/ 0 w 259"/>
                  <a:gd name="T11" fmla="*/ 2 h 383"/>
                  <a:gd name="T12" fmla="*/ 0 w 259"/>
                  <a:gd name="T13" fmla="*/ 0 h 383"/>
                  <a:gd name="T14" fmla="*/ 1 w 259"/>
                  <a:gd name="T15" fmla="*/ 1 h 383"/>
                  <a:gd name="T16" fmla="*/ 3 w 259"/>
                  <a:gd name="T17" fmla="*/ 5 h 383"/>
                  <a:gd name="T18" fmla="*/ 12 w 259"/>
                  <a:gd name="T19" fmla="*/ 17 h 383"/>
                  <a:gd name="T20" fmla="*/ 43 w 259"/>
                  <a:gd name="T21" fmla="*/ 63 h 383"/>
                  <a:gd name="T22" fmla="*/ 146 w 259"/>
                  <a:gd name="T23" fmla="*/ 214 h 383"/>
                  <a:gd name="T24" fmla="*/ 259 w 259"/>
                  <a:gd name="T25" fmla="*/ 382 h 383"/>
                  <a:gd name="T26" fmla="*/ 258 w 259"/>
                  <a:gd name="T27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9" h="383">
                    <a:moveTo>
                      <a:pt x="258" y="383"/>
                    </a:moveTo>
                    <a:cubicBezTo>
                      <a:pt x="231" y="344"/>
                      <a:pt x="185" y="274"/>
                      <a:pt x="145" y="215"/>
                    </a:cubicBezTo>
                    <a:cubicBezTo>
                      <a:pt x="105" y="156"/>
                      <a:pt x="69" y="102"/>
                      <a:pt x="43" y="63"/>
                    </a:cubicBezTo>
                    <a:cubicBezTo>
                      <a:pt x="29" y="44"/>
                      <a:pt x="19" y="28"/>
                      <a:pt x="11" y="17"/>
                    </a:cubicBezTo>
                    <a:cubicBezTo>
                      <a:pt x="8" y="12"/>
                      <a:pt x="5" y="8"/>
                      <a:pt x="3" y="5"/>
                    </a:cubicBezTo>
                    <a:cubicBezTo>
                      <a:pt x="2" y="3"/>
                      <a:pt x="1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2"/>
                      <a:pt x="12" y="17"/>
                    </a:cubicBezTo>
                    <a:cubicBezTo>
                      <a:pt x="19" y="28"/>
                      <a:pt x="30" y="43"/>
                      <a:pt x="43" y="63"/>
                    </a:cubicBezTo>
                    <a:cubicBezTo>
                      <a:pt x="70" y="101"/>
                      <a:pt x="106" y="155"/>
                      <a:pt x="146" y="214"/>
                    </a:cubicBezTo>
                    <a:cubicBezTo>
                      <a:pt x="186" y="274"/>
                      <a:pt x="232" y="343"/>
                      <a:pt x="259" y="382"/>
                    </a:cubicBezTo>
                    <a:cubicBezTo>
                      <a:pt x="258" y="383"/>
                      <a:pt x="258" y="383"/>
                      <a:pt x="258" y="38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3EC24721-A28A-4504-9386-600ED5CD2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692"/>
                <a:ext cx="173" cy="46"/>
              </a:xfrm>
              <a:custGeom>
                <a:avLst/>
                <a:gdLst>
                  <a:gd name="T0" fmla="*/ 0 w 75"/>
                  <a:gd name="T1" fmla="*/ 0 h 20"/>
                  <a:gd name="T2" fmla="*/ 3 w 75"/>
                  <a:gd name="T3" fmla="*/ 0 h 20"/>
                  <a:gd name="T4" fmla="*/ 11 w 75"/>
                  <a:gd name="T5" fmla="*/ 2 h 20"/>
                  <a:gd name="T6" fmla="*/ 37 w 75"/>
                  <a:gd name="T7" fmla="*/ 9 h 20"/>
                  <a:gd name="T8" fmla="*/ 64 w 75"/>
                  <a:gd name="T9" fmla="*/ 17 h 20"/>
                  <a:gd name="T10" fmla="*/ 72 w 75"/>
                  <a:gd name="T11" fmla="*/ 19 h 20"/>
                  <a:gd name="T12" fmla="*/ 75 w 75"/>
                  <a:gd name="T13" fmla="*/ 20 h 20"/>
                  <a:gd name="T14" fmla="*/ 72 w 75"/>
                  <a:gd name="T15" fmla="*/ 20 h 20"/>
                  <a:gd name="T16" fmla="*/ 64 w 75"/>
                  <a:gd name="T17" fmla="*/ 18 h 20"/>
                  <a:gd name="T18" fmla="*/ 37 w 75"/>
                  <a:gd name="T19" fmla="*/ 10 h 20"/>
                  <a:gd name="T20" fmla="*/ 11 w 75"/>
                  <a:gd name="T21" fmla="*/ 3 h 20"/>
                  <a:gd name="T22" fmla="*/ 3 w 75"/>
                  <a:gd name="T23" fmla="*/ 1 h 20"/>
                  <a:gd name="T24" fmla="*/ 0 w 75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20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1"/>
                      <a:pt x="7" y="1"/>
                      <a:pt x="11" y="2"/>
                    </a:cubicBezTo>
                    <a:cubicBezTo>
                      <a:pt x="18" y="4"/>
                      <a:pt x="27" y="6"/>
                      <a:pt x="37" y="9"/>
                    </a:cubicBezTo>
                    <a:cubicBezTo>
                      <a:pt x="48" y="12"/>
                      <a:pt x="57" y="15"/>
                      <a:pt x="64" y="17"/>
                    </a:cubicBezTo>
                    <a:cubicBezTo>
                      <a:pt x="67" y="18"/>
                      <a:pt x="70" y="18"/>
                      <a:pt x="72" y="19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4" y="20"/>
                      <a:pt x="72" y="20"/>
                    </a:cubicBezTo>
                    <a:cubicBezTo>
                      <a:pt x="70" y="19"/>
                      <a:pt x="67" y="19"/>
                      <a:pt x="64" y="18"/>
                    </a:cubicBezTo>
                    <a:cubicBezTo>
                      <a:pt x="57" y="16"/>
                      <a:pt x="47" y="13"/>
                      <a:pt x="37" y="10"/>
                    </a:cubicBezTo>
                    <a:cubicBezTo>
                      <a:pt x="27" y="8"/>
                      <a:pt x="18" y="5"/>
                      <a:pt x="11" y="3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C4B47EB7-A3C9-43D0-AC5D-CEB8CB4DB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528"/>
                <a:ext cx="48" cy="203"/>
              </a:xfrm>
              <a:custGeom>
                <a:avLst/>
                <a:gdLst>
                  <a:gd name="T0" fmla="*/ 0 w 21"/>
                  <a:gd name="T1" fmla="*/ 88 h 88"/>
                  <a:gd name="T2" fmla="*/ 10 w 21"/>
                  <a:gd name="T3" fmla="*/ 44 h 88"/>
                  <a:gd name="T4" fmla="*/ 21 w 21"/>
                  <a:gd name="T5" fmla="*/ 1 h 88"/>
                  <a:gd name="T6" fmla="*/ 11 w 21"/>
                  <a:gd name="T7" fmla="*/ 44 h 88"/>
                  <a:gd name="T8" fmla="*/ 0 w 21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8">
                    <a:moveTo>
                      <a:pt x="0" y="88"/>
                    </a:moveTo>
                    <a:cubicBezTo>
                      <a:pt x="0" y="88"/>
                      <a:pt x="4" y="68"/>
                      <a:pt x="10" y="44"/>
                    </a:cubicBezTo>
                    <a:cubicBezTo>
                      <a:pt x="16" y="20"/>
                      <a:pt x="21" y="0"/>
                      <a:pt x="21" y="1"/>
                    </a:cubicBezTo>
                    <a:cubicBezTo>
                      <a:pt x="21" y="1"/>
                      <a:pt x="17" y="20"/>
                      <a:pt x="11" y="44"/>
                    </a:cubicBezTo>
                    <a:cubicBezTo>
                      <a:pt x="6" y="69"/>
                      <a:pt x="1" y="88"/>
                      <a:pt x="0" y="88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B843698-B007-47EA-B504-8936C5760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785"/>
                <a:ext cx="84" cy="163"/>
              </a:xfrm>
              <a:custGeom>
                <a:avLst/>
                <a:gdLst>
                  <a:gd name="T0" fmla="*/ 0 w 36"/>
                  <a:gd name="T1" fmla="*/ 71 h 71"/>
                  <a:gd name="T2" fmla="*/ 1 w 36"/>
                  <a:gd name="T3" fmla="*/ 68 h 71"/>
                  <a:gd name="T4" fmla="*/ 5 w 36"/>
                  <a:gd name="T5" fmla="*/ 61 h 71"/>
                  <a:gd name="T6" fmla="*/ 19 w 36"/>
                  <a:gd name="T7" fmla="*/ 36 h 71"/>
                  <a:gd name="T8" fmla="*/ 31 w 36"/>
                  <a:gd name="T9" fmla="*/ 11 h 71"/>
                  <a:gd name="T10" fmla="*/ 34 w 36"/>
                  <a:gd name="T11" fmla="*/ 3 h 71"/>
                  <a:gd name="T12" fmla="*/ 36 w 36"/>
                  <a:gd name="T13" fmla="*/ 0 h 71"/>
                  <a:gd name="T14" fmla="*/ 35 w 36"/>
                  <a:gd name="T15" fmla="*/ 3 h 71"/>
                  <a:gd name="T16" fmla="*/ 32 w 36"/>
                  <a:gd name="T17" fmla="*/ 11 h 71"/>
                  <a:gd name="T18" fmla="*/ 20 w 36"/>
                  <a:gd name="T19" fmla="*/ 37 h 71"/>
                  <a:gd name="T20" fmla="*/ 6 w 36"/>
                  <a:gd name="T21" fmla="*/ 61 h 71"/>
                  <a:gd name="T22" fmla="*/ 1 w 36"/>
                  <a:gd name="T23" fmla="*/ 68 h 71"/>
                  <a:gd name="T24" fmla="*/ 0 w 36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71">
                    <a:moveTo>
                      <a:pt x="0" y="71"/>
                    </a:moveTo>
                    <a:cubicBezTo>
                      <a:pt x="0" y="71"/>
                      <a:pt x="0" y="70"/>
                      <a:pt x="1" y="68"/>
                    </a:cubicBezTo>
                    <a:cubicBezTo>
                      <a:pt x="2" y="66"/>
                      <a:pt x="4" y="64"/>
                      <a:pt x="5" y="61"/>
                    </a:cubicBezTo>
                    <a:cubicBezTo>
                      <a:pt x="9" y="54"/>
                      <a:pt x="14" y="46"/>
                      <a:pt x="19" y="36"/>
                    </a:cubicBezTo>
                    <a:cubicBezTo>
                      <a:pt x="24" y="26"/>
                      <a:pt x="28" y="17"/>
                      <a:pt x="31" y="11"/>
                    </a:cubicBezTo>
                    <a:cubicBezTo>
                      <a:pt x="32" y="8"/>
                      <a:pt x="33" y="5"/>
                      <a:pt x="34" y="3"/>
                    </a:cubicBezTo>
                    <a:cubicBezTo>
                      <a:pt x="35" y="1"/>
                      <a:pt x="36" y="0"/>
                      <a:pt x="36" y="0"/>
                    </a:cubicBezTo>
                    <a:cubicBezTo>
                      <a:pt x="36" y="0"/>
                      <a:pt x="36" y="1"/>
                      <a:pt x="35" y="3"/>
                    </a:cubicBezTo>
                    <a:cubicBezTo>
                      <a:pt x="34" y="5"/>
                      <a:pt x="33" y="8"/>
                      <a:pt x="32" y="11"/>
                    </a:cubicBezTo>
                    <a:cubicBezTo>
                      <a:pt x="29" y="18"/>
                      <a:pt x="25" y="27"/>
                      <a:pt x="20" y="37"/>
                    </a:cubicBezTo>
                    <a:cubicBezTo>
                      <a:pt x="15" y="46"/>
                      <a:pt x="10" y="55"/>
                      <a:pt x="6" y="61"/>
                    </a:cubicBezTo>
                    <a:cubicBezTo>
                      <a:pt x="4" y="64"/>
                      <a:pt x="3" y="67"/>
                      <a:pt x="1" y="68"/>
                    </a:cubicBezTo>
                    <a:cubicBezTo>
                      <a:pt x="0" y="70"/>
                      <a:pt x="0" y="71"/>
                      <a:pt x="0" y="7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DBCAAFC2-EBA7-4D26-91A1-CFB7B2E04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7" y="946"/>
                <a:ext cx="168" cy="2"/>
              </a:xfrm>
              <a:custGeom>
                <a:avLst/>
                <a:gdLst>
                  <a:gd name="T0" fmla="*/ 0 w 73"/>
                  <a:gd name="T1" fmla="*/ 1 h 1"/>
                  <a:gd name="T2" fmla="*/ 3 w 73"/>
                  <a:gd name="T3" fmla="*/ 1 h 1"/>
                  <a:gd name="T4" fmla="*/ 11 w 73"/>
                  <a:gd name="T5" fmla="*/ 0 h 1"/>
                  <a:gd name="T6" fmla="*/ 37 w 73"/>
                  <a:gd name="T7" fmla="*/ 0 h 1"/>
                  <a:gd name="T8" fmla="*/ 63 w 73"/>
                  <a:gd name="T9" fmla="*/ 0 h 1"/>
                  <a:gd name="T10" fmla="*/ 70 w 73"/>
                  <a:gd name="T11" fmla="*/ 0 h 1"/>
                  <a:gd name="T12" fmla="*/ 73 w 73"/>
                  <a:gd name="T13" fmla="*/ 0 h 1"/>
                  <a:gd name="T14" fmla="*/ 70 w 73"/>
                  <a:gd name="T15" fmla="*/ 0 h 1"/>
                  <a:gd name="T16" fmla="*/ 63 w 73"/>
                  <a:gd name="T17" fmla="*/ 1 h 1"/>
                  <a:gd name="T18" fmla="*/ 37 w 73"/>
                  <a:gd name="T19" fmla="*/ 1 h 1"/>
                  <a:gd name="T20" fmla="*/ 11 w 73"/>
                  <a:gd name="T21" fmla="*/ 1 h 1"/>
                  <a:gd name="T22" fmla="*/ 3 w 73"/>
                  <a:gd name="T23" fmla="*/ 1 h 1"/>
                  <a:gd name="T24" fmla="*/ 0 w 73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1">
                    <a:moveTo>
                      <a:pt x="0" y="1"/>
                    </a:move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7" y="0"/>
                      <a:pt x="26" y="0"/>
                      <a:pt x="37" y="0"/>
                    </a:cubicBezTo>
                    <a:cubicBezTo>
                      <a:pt x="47" y="0"/>
                      <a:pt x="56" y="0"/>
                      <a:pt x="63" y="0"/>
                    </a:cubicBezTo>
                    <a:cubicBezTo>
                      <a:pt x="66" y="0"/>
                      <a:pt x="68" y="0"/>
                      <a:pt x="70" y="0"/>
                    </a:cubicBezTo>
                    <a:cubicBezTo>
                      <a:pt x="72" y="0"/>
                      <a:pt x="73" y="0"/>
                      <a:pt x="73" y="0"/>
                    </a:cubicBezTo>
                    <a:cubicBezTo>
                      <a:pt x="73" y="0"/>
                      <a:pt x="72" y="0"/>
                      <a:pt x="70" y="0"/>
                    </a:cubicBezTo>
                    <a:cubicBezTo>
                      <a:pt x="68" y="0"/>
                      <a:pt x="66" y="1"/>
                      <a:pt x="63" y="1"/>
                    </a:cubicBezTo>
                    <a:cubicBezTo>
                      <a:pt x="56" y="1"/>
                      <a:pt x="47" y="1"/>
                      <a:pt x="37" y="1"/>
                    </a:cubicBezTo>
                    <a:cubicBezTo>
                      <a:pt x="26" y="1"/>
                      <a:pt x="17" y="1"/>
                      <a:pt x="11" y="1"/>
                    </a:cubicBezTo>
                    <a:cubicBezTo>
                      <a:pt x="8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C8576D4E-DFC7-4275-A65B-F6D88C667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1149"/>
                <a:ext cx="217" cy="5"/>
              </a:xfrm>
              <a:custGeom>
                <a:avLst/>
                <a:gdLst>
                  <a:gd name="T0" fmla="*/ 0 w 94"/>
                  <a:gd name="T1" fmla="*/ 2 h 2"/>
                  <a:gd name="T2" fmla="*/ 4 w 94"/>
                  <a:gd name="T3" fmla="*/ 2 h 2"/>
                  <a:gd name="T4" fmla="*/ 14 w 94"/>
                  <a:gd name="T5" fmla="*/ 2 h 2"/>
                  <a:gd name="T6" fmla="*/ 47 w 94"/>
                  <a:gd name="T7" fmla="*/ 1 h 2"/>
                  <a:gd name="T8" fmla="*/ 80 w 94"/>
                  <a:gd name="T9" fmla="*/ 0 h 2"/>
                  <a:gd name="T10" fmla="*/ 90 w 94"/>
                  <a:gd name="T11" fmla="*/ 0 h 2"/>
                  <a:gd name="T12" fmla="*/ 94 w 94"/>
                  <a:gd name="T13" fmla="*/ 0 h 2"/>
                  <a:gd name="T14" fmla="*/ 90 w 94"/>
                  <a:gd name="T15" fmla="*/ 1 h 2"/>
                  <a:gd name="T16" fmla="*/ 80 w 94"/>
                  <a:gd name="T17" fmla="*/ 1 h 2"/>
                  <a:gd name="T18" fmla="*/ 47 w 94"/>
                  <a:gd name="T19" fmla="*/ 2 h 2"/>
                  <a:gd name="T20" fmla="*/ 14 w 94"/>
                  <a:gd name="T21" fmla="*/ 2 h 2"/>
                  <a:gd name="T22" fmla="*/ 4 w 94"/>
                  <a:gd name="T23" fmla="*/ 2 h 2"/>
                  <a:gd name="T24" fmla="*/ 0 w 94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2">
                    <a:moveTo>
                      <a:pt x="0" y="2"/>
                    </a:moveTo>
                    <a:cubicBezTo>
                      <a:pt x="0" y="2"/>
                      <a:pt x="1" y="2"/>
                      <a:pt x="4" y="2"/>
                    </a:cubicBezTo>
                    <a:cubicBezTo>
                      <a:pt x="6" y="2"/>
                      <a:pt x="10" y="2"/>
                      <a:pt x="14" y="2"/>
                    </a:cubicBezTo>
                    <a:cubicBezTo>
                      <a:pt x="22" y="1"/>
                      <a:pt x="34" y="1"/>
                      <a:pt x="47" y="1"/>
                    </a:cubicBezTo>
                    <a:cubicBezTo>
                      <a:pt x="60" y="0"/>
                      <a:pt x="72" y="0"/>
                      <a:pt x="80" y="0"/>
                    </a:cubicBezTo>
                    <a:cubicBezTo>
                      <a:pt x="84" y="0"/>
                      <a:pt x="88" y="0"/>
                      <a:pt x="90" y="0"/>
                    </a:cubicBezTo>
                    <a:cubicBezTo>
                      <a:pt x="93" y="0"/>
                      <a:pt x="94" y="0"/>
                      <a:pt x="94" y="0"/>
                    </a:cubicBezTo>
                    <a:cubicBezTo>
                      <a:pt x="94" y="0"/>
                      <a:pt x="93" y="0"/>
                      <a:pt x="90" y="1"/>
                    </a:cubicBezTo>
                    <a:cubicBezTo>
                      <a:pt x="88" y="1"/>
                      <a:pt x="84" y="1"/>
                      <a:pt x="80" y="1"/>
                    </a:cubicBezTo>
                    <a:cubicBezTo>
                      <a:pt x="72" y="1"/>
                      <a:pt x="60" y="2"/>
                      <a:pt x="47" y="2"/>
                    </a:cubicBezTo>
                    <a:cubicBezTo>
                      <a:pt x="34" y="2"/>
                      <a:pt x="22" y="2"/>
                      <a:pt x="14" y="2"/>
                    </a:cubicBezTo>
                    <a:cubicBezTo>
                      <a:pt x="10" y="2"/>
                      <a:pt x="6" y="2"/>
                      <a:pt x="4" y="2"/>
                    </a:cubicBezTo>
                    <a:cubicBezTo>
                      <a:pt x="1" y="2"/>
                      <a:pt x="0" y="2"/>
                      <a:pt x="0" y="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D25298D4-1FEC-4087-84E1-D02AF7C4E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939"/>
                <a:ext cx="100" cy="210"/>
              </a:xfrm>
              <a:custGeom>
                <a:avLst/>
                <a:gdLst>
                  <a:gd name="T0" fmla="*/ 0 w 43"/>
                  <a:gd name="T1" fmla="*/ 91 h 91"/>
                  <a:gd name="T2" fmla="*/ 1 w 43"/>
                  <a:gd name="T3" fmla="*/ 87 h 91"/>
                  <a:gd name="T4" fmla="*/ 6 w 43"/>
                  <a:gd name="T5" fmla="*/ 77 h 91"/>
                  <a:gd name="T6" fmla="*/ 22 w 43"/>
                  <a:gd name="T7" fmla="*/ 46 h 91"/>
                  <a:gd name="T8" fmla="*/ 37 w 43"/>
                  <a:gd name="T9" fmla="*/ 13 h 91"/>
                  <a:gd name="T10" fmla="*/ 41 w 43"/>
                  <a:gd name="T11" fmla="*/ 3 h 91"/>
                  <a:gd name="T12" fmla="*/ 43 w 43"/>
                  <a:gd name="T13" fmla="*/ 0 h 91"/>
                  <a:gd name="T14" fmla="*/ 42 w 43"/>
                  <a:gd name="T15" fmla="*/ 3 h 91"/>
                  <a:gd name="T16" fmla="*/ 38 w 43"/>
                  <a:gd name="T17" fmla="*/ 14 h 91"/>
                  <a:gd name="T18" fmla="*/ 23 w 43"/>
                  <a:gd name="T19" fmla="*/ 46 h 91"/>
                  <a:gd name="T20" fmla="*/ 7 w 43"/>
                  <a:gd name="T21" fmla="*/ 78 h 91"/>
                  <a:gd name="T22" fmla="*/ 2 w 43"/>
                  <a:gd name="T23" fmla="*/ 87 h 91"/>
                  <a:gd name="T24" fmla="*/ 0 w 43"/>
                  <a:gd name="T2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91">
                    <a:moveTo>
                      <a:pt x="0" y="91"/>
                    </a:moveTo>
                    <a:cubicBezTo>
                      <a:pt x="0" y="91"/>
                      <a:pt x="0" y="89"/>
                      <a:pt x="1" y="87"/>
                    </a:cubicBezTo>
                    <a:cubicBezTo>
                      <a:pt x="3" y="85"/>
                      <a:pt x="4" y="81"/>
                      <a:pt x="6" y="77"/>
                    </a:cubicBezTo>
                    <a:cubicBezTo>
                      <a:pt x="11" y="69"/>
                      <a:pt x="16" y="58"/>
                      <a:pt x="22" y="46"/>
                    </a:cubicBezTo>
                    <a:cubicBezTo>
                      <a:pt x="28" y="33"/>
                      <a:pt x="33" y="22"/>
                      <a:pt x="37" y="13"/>
                    </a:cubicBezTo>
                    <a:cubicBezTo>
                      <a:pt x="39" y="9"/>
                      <a:pt x="40" y="6"/>
                      <a:pt x="41" y="3"/>
                    </a:cubicBezTo>
                    <a:cubicBezTo>
                      <a:pt x="42" y="1"/>
                      <a:pt x="43" y="0"/>
                      <a:pt x="43" y="0"/>
                    </a:cubicBezTo>
                    <a:cubicBezTo>
                      <a:pt x="43" y="0"/>
                      <a:pt x="43" y="1"/>
                      <a:pt x="42" y="3"/>
                    </a:cubicBezTo>
                    <a:cubicBezTo>
                      <a:pt x="41" y="6"/>
                      <a:pt x="40" y="9"/>
                      <a:pt x="38" y="14"/>
                    </a:cubicBezTo>
                    <a:cubicBezTo>
                      <a:pt x="35" y="22"/>
                      <a:pt x="30" y="34"/>
                      <a:pt x="23" y="46"/>
                    </a:cubicBezTo>
                    <a:cubicBezTo>
                      <a:pt x="18" y="59"/>
                      <a:pt x="12" y="70"/>
                      <a:pt x="7" y="78"/>
                    </a:cubicBezTo>
                    <a:cubicBezTo>
                      <a:pt x="5" y="82"/>
                      <a:pt x="3" y="85"/>
                      <a:pt x="2" y="87"/>
                    </a:cubicBezTo>
                    <a:cubicBezTo>
                      <a:pt x="1" y="90"/>
                      <a:pt x="0" y="91"/>
                      <a:pt x="0" y="91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D7636A8-A942-4DA1-89E8-80420D57D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" y="1299"/>
                <a:ext cx="667" cy="769"/>
              </a:xfrm>
              <a:custGeom>
                <a:avLst/>
                <a:gdLst>
                  <a:gd name="T0" fmla="*/ 50 w 289"/>
                  <a:gd name="T1" fmla="*/ 319 h 333"/>
                  <a:gd name="T2" fmla="*/ 8 w 289"/>
                  <a:gd name="T3" fmla="*/ 158 h 333"/>
                  <a:gd name="T4" fmla="*/ 15 w 289"/>
                  <a:gd name="T5" fmla="*/ 131 h 333"/>
                  <a:gd name="T6" fmla="*/ 40 w 289"/>
                  <a:gd name="T7" fmla="*/ 123 h 333"/>
                  <a:gd name="T8" fmla="*/ 52 w 289"/>
                  <a:gd name="T9" fmla="*/ 143 h 333"/>
                  <a:gd name="T10" fmla="*/ 72 w 289"/>
                  <a:gd name="T11" fmla="*/ 167 h 333"/>
                  <a:gd name="T12" fmla="*/ 91 w 289"/>
                  <a:gd name="T13" fmla="*/ 171 h 333"/>
                  <a:gd name="T14" fmla="*/ 103 w 289"/>
                  <a:gd name="T15" fmla="*/ 146 h 333"/>
                  <a:gd name="T16" fmla="*/ 108 w 289"/>
                  <a:gd name="T17" fmla="*/ 94 h 333"/>
                  <a:gd name="T18" fmla="*/ 114 w 289"/>
                  <a:gd name="T19" fmla="*/ 66 h 333"/>
                  <a:gd name="T20" fmla="*/ 135 w 289"/>
                  <a:gd name="T21" fmla="*/ 48 h 333"/>
                  <a:gd name="T22" fmla="*/ 155 w 289"/>
                  <a:gd name="T23" fmla="*/ 62 h 333"/>
                  <a:gd name="T24" fmla="*/ 154 w 289"/>
                  <a:gd name="T25" fmla="*/ 74 h 333"/>
                  <a:gd name="T26" fmla="*/ 159 w 289"/>
                  <a:gd name="T27" fmla="*/ 84 h 333"/>
                  <a:gd name="T28" fmla="*/ 170 w 289"/>
                  <a:gd name="T29" fmla="*/ 81 h 333"/>
                  <a:gd name="T30" fmla="*/ 196 w 289"/>
                  <a:gd name="T31" fmla="*/ 49 h 333"/>
                  <a:gd name="T32" fmla="*/ 221 w 289"/>
                  <a:gd name="T33" fmla="*/ 17 h 333"/>
                  <a:gd name="T34" fmla="*/ 258 w 289"/>
                  <a:gd name="T35" fmla="*/ 1 h 333"/>
                  <a:gd name="T36" fmla="*/ 287 w 289"/>
                  <a:gd name="T37" fmla="*/ 25 h 333"/>
                  <a:gd name="T38" fmla="*/ 270 w 289"/>
                  <a:gd name="T39" fmla="*/ 61 h 333"/>
                  <a:gd name="T40" fmla="*/ 221 w 289"/>
                  <a:gd name="T41" fmla="*/ 98 h 333"/>
                  <a:gd name="T42" fmla="*/ 213 w 289"/>
                  <a:gd name="T43" fmla="*/ 105 h 333"/>
                  <a:gd name="T44" fmla="*/ 222 w 289"/>
                  <a:gd name="T45" fmla="*/ 121 h 333"/>
                  <a:gd name="T46" fmla="*/ 244 w 289"/>
                  <a:gd name="T47" fmla="*/ 126 h 333"/>
                  <a:gd name="T48" fmla="*/ 261 w 289"/>
                  <a:gd name="T49" fmla="*/ 139 h 333"/>
                  <a:gd name="T50" fmla="*/ 246 w 289"/>
                  <a:gd name="T51" fmla="*/ 164 h 333"/>
                  <a:gd name="T52" fmla="*/ 189 w 289"/>
                  <a:gd name="T53" fmla="*/ 189 h 333"/>
                  <a:gd name="T54" fmla="*/ 168 w 289"/>
                  <a:gd name="T55" fmla="*/ 197 h 333"/>
                  <a:gd name="T56" fmla="*/ 160 w 289"/>
                  <a:gd name="T57" fmla="*/ 216 h 333"/>
                  <a:gd name="T58" fmla="*/ 179 w 289"/>
                  <a:gd name="T59" fmla="*/ 226 h 333"/>
                  <a:gd name="T60" fmla="*/ 200 w 289"/>
                  <a:gd name="T61" fmla="*/ 220 h 333"/>
                  <a:gd name="T62" fmla="*/ 238 w 289"/>
                  <a:gd name="T63" fmla="*/ 231 h 333"/>
                  <a:gd name="T64" fmla="*/ 238 w 289"/>
                  <a:gd name="T65" fmla="*/ 258 h 333"/>
                  <a:gd name="T66" fmla="*/ 221 w 289"/>
                  <a:gd name="T67" fmla="*/ 280 h 333"/>
                  <a:gd name="T68" fmla="*/ 138 w 289"/>
                  <a:gd name="T69" fmla="*/ 326 h 333"/>
                  <a:gd name="T70" fmla="*/ 50 w 289"/>
                  <a:gd name="T71" fmla="*/ 31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9" h="333">
                    <a:moveTo>
                      <a:pt x="50" y="319"/>
                    </a:moveTo>
                    <a:cubicBezTo>
                      <a:pt x="4" y="279"/>
                      <a:pt x="0" y="215"/>
                      <a:pt x="8" y="158"/>
                    </a:cubicBezTo>
                    <a:cubicBezTo>
                      <a:pt x="10" y="149"/>
                      <a:pt x="10" y="139"/>
                      <a:pt x="15" y="131"/>
                    </a:cubicBezTo>
                    <a:cubicBezTo>
                      <a:pt x="20" y="123"/>
                      <a:pt x="32" y="119"/>
                      <a:pt x="40" y="123"/>
                    </a:cubicBezTo>
                    <a:cubicBezTo>
                      <a:pt x="46" y="128"/>
                      <a:pt x="49" y="136"/>
                      <a:pt x="52" y="143"/>
                    </a:cubicBezTo>
                    <a:cubicBezTo>
                      <a:pt x="56" y="153"/>
                      <a:pt x="63" y="161"/>
                      <a:pt x="72" y="167"/>
                    </a:cubicBezTo>
                    <a:cubicBezTo>
                      <a:pt x="77" y="171"/>
                      <a:pt x="85" y="173"/>
                      <a:pt x="91" y="171"/>
                    </a:cubicBezTo>
                    <a:cubicBezTo>
                      <a:pt x="100" y="167"/>
                      <a:pt x="102" y="156"/>
                      <a:pt x="103" y="146"/>
                    </a:cubicBezTo>
                    <a:cubicBezTo>
                      <a:pt x="105" y="129"/>
                      <a:pt x="106" y="111"/>
                      <a:pt x="108" y="94"/>
                    </a:cubicBezTo>
                    <a:cubicBezTo>
                      <a:pt x="109" y="84"/>
                      <a:pt x="110" y="75"/>
                      <a:pt x="114" y="66"/>
                    </a:cubicBezTo>
                    <a:cubicBezTo>
                      <a:pt x="118" y="57"/>
                      <a:pt x="125" y="50"/>
                      <a:pt x="135" y="48"/>
                    </a:cubicBezTo>
                    <a:cubicBezTo>
                      <a:pt x="144" y="47"/>
                      <a:pt x="154" y="53"/>
                      <a:pt x="155" y="62"/>
                    </a:cubicBezTo>
                    <a:cubicBezTo>
                      <a:pt x="156" y="66"/>
                      <a:pt x="154" y="70"/>
                      <a:pt x="154" y="74"/>
                    </a:cubicBezTo>
                    <a:cubicBezTo>
                      <a:pt x="154" y="78"/>
                      <a:pt x="155" y="83"/>
                      <a:pt x="159" y="84"/>
                    </a:cubicBezTo>
                    <a:cubicBezTo>
                      <a:pt x="163" y="86"/>
                      <a:pt x="167" y="83"/>
                      <a:pt x="170" y="81"/>
                    </a:cubicBezTo>
                    <a:cubicBezTo>
                      <a:pt x="181" y="72"/>
                      <a:pt x="189" y="61"/>
                      <a:pt x="196" y="49"/>
                    </a:cubicBezTo>
                    <a:cubicBezTo>
                      <a:pt x="204" y="38"/>
                      <a:pt x="211" y="26"/>
                      <a:pt x="221" y="17"/>
                    </a:cubicBezTo>
                    <a:cubicBezTo>
                      <a:pt x="231" y="7"/>
                      <a:pt x="244" y="0"/>
                      <a:pt x="258" y="1"/>
                    </a:cubicBezTo>
                    <a:cubicBezTo>
                      <a:pt x="271" y="2"/>
                      <a:pt x="285" y="11"/>
                      <a:pt x="287" y="25"/>
                    </a:cubicBezTo>
                    <a:cubicBezTo>
                      <a:pt x="289" y="39"/>
                      <a:pt x="279" y="51"/>
                      <a:pt x="270" y="61"/>
                    </a:cubicBezTo>
                    <a:cubicBezTo>
                      <a:pt x="256" y="76"/>
                      <a:pt x="239" y="88"/>
                      <a:pt x="221" y="98"/>
                    </a:cubicBezTo>
                    <a:cubicBezTo>
                      <a:pt x="218" y="100"/>
                      <a:pt x="215" y="102"/>
                      <a:pt x="213" y="105"/>
                    </a:cubicBezTo>
                    <a:cubicBezTo>
                      <a:pt x="211" y="112"/>
                      <a:pt x="216" y="118"/>
                      <a:pt x="222" y="121"/>
                    </a:cubicBezTo>
                    <a:cubicBezTo>
                      <a:pt x="229" y="124"/>
                      <a:pt x="236" y="124"/>
                      <a:pt x="244" y="126"/>
                    </a:cubicBezTo>
                    <a:cubicBezTo>
                      <a:pt x="251" y="128"/>
                      <a:pt x="258" y="132"/>
                      <a:pt x="261" y="139"/>
                    </a:cubicBezTo>
                    <a:cubicBezTo>
                      <a:pt x="263" y="149"/>
                      <a:pt x="254" y="158"/>
                      <a:pt x="246" y="164"/>
                    </a:cubicBezTo>
                    <a:cubicBezTo>
                      <a:pt x="228" y="176"/>
                      <a:pt x="209" y="184"/>
                      <a:pt x="189" y="189"/>
                    </a:cubicBezTo>
                    <a:cubicBezTo>
                      <a:pt x="182" y="191"/>
                      <a:pt x="174" y="192"/>
                      <a:pt x="168" y="197"/>
                    </a:cubicBezTo>
                    <a:cubicBezTo>
                      <a:pt x="162" y="201"/>
                      <a:pt x="157" y="209"/>
                      <a:pt x="160" y="216"/>
                    </a:cubicBezTo>
                    <a:cubicBezTo>
                      <a:pt x="163" y="223"/>
                      <a:pt x="171" y="226"/>
                      <a:pt x="179" y="226"/>
                    </a:cubicBezTo>
                    <a:cubicBezTo>
                      <a:pt x="186" y="225"/>
                      <a:pt x="193" y="222"/>
                      <a:pt x="200" y="220"/>
                    </a:cubicBezTo>
                    <a:cubicBezTo>
                      <a:pt x="214" y="216"/>
                      <a:pt x="230" y="219"/>
                      <a:pt x="238" y="231"/>
                    </a:cubicBezTo>
                    <a:cubicBezTo>
                      <a:pt x="242" y="239"/>
                      <a:pt x="242" y="249"/>
                      <a:pt x="238" y="258"/>
                    </a:cubicBezTo>
                    <a:cubicBezTo>
                      <a:pt x="234" y="266"/>
                      <a:pt x="228" y="273"/>
                      <a:pt x="221" y="280"/>
                    </a:cubicBezTo>
                    <a:cubicBezTo>
                      <a:pt x="198" y="302"/>
                      <a:pt x="169" y="319"/>
                      <a:pt x="138" y="326"/>
                    </a:cubicBezTo>
                    <a:cubicBezTo>
                      <a:pt x="106" y="333"/>
                      <a:pt x="78" y="333"/>
                      <a:pt x="50" y="319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07688723-E2D0-4C03-A75E-1723F2473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325"/>
                <a:ext cx="475" cy="632"/>
              </a:xfrm>
              <a:custGeom>
                <a:avLst/>
                <a:gdLst>
                  <a:gd name="T0" fmla="*/ 0 w 206"/>
                  <a:gd name="T1" fmla="*/ 274 h 274"/>
                  <a:gd name="T2" fmla="*/ 43 w 206"/>
                  <a:gd name="T3" fmla="*/ 186 h 274"/>
                  <a:gd name="T4" fmla="*/ 56 w 206"/>
                  <a:gd name="T5" fmla="*/ 164 h 274"/>
                  <a:gd name="T6" fmla="*/ 69 w 206"/>
                  <a:gd name="T7" fmla="*/ 142 h 274"/>
                  <a:gd name="T8" fmla="*/ 97 w 206"/>
                  <a:gd name="T9" fmla="*/ 105 h 274"/>
                  <a:gd name="T10" fmla="*/ 124 w 206"/>
                  <a:gd name="T11" fmla="*/ 72 h 274"/>
                  <a:gd name="T12" fmla="*/ 150 w 206"/>
                  <a:gd name="T13" fmla="*/ 45 h 274"/>
                  <a:gd name="T14" fmla="*/ 190 w 206"/>
                  <a:gd name="T15" fmla="*/ 11 h 274"/>
                  <a:gd name="T16" fmla="*/ 202 w 206"/>
                  <a:gd name="T17" fmla="*/ 2 h 274"/>
                  <a:gd name="T18" fmla="*/ 205 w 206"/>
                  <a:gd name="T19" fmla="*/ 0 h 274"/>
                  <a:gd name="T20" fmla="*/ 206 w 206"/>
                  <a:gd name="T21" fmla="*/ 0 h 274"/>
                  <a:gd name="T22" fmla="*/ 205 w 206"/>
                  <a:gd name="T23" fmla="*/ 0 h 274"/>
                  <a:gd name="T24" fmla="*/ 202 w 206"/>
                  <a:gd name="T25" fmla="*/ 3 h 274"/>
                  <a:gd name="T26" fmla="*/ 191 w 206"/>
                  <a:gd name="T27" fmla="*/ 11 h 274"/>
                  <a:gd name="T28" fmla="*/ 150 w 206"/>
                  <a:gd name="T29" fmla="*/ 46 h 274"/>
                  <a:gd name="T30" fmla="*/ 125 w 206"/>
                  <a:gd name="T31" fmla="*/ 73 h 274"/>
                  <a:gd name="T32" fmla="*/ 98 w 206"/>
                  <a:gd name="T33" fmla="*/ 106 h 274"/>
                  <a:gd name="T34" fmla="*/ 70 w 206"/>
                  <a:gd name="T35" fmla="*/ 143 h 274"/>
                  <a:gd name="T36" fmla="*/ 58 w 206"/>
                  <a:gd name="T37" fmla="*/ 165 h 274"/>
                  <a:gd name="T38" fmla="*/ 45 w 206"/>
                  <a:gd name="T39" fmla="*/ 187 h 274"/>
                  <a:gd name="T40" fmla="*/ 2 w 206"/>
                  <a:gd name="T41" fmla="*/ 274 h 274"/>
                  <a:gd name="T42" fmla="*/ 0 w 206"/>
                  <a:gd name="T4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6" h="274">
                    <a:moveTo>
                      <a:pt x="0" y="274"/>
                    </a:moveTo>
                    <a:cubicBezTo>
                      <a:pt x="12" y="246"/>
                      <a:pt x="27" y="216"/>
                      <a:pt x="43" y="186"/>
                    </a:cubicBezTo>
                    <a:cubicBezTo>
                      <a:pt x="48" y="179"/>
                      <a:pt x="52" y="171"/>
                      <a:pt x="56" y="164"/>
                    </a:cubicBezTo>
                    <a:cubicBezTo>
                      <a:pt x="60" y="157"/>
                      <a:pt x="64" y="149"/>
                      <a:pt x="69" y="142"/>
                    </a:cubicBezTo>
                    <a:cubicBezTo>
                      <a:pt x="78" y="129"/>
                      <a:pt x="87" y="116"/>
                      <a:pt x="97" y="105"/>
                    </a:cubicBezTo>
                    <a:cubicBezTo>
                      <a:pt x="106" y="93"/>
                      <a:pt x="115" y="82"/>
                      <a:pt x="124" y="72"/>
                    </a:cubicBezTo>
                    <a:cubicBezTo>
                      <a:pt x="133" y="62"/>
                      <a:pt x="141" y="53"/>
                      <a:pt x="150" y="45"/>
                    </a:cubicBezTo>
                    <a:cubicBezTo>
                      <a:pt x="166" y="29"/>
                      <a:pt x="180" y="18"/>
                      <a:pt x="190" y="11"/>
                    </a:cubicBezTo>
                    <a:cubicBezTo>
                      <a:pt x="195" y="7"/>
                      <a:pt x="199" y="4"/>
                      <a:pt x="202" y="2"/>
                    </a:cubicBezTo>
                    <a:cubicBezTo>
                      <a:pt x="203" y="2"/>
                      <a:pt x="205" y="1"/>
                      <a:pt x="205" y="0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06" y="0"/>
                      <a:pt x="206" y="0"/>
                      <a:pt x="205" y="0"/>
                    </a:cubicBezTo>
                    <a:cubicBezTo>
                      <a:pt x="205" y="1"/>
                      <a:pt x="204" y="2"/>
                      <a:pt x="202" y="3"/>
                    </a:cubicBezTo>
                    <a:cubicBezTo>
                      <a:pt x="200" y="5"/>
                      <a:pt x="196" y="7"/>
                      <a:pt x="191" y="11"/>
                    </a:cubicBezTo>
                    <a:cubicBezTo>
                      <a:pt x="181" y="19"/>
                      <a:pt x="166" y="30"/>
                      <a:pt x="150" y="46"/>
                    </a:cubicBezTo>
                    <a:cubicBezTo>
                      <a:pt x="142" y="54"/>
                      <a:pt x="134" y="63"/>
                      <a:pt x="125" y="73"/>
                    </a:cubicBezTo>
                    <a:cubicBezTo>
                      <a:pt x="116" y="83"/>
                      <a:pt x="107" y="94"/>
                      <a:pt x="98" y="106"/>
                    </a:cubicBezTo>
                    <a:cubicBezTo>
                      <a:pt x="88" y="117"/>
                      <a:pt x="79" y="130"/>
                      <a:pt x="70" y="143"/>
                    </a:cubicBezTo>
                    <a:cubicBezTo>
                      <a:pt x="66" y="150"/>
                      <a:pt x="62" y="157"/>
                      <a:pt x="58" y="165"/>
                    </a:cubicBezTo>
                    <a:cubicBezTo>
                      <a:pt x="53" y="172"/>
                      <a:pt x="49" y="180"/>
                      <a:pt x="45" y="187"/>
                    </a:cubicBezTo>
                    <a:cubicBezTo>
                      <a:pt x="28" y="217"/>
                      <a:pt x="13" y="247"/>
                      <a:pt x="2" y="274"/>
                    </a:cubicBezTo>
                    <a:cubicBezTo>
                      <a:pt x="0" y="274"/>
                      <a:pt x="0" y="274"/>
                      <a:pt x="0" y="274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0F7A56D4-B90E-462A-ACBE-11B02993E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1410"/>
                <a:ext cx="9" cy="242"/>
              </a:xfrm>
              <a:custGeom>
                <a:avLst/>
                <a:gdLst>
                  <a:gd name="T0" fmla="*/ 3 w 4"/>
                  <a:gd name="T1" fmla="*/ 105 h 105"/>
                  <a:gd name="T2" fmla="*/ 3 w 4"/>
                  <a:gd name="T3" fmla="*/ 101 h 105"/>
                  <a:gd name="T4" fmla="*/ 2 w 4"/>
                  <a:gd name="T5" fmla="*/ 90 h 105"/>
                  <a:gd name="T6" fmla="*/ 2 w 4"/>
                  <a:gd name="T7" fmla="*/ 53 h 105"/>
                  <a:gd name="T8" fmla="*/ 1 w 4"/>
                  <a:gd name="T9" fmla="*/ 16 h 105"/>
                  <a:gd name="T10" fmla="*/ 1 w 4"/>
                  <a:gd name="T11" fmla="*/ 4 h 105"/>
                  <a:gd name="T12" fmla="*/ 1 w 4"/>
                  <a:gd name="T13" fmla="*/ 0 h 105"/>
                  <a:gd name="T14" fmla="*/ 1 w 4"/>
                  <a:gd name="T15" fmla="*/ 4 h 105"/>
                  <a:gd name="T16" fmla="*/ 3 w 4"/>
                  <a:gd name="T17" fmla="*/ 15 h 105"/>
                  <a:gd name="T18" fmla="*/ 4 w 4"/>
                  <a:gd name="T19" fmla="*/ 53 h 105"/>
                  <a:gd name="T20" fmla="*/ 3 w 4"/>
                  <a:gd name="T21" fmla="*/ 90 h 105"/>
                  <a:gd name="T22" fmla="*/ 3 w 4"/>
                  <a:gd name="T23" fmla="*/ 101 h 105"/>
                  <a:gd name="T24" fmla="*/ 3 w 4"/>
                  <a:gd name="T2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05">
                    <a:moveTo>
                      <a:pt x="3" y="105"/>
                    </a:moveTo>
                    <a:cubicBezTo>
                      <a:pt x="3" y="105"/>
                      <a:pt x="3" y="104"/>
                      <a:pt x="3" y="101"/>
                    </a:cubicBezTo>
                    <a:cubicBezTo>
                      <a:pt x="2" y="99"/>
                      <a:pt x="2" y="95"/>
                      <a:pt x="2" y="90"/>
                    </a:cubicBezTo>
                    <a:cubicBezTo>
                      <a:pt x="2" y="80"/>
                      <a:pt x="2" y="67"/>
                      <a:pt x="2" y="53"/>
                    </a:cubicBezTo>
                    <a:cubicBezTo>
                      <a:pt x="2" y="38"/>
                      <a:pt x="2" y="25"/>
                      <a:pt x="1" y="16"/>
                    </a:cubicBezTo>
                    <a:cubicBezTo>
                      <a:pt x="1" y="11"/>
                      <a:pt x="1" y="7"/>
                      <a:pt x="1" y="4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1" y="4"/>
                    </a:cubicBezTo>
                    <a:cubicBezTo>
                      <a:pt x="2" y="7"/>
                      <a:pt x="2" y="11"/>
                      <a:pt x="3" y="15"/>
                    </a:cubicBezTo>
                    <a:cubicBezTo>
                      <a:pt x="3" y="25"/>
                      <a:pt x="4" y="38"/>
                      <a:pt x="4" y="53"/>
                    </a:cubicBezTo>
                    <a:cubicBezTo>
                      <a:pt x="4" y="67"/>
                      <a:pt x="3" y="80"/>
                      <a:pt x="3" y="90"/>
                    </a:cubicBezTo>
                    <a:cubicBezTo>
                      <a:pt x="3" y="94"/>
                      <a:pt x="3" y="98"/>
                      <a:pt x="3" y="101"/>
                    </a:cubicBezTo>
                    <a:cubicBezTo>
                      <a:pt x="3" y="104"/>
                      <a:pt x="3" y="105"/>
                      <a:pt x="3" y="10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4">
                <a:extLst>
                  <a:ext uri="{FF2B5EF4-FFF2-40B4-BE49-F238E27FC236}">
                    <a16:creationId xmlns:a16="http://schemas.microsoft.com/office/drawing/2014/main" id="{296E1056-FFE2-49BF-AB3A-02628D45F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7" y="1627"/>
                <a:ext cx="286" cy="28"/>
              </a:xfrm>
              <a:custGeom>
                <a:avLst/>
                <a:gdLst>
                  <a:gd name="T0" fmla="*/ 124 w 124"/>
                  <a:gd name="T1" fmla="*/ 2 h 12"/>
                  <a:gd name="T2" fmla="*/ 119 w 124"/>
                  <a:gd name="T3" fmla="*/ 2 h 12"/>
                  <a:gd name="T4" fmla="*/ 106 w 124"/>
                  <a:gd name="T5" fmla="*/ 2 h 12"/>
                  <a:gd name="T6" fmla="*/ 62 w 124"/>
                  <a:gd name="T7" fmla="*/ 4 h 12"/>
                  <a:gd name="T8" fmla="*/ 18 w 124"/>
                  <a:gd name="T9" fmla="*/ 9 h 12"/>
                  <a:gd name="T10" fmla="*/ 5 w 124"/>
                  <a:gd name="T11" fmla="*/ 11 h 12"/>
                  <a:gd name="T12" fmla="*/ 0 w 124"/>
                  <a:gd name="T13" fmla="*/ 11 h 12"/>
                  <a:gd name="T14" fmla="*/ 5 w 124"/>
                  <a:gd name="T15" fmla="*/ 10 h 12"/>
                  <a:gd name="T16" fmla="*/ 18 w 124"/>
                  <a:gd name="T17" fmla="*/ 7 h 12"/>
                  <a:gd name="T18" fmla="*/ 62 w 124"/>
                  <a:gd name="T19" fmla="*/ 2 h 12"/>
                  <a:gd name="T20" fmla="*/ 106 w 124"/>
                  <a:gd name="T21" fmla="*/ 1 h 12"/>
                  <a:gd name="T22" fmla="*/ 119 w 124"/>
                  <a:gd name="T23" fmla="*/ 1 h 12"/>
                  <a:gd name="T24" fmla="*/ 124 w 124"/>
                  <a:gd name="T2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">
                    <a:moveTo>
                      <a:pt x="124" y="2"/>
                    </a:moveTo>
                    <a:cubicBezTo>
                      <a:pt x="124" y="2"/>
                      <a:pt x="122" y="2"/>
                      <a:pt x="119" y="2"/>
                    </a:cubicBezTo>
                    <a:cubicBezTo>
                      <a:pt x="116" y="2"/>
                      <a:pt x="111" y="2"/>
                      <a:pt x="106" y="2"/>
                    </a:cubicBezTo>
                    <a:cubicBezTo>
                      <a:pt x="95" y="2"/>
                      <a:pt x="79" y="2"/>
                      <a:pt x="62" y="4"/>
                    </a:cubicBezTo>
                    <a:cubicBezTo>
                      <a:pt x="45" y="5"/>
                      <a:pt x="29" y="7"/>
                      <a:pt x="18" y="9"/>
                    </a:cubicBezTo>
                    <a:cubicBezTo>
                      <a:pt x="13" y="10"/>
                      <a:pt x="8" y="10"/>
                      <a:pt x="5" y="11"/>
                    </a:cubicBezTo>
                    <a:cubicBezTo>
                      <a:pt x="2" y="11"/>
                      <a:pt x="0" y="12"/>
                      <a:pt x="0" y="11"/>
                    </a:cubicBezTo>
                    <a:cubicBezTo>
                      <a:pt x="0" y="11"/>
                      <a:pt x="2" y="11"/>
                      <a:pt x="5" y="10"/>
                    </a:cubicBezTo>
                    <a:cubicBezTo>
                      <a:pt x="8" y="9"/>
                      <a:pt x="12" y="8"/>
                      <a:pt x="18" y="7"/>
                    </a:cubicBezTo>
                    <a:cubicBezTo>
                      <a:pt x="29" y="5"/>
                      <a:pt x="45" y="3"/>
                      <a:pt x="62" y="2"/>
                    </a:cubicBezTo>
                    <a:cubicBezTo>
                      <a:pt x="79" y="1"/>
                      <a:pt x="95" y="0"/>
                      <a:pt x="106" y="1"/>
                    </a:cubicBezTo>
                    <a:cubicBezTo>
                      <a:pt x="111" y="1"/>
                      <a:pt x="116" y="1"/>
                      <a:pt x="119" y="1"/>
                    </a:cubicBezTo>
                    <a:cubicBezTo>
                      <a:pt x="122" y="2"/>
                      <a:pt x="124" y="2"/>
                      <a:pt x="124" y="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">
                <a:extLst>
                  <a:ext uri="{FF2B5EF4-FFF2-40B4-BE49-F238E27FC236}">
                    <a16:creationId xmlns:a16="http://schemas.microsoft.com/office/drawing/2014/main" id="{BC7AA200-7BA6-4F12-AC00-A7F921C64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" y="1578"/>
                <a:ext cx="103" cy="374"/>
              </a:xfrm>
              <a:custGeom>
                <a:avLst/>
                <a:gdLst>
                  <a:gd name="T0" fmla="*/ 45 w 45"/>
                  <a:gd name="T1" fmla="*/ 162 h 162"/>
                  <a:gd name="T2" fmla="*/ 44 w 45"/>
                  <a:gd name="T3" fmla="*/ 160 h 162"/>
                  <a:gd name="T4" fmla="*/ 43 w 45"/>
                  <a:gd name="T5" fmla="*/ 155 h 162"/>
                  <a:gd name="T6" fmla="*/ 37 w 45"/>
                  <a:gd name="T7" fmla="*/ 138 h 162"/>
                  <a:gd name="T8" fmla="*/ 22 w 45"/>
                  <a:gd name="T9" fmla="*/ 81 h 162"/>
                  <a:gd name="T10" fmla="*/ 7 w 45"/>
                  <a:gd name="T11" fmla="*/ 24 h 162"/>
                  <a:gd name="T12" fmla="*/ 2 w 45"/>
                  <a:gd name="T13" fmla="*/ 6 h 162"/>
                  <a:gd name="T14" fmla="*/ 1 w 45"/>
                  <a:gd name="T15" fmla="*/ 2 h 162"/>
                  <a:gd name="T16" fmla="*/ 0 w 45"/>
                  <a:gd name="T17" fmla="*/ 0 h 162"/>
                  <a:gd name="T18" fmla="*/ 1 w 45"/>
                  <a:gd name="T19" fmla="*/ 2 h 162"/>
                  <a:gd name="T20" fmla="*/ 3 w 45"/>
                  <a:gd name="T21" fmla="*/ 6 h 162"/>
                  <a:gd name="T22" fmla="*/ 8 w 45"/>
                  <a:gd name="T23" fmla="*/ 23 h 162"/>
                  <a:gd name="T24" fmla="*/ 23 w 45"/>
                  <a:gd name="T25" fmla="*/ 81 h 162"/>
                  <a:gd name="T26" fmla="*/ 38 w 45"/>
                  <a:gd name="T27" fmla="*/ 138 h 162"/>
                  <a:gd name="T28" fmla="*/ 43 w 45"/>
                  <a:gd name="T29" fmla="*/ 155 h 162"/>
                  <a:gd name="T30" fmla="*/ 44 w 45"/>
                  <a:gd name="T31" fmla="*/ 160 h 162"/>
                  <a:gd name="T32" fmla="*/ 45 w 45"/>
                  <a:gd name="T33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" h="162">
                    <a:moveTo>
                      <a:pt x="45" y="162"/>
                    </a:moveTo>
                    <a:cubicBezTo>
                      <a:pt x="45" y="162"/>
                      <a:pt x="45" y="161"/>
                      <a:pt x="44" y="160"/>
                    </a:cubicBezTo>
                    <a:cubicBezTo>
                      <a:pt x="44" y="159"/>
                      <a:pt x="43" y="157"/>
                      <a:pt x="43" y="155"/>
                    </a:cubicBezTo>
                    <a:cubicBezTo>
                      <a:pt x="41" y="151"/>
                      <a:pt x="39" y="146"/>
                      <a:pt x="37" y="138"/>
                    </a:cubicBezTo>
                    <a:cubicBezTo>
                      <a:pt x="33" y="124"/>
                      <a:pt x="27" y="103"/>
                      <a:pt x="22" y="81"/>
                    </a:cubicBezTo>
                    <a:cubicBezTo>
                      <a:pt x="16" y="59"/>
                      <a:pt x="11" y="38"/>
                      <a:pt x="7" y="24"/>
                    </a:cubicBezTo>
                    <a:cubicBezTo>
                      <a:pt x="5" y="17"/>
                      <a:pt x="3" y="11"/>
                      <a:pt x="2" y="6"/>
                    </a:cubicBezTo>
                    <a:cubicBezTo>
                      <a:pt x="2" y="5"/>
                      <a:pt x="1" y="3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3"/>
                      <a:pt x="2" y="4"/>
                      <a:pt x="3" y="6"/>
                    </a:cubicBezTo>
                    <a:cubicBezTo>
                      <a:pt x="4" y="10"/>
                      <a:pt x="6" y="16"/>
                      <a:pt x="8" y="23"/>
                    </a:cubicBezTo>
                    <a:cubicBezTo>
                      <a:pt x="12" y="38"/>
                      <a:pt x="18" y="58"/>
                      <a:pt x="23" y="81"/>
                    </a:cubicBezTo>
                    <a:cubicBezTo>
                      <a:pt x="29" y="103"/>
                      <a:pt x="34" y="123"/>
                      <a:pt x="38" y="138"/>
                    </a:cubicBezTo>
                    <a:cubicBezTo>
                      <a:pt x="40" y="145"/>
                      <a:pt x="42" y="151"/>
                      <a:pt x="43" y="155"/>
                    </a:cubicBezTo>
                    <a:cubicBezTo>
                      <a:pt x="44" y="157"/>
                      <a:pt x="44" y="159"/>
                      <a:pt x="44" y="160"/>
                    </a:cubicBezTo>
                    <a:cubicBezTo>
                      <a:pt x="45" y="161"/>
                      <a:pt x="45" y="162"/>
                      <a:pt x="45" y="16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6">
                <a:extLst>
                  <a:ext uri="{FF2B5EF4-FFF2-40B4-BE49-F238E27FC236}">
                    <a16:creationId xmlns:a16="http://schemas.microsoft.com/office/drawing/2014/main" id="{0617A501-5A1A-4201-AFAB-6EAB4C0D7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2" y="1871"/>
                <a:ext cx="386" cy="81"/>
              </a:xfrm>
              <a:custGeom>
                <a:avLst/>
                <a:gdLst>
                  <a:gd name="T0" fmla="*/ 167 w 167"/>
                  <a:gd name="T1" fmla="*/ 0 h 35"/>
                  <a:gd name="T2" fmla="*/ 165 w 167"/>
                  <a:gd name="T3" fmla="*/ 0 h 35"/>
                  <a:gd name="T4" fmla="*/ 160 w 167"/>
                  <a:gd name="T5" fmla="*/ 2 h 35"/>
                  <a:gd name="T6" fmla="*/ 142 w 167"/>
                  <a:gd name="T7" fmla="*/ 5 h 35"/>
                  <a:gd name="T8" fmla="*/ 83 w 167"/>
                  <a:gd name="T9" fmla="*/ 18 h 35"/>
                  <a:gd name="T10" fmla="*/ 24 w 167"/>
                  <a:gd name="T11" fmla="*/ 31 h 35"/>
                  <a:gd name="T12" fmla="*/ 6 w 167"/>
                  <a:gd name="T13" fmla="*/ 34 h 35"/>
                  <a:gd name="T14" fmla="*/ 2 w 167"/>
                  <a:gd name="T15" fmla="*/ 34 h 35"/>
                  <a:gd name="T16" fmla="*/ 0 w 167"/>
                  <a:gd name="T17" fmla="*/ 35 h 35"/>
                  <a:gd name="T18" fmla="*/ 1 w 167"/>
                  <a:gd name="T19" fmla="*/ 34 h 35"/>
                  <a:gd name="T20" fmla="*/ 6 w 167"/>
                  <a:gd name="T21" fmla="*/ 33 h 35"/>
                  <a:gd name="T22" fmla="*/ 24 w 167"/>
                  <a:gd name="T23" fmla="*/ 29 h 35"/>
                  <a:gd name="T24" fmla="*/ 83 w 167"/>
                  <a:gd name="T25" fmla="*/ 16 h 35"/>
                  <a:gd name="T26" fmla="*/ 142 w 167"/>
                  <a:gd name="T27" fmla="*/ 4 h 35"/>
                  <a:gd name="T28" fmla="*/ 160 w 167"/>
                  <a:gd name="T29" fmla="*/ 1 h 35"/>
                  <a:gd name="T30" fmla="*/ 165 w 167"/>
                  <a:gd name="T31" fmla="*/ 0 h 35"/>
                  <a:gd name="T32" fmla="*/ 167 w 167"/>
                  <a:gd name="T3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7" h="35">
                    <a:moveTo>
                      <a:pt x="167" y="0"/>
                    </a:moveTo>
                    <a:cubicBezTo>
                      <a:pt x="167" y="0"/>
                      <a:pt x="166" y="0"/>
                      <a:pt x="165" y="0"/>
                    </a:cubicBezTo>
                    <a:cubicBezTo>
                      <a:pt x="164" y="1"/>
                      <a:pt x="162" y="1"/>
                      <a:pt x="160" y="2"/>
                    </a:cubicBezTo>
                    <a:cubicBezTo>
                      <a:pt x="156" y="2"/>
                      <a:pt x="150" y="4"/>
                      <a:pt x="142" y="5"/>
                    </a:cubicBezTo>
                    <a:cubicBezTo>
                      <a:pt x="127" y="8"/>
                      <a:pt x="106" y="13"/>
                      <a:pt x="83" y="18"/>
                    </a:cubicBezTo>
                    <a:cubicBezTo>
                      <a:pt x="60" y="23"/>
                      <a:pt x="40" y="28"/>
                      <a:pt x="24" y="31"/>
                    </a:cubicBezTo>
                    <a:cubicBezTo>
                      <a:pt x="17" y="32"/>
                      <a:pt x="11" y="33"/>
                      <a:pt x="6" y="34"/>
                    </a:cubicBezTo>
                    <a:cubicBezTo>
                      <a:pt x="4" y="34"/>
                      <a:pt x="3" y="34"/>
                      <a:pt x="2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3" y="34"/>
                      <a:pt x="4" y="33"/>
                      <a:pt x="6" y="33"/>
                    </a:cubicBezTo>
                    <a:cubicBezTo>
                      <a:pt x="11" y="32"/>
                      <a:pt x="17" y="31"/>
                      <a:pt x="24" y="29"/>
                    </a:cubicBezTo>
                    <a:cubicBezTo>
                      <a:pt x="39" y="26"/>
                      <a:pt x="60" y="22"/>
                      <a:pt x="83" y="16"/>
                    </a:cubicBezTo>
                    <a:cubicBezTo>
                      <a:pt x="106" y="11"/>
                      <a:pt x="127" y="7"/>
                      <a:pt x="142" y="4"/>
                    </a:cubicBezTo>
                    <a:cubicBezTo>
                      <a:pt x="150" y="3"/>
                      <a:pt x="156" y="2"/>
                      <a:pt x="160" y="1"/>
                    </a:cubicBezTo>
                    <a:cubicBezTo>
                      <a:pt x="162" y="1"/>
                      <a:pt x="164" y="0"/>
                      <a:pt x="165" y="0"/>
                    </a:cubicBezTo>
                    <a:cubicBezTo>
                      <a:pt x="166" y="0"/>
                      <a:pt x="167" y="0"/>
                      <a:pt x="167" y="0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7">
                <a:extLst>
                  <a:ext uri="{FF2B5EF4-FFF2-40B4-BE49-F238E27FC236}">
                    <a16:creationId xmlns:a16="http://schemas.microsoft.com/office/drawing/2014/main" id="{8BCA0E18-AA8B-4663-A376-67BB391C3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-14"/>
                <a:ext cx="1253" cy="1341"/>
              </a:xfrm>
              <a:custGeom>
                <a:avLst/>
                <a:gdLst>
                  <a:gd name="T0" fmla="*/ 0 w 543"/>
                  <a:gd name="T1" fmla="*/ 212 h 581"/>
                  <a:gd name="T2" fmla="*/ 51 w 543"/>
                  <a:gd name="T3" fmla="*/ 74 h 581"/>
                  <a:gd name="T4" fmla="*/ 153 w 543"/>
                  <a:gd name="T5" fmla="*/ 6 h 581"/>
                  <a:gd name="T6" fmla="*/ 260 w 543"/>
                  <a:gd name="T7" fmla="*/ 57 h 581"/>
                  <a:gd name="T8" fmla="*/ 280 w 543"/>
                  <a:gd name="T9" fmla="*/ 123 h 581"/>
                  <a:gd name="T10" fmla="*/ 326 w 543"/>
                  <a:gd name="T11" fmla="*/ 167 h 581"/>
                  <a:gd name="T12" fmla="*/ 385 w 543"/>
                  <a:gd name="T13" fmla="*/ 158 h 581"/>
                  <a:gd name="T14" fmla="*/ 421 w 543"/>
                  <a:gd name="T15" fmla="*/ 221 h 581"/>
                  <a:gd name="T16" fmla="*/ 433 w 543"/>
                  <a:gd name="T17" fmla="*/ 297 h 581"/>
                  <a:gd name="T18" fmla="*/ 487 w 543"/>
                  <a:gd name="T19" fmla="*/ 331 h 581"/>
                  <a:gd name="T20" fmla="*/ 539 w 543"/>
                  <a:gd name="T21" fmla="*/ 452 h 581"/>
                  <a:gd name="T22" fmla="*/ 491 w 543"/>
                  <a:gd name="T23" fmla="*/ 581 h 581"/>
                  <a:gd name="T24" fmla="*/ 415 w 543"/>
                  <a:gd name="T25" fmla="*/ 389 h 581"/>
                  <a:gd name="T26" fmla="*/ 334 w 543"/>
                  <a:gd name="T27" fmla="*/ 299 h 581"/>
                  <a:gd name="T28" fmla="*/ 130 w 543"/>
                  <a:gd name="T29" fmla="*/ 232 h 581"/>
                  <a:gd name="T30" fmla="*/ 0 w 543"/>
                  <a:gd name="T31" fmla="*/ 212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3" h="581">
                    <a:moveTo>
                      <a:pt x="0" y="212"/>
                    </a:moveTo>
                    <a:cubicBezTo>
                      <a:pt x="7" y="170"/>
                      <a:pt x="27" y="109"/>
                      <a:pt x="51" y="74"/>
                    </a:cubicBezTo>
                    <a:cubicBezTo>
                      <a:pt x="75" y="39"/>
                      <a:pt x="111" y="12"/>
                      <a:pt x="153" y="6"/>
                    </a:cubicBezTo>
                    <a:cubicBezTo>
                      <a:pt x="195" y="0"/>
                      <a:pt x="241" y="20"/>
                      <a:pt x="260" y="57"/>
                    </a:cubicBezTo>
                    <a:cubicBezTo>
                      <a:pt x="270" y="78"/>
                      <a:pt x="272" y="101"/>
                      <a:pt x="280" y="123"/>
                    </a:cubicBezTo>
                    <a:cubicBezTo>
                      <a:pt x="287" y="144"/>
                      <a:pt x="303" y="165"/>
                      <a:pt x="326" y="167"/>
                    </a:cubicBezTo>
                    <a:cubicBezTo>
                      <a:pt x="346" y="169"/>
                      <a:pt x="365" y="154"/>
                      <a:pt x="385" y="158"/>
                    </a:cubicBezTo>
                    <a:cubicBezTo>
                      <a:pt x="411" y="163"/>
                      <a:pt x="420" y="195"/>
                      <a:pt x="421" y="221"/>
                    </a:cubicBezTo>
                    <a:cubicBezTo>
                      <a:pt x="421" y="247"/>
                      <a:pt x="417" y="276"/>
                      <a:pt x="433" y="297"/>
                    </a:cubicBezTo>
                    <a:cubicBezTo>
                      <a:pt x="446" y="313"/>
                      <a:pt x="469" y="319"/>
                      <a:pt x="487" y="331"/>
                    </a:cubicBezTo>
                    <a:cubicBezTo>
                      <a:pt x="526" y="355"/>
                      <a:pt x="543" y="406"/>
                      <a:pt x="539" y="452"/>
                    </a:cubicBezTo>
                    <a:cubicBezTo>
                      <a:pt x="535" y="498"/>
                      <a:pt x="514" y="540"/>
                      <a:pt x="491" y="581"/>
                    </a:cubicBezTo>
                    <a:cubicBezTo>
                      <a:pt x="472" y="515"/>
                      <a:pt x="447" y="450"/>
                      <a:pt x="415" y="389"/>
                    </a:cubicBezTo>
                    <a:cubicBezTo>
                      <a:pt x="397" y="354"/>
                      <a:pt x="364" y="325"/>
                      <a:pt x="334" y="299"/>
                    </a:cubicBezTo>
                    <a:cubicBezTo>
                      <a:pt x="289" y="258"/>
                      <a:pt x="190" y="239"/>
                      <a:pt x="130" y="232"/>
                    </a:cubicBezTo>
                    <a:cubicBezTo>
                      <a:pt x="70" y="225"/>
                      <a:pt x="59" y="223"/>
                      <a:pt x="0" y="212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3C7BE243-66BB-4D08-A812-1B29B94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588"/>
                <a:ext cx="1048" cy="762"/>
              </a:xfrm>
              <a:custGeom>
                <a:avLst/>
                <a:gdLst>
                  <a:gd name="T0" fmla="*/ 428 w 454"/>
                  <a:gd name="T1" fmla="*/ 0 h 330"/>
                  <a:gd name="T2" fmla="*/ 0 w 454"/>
                  <a:gd name="T3" fmla="*/ 76 h 330"/>
                  <a:gd name="T4" fmla="*/ 37 w 454"/>
                  <a:gd name="T5" fmla="*/ 330 h 330"/>
                  <a:gd name="T6" fmla="*/ 454 w 454"/>
                  <a:gd name="T7" fmla="*/ 253 h 330"/>
                  <a:gd name="T8" fmla="*/ 428 w 454"/>
                  <a:gd name="T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30">
                    <a:moveTo>
                      <a:pt x="428" y="0"/>
                    </a:moveTo>
                    <a:cubicBezTo>
                      <a:pt x="280" y="11"/>
                      <a:pt x="118" y="30"/>
                      <a:pt x="0" y="76"/>
                    </a:cubicBezTo>
                    <a:cubicBezTo>
                      <a:pt x="37" y="330"/>
                      <a:pt x="37" y="330"/>
                      <a:pt x="37" y="330"/>
                    </a:cubicBezTo>
                    <a:cubicBezTo>
                      <a:pt x="37" y="330"/>
                      <a:pt x="267" y="247"/>
                      <a:pt x="454" y="253"/>
                    </a:cubicBezTo>
                    <a:cubicBezTo>
                      <a:pt x="428" y="0"/>
                      <a:pt x="428" y="0"/>
                      <a:pt x="428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EBD8E2AA-D8BE-4AF0-8CDA-C60B31B7E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588"/>
                <a:ext cx="1023" cy="762"/>
              </a:xfrm>
              <a:custGeom>
                <a:avLst/>
                <a:gdLst>
                  <a:gd name="T0" fmla="*/ 428 w 443"/>
                  <a:gd name="T1" fmla="*/ 0 h 330"/>
                  <a:gd name="T2" fmla="*/ 58 w 443"/>
                  <a:gd name="T3" fmla="*/ 56 h 330"/>
                  <a:gd name="T4" fmla="*/ 0 w 443"/>
                  <a:gd name="T5" fmla="*/ 76 h 330"/>
                  <a:gd name="T6" fmla="*/ 37 w 443"/>
                  <a:gd name="T7" fmla="*/ 330 h 330"/>
                  <a:gd name="T8" fmla="*/ 349 w 443"/>
                  <a:gd name="T9" fmla="*/ 258 h 330"/>
                  <a:gd name="T10" fmla="*/ 360 w 443"/>
                  <a:gd name="T11" fmla="*/ 213 h 330"/>
                  <a:gd name="T12" fmla="*/ 397 w 443"/>
                  <a:gd name="T13" fmla="*/ 165 h 330"/>
                  <a:gd name="T14" fmla="*/ 397 w 443"/>
                  <a:gd name="T15" fmla="*/ 165 h 330"/>
                  <a:gd name="T16" fmla="*/ 443 w 443"/>
                  <a:gd name="T17" fmla="*/ 142 h 330"/>
                  <a:gd name="T18" fmla="*/ 428 w 443"/>
                  <a:gd name="T1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3" h="330">
                    <a:moveTo>
                      <a:pt x="428" y="0"/>
                    </a:moveTo>
                    <a:cubicBezTo>
                      <a:pt x="303" y="9"/>
                      <a:pt x="169" y="24"/>
                      <a:pt x="58" y="56"/>
                    </a:cubicBezTo>
                    <a:cubicBezTo>
                      <a:pt x="38" y="62"/>
                      <a:pt x="18" y="69"/>
                      <a:pt x="0" y="76"/>
                    </a:cubicBezTo>
                    <a:cubicBezTo>
                      <a:pt x="37" y="330"/>
                      <a:pt x="37" y="330"/>
                      <a:pt x="37" y="330"/>
                    </a:cubicBezTo>
                    <a:cubicBezTo>
                      <a:pt x="37" y="330"/>
                      <a:pt x="191" y="275"/>
                      <a:pt x="349" y="258"/>
                    </a:cubicBezTo>
                    <a:cubicBezTo>
                      <a:pt x="353" y="239"/>
                      <a:pt x="357" y="222"/>
                      <a:pt x="360" y="213"/>
                    </a:cubicBezTo>
                    <a:cubicBezTo>
                      <a:pt x="370" y="182"/>
                      <a:pt x="397" y="165"/>
                      <a:pt x="397" y="165"/>
                    </a:cubicBezTo>
                    <a:cubicBezTo>
                      <a:pt x="397" y="165"/>
                      <a:pt x="397" y="165"/>
                      <a:pt x="397" y="165"/>
                    </a:cubicBezTo>
                    <a:cubicBezTo>
                      <a:pt x="443" y="142"/>
                      <a:pt x="443" y="142"/>
                      <a:pt x="443" y="142"/>
                    </a:cubicBezTo>
                    <a:cubicBezTo>
                      <a:pt x="428" y="0"/>
                      <a:pt x="428" y="0"/>
                      <a:pt x="428" y="0"/>
                    </a:cubicBezTo>
                  </a:path>
                </a:pathLst>
              </a:custGeom>
              <a:solidFill>
                <a:srgbClr val="F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0E4DB560-2E4A-4AB8-81FD-EC909A27E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96"/>
                <a:ext cx="882" cy="466"/>
              </a:xfrm>
              <a:custGeom>
                <a:avLst/>
                <a:gdLst>
                  <a:gd name="T0" fmla="*/ 382 w 382"/>
                  <a:gd name="T1" fmla="*/ 130 h 202"/>
                  <a:gd name="T2" fmla="*/ 380 w 382"/>
                  <a:gd name="T3" fmla="*/ 130 h 202"/>
                  <a:gd name="T4" fmla="*/ 376 w 382"/>
                  <a:gd name="T5" fmla="*/ 130 h 202"/>
                  <a:gd name="T6" fmla="*/ 360 w 382"/>
                  <a:gd name="T7" fmla="*/ 132 h 202"/>
                  <a:gd name="T8" fmla="*/ 334 w 382"/>
                  <a:gd name="T9" fmla="*/ 136 h 202"/>
                  <a:gd name="T10" fmla="*/ 301 w 382"/>
                  <a:gd name="T11" fmla="*/ 141 h 202"/>
                  <a:gd name="T12" fmla="*/ 107 w 382"/>
                  <a:gd name="T13" fmla="*/ 181 h 202"/>
                  <a:gd name="T14" fmla="*/ 33 w 382"/>
                  <a:gd name="T15" fmla="*/ 201 h 202"/>
                  <a:gd name="T16" fmla="*/ 32 w 382"/>
                  <a:gd name="T17" fmla="*/ 202 h 202"/>
                  <a:gd name="T18" fmla="*/ 31 w 382"/>
                  <a:gd name="T19" fmla="*/ 201 h 202"/>
                  <a:gd name="T20" fmla="*/ 10 w 382"/>
                  <a:gd name="T21" fmla="*/ 57 h 202"/>
                  <a:gd name="T22" fmla="*/ 3 w 382"/>
                  <a:gd name="T23" fmla="*/ 15 h 202"/>
                  <a:gd name="T24" fmla="*/ 1 w 382"/>
                  <a:gd name="T25" fmla="*/ 4 h 202"/>
                  <a:gd name="T26" fmla="*/ 0 w 382"/>
                  <a:gd name="T27" fmla="*/ 1 h 202"/>
                  <a:gd name="T28" fmla="*/ 0 w 382"/>
                  <a:gd name="T29" fmla="*/ 0 h 202"/>
                  <a:gd name="T30" fmla="*/ 0 w 382"/>
                  <a:gd name="T31" fmla="*/ 1 h 202"/>
                  <a:gd name="T32" fmla="*/ 1 w 382"/>
                  <a:gd name="T33" fmla="*/ 4 h 202"/>
                  <a:gd name="T34" fmla="*/ 3 w 382"/>
                  <a:gd name="T35" fmla="*/ 15 h 202"/>
                  <a:gd name="T36" fmla="*/ 11 w 382"/>
                  <a:gd name="T37" fmla="*/ 56 h 202"/>
                  <a:gd name="T38" fmla="*/ 33 w 382"/>
                  <a:gd name="T39" fmla="*/ 200 h 202"/>
                  <a:gd name="T40" fmla="*/ 32 w 382"/>
                  <a:gd name="T41" fmla="*/ 199 h 202"/>
                  <a:gd name="T42" fmla="*/ 106 w 382"/>
                  <a:gd name="T43" fmla="*/ 179 h 202"/>
                  <a:gd name="T44" fmla="*/ 300 w 382"/>
                  <a:gd name="T45" fmla="*/ 139 h 202"/>
                  <a:gd name="T46" fmla="*/ 334 w 382"/>
                  <a:gd name="T47" fmla="*/ 135 h 202"/>
                  <a:gd name="T48" fmla="*/ 360 w 382"/>
                  <a:gd name="T49" fmla="*/ 132 h 202"/>
                  <a:gd name="T50" fmla="*/ 376 w 382"/>
                  <a:gd name="T51" fmla="*/ 130 h 202"/>
                  <a:gd name="T52" fmla="*/ 380 w 382"/>
                  <a:gd name="T53" fmla="*/ 130 h 202"/>
                  <a:gd name="T54" fmla="*/ 382 w 382"/>
                  <a:gd name="T55" fmla="*/ 13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2" h="202">
                    <a:moveTo>
                      <a:pt x="382" y="130"/>
                    </a:moveTo>
                    <a:cubicBezTo>
                      <a:pt x="382" y="130"/>
                      <a:pt x="381" y="130"/>
                      <a:pt x="380" y="130"/>
                    </a:cubicBezTo>
                    <a:cubicBezTo>
                      <a:pt x="379" y="130"/>
                      <a:pt x="378" y="130"/>
                      <a:pt x="376" y="130"/>
                    </a:cubicBezTo>
                    <a:cubicBezTo>
                      <a:pt x="372" y="131"/>
                      <a:pt x="367" y="132"/>
                      <a:pt x="360" y="132"/>
                    </a:cubicBezTo>
                    <a:cubicBezTo>
                      <a:pt x="353" y="133"/>
                      <a:pt x="344" y="134"/>
                      <a:pt x="334" y="136"/>
                    </a:cubicBezTo>
                    <a:cubicBezTo>
                      <a:pt x="324" y="137"/>
                      <a:pt x="313" y="139"/>
                      <a:pt x="301" y="141"/>
                    </a:cubicBezTo>
                    <a:cubicBezTo>
                      <a:pt x="250" y="148"/>
                      <a:pt x="182" y="161"/>
                      <a:pt x="107" y="181"/>
                    </a:cubicBezTo>
                    <a:cubicBezTo>
                      <a:pt x="81" y="187"/>
                      <a:pt x="56" y="194"/>
                      <a:pt x="33" y="201"/>
                    </a:cubicBezTo>
                    <a:cubicBezTo>
                      <a:pt x="32" y="202"/>
                      <a:pt x="32" y="202"/>
                      <a:pt x="32" y="202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23" y="142"/>
                      <a:pt x="16" y="92"/>
                      <a:pt x="10" y="57"/>
                    </a:cubicBezTo>
                    <a:cubicBezTo>
                      <a:pt x="7" y="39"/>
                      <a:pt x="4" y="25"/>
                      <a:pt x="3" y="15"/>
                    </a:cubicBezTo>
                    <a:cubicBezTo>
                      <a:pt x="2" y="10"/>
                      <a:pt x="1" y="7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2" y="6"/>
                      <a:pt x="2" y="10"/>
                      <a:pt x="3" y="15"/>
                    </a:cubicBezTo>
                    <a:cubicBezTo>
                      <a:pt x="5" y="25"/>
                      <a:pt x="8" y="39"/>
                      <a:pt x="11" y="56"/>
                    </a:cubicBezTo>
                    <a:cubicBezTo>
                      <a:pt x="17" y="92"/>
                      <a:pt x="25" y="142"/>
                      <a:pt x="33" y="200"/>
                    </a:cubicBezTo>
                    <a:cubicBezTo>
                      <a:pt x="32" y="199"/>
                      <a:pt x="32" y="199"/>
                      <a:pt x="32" y="199"/>
                    </a:cubicBezTo>
                    <a:cubicBezTo>
                      <a:pt x="55" y="192"/>
                      <a:pt x="80" y="185"/>
                      <a:pt x="106" y="179"/>
                    </a:cubicBezTo>
                    <a:cubicBezTo>
                      <a:pt x="181" y="159"/>
                      <a:pt x="250" y="147"/>
                      <a:pt x="300" y="139"/>
                    </a:cubicBezTo>
                    <a:cubicBezTo>
                      <a:pt x="313" y="137"/>
                      <a:pt x="324" y="136"/>
                      <a:pt x="334" y="135"/>
                    </a:cubicBezTo>
                    <a:cubicBezTo>
                      <a:pt x="344" y="133"/>
                      <a:pt x="353" y="132"/>
                      <a:pt x="360" y="132"/>
                    </a:cubicBezTo>
                    <a:cubicBezTo>
                      <a:pt x="367" y="131"/>
                      <a:pt x="372" y="130"/>
                      <a:pt x="376" y="130"/>
                    </a:cubicBezTo>
                    <a:cubicBezTo>
                      <a:pt x="378" y="130"/>
                      <a:pt x="379" y="130"/>
                      <a:pt x="380" y="130"/>
                    </a:cubicBezTo>
                    <a:cubicBezTo>
                      <a:pt x="381" y="130"/>
                      <a:pt x="382" y="130"/>
                      <a:pt x="382" y="1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1">
                <a:extLst>
                  <a:ext uri="{FF2B5EF4-FFF2-40B4-BE49-F238E27FC236}">
                    <a16:creationId xmlns:a16="http://schemas.microsoft.com/office/drawing/2014/main" id="{ED44E42E-7D9E-46FD-9708-43072219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851"/>
                <a:ext cx="856" cy="240"/>
              </a:xfrm>
              <a:custGeom>
                <a:avLst/>
                <a:gdLst>
                  <a:gd name="T0" fmla="*/ 371 w 371"/>
                  <a:gd name="T1" fmla="*/ 44 h 104"/>
                  <a:gd name="T2" fmla="*/ 369 w 371"/>
                  <a:gd name="T3" fmla="*/ 39 h 104"/>
                  <a:gd name="T4" fmla="*/ 361 w 371"/>
                  <a:gd name="T5" fmla="*/ 26 h 104"/>
                  <a:gd name="T6" fmla="*/ 343 w 371"/>
                  <a:gd name="T7" fmla="*/ 10 h 104"/>
                  <a:gd name="T8" fmla="*/ 337 w 371"/>
                  <a:gd name="T9" fmla="*/ 7 h 104"/>
                  <a:gd name="T10" fmla="*/ 330 w 371"/>
                  <a:gd name="T11" fmla="*/ 4 h 104"/>
                  <a:gd name="T12" fmla="*/ 313 w 371"/>
                  <a:gd name="T13" fmla="*/ 2 h 104"/>
                  <a:gd name="T14" fmla="*/ 296 w 371"/>
                  <a:gd name="T15" fmla="*/ 9 h 104"/>
                  <a:gd name="T16" fmla="*/ 283 w 371"/>
                  <a:gd name="T17" fmla="*/ 24 h 104"/>
                  <a:gd name="T18" fmla="*/ 264 w 371"/>
                  <a:gd name="T19" fmla="*/ 64 h 104"/>
                  <a:gd name="T20" fmla="*/ 250 w 371"/>
                  <a:gd name="T21" fmla="*/ 84 h 104"/>
                  <a:gd name="T22" fmla="*/ 239 w 371"/>
                  <a:gd name="T23" fmla="*/ 89 h 104"/>
                  <a:gd name="T24" fmla="*/ 226 w 371"/>
                  <a:gd name="T25" fmla="*/ 88 h 104"/>
                  <a:gd name="T26" fmla="*/ 184 w 371"/>
                  <a:gd name="T27" fmla="*/ 56 h 104"/>
                  <a:gd name="T28" fmla="*/ 159 w 371"/>
                  <a:gd name="T29" fmla="*/ 58 h 104"/>
                  <a:gd name="T30" fmla="*/ 149 w 371"/>
                  <a:gd name="T31" fmla="*/ 66 h 104"/>
                  <a:gd name="T32" fmla="*/ 142 w 371"/>
                  <a:gd name="T33" fmla="*/ 76 h 104"/>
                  <a:gd name="T34" fmla="*/ 129 w 371"/>
                  <a:gd name="T35" fmla="*/ 98 h 104"/>
                  <a:gd name="T36" fmla="*/ 117 w 371"/>
                  <a:gd name="T37" fmla="*/ 103 h 104"/>
                  <a:gd name="T38" fmla="*/ 105 w 371"/>
                  <a:gd name="T39" fmla="*/ 101 h 104"/>
                  <a:gd name="T40" fmla="*/ 89 w 371"/>
                  <a:gd name="T41" fmla="*/ 84 h 104"/>
                  <a:gd name="T42" fmla="*/ 80 w 371"/>
                  <a:gd name="T43" fmla="*/ 64 h 104"/>
                  <a:gd name="T44" fmla="*/ 71 w 371"/>
                  <a:gd name="T45" fmla="*/ 46 h 104"/>
                  <a:gd name="T46" fmla="*/ 58 w 371"/>
                  <a:gd name="T47" fmla="*/ 34 h 104"/>
                  <a:gd name="T48" fmla="*/ 28 w 371"/>
                  <a:gd name="T49" fmla="*/ 33 h 104"/>
                  <a:gd name="T50" fmla="*/ 8 w 371"/>
                  <a:gd name="T51" fmla="*/ 47 h 104"/>
                  <a:gd name="T52" fmla="*/ 1 w 371"/>
                  <a:gd name="T53" fmla="*/ 60 h 104"/>
                  <a:gd name="T54" fmla="*/ 0 w 371"/>
                  <a:gd name="T55" fmla="*/ 65 h 104"/>
                  <a:gd name="T56" fmla="*/ 1 w 371"/>
                  <a:gd name="T57" fmla="*/ 60 h 104"/>
                  <a:gd name="T58" fmla="*/ 8 w 371"/>
                  <a:gd name="T59" fmla="*/ 47 h 104"/>
                  <a:gd name="T60" fmla="*/ 27 w 371"/>
                  <a:gd name="T61" fmla="*/ 32 h 104"/>
                  <a:gd name="T62" fmla="*/ 59 w 371"/>
                  <a:gd name="T63" fmla="*/ 33 h 104"/>
                  <a:gd name="T64" fmla="*/ 73 w 371"/>
                  <a:gd name="T65" fmla="*/ 45 h 104"/>
                  <a:gd name="T66" fmla="*/ 82 w 371"/>
                  <a:gd name="T67" fmla="*/ 64 h 104"/>
                  <a:gd name="T68" fmla="*/ 90 w 371"/>
                  <a:gd name="T69" fmla="*/ 83 h 104"/>
                  <a:gd name="T70" fmla="*/ 106 w 371"/>
                  <a:gd name="T71" fmla="*/ 99 h 104"/>
                  <a:gd name="T72" fmla="*/ 117 w 371"/>
                  <a:gd name="T73" fmla="*/ 101 h 104"/>
                  <a:gd name="T74" fmla="*/ 128 w 371"/>
                  <a:gd name="T75" fmla="*/ 97 h 104"/>
                  <a:gd name="T76" fmla="*/ 140 w 371"/>
                  <a:gd name="T77" fmla="*/ 75 h 104"/>
                  <a:gd name="T78" fmla="*/ 147 w 371"/>
                  <a:gd name="T79" fmla="*/ 64 h 104"/>
                  <a:gd name="T80" fmla="*/ 158 w 371"/>
                  <a:gd name="T81" fmla="*/ 56 h 104"/>
                  <a:gd name="T82" fmla="*/ 185 w 371"/>
                  <a:gd name="T83" fmla="*/ 54 h 104"/>
                  <a:gd name="T84" fmla="*/ 206 w 371"/>
                  <a:gd name="T85" fmla="*/ 70 h 104"/>
                  <a:gd name="T86" fmla="*/ 226 w 371"/>
                  <a:gd name="T87" fmla="*/ 86 h 104"/>
                  <a:gd name="T88" fmla="*/ 238 w 371"/>
                  <a:gd name="T89" fmla="*/ 87 h 104"/>
                  <a:gd name="T90" fmla="*/ 249 w 371"/>
                  <a:gd name="T91" fmla="*/ 82 h 104"/>
                  <a:gd name="T92" fmla="*/ 262 w 371"/>
                  <a:gd name="T93" fmla="*/ 63 h 104"/>
                  <a:gd name="T94" fmla="*/ 282 w 371"/>
                  <a:gd name="T95" fmla="*/ 23 h 104"/>
                  <a:gd name="T96" fmla="*/ 296 w 371"/>
                  <a:gd name="T97" fmla="*/ 8 h 104"/>
                  <a:gd name="T98" fmla="*/ 313 w 371"/>
                  <a:gd name="T99" fmla="*/ 1 h 104"/>
                  <a:gd name="T100" fmla="*/ 330 w 371"/>
                  <a:gd name="T101" fmla="*/ 3 h 104"/>
                  <a:gd name="T102" fmla="*/ 338 w 371"/>
                  <a:gd name="T103" fmla="*/ 5 h 104"/>
                  <a:gd name="T104" fmla="*/ 344 w 371"/>
                  <a:gd name="T105" fmla="*/ 9 h 104"/>
                  <a:gd name="T106" fmla="*/ 362 w 371"/>
                  <a:gd name="T107" fmla="*/ 25 h 104"/>
                  <a:gd name="T108" fmla="*/ 369 w 371"/>
                  <a:gd name="T109" fmla="*/ 39 h 104"/>
                  <a:gd name="T110" fmla="*/ 370 w 371"/>
                  <a:gd name="T111" fmla="*/ 43 h 104"/>
                  <a:gd name="T112" fmla="*/ 371 w 371"/>
                  <a:gd name="T113" fmla="*/ 4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1" h="104">
                    <a:moveTo>
                      <a:pt x="371" y="44"/>
                    </a:moveTo>
                    <a:cubicBezTo>
                      <a:pt x="371" y="44"/>
                      <a:pt x="370" y="42"/>
                      <a:pt x="369" y="39"/>
                    </a:cubicBezTo>
                    <a:cubicBezTo>
                      <a:pt x="368" y="36"/>
                      <a:pt x="365" y="31"/>
                      <a:pt x="361" y="26"/>
                    </a:cubicBezTo>
                    <a:cubicBezTo>
                      <a:pt x="357" y="21"/>
                      <a:pt x="351" y="15"/>
                      <a:pt x="343" y="10"/>
                    </a:cubicBezTo>
                    <a:cubicBezTo>
                      <a:pt x="341" y="9"/>
                      <a:pt x="339" y="8"/>
                      <a:pt x="337" y="7"/>
                    </a:cubicBezTo>
                    <a:cubicBezTo>
                      <a:pt x="335" y="6"/>
                      <a:pt x="332" y="5"/>
                      <a:pt x="330" y="4"/>
                    </a:cubicBezTo>
                    <a:cubicBezTo>
                      <a:pt x="325" y="2"/>
                      <a:pt x="319" y="2"/>
                      <a:pt x="313" y="2"/>
                    </a:cubicBezTo>
                    <a:cubicBezTo>
                      <a:pt x="307" y="3"/>
                      <a:pt x="302" y="5"/>
                      <a:pt x="296" y="9"/>
                    </a:cubicBezTo>
                    <a:cubicBezTo>
                      <a:pt x="291" y="13"/>
                      <a:pt x="287" y="18"/>
                      <a:pt x="283" y="24"/>
                    </a:cubicBezTo>
                    <a:cubicBezTo>
                      <a:pt x="275" y="35"/>
                      <a:pt x="270" y="49"/>
                      <a:pt x="264" y="64"/>
                    </a:cubicBezTo>
                    <a:cubicBezTo>
                      <a:pt x="261" y="71"/>
                      <a:pt x="257" y="78"/>
                      <a:pt x="250" y="84"/>
                    </a:cubicBezTo>
                    <a:cubicBezTo>
                      <a:pt x="247" y="86"/>
                      <a:pt x="243" y="89"/>
                      <a:pt x="239" y="89"/>
                    </a:cubicBezTo>
                    <a:cubicBezTo>
                      <a:pt x="234" y="90"/>
                      <a:pt x="230" y="90"/>
                      <a:pt x="226" y="88"/>
                    </a:cubicBezTo>
                    <a:cubicBezTo>
                      <a:pt x="209" y="81"/>
                      <a:pt x="201" y="62"/>
                      <a:pt x="184" y="56"/>
                    </a:cubicBezTo>
                    <a:cubicBezTo>
                      <a:pt x="176" y="53"/>
                      <a:pt x="166" y="54"/>
                      <a:pt x="159" y="58"/>
                    </a:cubicBezTo>
                    <a:cubicBezTo>
                      <a:pt x="155" y="60"/>
                      <a:pt x="152" y="62"/>
                      <a:pt x="149" y="66"/>
                    </a:cubicBezTo>
                    <a:cubicBezTo>
                      <a:pt x="146" y="69"/>
                      <a:pt x="144" y="73"/>
                      <a:pt x="142" y="76"/>
                    </a:cubicBezTo>
                    <a:cubicBezTo>
                      <a:pt x="138" y="84"/>
                      <a:pt x="135" y="92"/>
                      <a:pt x="129" y="98"/>
                    </a:cubicBezTo>
                    <a:cubicBezTo>
                      <a:pt x="126" y="101"/>
                      <a:pt x="122" y="103"/>
                      <a:pt x="117" y="103"/>
                    </a:cubicBezTo>
                    <a:cubicBezTo>
                      <a:pt x="113" y="104"/>
                      <a:pt x="109" y="103"/>
                      <a:pt x="105" y="101"/>
                    </a:cubicBezTo>
                    <a:cubicBezTo>
                      <a:pt x="98" y="97"/>
                      <a:pt x="93" y="91"/>
                      <a:pt x="89" y="84"/>
                    </a:cubicBezTo>
                    <a:cubicBezTo>
                      <a:pt x="85" y="78"/>
                      <a:pt x="83" y="71"/>
                      <a:pt x="80" y="64"/>
                    </a:cubicBezTo>
                    <a:cubicBezTo>
                      <a:pt x="78" y="58"/>
                      <a:pt x="75" y="52"/>
                      <a:pt x="71" y="46"/>
                    </a:cubicBezTo>
                    <a:cubicBezTo>
                      <a:pt x="68" y="41"/>
                      <a:pt x="63" y="37"/>
                      <a:pt x="58" y="34"/>
                    </a:cubicBezTo>
                    <a:cubicBezTo>
                      <a:pt x="48" y="29"/>
                      <a:pt x="36" y="29"/>
                      <a:pt x="28" y="33"/>
                    </a:cubicBezTo>
                    <a:cubicBezTo>
                      <a:pt x="19" y="37"/>
                      <a:pt x="13" y="42"/>
                      <a:pt x="8" y="47"/>
                    </a:cubicBezTo>
                    <a:cubicBezTo>
                      <a:pt x="4" y="52"/>
                      <a:pt x="2" y="57"/>
                      <a:pt x="1" y="60"/>
                    </a:cubicBezTo>
                    <a:cubicBezTo>
                      <a:pt x="0" y="64"/>
                      <a:pt x="0" y="66"/>
                      <a:pt x="0" y="65"/>
                    </a:cubicBezTo>
                    <a:cubicBezTo>
                      <a:pt x="0" y="65"/>
                      <a:pt x="0" y="64"/>
                      <a:pt x="1" y="60"/>
                    </a:cubicBezTo>
                    <a:cubicBezTo>
                      <a:pt x="2" y="57"/>
                      <a:pt x="4" y="52"/>
                      <a:pt x="8" y="47"/>
                    </a:cubicBezTo>
                    <a:cubicBezTo>
                      <a:pt x="12" y="41"/>
                      <a:pt x="19" y="36"/>
                      <a:pt x="27" y="32"/>
                    </a:cubicBezTo>
                    <a:cubicBezTo>
                      <a:pt x="36" y="28"/>
                      <a:pt x="48" y="27"/>
                      <a:pt x="59" y="33"/>
                    </a:cubicBezTo>
                    <a:cubicBezTo>
                      <a:pt x="64" y="36"/>
                      <a:pt x="69" y="40"/>
                      <a:pt x="73" y="45"/>
                    </a:cubicBezTo>
                    <a:cubicBezTo>
                      <a:pt x="76" y="51"/>
                      <a:pt x="79" y="57"/>
                      <a:pt x="82" y="64"/>
                    </a:cubicBezTo>
                    <a:cubicBezTo>
                      <a:pt x="84" y="70"/>
                      <a:pt x="87" y="77"/>
                      <a:pt x="90" y="83"/>
                    </a:cubicBezTo>
                    <a:cubicBezTo>
                      <a:pt x="94" y="90"/>
                      <a:pt x="99" y="95"/>
                      <a:pt x="106" y="99"/>
                    </a:cubicBezTo>
                    <a:cubicBezTo>
                      <a:pt x="110" y="101"/>
                      <a:pt x="113" y="102"/>
                      <a:pt x="117" y="101"/>
                    </a:cubicBezTo>
                    <a:cubicBezTo>
                      <a:pt x="121" y="101"/>
                      <a:pt x="125" y="99"/>
                      <a:pt x="128" y="97"/>
                    </a:cubicBezTo>
                    <a:cubicBezTo>
                      <a:pt x="134" y="91"/>
                      <a:pt x="136" y="83"/>
                      <a:pt x="140" y="75"/>
                    </a:cubicBezTo>
                    <a:cubicBezTo>
                      <a:pt x="142" y="72"/>
                      <a:pt x="144" y="68"/>
                      <a:pt x="147" y="64"/>
                    </a:cubicBezTo>
                    <a:cubicBezTo>
                      <a:pt x="150" y="61"/>
                      <a:pt x="154" y="58"/>
                      <a:pt x="158" y="56"/>
                    </a:cubicBezTo>
                    <a:cubicBezTo>
                      <a:pt x="166" y="52"/>
                      <a:pt x="176" y="51"/>
                      <a:pt x="185" y="54"/>
                    </a:cubicBezTo>
                    <a:cubicBezTo>
                      <a:pt x="194" y="57"/>
                      <a:pt x="200" y="64"/>
                      <a:pt x="206" y="70"/>
                    </a:cubicBezTo>
                    <a:cubicBezTo>
                      <a:pt x="212" y="77"/>
                      <a:pt x="219" y="83"/>
                      <a:pt x="226" y="86"/>
                    </a:cubicBezTo>
                    <a:cubicBezTo>
                      <a:pt x="230" y="88"/>
                      <a:pt x="234" y="88"/>
                      <a:pt x="238" y="87"/>
                    </a:cubicBezTo>
                    <a:cubicBezTo>
                      <a:pt x="242" y="87"/>
                      <a:pt x="246" y="85"/>
                      <a:pt x="249" y="82"/>
                    </a:cubicBezTo>
                    <a:cubicBezTo>
                      <a:pt x="255" y="77"/>
                      <a:pt x="259" y="70"/>
                      <a:pt x="262" y="63"/>
                    </a:cubicBezTo>
                    <a:cubicBezTo>
                      <a:pt x="268" y="49"/>
                      <a:pt x="274" y="34"/>
                      <a:pt x="282" y="23"/>
                    </a:cubicBezTo>
                    <a:cubicBezTo>
                      <a:pt x="285" y="17"/>
                      <a:pt x="290" y="12"/>
                      <a:pt x="296" y="8"/>
                    </a:cubicBezTo>
                    <a:cubicBezTo>
                      <a:pt x="301" y="4"/>
                      <a:pt x="307" y="2"/>
                      <a:pt x="313" y="1"/>
                    </a:cubicBezTo>
                    <a:cubicBezTo>
                      <a:pt x="319" y="0"/>
                      <a:pt x="325" y="1"/>
                      <a:pt x="330" y="3"/>
                    </a:cubicBezTo>
                    <a:cubicBezTo>
                      <a:pt x="333" y="3"/>
                      <a:pt x="335" y="4"/>
                      <a:pt x="338" y="5"/>
                    </a:cubicBezTo>
                    <a:cubicBezTo>
                      <a:pt x="340" y="7"/>
                      <a:pt x="342" y="8"/>
                      <a:pt x="344" y="9"/>
                    </a:cubicBezTo>
                    <a:cubicBezTo>
                      <a:pt x="352" y="14"/>
                      <a:pt x="358" y="20"/>
                      <a:pt x="362" y="25"/>
                    </a:cubicBezTo>
                    <a:cubicBezTo>
                      <a:pt x="366" y="31"/>
                      <a:pt x="368" y="35"/>
                      <a:pt x="369" y="39"/>
                    </a:cubicBezTo>
                    <a:cubicBezTo>
                      <a:pt x="370" y="40"/>
                      <a:pt x="370" y="42"/>
                      <a:pt x="370" y="43"/>
                    </a:cubicBezTo>
                    <a:cubicBezTo>
                      <a:pt x="371" y="43"/>
                      <a:pt x="371" y="44"/>
                      <a:pt x="371" y="4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2">
                <a:extLst>
                  <a:ext uri="{FF2B5EF4-FFF2-40B4-BE49-F238E27FC236}">
                    <a16:creationId xmlns:a16="http://schemas.microsoft.com/office/drawing/2014/main" id="{6B01DAED-3632-4BF2-A762-F04C128F2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875"/>
                <a:ext cx="20" cy="6"/>
              </a:xfrm>
              <a:custGeom>
                <a:avLst/>
                <a:gdLst>
                  <a:gd name="T0" fmla="*/ 9 w 9"/>
                  <a:gd name="T1" fmla="*/ 1 h 3"/>
                  <a:gd name="T2" fmla="*/ 4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1"/>
                    </a:moveTo>
                    <a:cubicBezTo>
                      <a:pt x="9" y="1"/>
                      <a:pt x="7" y="2"/>
                      <a:pt x="4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2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3">
                <a:extLst>
                  <a:ext uri="{FF2B5EF4-FFF2-40B4-BE49-F238E27FC236}">
                    <a16:creationId xmlns:a16="http://schemas.microsoft.com/office/drawing/2014/main" id="{1F848630-0D40-4445-AB6C-C684B3E00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981"/>
                <a:ext cx="19" cy="11"/>
              </a:xfrm>
              <a:custGeom>
                <a:avLst/>
                <a:gdLst>
                  <a:gd name="T0" fmla="*/ 7 w 8"/>
                  <a:gd name="T1" fmla="*/ 1 h 5"/>
                  <a:gd name="T2" fmla="*/ 4 w 8"/>
                  <a:gd name="T3" fmla="*/ 4 h 5"/>
                  <a:gd name="T4" fmla="*/ 0 w 8"/>
                  <a:gd name="T5" fmla="*/ 4 h 5"/>
                  <a:gd name="T6" fmla="*/ 3 w 8"/>
                  <a:gd name="T7" fmla="*/ 2 h 5"/>
                  <a:gd name="T8" fmla="*/ 7 w 8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7" y="1"/>
                    </a:moveTo>
                    <a:cubicBezTo>
                      <a:pt x="8" y="1"/>
                      <a:pt x="6" y="3"/>
                      <a:pt x="4" y="4"/>
                    </a:cubicBezTo>
                    <a:cubicBezTo>
                      <a:pt x="2" y="5"/>
                      <a:pt x="0" y="5"/>
                      <a:pt x="0" y="4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5" y="1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4">
                <a:extLst>
                  <a:ext uri="{FF2B5EF4-FFF2-40B4-BE49-F238E27FC236}">
                    <a16:creationId xmlns:a16="http://schemas.microsoft.com/office/drawing/2014/main" id="{D73FBC09-00E8-4200-9FA8-443632F0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1098"/>
                <a:ext cx="18" cy="10"/>
              </a:xfrm>
              <a:custGeom>
                <a:avLst/>
                <a:gdLst>
                  <a:gd name="T0" fmla="*/ 8 w 8"/>
                  <a:gd name="T1" fmla="*/ 1 h 4"/>
                  <a:gd name="T2" fmla="*/ 4 w 8"/>
                  <a:gd name="T3" fmla="*/ 3 h 4"/>
                  <a:gd name="T4" fmla="*/ 0 w 8"/>
                  <a:gd name="T5" fmla="*/ 3 h 4"/>
                  <a:gd name="T6" fmla="*/ 3 w 8"/>
                  <a:gd name="T7" fmla="*/ 1 h 4"/>
                  <a:gd name="T8" fmla="*/ 8 w 8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3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6" y="0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45">
                <a:extLst>
                  <a:ext uri="{FF2B5EF4-FFF2-40B4-BE49-F238E27FC236}">
                    <a16:creationId xmlns:a16="http://schemas.microsoft.com/office/drawing/2014/main" id="{CB7967A7-9497-439F-8A63-7E97196C5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" y="1214"/>
                <a:ext cx="21" cy="7"/>
              </a:xfrm>
              <a:custGeom>
                <a:avLst/>
                <a:gdLst>
                  <a:gd name="T0" fmla="*/ 8 w 9"/>
                  <a:gd name="T1" fmla="*/ 0 h 3"/>
                  <a:gd name="T2" fmla="*/ 5 w 9"/>
                  <a:gd name="T3" fmla="*/ 3 h 3"/>
                  <a:gd name="T4" fmla="*/ 0 w 9"/>
                  <a:gd name="T5" fmla="*/ 3 h 3"/>
                  <a:gd name="T6" fmla="*/ 4 w 9"/>
                  <a:gd name="T7" fmla="*/ 1 h 3"/>
                  <a:gd name="T8" fmla="*/ 8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0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3"/>
                      <a:pt x="0" y="3"/>
                      <a:pt x="0" y="3"/>
                    </a:cubicBezTo>
                    <a:cubicBezTo>
                      <a:pt x="0" y="2"/>
                      <a:pt x="2" y="1"/>
                      <a:pt x="4" y="1"/>
                    </a:cubicBezTo>
                    <a:cubicBezTo>
                      <a:pt x="6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6">
                <a:extLst>
                  <a:ext uri="{FF2B5EF4-FFF2-40B4-BE49-F238E27FC236}">
                    <a16:creationId xmlns:a16="http://schemas.microsoft.com/office/drawing/2014/main" id="{EC2944AD-3743-4E31-9CE3-537CE709E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3" y="641"/>
                <a:ext cx="171" cy="157"/>
              </a:xfrm>
              <a:custGeom>
                <a:avLst/>
                <a:gdLst>
                  <a:gd name="T0" fmla="*/ 0 w 74"/>
                  <a:gd name="T1" fmla="*/ 9 h 68"/>
                  <a:gd name="T2" fmla="*/ 5 w 74"/>
                  <a:gd name="T3" fmla="*/ 8 h 68"/>
                  <a:gd name="T4" fmla="*/ 19 w 74"/>
                  <a:gd name="T5" fmla="*/ 6 h 68"/>
                  <a:gd name="T6" fmla="*/ 68 w 74"/>
                  <a:gd name="T7" fmla="*/ 0 h 68"/>
                  <a:gd name="T8" fmla="*/ 69 w 74"/>
                  <a:gd name="T9" fmla="*/ 0 h 68"/>
                  <a:gd name="T10" fmla="*/ 69 w 74"/>
                  <a:gd name="T11" fmla="*/ 1 h 68"/>
                  <a:gd name="T12" fmla="*/ 74 w 74"/>
                  <a:gd name="T13" fmla="*/ 58 h 68"/>
                  <a:gd name="T14" fmla="*/ 74 w 74"/>
                  <a:gd name="T15" fmla="*/ 59 h 68"/>
                  <a:gd name="T16" fmla="*/ 74 w 74"/>
                  <a:gd name="T17" fmla="*/ 60 h 68"/>
                  <a:gd name="T18" fmla="*/ 73 w 74"/>
                  <a:gd name="T19" fmla="*/ 60 h 68"/>
                  <a:gd name="T20" fmla="*/ 7 w 74"/>
                  <a:gd name="T21" fmla="*/ 68 h 68"/>
                  <a:gd name="T22" fmla="*/ 6 w 74"/>
                  <a:gd name="T23" fmla="*/ 68 h 68"/>
                  <a:gd name="T24" fmla="*/ 6 w 74"/>
                  <a:gd name="T25" fmla="*/ 67 h 68"/>
                  <a:gd name="T26" fmla="*/ 1 w 74"/>
                  <a:gd name="T27" fmla="*/ 25 h 68"/>
                  <a:gd name="T28" fmla="*/ 0 w 74"/>
                  <a:gd name="T29" fmla="*/ 13 h 68"/>
                  <a:gd name="T30" fmla="*/ 0 w 74"/>
                  <a:gd name="T31" fmla="*/ 9 h 68"/>
                  <a:gd name="T32" fmla="*/ 1 w 74"/>
                  <a:gd name="T33" fmla="*/ 13 h 68"/>
                  <a:gd name="T34" fmla="*/ 2 w 74"/>
                  <a:gd name="T35" fmla="*/ 25 h 68"/>
                  <a:gd name="T36" fmla="*/ 8 w 74"/>
                  <a:gd name="T37" fmla="*/ 67 h 68"/>
                  <a:gd name="T38" fmla="*/ 7 w 74"/>
                  <a:gd name="T39" fmla="*/ 66 h 68"/>
                  <a:gd name="T40" fmla="*/ 73 w 74"/>
                  <a:gd name="T41" fmla="*/ 58 h 68"/>
                  <a:gd name="T42" fmla="*/ 72 w 74"/>
                  <a:gd name="T43" fmla="*/ 59 h 68"/>
                  <a:gd name="T44" fmla="*/ 72 w 74"/>
                  <a:gd name="T45" fmla="*/ 58 h 68"/>
                  <a:gd name="T46" fmla="*/ 67 w 74"/>
                  <a:gd name="T47" fmla="*/ 1 h 68"/>
                  <a:gd name="T48" fmla="*/ 68 w 74"/>
                  <a:gd name="T49" fmla="*/ 2 h 68"/>
                  <a:gd name="T50" fmla="*/ 0 w 74"/>
                  <a:gd name="T51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8">
                    <a:moveTo>
                      <a:pt x="0" y="9"/>
                    </a:moveTo>
                    <a:cubicBezTo>
                      <a:pt x="0" y="9"/>
                      <a:pt x="2" y="9"/>
                      <a:pt x="5" y="8"/>
                    </a:cubicBezTo>
                    <a:cubicBezTo>
                      <a:pt x="8" y="8"/>
                      <a:pt x="13" y="7"/>
                      <a:pt x="19" y="6"/>
                    </a:cubicBezTo>
                    <a:cubicBezTo>
                      <a:pt x="31" y="4"/>
                      <a:pt x="47" y="2"/>
                      <a:pt x="68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0" y="18"/>
                      <a:pt x="72" y="37"/>
                      <a:pt x="74" y="5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49" y="63"/>
                      <a:pt x="26" y="66"/>
                      <a:pt x="7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4" y="50"/>
                      <a:pt x="3" y="35"/>
                      <a:pt x="1" y="25"/>
                    </a:cubicBezTo>
                    <a:cubicBezTo>
                      <a:pt x="1" y="20"/>
                      <a:pt x="1" y="16"/>
                      <a:pt x="0" y="13"/>
                    </a:cubicBezTo>
                    <a:cubicBezTo>
                      <a:pt x="0" y="11"/>
                      <a:pt x="0" y="9"/>
                      <a:pt x="0" y="9"/>
                    </a:cubicBezTo>
                    <a:cubicBezTo>
                      <a:pt x="0" y="9"/>
                      <a:pt x="0" y="11"/>
                      <a:pt x="1" y="13"/>
                    </a:cubicBezTo>
                    <a:cubicBezTo>
                      <a:pt x="1" y="16"/>
                      <a:pt x="2" y="20"/>
                      <a:pt x="2" y="25"/>
                    </a:cubicBezTo>
                    <a:cubicBezTo>
                      <a:pt x="4" y="36"/>
                      <a:pt x="5" y="50"/>
                      <a:pt x="8" y="67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26" y="64"/>
                      <a:pt x="49" y="61"/>
                      <a:pt x="73" y="58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0" y="37"/>
                      <a:pt x="68" y="18"/>
                      <a:pt x="67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30" y="6"/>
                      <a:pt x="8" y="8"/>
                      <a:pt x="0" y="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7">
                <a:extLst>
                  <a:ext uri="{FF2B5EF4-FFF2-40B4-BE49-F238E27FC236}">
                    <a16:creationId xmlns:a16="http://schemas.microsoft.com/office/drawing/2014/main" id="{78FEDC6A-22E2-4165-9A55-4B512AA53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683"/>
                <a:ext cx="118" cy="16"/>
              </a:xfrm>
              <a:custGeom>
                <a:avLst/>
                <a:gdLst>
                  <a:gd name="T0" fmla="*/ 51 w 51"/>
                  <a:gd name="T1" fmla="*/ 1 h 7"/>
                  <a:gd name="T2" fmla="*/ 25 w 51"/>
                  <a:gd name="T3" fmla="*/ 3 h 7"/>
                  <a:gd name="T4" fmla="*/ 0 w 51"/>
                  <a:gd name="T5" fmla="*/ 7 h 7"/>
                  <a:gd name="T6" fmla="*/ 25 w 51"/>
                  <a:gd name="T7" fmla="*/ 1 h 7"/>
                  <a:gd name="T8" fmla="*/ 51 w 51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">
                    <a:moveTo>
                      <a:pt x="51" y="1"/>
                    </a:moveTo>
                    <a:cubicBezTo>
                      <a:pt x="51" y="2"/>
                      <a:pt x="39" y="2"/>
                      <a:pt x="25" y="3"/>
                    </a:cubicBezTo>
                    <a:cubicBezTo>
                      <a:pt x="11" y="5"/>
                      <a:pt x="0" y="7"/>
                      <a:pt x="0" y="7"/>
                    </a:cubicBezTo>
                    <a:cubicBezTo>
                      <a:pt x="0" y="6"/>
                      <a:pt x="11" y="3"/>
                      <a:pt x="25" y="1"/>
                    </a:cubicBezTo>
                    <a:cubicBezTo>
                      <a:pt x="39" y="0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8">
                <a:extLst>
                  <a:ext uri="{FF2B5EF4-FFF2-40B4-BE49-F238E27FC236}">
                    <a16:creationId xmlns:a16="http://schemas.microsoft.com/office/drawing/2014/main" id="{1DCBB3FA-594F-4353-BC29-E31B9AE1C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" y="718"/>
                <a:ext cx="108" cy="13"/>
              </a:xfrm>
              <a:custGeom>
                <a:avLst/>
                <a:gdLst>
                  <a:gd name="T0" fmla="*/ 47 w 47"/>
                  <a:gd name="T1" fmla="*/ 1 h 6"/>
                  <a:gd name="T2" fmla="*/ 24 w 47"/>
                  <a:gd name="T3" fmla="*/ 3 h 6"/>
                  <a:gd name="T4" fmla="*/ 0 w 47"/>
                  <a:gd name="T5" fmla="*/ 6 h 6"/>
                  <a:gd name="T6" fmla="*/ 23 w 47"/>
                  <a:gd name="T7" fmla="*/ 1 h 6"/>
                  <a:gd name="T8" fmla="*/ 47 w 4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">
                    <a:moveTo>
                      <a:pt x="47" y="1"/>
                    </a:moveTo>
                    <a:cubicBezTo>
                      <a:pt x="47" y="2"/>
                      <a:pt x="37" y="2"/>
                      <a:pt x="24" y="3"/>
                    </a:cubicBezTo>
                    <a:cubicBezTo>
                      <a:pt x="11" y="5"/>
                      <a:pt x="0" y="6"/>
                      <a:pt x="0" y="6"/>
                    </a:cubicBezTo>
                    <a:cubicBezTo>
                      <a:pt x="0" y="5"/>
                      <a:pt x="10" y="3"/>
                      <a:pt x="23" y="1"/>
                    </a:cubicBezTo>
                    <a:cubicBezTo>
                      <a:pt x="37" y="0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9">
                <a:extLst>
                  <a:ext uri="{FF2B5EF4-FFF2-40B4-BE49-F238E27FC236}">
                    <a16:creationId xmlns:a16="http://schemas.microsoft.com/office/drawing/2014/main" id="{BB9C6B46-757F-4C96-8C8F-AF8E8B9A2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7" y="750"/>
                <a:ext cx="64" cy="9"/>
              </a:xfrm>
              <a:custGeom>
                <a:avLst/>
                <a:gdLst>
                  <a:gd name="T0" fmla="*/ 27 w 28"/>
                  <a:gd name="T1" fmla="*/ 0 h 4"/>
                  <a:gd name="T2" fmla="*/ 14 w 28"/>
                  <a:gd name="T3" fmla="*/ 3 h 4"/>
                  <a:gd name="T4" fmla="*/ 0 w 28"/>
                  <a:gd name="T5" fmla="*/ 4 h 4"/>
                  <a:gd name="T6" fmla="*/ 14 w 28"/>
                  <a:gd name="T7" fmla="*/ 1 h 4"/>
                  <a:gd name="T8" fmla="*/ 27 w 2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">
                    <a:moveTo>
                      <a:pt x="27" y="0"/>
                    </a:moveTo>
                    <a:cubicBezTo>
                      <a:pt x="28" y="1"/>
                      <a:pt x="21" y="2"/>
                      <a:pt x="14" y="3"/>
                    </a:cubicBezTo>
                    <a:cubicBezTo>
                      <a:pt x="6" y="4"/>
                      <a:pt x="0" y="4"/>
                      <a:pt x="0" y="4"/>
                    </a:cubicBezTo>
                    <a:cubicBezTo>
                      <a:pt x="0" y="3"/>
                      <a:pt x="6" y="2"/>
                      <a:pt x="14" y="1"/>
                    </a:cubicBezTo>
                    <a:cubicBezTo>
                      <a:pt x="21" y="0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0">
                <a:extLst>
                  <a:ext uri="{FF2B5EF4-FFF2-40B4-BE49-F238E27FC236}">
                    <a16:creationId xmlns:a16="http://schemas.microsoft.com/office/drawing/2014/main" id="{3B1C8282-E896-4120-ABCA-98E3F8222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572"/>
                <a:ext cx="1055" cy="792"/>
              </a:xfrm>
              <a:custGeom>
                <a:avLst/>
                <a:gdLst>
                  <a:gd name="T0" fmla="*/ 457 w 457"/>
                  <a:gd name="T1" fmla="*/ 82 h 343"/>
                  <a:gd name="T2" fmla="*/ 25 w 457"/>
                  <a:gd name="T3" fmla="*/ 1 h 343"/>
                  <a:gd name="T4" fmla="*/ 0 w 457"/>
                  <a:gd name="T5" fmla="*/ 259 h 343"/>
                  <a:gd name="T6" fmla="*/ 386 w 457"/>
                  <a:gd name="T7" fmla="*/ 343 h 343"/>
                  <a:gd name="T8" fmla="*/ 457 w 457"/>
                  <a:gd name="T9" fmla="*/ 82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343">
                    <a:moveTo>
                      <a:pt x="457" y="82"/>
                    </a:moveTo>
                    <a:cubicBezTo>
                      <a:pt x="312" y="37"/>
                      <a:pt x="190" y="0"/>
                      <a:pt x="25" y="1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171" y="274"/>
                      <a:pt x="228" y="285"/>
                      <a:pt x="386" y="343"/>
                    </a:cubicBezTo>
                    <a:cubicBezTo>
                      <a:pt x="457" y="82"/>
                      <a:pt x="457" y="82"/>
                      <a:pt x="457" y="82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1">
                <a:extLst>
                  <a:ext uri="{FF2B5EF4-FFF2-40B4-BE49-F238E27FC236}">
                    <a16:creationId xmlns:a16="http://schemas.microsoft.com/office/drawing/2014/main" id="{EFFA457A-E265-467E-994E-ED74F44C01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" y="575"/>
                <a:ext cx="1032" cy="789"/>
              </a:xfrm>
              <a:custGeom>
                <a:avLst/>
                <a:gdLst>
                  <a:gd name="T0" fmla="*/ 132 w 447"/>
                  <a:gd name="T1" fmla="*/ 71 h 342"/>
                  <a:gd name="T2" fmla="*/ 132 w 447"/>
                  <a:gd name="T3" fmla="*/ 71 h 342"/>
                  <a:gd name="T4" fmla="*/ 132 w 447"/>
                  <a:gd name="T5" fmla="*/ 71 h 342"/>
                  <a:gd name="T6" fmla="*/ 132 w 447"/>
                  <a:gd name="T7" fmla="*/ 71 h 342"/>
                  <a:gd name="T8" fmla="*/ 132 w 447"/>
                  <a:gd name="T9" fmla="*/ 71 h 342"/>
                  <a:gd name="T10" fmla="*/ 136 w 447"/>
                  <a:gd name="T11" fmla="*/ 72 h 342"/>
                  <a:gd name="T12" fmla="*/ 137 w 447"/>
                  <a:gd name="T13" fmla="*/ 72 h 342"/>
                  <a:gd name="T14" fmla="*/ 139 w 447"/>
                  <a:gd name="T15" fmla="*/ 73 h 342"/>
                  <a:gd name="T16" fmla="*/ 185 w 447"/>
                  <a:gd name="T17" fmla="*/ 116 h 342"/>
                  <a:gd name="T18" fmla="*/ 188 w 447"/>
                  <a:gd name="T19" fmla="*/ 138 h 342"/>
                  <a:gd name="T20" fmla="*/ 188 w 447"/>
                  <a:gd name="T21" fmla="*/ 147 h 342"/>
                  <a:gd name="T22" fmla="*/ 185 w 447"/>
                  <a:gd name="T23" fmla="*/ 161 h 342"/>
                  <a:gd name="T24" fmla="*/ 184 w 447"/>
                  <a:gd name="T25" fmla="*/ 161 h 342"/>
                  <a:gd name="T26" fmla="*/ 124 w 447"/>
                  <a:gd name="T27" fmla="*/ 139 h 342"/>
                  <a:gd name="T28" fmla="*/ 125 w 447"/>
                  <a:gd name="T29" fmla="*/ 126 h 342"/>
                  <a:gd name="T30" fmla="*/ 132 w 447"/>
                  <a:gd name="T31" fmla="*/ 71 h 342"/>
                  <a:gd name="T32" fmla="*/ 132 w 447"/>
                  <a:gd name="T33" fmla="*/ 71 h 342"/>
                  <a:gd name="T34" fmla="*/ 22 w 447"/>
                  <a:gd name="T35" fmla="*/ 0 h 342"/>
                  <a:gd name="T36" fmla="*/ 15 w 447"/>
                  <a:gd name="T37" fmla="*/ 0 h 342"/>
                  <a:gd name="T38" fmla="*/ 0 w 447"/>
                  <a:gd name="T39" fmla="*/ 158 h 342"/>
                  <a:gd name="T40" fmla="*/ 116 w 447"/>
                  <a:gd name="T41" fmla="*/ 260 h 342"/>
                  <a:gd name="T42" fmla="*/ 276 w 447"/>
                  <a:gd name="T43" fmla="*/ 242 h 342"/>
                  <a:gd name="T44" fmla="*/ 286 w 447"/>
                  <a:gd name="T45" fmla="*/ 310 h 342"/>
                  <a:gd name="T46" fmla="*/ 285 w 447"/>
                  <a:gd name="T47" fmla="*/ 310 h 342"/>
                  <a:gd name="T48" fmla="*/ 376 w 447"/>
                  <a:gd name="T49" fmla="*/ 342 h 342"/>
                  <a:gd name="T50" fmla="*/ 447 w 447"/>
                  <a:gd name="T51" fmla="*/ 81 h 342"/>
                  <a:gd name="T52" fmla="*/ 22 w 447"/>
                  <a:gd name="T5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7" h="342">
                    <a:moveTo>
                      <a:pt x="132" y="71"/>
                    </a:move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3" y="71"/>
                      <a:pt x="135" y="72"/>
                      <a:pt x="136" y="72"/>
                    </a:cubicBezTo>
                    <a:cubicBezTo>
                      <a:pt x="136" y="72"/>
                      <a:pt x="137" y="72"/>
                      <a:pt x="137" y="72"/>
                    </a:cubicBezTo>
                    <a:cubicBezTo>
                      <a:pt x="138" y="72"/>
                      <a:pt x="138" y="72"/>
                      <a:pt x="139" y="73"/>
                    </a:cubicBezTo>
                    <a:cubicBezTo>
                      <a:pt x="163" y="78"/>
                      <a:pt x="178" y="96"/>
                      <a:pt x="185" y="116"/>
                    </a:cubicBezTo>
                    <a:cubicBezTo>
                      <a:pt x="187" y="123"/>
                      <a:pt x="188" y="131"/>
                      <a:pt x="188" y="138"/>
                    </a:cubicBezTo>
                    <a:cubicBezTo>
                      <a:pt x="188" y="141"/>
                      <a:pt x="188" y="144"/>
                      <a:pt x="188" y="147"/>
                    </a:cubicBezTo>
                    <a:cubicBezTo>
                      <a:pt x="187" y="152"/>
                      <a:pt x="186" y="157"/>
                      <a:pt x="185" y="161"/>
                    </a:cubicBezTo>
                    <a:cubicBezTo>
                      <a:pt x="184" y="161"/>
                      <a:pt x="184" y="161"/>
                      <a:pt x="184" y="161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25" y="126"/>
                      <a:pt x="125" y="126"/>
                      <a:pt x="125" y="126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moveTo>
                      <a:pt x="22" y="0"/>
                    </a:moveTo>
                    <a:cubicBezTo>
                      <a:pt x="20" y="0"/>
                      <a:pt x="17" y="0"/>
                      <a:pt x="15" y="0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116" y="260"/>
                      <a:pt x="116" y="260"/>
                      <a:pt x="116" y="260"/>
                    </a:cubicBezTo>
                    <a:cubicBezTo>
                      <a:pt x="276" y="242"/>
                      <a:pt x="276" y="242"/>
                      <a:pt x="276" y="242"/>
                    </a:cubicBezTo>
                    <a:cubicBezTo>
                      <a:pt x="286" y="310"/>
                      <a:pt x="286" y="310"/>
                      <a:pt x="286" y="310"/>
                    </a:cubicBezTo>
                    <a:cubicBezTo>
                      <a:pt x="285" y="310"/>
                      <a:pt x="285" y="310"/>
                      <a:pt x="285" y="310"/>
                    </a:cubicBezTo>
                    <a:cubicBezTo>
                      <a:pt x="312" y="319"/>
                      <a:pt x="341" y="329"/>
                      <a:pt x="376" y="342"/>
                    </a:cubicBezTo>
                    <a:cubicBezTo>
                      <a:pt x="447" y="81"/>
                      <a:pt x="447" y="81"/>
                      <a:pt x="447" y="81"/>
                    </a:cubicBezTo>
                    <a:cubicBezTo>
                      <a:pt x="304" y="37"/>
                      <a:pt x="183" y="0"/>
                      <a:pt x="22" y="0"/>
                    </a:cubicBezTo>
                  </a:path>
                </a:pathLst>
              </a:custGeom>
              <a:solidFill>
                <a:srgbClr val="F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2">
                <a:extLst>
                  <a:ext uri="{FF2B5EF4-FFF2-40B4-BE49-F238E27FC236}">
                    <a16:creationId xmlns:a16="http://schemas.microsoft.com/office/drawing/2014/main" id="{79467051-E85F-4A6B-A15F-8C48BCA4C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731"/>
                <a:ext cx="166" cy="178"/>
              </a:xfrm>
              <a:custGeom>
                <a:avLst/>
                <a:gdLst>
                  <a:gd name="T0" fmla="*/ 66 w 72"/>
                  <a:gd name="T1" fmla="*/ 57 h 77"/>
                  <a:gd name="T2" fmla="*/ 72 w 72"/>
                  <a:gd name="T3" fmla="*/ 2 h 77"/>
                  <a:gd name="T4" fmla="*/ 27 w 72"/>
                  <a:gd name="T5" fmla="*/ 15 h 77"/>
                  <a:gd name="T6" fmla="*/ 0 w 72"/>
                  <a:gd name="T7" fmla="*/ 69 h 77"/>
                  <a:gd name="T8" fmla="*/ 0 w 72"/>
                  <a:gd name="T9" fmla="*/ 77 h 77"/>
                  <a:gd name="T10" fmla="*/ 0 w 72"/>
                  <a:gd name="T11" fmla="*/ 77 h 77"/>
                  <a:gd name="T12" fmla="*/ 0 w 72"/>
                  <a:gd name="T13" fmla="*/ 77 h 77"/>
                  <a:gd name="T14" fmla="*/ 64 w 72"/>
                  <a:gd name="T15" fmla="*/ 70 h 77"/>
                  <a:gd name="T16" fmla="*/ 66 w 72"/>
                  <a:gd name="T17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7">
                    <a:moveTo>
                      <a:pt x="66" y="57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57" y="0"/>
                      <a:pt x="40" y="5"/>
                      <a:pt x="27" y="15"/>
                    </a:cubicBezTo>
                    <a:cubicBezTo>
                      <a:pt x="12" y="26"/>
                      <a:pt x="0" y="45"/>
                      <a:pt x="0" y="69"/>
                    </a:cubicBezTo>
                    <a:cubicBezTo>
                      <a:pt x="0" y="71"/>
                      <a:pt x="0" y="74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66" y="5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3">
                <a:extLst>
                  <a:ext uri="{FF2B5EF4-FFF2-40B4-BE49-F238E27FC236}">
                    <a16:creationId xmlns:a16="http://schemas.microsoft.com/office/drawing/2014/main" id="{F49619CA-BE49-49BF-928E-6DBD87819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738"/>
                <a:ext cx="150" cy="208"/>
              </a:xfrm>
              <a:custGeom>
                <a:avLst/>
                <a:gdLst>
                  <a:gd name="T0" fmla="*/ 61 w 65"/>
                  <a:gd name="T1" fmla="*/ 45 h 90"/>
                  <a:gd name="T2" fmla="*/ 15 w 65"/>
                  <a:gd name="T3" fmla="*/ 2 h 90"/>
                  <a:gd name="T4" fmla="*/ 13 w 65"/>
                  <a:gd name="T5" fmla="*/ 1 h 90"/>
                  <a:gd name="T6" fmla="*/ 12 w 65"/>
                  <a:gd name="T7" fmla="*/ 1 h 90"/>
                  <a:gd name="T8" fmla="*/ 8 w 65"/>
                  <a:gd name="T9" fmla="*/ 0 h 90"/>
                  <a:gd name="T10" fmla="*/ 8 w 65"/>
                  <a:gd name="T11" fmla="*/ 0 h 90"/>
                  <a:gd name="T12" fmla="*/ 8 w 65"/>
                  <a:gd name="T13" fmla="*/ 0 h 90"/>
                  <a:gd name="T14" fmla="*/ 8 w 65"/>
                  <a:gd name="T15" fmla="*/ 0 h 90"/>
                  <a:gd name="T16" fmla="*/ 8 w 65"/>
                  <a:gd name="T17" fmla="*/ 0 h 90"/>
                  <a:gd name="T18" fmla="*/ 1 w 65"/>
                  <a:gd name="T19" fmla="*/ 55 h 90"/>
                  <a:gd name="T20" fmla="*/ 0 w 65"/>
                  <a:gd name="T21" fmla="*/ 68 h 90"/>
                  <a:gd name="T22" fmla="*/ 60 w 65"/>
                  <a:gd name="T23" fmla="*/ 90 h 90"/>
                  <a:gd name="T24" fmla="*/ 61 w 65"/>
                  <a:gd name="T25" fmla="*/ 90 h 90"/>
                  <a:gd name="T26" fmla="*/ 64 w 65"/>
                  <a:gd name="T27" fmla="*/ 76 h 90"/>
                  <a:gd name="T28" fmla="*/ 61 w 65"/>
                  <a:gd name="T29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90">
                    <a:moveTo>
                      <a:pt x="61" y="45"/>
                    </a:moveTo>
                    <a:cubicBezTo>
                      <a:pt x="54" y="25"/>
                      <a:pt x="39" y="7"/>
                      <a:pt x="15" y="2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2" y="86"/>
                      <a:pt x="63" y="81"/>
                      <a:pt x="64" y="76"/>
                    </a:cubicBezTo>
                    <a:cubicBezTo>
                      <a:pt x="65" y="66"/>
                      <a:pt x="64" y="55"/>
                      <a:pt x="61" y="4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4">
                <a:extLst>
                  <a:ext uri="{FF2B5EF4-FFF2-40B4-BE49-F238E27FC236}">
                    <a16:creationId xmlns:a16="http://schemas.microsoft.com/office/drawing/2014/main" id="{BEAB9402-A85A-4F61-A709-797791E43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738"/>
                <a:ext cx="148" cy="208"/>
              </a:xfrm>
              <a:custGeom>
                <a:avLst/>
                <a:gdLst>
                  <a:gd name="T0" fmla="*/ 8 w 64"/>
                  <a:gd name="T1" fmla="*/ 0 h 90"/>
                  <a:gd name="T2" fmla="*/ 8 w 64"/>
                  <a:gd name="T3" fmla="*/ 0 h 90"/>
                  <a:gd name="T4" fmla="*/ 1 w 64"/>
                  <a:gd name="T5" fmla="*/ 55 h 90"/>
                  <a:gd name="T6" fmla="*/ 0 w 64"/>
                  <a:gd name="T7" fmla="*/ 68 h 90"/>
                  <a:gd name="T8" fmla="*/ 60 w 64"/>
                  <a:gd name="T9" fmla="*/ 90 h 90"/>
                  <a:gd name="T10" fmla="*/ 61 w 64"/>
                  <a:gd name="T11" fmla="*/ 90 h 90"/>
                  <a:gd name="T12" fmla="*/ 64 w 64"/>
                  <a:gd name="T13" fmla="*/ 76 h 90"/>
                  <a:gd name="T14" fmla="*/ 64 w 64"/>
                  <a:gd name="T15" fmla="*/ 67 h 90"/>
                  <a:gd name="T16" fmla="*/ 61 w 64"/>
                  <a:gd name="T17" fmla="*/ 45 h 90"/>
                  <a:gd name="T18" fmla="*/ 15 w 64"/>
                  <a:gd name="T19" fmla="*/ 2 h 90"/>
                  <a:gd name="T20" fmla="*/ 13 w 64"/>
                  <a:gd name="T21" fmla="*/ 1 h 90"/>
                  <a:gd name="T22" fmla="*/ 12 w 64"/>
                  <a:gd name="T23" fmla="*/ 1 h 90"/>
                  <a:gd name="T24" fmla="*/ 8 w 64"/>
                  <a:gd name="T25" fmla="*/ 0 h 90"/>
                  <a:gd name="T26" fmla="*/ 8 w 64"/>
                  <a:gd name="T27" fmla="*/ 0 h 90"/>
                  <a:gd name="T28" fmla="*/ 8 w 64"/>
                  <a:gd name="T29" fmla="*/ 0 h 90"/>
                  <a:gd name="T30" fmla="*/ 8 w 64"/>
                  <a:gd name="T3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0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2" y="86"/>
                      <a:pt x="63" y="81"/>
                      <a:pt x="64" y="76"/>
                    </a:cubicBezTo>
                    <a:cubicBezTo>
                      <a:pt x="64" y="73"/>
                      <a:pt x="64" y="70"/>
                      <a:pt x="64" y="67"/>
                    </a:cubicBezTo>
                    <a:cubicBezTo>
                      <a:pt x="64" y="60"/>
                      <a:pt x="63" y="52"/>
                      <a:pt x="61" y="45"/>
                    </a:cubicBezTo>
                    <a:cubicBezTo>
                      <a:pt x="54" y="25"/>
                      <a:pt x="39" y="7"/>
                      <a:pt x="15" y="2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5">
                <a:extLst>
                  <a:ext uri="{FF2B5EF4-FFF2-40B4-BE49-F238E27FC236}">
                    <a16:creationId xmlns:a16="http://schemas.microsoft.com/office/drawing/2014/main" id="{6615C968-B074-40EE-B8BA-1FA2E1830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909"/>
                <a:ext cx="288" cy="166"/>
              </a:xfrm>
              <a:custGeom>
                <a:avLst/>
                <a:gdLst>
                  <a:gd name="T0" fmla="*/ 64 w 125"/>
                  <a:gd name="T1" fmla="*/ 0 h 72"/>
                  <a:gd name="T2" fmla="*/ 0 w 125"/>
                  <a:gd name="T3" fmla="*/ 7 h 72"/>
                  <a:gd name="T4" fmla="*/ 56 w 125"/>
                  <a:gd name="T5" fmla="*/ 68 h 72"/>
                  <a:gd name="T6" fmla="*/ 125 w 125"/>
                  <a:gd name="T7" fmla="*/ 22 h 72"/>
                  <a:gd name="T8" fmla="*/ 65 w 125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2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38"/>
                      <a:pt x="26" y="64"/>
                      <a:pt x="56" y="68"/>
                    </a:cubicBezTo>
                    <a:cubicBezTo>
                      <a:pt x="87" y="72"/>
                      <a:pt x="115" y="52"/>
                      <a:pt x="125" y="2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6">
                <a:extLst>
                  <a:ext uri="{FF2B5EF4-FFF2-40B4-BE49-F238E27FC236}">
                    <a16:creationId xmlns:a16="http://schemas.microsoft.com/office/drawing/2014/main" id="{4C5ECE3B-298D-4FA7-B75C-1A4485341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775"/>
                <a:ext cx="341" cy="100"/>
              </a:xfrm>
              <a:custGeom>
                <a:avLst/>
                <a:gdLst>
                  <a:gd name="T0" fmla="*/ 148 w 148"/>
                  <a:gd name="T1" fmla="*/ 43 h 43"/>
                  <a:gd name="T2" fmla="*/ 143 w 148"/>
                  <a:gd name="T3" fmla="*/ 41 h 43"/>
                  <a:gd name="T4" fmla="*/ 127 w 148"/>
                  <a:gd name="T5" fmla="*/ 34 h 43"/>
                  <a:gd name="T6" fmla="*/ 76 w 148"/>
                  <a:gd name="T7" fmla="*/ 16 h 43"/>
                  <a:gd name="T8" fmla="*/ 22 w 148"/>
                  <a:gd name="T9" fmla="*/ 4 h 43"/>
                  <a:gd name="T10" fmla="*/ 6 w 148"/>
                  <a:gd name="T11" fmla="*/ 2 h 43"/>
                  <a:gd name="T12" fmla="*/ 0 w 148"/>
                  <a:gd name="T13" fmla="*/ 1 h 43"/>
                  <a:gd name="T14" fmla="*/ 6 w 148"/>
                  <a:gd name="T15" fmla="*/ 1 h 43"/>
                  <a:gd name="T16" fmla="*/ 23 w 148"/>
                  <a:gd name="T17" fmla="*/ 3 h 43"/>
                  <a:gd name="T18" fmla="*/ 76 w 148"/>
                  <a:gd name="T19" fmla="*/ 14 h 43"/>
                  <a:gd name="T20" fmla="*/ 128 w 148"/>
                  <a:gd name="T21" fmla="*/ 33 h 43"/>
                  <a:gd name="T22" fmla="*/ 143 w 148"/>
                  <a:gd name="T23" fmla="*/ 40 h 43"/>
                  <a:gd name="T24" fmla="*/ 148 w 148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" h="43">
                    <a:moveTo>
                      <a:pt x="148" y="43"/>
                    </a:moveTo>
                    <a:cubicBezTo>
                      <a:pt x="148" y="43"/>
                      <a:pt x="146" y="42"/>
                      <a:pt x="143" y="41"/>
                    </a:cubicBezTo>
                    <a:cubicBezTo>
                      <a:pt x="139" y="39"/>
                      <a:pt x="134" y="37"/>
                      <a:pt x="127" y="34"/>
                    </a:cubicBezTo>
                    <a:cubicBezTo>
                      <a:pt x="114" y="29"/>
                      <a:pt x="96" y="22"/>
                      <a:pt x="76" y="16"/>
                    </a:cubicBezTo>
                    <a:cubicBezTo>
                      <a:pt x="55" y="10"/>
                      <a:pt x="36" y="6"/>
                      <a:pt x="22" y="4"/>
                    </a:cubicBezTo>
                    <a:cubicBezTo>
                      <a:pt x="16" y="3"/>
                      <a:pt x="10" y="2"/>
                      <a:pt x="6" y="2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1"/>
                      <a:pt x="6" y="1"/>
                    </a:cubicBezTo>
                    <a:cubicBezTo>
                      <a:pt x="10" y="1"/>
                      <a:pt x="16" y="2"/>
                      <a:pt x="23" y="3"/>
                    </a:cubicBezTo>
                    <a:cubicBezTo>
                      <a:pt x="37" y="4"/>
                      <a:pt x="56" y="8"/>
                      <a:pt x="76" y="14"/>
                    </a:cubicBezTo>
                    <a:cubicBezTo>
                      <a:pt x="97" y="20"/>
                      <a:pt x="115" y="27"/>
                      <a:pt x="128" y="33"/>
                    </a:cubicBezTo>
                    <a:cubicBezTo>
                      <a:pt x="134" y="36"/>
                      <a:pt x="139" y="38"/>
                      <a:pt x="143" y="40"/>
                    </a:cubicBezTo>
                    <a:cubicBezTo>
                      <a:pt x="146" y="42"/>
                      <a:pt x="148" y="43"/>
                      <a:pt x="148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7">
                <a:extLst>
                  <a:ext uri="{FF2B5EF4-FFF2-40B4-BE49-F238E27FC236}">
                    <a16:creationId xmlns:a16="http://schemas.microsoft.com/office/drawing/2014/main" id="{92959A9E-3F20-4B0F-B4B4-AAD1B75A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838"/>
                <a:ext cx="341" cy="99"/>
              </a:xfrm>
              <a:custGeom>
                <a:avLst/>
                <a:gdLst>
                  <a:gd name="T0" fmla="*/ 148 w 148"/>
                  <a:gd name="T1" fmla="*/ 43 h 43"/>
                  <a:gd name="T2" fmla="*/ 142 w 148"/>
                  <a:gd name="T3" fmla="*/ 41 h 43"/>
                  <a:gd name="T4" fmla="*/ 127 w 148"/>
                  <a:gd name="T5" fmla="*/ 34 h 43"/>
                  <a:gd name="T6" fmla="*/ 75 w 148"/>
                  <a:gd name="T7" fmla="*/ 16 h 43"/>
                  <a:gd name="T8" fmla="*/ 22 w 148"/>
                  <a:gd name="T9" fmla="*/ 4 h 43"/>
                  <a:gd name="T10" fmla="*/ 6 w 148"/>
                  <a:gd name="T11" fmla="*/ 2 h 43"/>
                  <a:gd name="T12" fmla="*/ 0 w 148"/>
                  <a:gd name="T13" fmla="*/ 1 h 43"/>
                  <a:gd name="T14" fmla="*/ 6 w 148"/>
                  <a:gd name="T15" fmla="*/ 1 h 43"/>
                  <a:gd name="T16" fmla="*/ 22 w 148"/>
                  <a:gd name="T17" fmla="*/ 3 h 43"/>
                  <a:gd name="T18" fmla="*/ 76 w 148"/>
                  <a:gd name="T19" fmla="*/ 14 h 43"/>
                  <a:gd name="T20" fmla="*/ 127 w 148"/>
                  <a:gd name="T21" fmla="*/ 33 h 43"/>
                  <a:gd name="T22" fmla="*/ 142 w 148"/>
                  <a:gd name="T23" fmla="*/ 40 h 43"/>
                  <a:gd name="T24" fmla="*/ 148 w 148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" h="43">
                    <a:moveTo>
                      <a:pt x="148" y="43"/>
                    </a:moveTo>
                    <a:cubicBezTo>
                      <a:pt x="148" y="43"/>
                      <a:pt x="146" y="42"/>
                      <a:pt x="142" y="41"/>
                    </a:cubicBezTo>
                    <a:cubicBezTo>
                      <a:pt x="139" y="39"/>
                      <a:pt x="133" y="37"/>
                      <a:pt x="127" y="34"/>
                    </a:cubicBezTo>
                    <a:cubicBezTo>
                      <a:pt x="114" y="29"/>
                      <a:pt x="96" y="22"/>
                      <a:pt x="75" y="16"/>
                    </a:cubicBezTo>
                    <a:cubicBezTo>
                      <a:pt x="55" y="10"/>
                      <a:pt x="36" y="6"/>
                      <a:pt x="22" y="4"/>
                    </a:cubicBezTo>
                    <a:cubicBezTo>
                      <a:pt x="15" y="3"/>
                      <a:pt x="10" y="2"/>
                      <a:pt x="6" y="2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1"/>
                      <a:pt x="6" y="1"/>
                    </a:cubicBezTo>
                    <a:cubicBezTo>
                      <a:pt x="10" y="1"/>
                      <a:pt x="15" y="2"/>
                      <a:pt x="22" y="3"/>
                    </a:cubicBezTo>
                    <a:cubicBezTo>
                      <a:pt x="36" y="4"/>
                      <a:pt x="55" y="8"/>
                      <a:pt x="76" y="14"/>
                    </a:cubicBezTo>
                    <a:cubicBezTo>
                      <a:pt x="97" y="20"/>
                      <a:pt x="115" y="27"/>
                      <a:pt x="127" y="33"/>
                    </a:cubicBezTo>
                    <a:cubicBezTo>
                      <a:pt x="134" y="36"/>
                      <a:pt x="139" y="38"/>
                      <a:pt x="142" y="40"/>
                    </a:cubicBezTo>
                    <a:cubicBezTo>
                      <a:pt x="146" y="42"/>
                      <a:pt x="148" y="43"/>
                      <a:pt x="148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8">
                <a:extLst>
                  <a:ext uri="{FF2B5EF4-FFF2-40B4-BE49-F238E27FC236}">
                    <a16:creationId xmlns:a16="http://schemas.microsoft.com/office/drawing/2014/main" id="{F5C405C1-C8A5-4F1B-9765-C3F8812E2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900"/>
                <a:ext cx="342" cy="99"/>
              </a:xfrm>
              <a:custGeom>
                <a:avLst/>
                <a:gdLst>
                  <a:gd name="T0" fmla="*/ 148 w 148"/>
                  <a:gd name="T1" fmla="*/ 43 h 43"/>
                  <a:gd name="T2" fmla="*/ 143 w 148"/>
                  <a:gd name="T3" fmla="*/ 41 h 43"/>
                  <a:gd name="T4" fmla="*/ 127 w 148"/>
                  <a:gd name="T5" fmla="*/ 34 h 43"/>
                  <a:gd name="T6" fmla="*/ 76 w 148"/>
                  <a:gd name="T7" fmla="*/ 16 h 43"/>
                  <a:gd name="T8" fmla="*/ 23 w 148"/>
                  <a:gd name="T9" fmla="*/ 4 h 43"/>
                  <a:gd name="T10" fmla="*/ 6 w 148"/>
                  <a:gd name="T11" fmla="*/ 2 h 43"/>
                  <a:gd name="T12" fmla="*/ 0 w 148"/>
                  <a:gd name="T13" fmla="*/ 1 h 43"/>
                  <a:gd name="T14" fmla="*/ 6 w 148"/>
                  <a:gd name="T15" fmla="*/ 1 h 43"/>
                  <a:gd name="T16" fmla="*/ 23 w 148"/>
                  <a:gd name="T17" fmla="*/ 3 h 43"/>
                  <a:gd name="T18" fmla="*/ 77 w 148"/>
                  <a:gd name="T19" fmla="*/ 14 h 43"/>
                  <a:gd name="T20" fmla="*/ 128 w 148"/>
                  <a:gd name="T21" fmla="*/ 33 h 43"/>
                  <a:gd name="T22" fmla="*/ 143 w 148"/>
                  <a:gd name="T23" fmla="*/ 40 h 43"/>
                  <a:gd name="T24" fmla="*/ 148 w 148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" h="43">
                    <a:moveTo>
                      <a:pt x="148" y="43"/>
                    </a:moveTo>
                    <a:cubicBezTo>
                      <a:pt x="148" y="43"/>
                      <a:pt x="146" y="42"/>
                      <a:pt x="143" y="41"/>
                    </a:cubicBezTo>
                    <a:cubicBezTo>
                      <a:pt x="139" y="39"/>
                      <a:pt x="134" y="37"/>
                      <a:pt x="127" y="34"/>
                    </a:cubicBezTo>
                    <a:cubicBezTo>
                      <a:pt x="115" y="29"/>
                      <a:pt x="96" y="22"/>
                      <a:pt x="76" y="16"/>
                    </a:cubicBezTo>
                    <a:cubicBezTo>
                      <a:pt x="55" y="10"/>
                      <a:pt x="36" y="6"/>
                      <a:pt x="23" y="4"/>
                    </a:cubicBezTo>
                    <a:cubicBezTo>
                      <a:pt x="16" y="3"/>
                      <a:pt x="10" y="2"/>
                      <a:pt x="6" y="2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1"/>
                      <a:pt x="6" y="1"/>
                    </a:cubicBezTo>
                    <a:cubicBezTo>
                      <a:pt x="10" y="1"/>
                      <a:pt x="16" y="2"/>
                      <a:pt x="23" y="3"/>
                    </a:cubicBezTo>
                    <a:cubicBezTo>
                      <a:pt x="37" y="4"/>
                      <a:pt x="56" y="8"/>
                      <a:pt x="77" y="14"/>
                    </a:cubicBezTo>
                    <a:cubicBezTo>
                      <a:pt x="97" y="20"/>
                      <a:pt x="115" y="27"/>
                      <a:pt x="128" y="33"/>
                    </a:cubicBezTo>
                    <a:cubicBezTo>
                      <a:pt x="134" y="36"/>
                      <a:pt x="140" y="38"/>
                      <a:pt x="143" y="40"/>
                    </a:cubicBezTo>
                    <a:cubicBezTo>
                      <a:pt x="147" y="42"/>
                      <a:pt x="148" y="43"/>
                      <a:pt x="148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52681DC6-0F91-428A-A352-B6D8866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962"/>
                <a:ext cx="332" cy="99"/>
              </a:xfrm>
              <a:custGeom>
                <a:avLst/>
                <a:gdLst>
                  <a:gd name="T0" fmla="*/ 144 w 144"/>
                  <a:gd name="T1" fmla="*/ 43 h 43"/>
                  <a:gd name="T2" fmla="*/ 138 w 144"/>
                  <a:gd name="T3" fmla="*/ 41 h 43"/>
                  <a:gd name="T4" fmla="*/ 123 w 144"/>
                  <a:gd name="T5" fmla="*/ 34 h 43"/>
                  <a:gd name="T6" fmla="*/ 73 w 144"/>
                  <a:gd name="T7" fmla="*/ 16 h 43"/>
                  <a:gd name="T8" fmla="*/ 22 w 144"/>
                  <a:gd name="T9" fmla="*/ 4 h 43"/>
                  <a:gd name="T10" fmla="*/ 6 w 144"/>
                  <a:gd name="T11" fmla="*/ 2 h 43"/>
                  <a:gd name="T12" fmla="*/ 0 w 144"/>
                  <a:gd name="T13" fmla="*/ 1 h 43"/>
                  <a:gd name="T14" fmla="*/ 6 w 144"/>
                  <a:gd name="T15" fmla="*/ 1 h 43"/>
                  <a:gd name="T16" fmla="*/ 22 w 144"/>
                  <a:gd name="T17" fmla="*/ 3 h 43"/>
                  <a:gd name="T18" fmla="*/ 74 w 144"/>
                  <a:gd name="T19" fmla="*/ 14 h 43"/>
                  <a:gd name="T20" fmla="*/ 124 w 144"/>
                  <a:gd name="T21" fmla="*/ 33 h 43"/>
                  <a:gd name="T22" fmla="*/ 138 w 144"/>
                  <a:gd name="T23" fmla="*/ 40 h 43"/>
                  <a:gd name="T24" fmla="*/ 144 w 144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43">
                    <a:moveTo>
                      <a:pt x="144" y="43"/>
                    </a:moveTo>
                    <a:cubicBezTo>
                      <a:pt x="144" y="43"/>
                      <a:pt x="142" y="42"/>
                      <a:pt x="138" y="41"/>
                    </a:cubicBezTo>
                    <a:cubicBezTo>
                      <a:pt x="135" y="39"/>
                      <a:pt x="130" y="37"/>
                      <a:pt x="123" y="34"/>
                    </a:cubicBezTo>
                    <a:cubicBezTo>
                      <a:pt x="111" y="29"/>
                      <a:pt x="93" y="22"/>
                      <a:pt x="73" y="16"/>
                    </a:cubicBezTo>
                    <a:cubicBezTo>
                      <a:pt x="53" y="10"/>
                      <a:pt x="35" y="6"/>
                      <a:pt x="22" y="4"/>
                    </a:cubicBezTo>
                    <a:cubicBezTo>
                      <a:pt x="15" y="3"/>
                      <a:pt x="9" y="2"/>
                      <a:pt x="6" y="2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1"/>
                      <a:pt x="6" y="1"/>
                    </a:cubicBezTo>
                    <a:cubicBezTo>
                      <a:pt x="10" y="1"/>
                      <a:pt x="15" y="2"/>
                      <a:pt x="22" y="3"/>
                    </a:cubicBezTo>
                    <a:cubicBezTo>
                      <a:pt x="35" y="4"/>
                      <a:pt x="54" y="8"/>
                      <a:pt x="74" y="14"/>
                    </a:cubicBezTo>
                    <a:cubicBezTo>
                      <a:pt x="94" y="20"/>
                      <a:pt x="112" y="27"/>
                      <a:pt x="124" y="33"/>
                    </a:cubicBezTo>
                    <a:cubicBezTo>
                      <a:pt x="130" y="36"/>
                      <a:pt x="135" y="38"/>
                      <a:pt x="138" y="40"/>
                    </a:cubicBezTo>
                    <a:cubicBezTo>
                      <a:pt x="142" y="42"/>
                      <a:pt x="144" y="43"/>
                      <a:pt x="14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0">
                <a:extLst>
                  <a:ext uri="{FF2B5EF4-FFF2-40B4-BE49-F238E27FC236}">
                    <a16:creationId xmlns:a16="http://schemas.microsoft.com/office/drawing/2014/main" id="{4F322FC0-E575-423A-9124-662252881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6" y="1025"/>
                <a:ext cx="300" cy="87"/>
              </a:xfrm>
              <a:custGeom>
                <a:avLst/>
                <a:gdLst>
                  <a:gd name="T0" fmla="*/ 129 w 130"/>
                  <a:gd name="T1" fmla="*/ 37 h 38"/>
                  <a:gd name="T2" fmla="*/ 125 w 130"/>
                  <a:gd name="T3" fmla="*/ 35 h 38"/>
                  <a:gd name="T4" fmla="*/ 111 w 130"/>
                  <a:gd name="T5" fmla="*/ 30 h 38"/>
                  <a:gd name="T6" fmla="*/ 67 w 130"/>
                  <a:gd name="T7" fmla="*/ 13 h 38"/>
                  <a:gd name="T8" fmla="*/ 20 w 130"/>
                  <a:gd name="T9" fmla="*/ 3 h 38"/>
                  <a:gd name="T10" fmla="*/ 6 w 130"/>
                  <a:gd name="T11" fmla="*/ 2 h 38"/>
                  <a:gd name="T12" fmla="*/ 0 w 130"/>
                  <a:gd name="T13" fmla="*/ 1 h 38"/>
                  <a:gd name="T14" fmla="*/ 6 w 130"/>
                  <a:gd name="T15" fmla="*/ 1 h 38"/>
                  <a:gd name="T16" fmla="*/ 20 w 130"/>
                  <a:gd name="T17" fmla="*/ 2 h 38"/>
                  <a:gd name="T18" fmla="*/ 67 w 130"/>
                  <a:gd name="T19" fmla="*/ 11 h 38"/>
                  <a:gd name="T20" fmla="*/ 112 w 130"/>
                  <a:gd name="T21" fmla="*/ 28 h 38"/>
                  <a:gd name="T22" fmla="*/ 125 w 130"/>
                  <a:gd name="T23" fmla="*/ 35 h 38"/>
                  <a:gd name="T24" fmla="*/ 129 w 130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0" h="38">
                    <a:moveTo>
                      <a:pt x="129" y="37"/>
                    </a:moveTo>
                    <a:cubicBezTo>
                      <a:pt x="129" y="38"/>
                      <a:pt x="128" y="37"/>
                      <a:pt x="125" y="35"/>
                    </a:cubicBezTo>
                    <a:cubicBezTo>
                      <a:pt x="121" y="34"/>
                      <a:pt x="117" y="32"/>
                      <a:pt x="111" y="30"/>
                    </a:cubicBezTo>
                    <a:cubicBezTo>
                      <a:pt x="100" y="25"/>
                      <a:pt x="84" y="18"/>
                      <a:pt x="67" y="13"/>
                    </a:cubicBezTo>
                    <a:cubicBezTo>
                      <a:pt x="49" y="8"/>
                      <a:pt x="32" y="5"/>
                      <a:pt x="20" y="3"/>
                    </a:cubicBezTo>
                    <a:cubicBezTo>
                      <a:pt x="14" y="3"/>
                      <a:pt x="9" y="2"/>
                      <a:pt x="6" y="2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0"/>
                      <a:pt x="2" y="0"/>
                      <a:pt x="6" y="1"/>
                    </a:cubicBezTo>
                    <a:cubicBezTo>
                      <a:pt x="9" y="1"/>
                      <a:pt x="14" y="1"/>
                      <a:pt x="20" y="2"/>
                    </a:cubicBezTo>
                    <a:cubicBezTo>
                      <a:pt x="32" y="3"/>
                      <a:pt x="49" y="6"/>
                      <a:pt x="67" y="11"/>
                    </a:cubicBezTo>
                    <a:cubicBezTo>
                      <a:pt x="85" y="16"/>
                      <a:pt x="101" y="23"/>
                      <a:pt x="112" y="28"/>
                    </a:cubicBezTo>
                    <a:cubicBezTo>
                      <a:pt x="117" y="31"/>
                      <a:pt x="122" y="33"/>
                      <a:pt x="125" y="35"/>
                    </a:cubicBezTo>
                    <a:cubicBezTo>
                      <a:pt x="128" y="36"/>
                      <a:pt x="130" y="37"/>
                      <a:pt x="129" y="3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1">
                <a:extLst>
                  <a:ext uri="{FF2B5EF4-FFF2-40B4-BE49-F238E27FC236}">
                    <a16:creationId xmlns:a16="http://schemas.microsoft.com/office/drawing/2014/main" id="{90191245-804D-44CD-A042-FDD60E51A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" y="1087"/>
                <a:ext cx="164" cy="32"/>
              </a:xfrm>
              <a:custGeom>
                <a:avLst/>
                <a:gdLst>
                  <a:gd name="T0" fmla="*/ 71 w 71"/>
                  <a:gd name="T1" fmla="*/ 13 h 14"/>
                  <a:gd name="T2" fmla="*/ 61 w 71"/>
                  <a:gd name="T3" fmla="*/ 11 h 14"/>
                  <a:gd name="T4" fmla="*/ 36 w 71"/>
                  <a:gd name="T5" fmla="*/ 6 h 14"/>
                  <a:gd name="T6" fmla="*/ 11 w 71"/>
                  <a:gd name="T7" fmla="*/ 2 h 14"/>
                  <a:gd name="T8" fmla="*/ 0 w 71"/>
                  <a:gd name="T9" fmla="*/ 1 h 14"/>
                  <a:gd name="T10" fmla="*/ 11 w 71"/>
                  <a:gd name="T11" fmla="*/ 1 h 14"/>
                  <a:gd name="T12" fmla="*/ 36 w 71"/>
                  <a:gd name="T13" fmla="*/ 4 h 14"/>
                  <a:gd name="T14" fmla="*/ 61 w 71"/>
                  <a:gd name="T15" fmla="*/ 10 h 14"/>
                  <a:gd name="T16" fmla="*/ 71 w 71"/>
                  <a:gd name="T1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4">
                    <a:moveTo>
                      <a:pt x="71" y="13"/>
                    </a:moveTo>
                    <a:cubicBezTo>
                      <a:pt x="71" y="14"/>
                      <a:pt x="67" y="13"/>
                      <a:pt x="61" y="11"/>
                    </a:cubicBezTo>
                    <a:cubicBezTo>
                      <a:pt x="54" y="10"/>
                      <a:pt x="46" y="8"/>
                      <a:pt x="36" y="6"/>
                    </a:cubicBezTo>
                    <a:cubicBezTo>
                      <a:pt x="26" y="5"/>
                      <a:pt x="17" y="3"/>
                      <a:pt x="11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11" y="1"/>
                    </a:cubicBezTo>
                    <a:cubicBezTo>
                      <a:pt x="17" y="1"/>
                      <a:pt x="26" y="2"/>
                      <a:pt x="36" y="4"/>
                    </a:cubicBezTo>
                    <a:cubicBezTo>
                      <a:pt x="46" y="6"/>
                      <a:pt x="55" y="8"/>
                      <a:pt x="61" y="10"/>
                    </a:cubicBezTo>
                    <a:cubicBezTo>
                      <a:pt x="67" y="12"/>
                      <a:pt x="71" y="13"/>
                      <a:pt x="71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2">
                <a:extLst>
                  <a:ext uri="{FF2B5EF4-FFF2-40B4-BE49-F238E27FC236}">
                    <a16:creationId xmlns:a16="http://schemas.microsoft.com/office/drawing/2014/main" id="{43A09EA2-6953-423E-804B-BF5943174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644"/>
                <a:ext cx="482" cy="540"/>
              </a:xfrm>
              <a:custGeom>
                <a:avLst/>
                <a:gdLst>
                  <a:gd name="T0" fmla="*/ 24 w 209"/>
                  <a:gd name="T1" fmla="*/ 0 h 234"/>
                  <a:gd name="T2" fmla="*/ 28 w 209"/>
                  <a:gd name="T3" fmla="*/ 0 h 234"/>
                  <a:gd name="T4" fmla="*/ 38 w 209"/>
                  <a:gd name="T5" fmla="*/ 0 h 234"/>
                  <a:gd name="T6" fmla="*/ 76 w 209"/>
                  <a:gd name="T7" fmla="*/ 1 h 234"/>
                  <a:gd name="T8" fmla="*/ 209 w 209"/>
                  <a:gd name="T9" fmla="*/ 24 h 234"/>
                  <a:gd name="T10" fmla="*/ 209 w 209"/>
                  <a:gd name="T11" fmla="*/ 25 h 234"/>
                  <a:gd name="T12" fmla="*/ 209 w 209"/>
                  <a:gd name="T13" fmla="*/ 25 h 234"/>
                  <a:gd name="T14" fmla="*/ 175 w 209"/>
                  <a:gd name="T15" fmla="*/ 224 h 234"/>
                  <a:gd name="T16" fmla="*/ 173 w 209"/>
                  <a:gd name="T17" fmla="*/ 233 h 234"/>
                  <a:gd name="T18" fmla="*/ 173 w 209"/>
                  <a:gd name="T19" fmla="*/ 234 h 234"/>
                  <a:gd name="T20" fmla="*/ 172 w 209"/>
                  <a:gd name="T21" fmla="*/ 233 h 234"/>
                  <a:gd name="T22" fmla="*/ 83 w 209"/>
                  <a:gd name="T23" fmla="*/ 215 h 234"/>
                  <a:gd name="T24" fmla="*/ 1 w 209"/>
                  <a:gd name="T25" fmla="*/ 206 h 234"/>
                  <a:gd name="T26" fmla="*/ 0 w 209"/>
                  <a:gd name="T27" fmla="*/ 206 h 234"/>
                  <a:gd name="T28" fmla="*/ 1 w 209"/>
                  <a:gd name="T29" fmla="*/ 205 h 234"/>
                  <a:gd name="T30" fmla="*/ 18 w 209"/>
                  <a:gd name="T31" fmla="*/ 56 h 234"/>
                  <a:gd name="T32" fmla="*/ 22 w 209"/>
                  <a:gd name="T33" fmla="*/ 15 h 234"/>
                  <a:gd name="T34" fmla="*/ 24 w 209"/>
                  <a:gd name="T35" fmla="*/ 4 h 234"/>
                  <a:gd name="T36" fmla="*/ 24 w 209"/>
                  <a:gd name="T37" fmla="*/ 1 h 234"/>
                  <a:gd name="T38" fmla="*/ 24 w 209"/>
                  <a:gd name="T39" fmla="*/ 0 h 234"/>
                  <a:gd name="T40" fmla="*/ 24 w 209"/>
                  <a:gd name="T41" fmla="*/ 1 h 234"/>
                  <a:gd name="T42" fmla="*/ 24 w 209"/>
                  <a:gd name="T43" fmla="*/ 4 h 234"/>
                  <a:gd name="T44" fmla="*/ 23 w 209"/>
                  <a:gd name="T45" fmla="*/ 15 h 234"/>
                  <a:gd name="T46" fmla="*/ 18 w 209"/>
                  <a:gd name="T47" fmla="*/ 57 h 234"/>
                  <a:gd name="T48" fmla="*/ 2 w 209"/>
                  <a:gd name="T49" fmla="*/ 205 h 234"/>
                  <a:gd name="T50" fmla="*/ 2 w 209"/>
                  <a:gd name="T51" fmla="*/ 204 h 234"/>
                  <a:gd name="T52" fmla="*/ 83 w 209"/>
                  <a:gd name="T53" fmla="*/ 213 h 234"/>
                  <a:gd name="T54" fmla="*/ 172 w 209"/>
                  <a:gd name="T55" fmla="*/ 231 h 234"/>
                  <a:gd name="T56" fmla="*/ 171 w 209"/>
                  <a:gd name="T57" fmla="*/ 232 h 234"/>
                  <a:gd name="T58" fmla="*/ 173 w 209"/>
                  <a:gd name="T59" fmla="*/ 223 h 234"/>
                  <a:gd name="T60" fmla="*/ 208 w 209"/>
                  <a:gd name="T61" fmla="*/ 25 h 234"/>
                  <a:gd name="T62" fmla="*/ 208 w 209"/>
                  <a:gd name="T63" fmla="*/ 26 h 234"/>
                  <a:gd name="T64" fmla="*/ 75 w 209"/>
                  <a:gd name="T65" fmla="*/ 2 h 234"/>
                  <a:gd name="T66" fmla="*/ 38 w 209"/>
                  <a:gd name="T67" fmla="*/ 0 h 234"/>
                  <a:gd name="T68" fmla="*/ 28 w 209"/>
                  <a:gd name="T69" fmla="*/ 0 h 234"/>
                  <a:gd name="T70" fmla="*/ 24 w 209"/>
                  <a:gd name="T7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9" h="234">
                    <a:moveTo>
                      <a:pt x="24" y="0"/>
                    </a:moveTo>
                    <a:cubicBezTo>
                      <a:pt x="24" y="0"/>
                      <a:pt x="25" y="0"/>
                      <a:pt x="28" y="0"/>
                    </a:cubicBezTo>
                    <a:cubicBezTo>
                      <a:pt x="30" y="0"/>
                      <a:pt x="33" y="0"/>
                      <a:pt x="38" y="0"/>
                    </a:cubicBezTo>
                    <a:cubicBezTo>
                      <a:pt x="46" y="0"/>
                      <a:pt x="59" y="0"/>
                      <a:pt x="76" y="1"/>
                    </a:cubicBezTo>
                    <a:cubicBezTo>
                      <a:pt x="108" y="3"/>
                      <a:pt x="155" y="8"/>
                      <a:pt x="209" y="24"/>
                    </a:cubicBezTo>
                    <a:cubicBezTo>
                      <a:pt x="209" y="25"/>
                      <a:pt x="209" y="25"/>
                      <a:pt x="209" y="25"/>
                    </a:cubicBezTo>
                    <a:cubicBezTo>
                      <a:pt x="209" y="25"/>
                      <a:pt x="209" y="25"/>
                      <a:pt x="209" y="25"/>
                    </a:cubicBezTo>
                    <a:cubicBezTo>
                      <a:pt x="199" y="83"/>
                      <a:pt x="187" y="151"/>
                      <a:pt x="175" y="224"/>
                    </a:cubicBezTo>
                    <a:cubicBezTo>
                      <a:pt x="174" y="227"/>
                      <a:pt x="174" y="230"/>
                      <a:pt x="173" y="233"/>
                    </a:cubicBezTo>
                    <a:cubicBezTo>
                      <a:pt x="173" y="234"/>
                      <a:pt x="173" y="234"/>
                      <a:pt x="173" y="234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42" y="225"/>
                      <a:pt x="112" y="219"/>
                      <a:pt x="83" y="215"/>
                    </a:cubicBezTo>
                    <a:cubicBezTo>
                      <a:pt x="54" y="211"/>
                      <a:pt x="27" y="208"/>
                      <a:pt x="1" y="206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" y="205"/>
                      <a:pt x="1" y="205"/>
                      <a:pt x="1" y="205"/>
                    </a:cubicBezTo>
                    <a:cubicBezTo>
                      <a:pt x="8" y="144"/>
                      <a:pt x="13" y="92"/>
                      <a:pt x="18" y="56"/>
                    </a:cubicBezTo>
                    <a:cubicBezTo>
                      <a:pt x="20" y="39"/>
                      <a:pt x="21" y="25"/>
                      <a:pt x="22" y="15"/>
                    </a:cubicBezTo>
                    <a:cubicBezTo>
                      <a:pt x="23" y="10"/>
                      <a:pt x="23" y="6"/>
                      <a:pt x="24" y="4"/>
                    </a:cubicBezTo>
                    <a:cubicBezTo>
                      <a:pt x="24" y="3"/>
                      <a:pt x="24" y="2"/>
                      <a:pt x="24" y="1"/>
                    </a:cubicBezTo>
                    <a:cubicBezTo>
                      <a:pt x="24" y="1"/>
                      <a:pt x="24" y="0"/>
                      <a:pt x="24" y="0"/>
                    </a:cubicBezTo>
                    <a:cubicBezTo>
                      <a:pt x="24" y="0"/>
                      <a:pt x="24" y="1"/>
                      <a:pt x="24" y="1"/>
                    </a:cubicBezTo>
                    <a:cubicBezTo>
                      <a:pt x="24" y="2"/>
                      <a:pt x="24" y="3"/>
                      <a:pt x="24" y="4"/>
                    </a:cubicBezTo>
                    <a:cubicBezTo>
                      <a:pt x="24" y="7"/>
                      <a:pt x="23" y="10"/>
                      <a:pt x="23" y="15"/>
                    </a:cubicBezTo>
                    <a:cubicBezTo>
                      <a:pt x="22" y="25"/>
                      <a:pt x="20" y="39"/>
                      <a:pt x="18" y="57"/>
                    </a:cubicBezTo>
                    <a:cubicBezTo>
                      <a:pt x="15" y="93"/>
                      <a:pt x="9" y="144"/>
                      <a:pt x="2" y="205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7" y="206"/>
                      <a:pt x="55" y="209"/>
                      <a:pt x="83" y="213"/>
                    </a:cubicBezTo>
                    <a:cubicBezTo>
                      <a:pt x="112" y="217"/>
                      <a:pt x="142" y="223"/>
                      <a:pt x="172" y="231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2" y="229"/>
                      <a:pt x="172" y="226"/>
                      <a:pt x="173" y="223"/>
                    </a:cubicBezTo>
                    <a:cubicBezTo>
                      <a:pt x="186" y="151"/>
                      <a:pt x="198" y="82"/>
                      <a:pt x="208" y="25"/>
                    </a:cubicBezTo>
                    <a:cubicBezTo>
                      <a:pt x="208" y="26"/>
                      <a:pt x="208" y="26"/>
                      <a:pt x="208" y="26"/>
                    </a:cubicBezTo>
                    <a:cubicBezTo>
                      <a:pt x="155" y="10"/>
                      <a:pt x="108" y="4"/>
                      <a:pt x="75" y="2"/>
                    </a:cubicBezTo>
                    <a:cubicBezTo>
                      <a:pt x="59" y="1"/>
                      <a:pt x="46" y="0"/>
                      <a:pt x="38" y="0"/>
                    </a:cubicBezTo>
                    <a:cubicBezTo>
                      <a:pt x="33" y="0"/>
                      <a:pt x="30" y="0"/>
                      <a:pt x="28" y="0"/>
                    </a:cubicBezTo>
                    <a:cubicBezTo>
                      <a:pt x="26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3">
                <a:extLst>
                  <a:ext uri="{FF2B5EF4-FFF2-40B4-BE49-F238E27FC236}">
                    <a16:creationId xmlns:a16="http://schemas.microsoft.com/office/drawing/2014/main" id="{5EDD4D86-1DA5-4188-AA53-4480A2091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726"/>
                <a:ext cx="388" cy="210"/>
              </a:xfrm>
              <a:custGeom>
                <a:avLst/>
                <a:gdLst>
                  <a:gd name="T0" fmla="*/ 12 w 388"/>
                  <a:gd name="T1" fmla="*/ 139 h 210"/>
                  <a:gd name="T2" fmla="*/ 337 w 388"/>
                  <a:gd name="T3" fmla="*/ 210 h 210"/>
                  <a:gd name="T4" fmla="*/ 388 w 388"/>
                  <a:gd name="T5" fmla="*/ 139 h 210"/>
                  <a:gd name="T6" fmla="*/ 379 w 388"/>
                  <a:gd name="T7" fmla="*/ 44 h 210"/>
                  <a:gd name="T8" fmla="*/ 330 w 388"/>
                  <a:gd name="T9" fmla="*/ 0 h 210"/>
                  <a:gd name="T10" fmla="*/ 159 w 388"/>
                  <a:gd name="T11" fmla="*/ 0 h 210"/>
                  <a:gd name="T12" fmla="*/ 0 w 388"/>
                  <a:gd name="T13" fmla="*/ 143 h 210"/>
                  <a:gd name="T14" fmla="*/ 12 w 388"/>
                  <a:gd name="T15" fmla="*/ 13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210">
                    <a:moveTo>
                      <a:pt x="12" y="139"/>
                    </a:moveTo>
                    <a:lnTo>
                      <a:pt x="337" y="210"/>
                    </a:lnTo>
                    <a:lnTo>
                      <a:pt x="388" y="139"/>
                    </a:lnTo>
                    <a:lnTo>
                      <a:pt x="379" y="44"/>
                    </a:lnTo>
                    <a:lnTo>
                      <a:pt x="330" y="0"/>
                    </a:lnTo>
                    <a:lnTo>
                      <a:pt x="159" y="0"/>
                    </a:lnTo>
                    <a:lnTo>
                      <a:pt x="0" y="143"/>
                    </a:lnTo>
                    <a:lnTo>
                      <a:pt x="12" y="139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4">
                <a:extLst>
                  <a:ext uri="{FF2B5EF4-FFF2-40B4-BE49-F238E27FC236}">
                    <a16:creationId xmlns:a16="http://schemas.microsoft.com/office/drawing/2014/main" id="{79636F08-280F-4B7A-817D-C34F03720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726"/>
                <a:ext cx="388" cy="210"/>
              </a:xfrm>
              <a:custGeom>
                <a:avLst/>
                <a:gdLst>
                  <a:gd name="T0" fmla="*/ 12 w 388"/>
                  <a:gd name="T1" fmla="*/ 139 h 210"/>
                  <a:gd name="T2" fmla="*/ 337 w 388"/>
                  <a:gd name="T3" fmla="*/ 210 h 210"/>
                  <a:gd name="T4" fmla="*/ 388 w 388"/>
                  <a:gd name="T5" fmla="*/ 139 h 210"/>
                  <a:gd name="T6" fmla="*/ 379 w 388"/>
                  <a:gd name="T7" fmla="*/ 44 h 210"/>
                  <a:gd name="T8" fmla="*/ 330 w 388"/>
                  <a:gd name="T9" fmla="*/ 0 h 210"/>
                  <a:gd name="T10" fmla="*/ 159 w 388"/>
                  <a:gd name="T11" fmla="*/ 0 h 210"/>
                  <a:gd name="T12" fmla="*/ 0 w 388"/>
                  <a:gd name="T13" fmla="*/ 143 h 210"/>
                  <a:gd name="T14" fmla="*/ 12 w 388"/>
                  <a:gd name="T15" fmla="*/ 13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210">
                    <a:moveTo>
                      <a:pt x="12" y="139"/>
                    </a:moveTo>
                    <a:lnTo>
                      <a:pt x="337" y="210"/>
                    </a:lnTo>
                    <a:lnTo>
                      <a:pt x="388" y="139"/>
                    </a:lnTo>
                    <a:lnTo>
                      <a:pt x="379" y="44"/>
                    </a:lnTo>
                    <a:lnTo>
                      <a:pt x="330" y="0"/>
                    </a:lnTo>
                    <a:lnTo>
                      <a:pt x="159" y="0"/>
                    </a:lnTo>
                    <a:lnTo>
                      <a:pt x="0" y="143"/>
                    </a:lnTo>
                    <a:lnTo>
                      <a:pt x="12" y="1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5">
                <a:extLst>
                  <a:ext uri="{FF2B5EF4-FFF2-40B4-BE49-F238E27FC236}">
                    <a16:creationId xmlns:a16="http://schemas.microsoft.com/office/drawing/2014/main" id="{CB6E64F6-6C5F-4062-945F-51755113C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1073"/>
                <a:ext cx="766" cy="328"/>
              </a:xfrm>
              <a:custGeom>
                <a:avLst/>
                <a:gdLst>
                  <a:gd name="T0" fmla="*/ 43 w 332"/>
                  <a:gd name="T1" fmla="*/ 51 h 142"/>
                  <a:gd name="T2" fmla="*/ 221 w 332"/>
                  <a:gd name="T3" fmla="*/ 27 h 142"/>
                  <a:gd name="T4" fmla="*/ 250 w 332"/>
                  <a:gd name="T5" fmla="*/ 19 h 142"/>
                  <a:gd name="T6" fmla="*/ 320 w 332"/>
                  <a:gd name="T7" fmla="*/ 3 h 142"/>
                  <a:gd name="T8" fmla="*/ 331 w 332"/>
                  <a:gd name="T9" fmla="*/ 6 h 142"/>
                  <a:gd name="T10" fmla="*/ 322 w 332"/>
                  <a:gd name="T11" fmla="*/ 17 h 142"/>
                  <a:gd name="T12" fmla="*/ 287 w 332"/>
                  <a:gd name="T13" fmla="*/ 29 h 142"/>
                  <a:gd name="T14" fmla="*/ 298 w 332"/>
                  <a:gd name="T15" fmla="*/ 32 h 142"/>
                  <a:gd name="T16" fmla="*/ 317 w 332"/>
                  <a:gd name="T17" fmla="*/ 56 h 142"/>
                  <a:gd name="T18" fmla="*/ 317 w 332"/>
                  <a:gd name="T19" fmla="*/ 73 h 142"/>
                  <a:gd name="T20" fmla="*/ 311 w 332"/>
                  <a:gd name="T21" fmla="*/ 73 h 142"/>
                  <a:gd name="T22" fmla="*/ 306 w 332"/>
                  <a:gd name="T23" fmla="*/ 66 h 142"/>
                  <a:gd name="T24" fmla="*/ 288 w 332"/>
                  <a:gd name="T25" fmla="*/ 46 h 142"/>
                  <a:gd name="T26" fmla="*/ 284 w 332"/>
                  <a:gd name="T27" fmla="*/ 47 h 142"/>
                  <a:gd name="T28" fmla="*/ 296 w 332"/>
                  <a:gd name="T29" fmla="*/ 65 h 142"/>
                  <a:gd name="T30" fmla="*/ 295 w 332"/>
                  <a:gd name="T31" fmla="*/ 70 h 142"/>
                  <a:gd name="T32" fmla="*/ 293 w 332"/>
                  <a:gd name="T33" fmla="*/ 85 h 142"/>
                  <a:gd name="T34" fmla="*/ 278 w 332"/>
                  <a:gd name="T35" fmla="*/ 90 h 142"/>
                  <a:gd name="T36" fmla="*/ 272 w 332"/>
                  <a:gd name="T37" fmla="*/ 86 h 142"/>
                  <a:gd name="T38" fmla="*/ 273 w 332"/>
                  <a:gd name="T39" fmla="*/ 82 h 142"/>
                  <a:gd name="T40" fmla="*/ 274 w 332"/>
                  <a:gd name="T41" fmla="*/ 79 h 142"/>
                  <a:gd name="T42" fmla="*/ 263 w 332"/>
                  <a:gd name="T43" fmla="*/ 81 h 142"/>
                  <a:gd name="T44" fmla="*/ 228 w 332"/>
                  <a:gd name="T45" fmla="*/ 85 h 142"/>
                  <a:gd name="T46" fmla="*/ 61 w 332"/>
                  <a:gd name="T47" fmla="*/ 135 h 142"/>
                  <a:gd name="T48" fmla="*/ 7 w 332"/>
                  <a:gd name="T49" fmla="*/ 106 h 142"/>
                  <a:gd name="T50" fmla="*/ 43 w 332"/>
                  <a:gd name="T51" fmla="*/ 5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2" h="142">
                    <a:moveTo>
                      <a:pt x="43" y="51"/>
                    </a:moveTo>
                    <a:cubicBezTo>
                      <a:pt x="221" y="27"/>
                      <a:pt x="221" y="27"/>
                      <a:pt x="221" y="27"/>
                    </a:cubicBezTo>
                    <a:cubicBezTo>
                      <a:pt x="250" y="19"/>
                      <a:pt x="250" y="19"/>
                      <a:pt x="250" y="19"/>
                    </a:cubicBezTo>
                    <a:cubicBezTo>
                      <a:pt x="250" y="19"/>
                      <a:pt x="314" y="5"/>
                      <a:pt x="320" y="3"/>
                    </a:cubicBezTo>
                    <a:cubicBezTo>
                      <a:pt x="327" y="0"/>
                      <a:pt x="330" y="3"/>
                      <a:pt x="331" y="6"/>
                    </a:cubicBezTo>
                    <a:cubicBezTo>
                      <a:pt x="332" y="10"/>
                      <a:pt x="328" y="14"/>
                      <a:pt x="322" y="17"/>
                    </a:cubicBezTo>
                    <a:cubicBezTo>
                      <a:pt x="320" y="17"/>
                      <a:pt x="287" y="29"/>
                      <a:pt x="287" y="29"/>
                    </a:cubicBezTo>
                    <a:cubicBezTo>
                      <a:pt x="287" y="29"/>
                      <a:pt x="290" y="29"/>
                      <a:pt x="298" y="32"/>
                    </a:cubicBezTo>
                    <a:cubicBezTo>
                      <a:pt x="306" y="34"/>
                      <a:pt x="314" y="45"/>
                      <a:pt x="317" y="56"/>
                    </a:cubicBezTo>
                    <a:cubicBezTo>
                      <a:pt x="321" y="68"/>
                      <a:pt x="321" y="72"/>
                      <a:pt x="317" y="73"/>
                    </a:cubicBezTo>
                    <a:cubicBezTo>
                      <a:pt x="315" y="74"/>
                      <a:pt x="313" y="73"/>
                      <a:pt x="311" y="73"/>
                    </a:cubicBezTo>
                    <a:cubicBezTo>
                      <a:pt x="309" y="71"/>
                      <a:pt x="307" y="69"/>
                      <a:pt x="306" y="66"/>
                    </a:cubicBezTo>
                    <a:cubicBezTo>
                      <a:pt x="300" y="47"/>
                      <a:pt x="288" y="46"/>
                      <a:pt x="288" y="46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4" y="47"/>
                      <a:pt x="296" y="55"/>
                      <a:pt x="296" y="65"/>
                    </a:cubicBezTo>
                    <a:cubicBezTo>
                      <a:pt x="296" y="67"/>
                      <a:pt x="296" y="68"/>
                      <a:pt x="295" y="70"/>
                    </a:cubicBezTo>
                    <a:cubicBezTo>
                      <a:pt x="297" y="75"/>
                      <a:pt x="296" y="81"/>
                      <a:pt x="293" y="85"/>
                    </a:cubicBezTo>
                    <a:cubicBezTo>
                      <a:pt x="289" y="89"/>
                      <a:pt x="283" y="91"/>
                      <a:pt x="278" y="90"/>
                    </a:cubicBezTo>
                    <a:cubicBezTo>
                      <a:pt x="275" y="90"/>
                      <a:pt x="273" y="88"/>
                      <a:pt x="272" y="86"/>
                    </a:cubicBezTo>
                    <a:cubicBezTo>
                      <a:pt x="272" y="84"/>
                      <a:pt x="273" y="83"/>
                      <a:pt x="273" y="82"/>
                    </a:cubicBezTo>
                    <a:cubicBezTo>
                      <a:pt x="273" y="81"/>
                      <a:pt x="274" y="80"/>
                      <a:pt x="274" y="79"/>
                    </a:cubicBezTo>
                    <a:cubicBezTo>
                      <a:pt x="263" y="81"/>
                      <a:pt x="263" y="81"/>
                      <a:pt x="263" y="81"/>
                    </a:cubicBezTo>
                    <a:cubicBezTo>
                      <a:pt x="263" y="81"/>
                      <a:pt x="239" y="83"/>
                      <a:pt x="228" y="85"/>
                    </a:cubicBezTo>
                    <a:cubicBezTo>
                      <a:pt x="61" y="135"/>
                      <a:pt x="61" y="135"/>
                      <a:pt x="61" y="135"/>
                    </a:cubicBezTo>
                    <a:cubicBezTo>
                      <a:pt x="38" y="142"/>
                      <a:pt x="13" y="129"/>
                      <a:pt x="7" y="106"/>
                    </a:cubicBezTo>
                    <a:cubicBezTo>
                      <a:pt x="0" y="80"/>
                      <a:pt x="17" y="54"/>
                      <a:pt x="43" y="5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6">
                <a:extLst>
                  <a:ext uri="{FF2B5EF4-FFF2-40B4-BE49-F238E27FC236}">
                    <a16:creationId xmlns:a16="http://schemas.microsoft.com/office/drawing/2014/main" id="{265D0D55-C469-4A5C-993B-E95A7DA02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1124"/>
                <a:ext cx="125" cy="69"/>
              </a:xfrm>
              <a:custGeom>
                <a:avLst/>
                <a:gdLst>
                  <a:gd name="T0" fmla="*/ 0 w 54"/>
                  <a:gd name="T1" fmla="*/ 9 h 30"/>
                  <a:gd name="T2" fmla="*/ 7 w 54"/>
                  <a:gd name="T3" fmla="*/ 17 h 30"/>
                  <a:gd name="T4" fmla="*/ 18 w 54"/>
                  <a:gd name="T5" fmla="*/ 17 h 30"/>
                  <a:gd name="T6" fmla="*/ 49 w 54"/>
                  <a:gd name="T7" fmla="*/ 30 h 30"/>
                  <a:gd name="T8" fmla="*/ 53 w 54"/>
                  <a:gd name="T9" fmla="*/ 28 h 30"/>
                  <a:gd name="T10" fmla="*/ 52 w 54"/>
                  <a:gd name="T11" fmla="*/ 25 h 30"/>
                  <a:gd name="T12" fmla="*/ 24 w 54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0">
                    <a:moveTo>
                      <a:pt x="0" y="9"/>
                    </a:moveTo>
                    <a:cubicBezTo>
                      <a:pt x="0" y="13"/>
                      <a:pt x="4" y="16"/>
                      <a:pt x="7" y="17"/>
                    </a:cubicBezTo>
                    <a:cubicBezTo>
                      <a:pt x="11" y="17"/>
                      <a:pt x="15" y="17"/>
                      <a:pt x="18" y="17"/>
                    </a:cubicBezTo>
                    <a:cubicBezTo>
                      <a:pt x="30" y="19"/>
                      <a:pt x="38" y="29"/>
                      <a:pt x="49" y="30"/>
                    </a:cubicBezTo>
                    <a:cubicBezTo>
                      <a:pt x="51" y="30"/>
                      <a:pt x="53" y="30"/>
                      <a:pt x="53" y="28"/>
                    </a:cubicBezTo>
                    <a:cubicBezTo>
                      <a:pt x="54" y="27"/>
                      <a:pt x="53" y="26"/>
                      <a:pt x="52" y="25"/>
                    </a:cubicBezTo>
                    <a:cubicBezTo>
                      <a:pt x="42" y="16"/>
                      <a:pt x="33" y="8"/>
                      <a:pt x="24" y="0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7">
                <a:extLst>
                  <a:ext uri="{FF2B5EF4-FFF2-40B4-BE49-F238E27FC236}">
                    <a16:creationId xmlns:a16="http://schemas.microsoft.com/office/drawing/2014/main" id="{02D167AC-8A0C-483B-84D4-C797B98EC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1124"/>
                <a:ext cx="129" cy="71"/>
              </a:xfrm>
              <a:custGeom>
                <a:avLst/>
                <a:gdLst>
                  <a:gd name="T0" fmla="*/ 25 w 56"/>
                  <a:gd name="T1" fmla="*/ 0 h 31"/>
                  <a:gd name="T2" fmla="*/ 28 w 56"/>
                  <a:gd name="T3" fmla="*/ 2 h 31"/>
                  <a:gd name="T4" fmla="*/ 36 w 56"/>
                  <a:gd name="T5" fmla="*/ 9 h 31"/>
                  <a:gd name="T6" fmla="*/ 49 w 56"/>
                  <a:gd name="T7" fmla="*/ 20 h 31"/>
                  <a:gd name="T8" fmla="*/ 52 w 56"/>
                  <a:gd name="T9" fmla="*/ 23 h 31"/>
                  <a:gd name="T10" fmla="*/ 56 w 56"/>
                  <a:gd name="T11" fmla="*/ 28 h 31"/>
                  <a:gd name="T12" fmla="*/ 54 w 56"/>
                  <a:gd name="T13" fmla="*/ 30 h 31"/>
                  <a:gd name="T14" fmla="*/ 51 w 56"/>
                  <a:gd name="T15" fmla="*/ 31 h 31"/>
                  <a:gd name="T16" fmla="*/ 45 w 56"/>
                  <a:gd name="T17" fmla="*/ 30 h 31"/>
                  <a:gd name="T18" fmla="*/ 27 w 56"/>
                  <a:gd name="T19" fmla="*/ 21 h 31"/>
                  <a:gd name="T20" fmla="*/ 19 w 56"/>
                  <a:gd name="T21" fmla="*/ 18 h 31"/>
                  <a:gd name="T22" fmla="*/ 12 w 56"/>
                  <a:gd name="T23" fmla="*/ 18 h 31"/>
                  <a:gd name="T24" fmla="*/ 2 w 56"/>
                  <a:gd name="T25" fmla="*/ 13 h 31"/>
                  <a:gd name="T26" fmla="*/ 1 w 56"/>
                  <a:gd name="T27" fmla="*/ 9 h 31"/>
                  <a:gd name="T28" fmla="*/ 2 w 56"/>
                  <a:gd name="T29" fmla="*/ 13 h 31"/>
                  <a:gd name="T30" fmla="*/ 12 w 56"/>
                  <a:gd name="T31" fmla="*/ 16 h 31"/>
                  <a:gd name="T32" fmla="*/ 20 w 56"/>
                  <a:gd name="T33" fmla="*/ 16 h 31"/>
                  <a:gd name="T34" fmla="*/ 28 w 56"/>
                  <a:gd name="T35" fmla="*/ 19 h 31"/>
                  <a:gd name="T36" fmla="*/ 46 w 56"/>
                  <a:gd name="T37" fmla="*/ 28 h 31"/>
                  <a:gd name="T38" fmla="*/ 51 w 56"/>
                  <a:gd name="T39" fmla="*/ 29 h 31"/>
                  <a:gd name="T40" fmla="*/ 53 w 56"/>
                  <a:gd name="T41" fmla="*/ 28 h 31"/>
                  <a:gd name="T42" fmla="*/ 51 w 56"/>
                  <a:gd name="T43" fmla="*/ 25 h 31"/>
                  <a:gd name="T44" fmla="*/ 47 w 56"/>
                  <a:gd name="T45" fmla="*/ 21 h 31"/>
                  <a:gd name="T46" fmla="*/ 35 w 56"/>
                  <a:gd name="T47" fmla="*/ 10 h 31"/>
                  <a:gd name="T48" fmla="*/ 27 w 56"/>
                  <a:gd name="T49" fmla="*/ 3 h 31"/>
                  <a:gd name="T50" fmla="*/ 25 w 56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31">
                    <a:moveTo>
                      <a:pt x="25" y="0"/>
                    </a:moveTo>
                    <a:cubicBezTo>
                      <a:pt x="25" y="0"/>
                      <a:pt x="26" y="1"/>
                      <a:pt x="28" y="2"/>
                    </a:cubicBezTo>
                    <a:cubicBezTo>
                      <a:pt x="30" y="4"/>
                      <a:pt x="33" y="6"/>
                      <a:pt x="36" y="9"/>
                    </a:cubicBezTo>
                    <a:cubicBezTo>
                      <a:pt x="40" y="12"/>
                      <a:pt x="44" y="16"/>
                      <a:pt x="49" y="20"/>
                    </a:cubicBezTo>
                    <a:cubicBezTo>
                      <a:pt x="50" y="21"/>
                      <a:pt x="51" y="22"/>
                      <a:pt x="52" y="23"/>
                    </a:cubicBezTo>
                    <a:cubicBezTo>
                      <a:pt x="53" y="24"/>
                      <a:pt x="55" y="25"/>
                      <a:pt x="56" y="28"/>
                    </a:cubicBezTo>
                    <a:cubicBezTo>
                      <a:pt x="56" y="29"/>
                      <a:pt x="55" y="30"/>
                      <a:pt x="54" y="30"/>
                    </a:cubicBezTo>
                    <a:cubicBezTo>
                      <a:pt x="53" y="31"/>
                      <a:pt x="52" y="31"/>
                      <a:pt x="51" y="31"/>
                    </a:cubicBezTo>
                    <a:cubicBezTo>
                      <a:pt x="49" y="31"/>
                      <a:pt x="47" y="30"/>
                      <a:pt x="45" y="30"/>
                    </a:cubicBezTo>
                    <a:cubicBezTo>
                      <a:pt x="38" y="28"/>
                      <a:pt x="33" y="23"/>
                      <a:pt x="27" y="21"/>
                    </a:cubicBezTo>
                    <a:cubicBezTo>
                      <a:pt x="25" y="20"/>
                      <a:pt x="22" y="19"/>
                      <a:pt x="19" y="18"/>
                    </a:cubicBezTo>
                    <a:cubicBezTo>
                      <a:pt x="17" y="18"/>
                      <a:pt x="14" y="18"/>
                      <a:pt x="12" y="18"/>
                    </a:cubicBezTo>
                    <a:cubicBezTo>
                      <a:pt x="7" y="18"/>
                      <a:pt x="3" y="16"/>
                      <a:pt x="2" y="13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9"/>
                      <a:pt x="1" y="11"/>
                      <a:pt x="2" y="13"/>
                    </a:cubicBezTo>
                    <a:cubicBezTo>
                      <a:pt x="4" y="15"/>
                      <a:pt x="7" y="16"/>
                      <a:pt x="12" y="16"/>
                    </a:cubicBezTo>
                    <a:cubicBezTo>
                      <a:pt x="14" y="16"/>
                      <a:pt x="17" y="16"/>
                      <a:pt x="20" y="16"/>
                    </a:cubicBezTo>
                    <a:cubicBezTo>
                      <a:pt x="22" y="17"/>
                      <a:pt x="25" y="18"/>
                      <a:pt x="28" y="19"/>
                    </a:cubicBezTo>
                    <a:cubicBezTo>
                      <a:pt x="34" y="22"/>
                      <a:pt x="39" y="26"/>
                      <a:pt x="46" y="28"/>
                    </a:cubicBezTo>
                    <a:cubicBezTo>
                      <a:pt x="48" y="28"/>
                      <a:pt x="49" y="29"/>
                      <a:pt x="51" y="29"/>
                    </a:cubicBezTo>
                    <a:cubicBezTo>
                      <a:pt x="52" y="29"/>
                      <a:pt x="54" y="28"/>
                      <a:pt x="53" y="28"/>
                    </a:cubicBezTo>
                    <a:cubicBezTo>
                      <a:pt x="53" y="27"/>
                      <a:pt x="52" y="26"/>
                      <a:pt x="51" y="25"/>
                    </a:cubicBezTo>
                    <a:cubicBezTo>
                      <a:pt x="50" y="23"/>
                      <a:pt x="49" y="22"/>
                      <a:pt x="47" y="21"/>
                    </a:cubicBezTo>
                    <a:cubicBezTo>
                      <a:pt x="43" y="17"/>
                      <a:pt x="39" y="14"/>
                      <a:pt x="35" y="10"/>
                    </a:cubicBezTo>
                    <a:cubicBezTo>
                      <a:pt x="32" y="7"/>
                      <a:pt x="29" y="5"/>
                      <a:pt x="27" y="3"/>
                    </a:cubicBezTo>
                    <a:cubicBezTo>
                      <a:pt x="26" y="1"/>
                      <a:pt x="25" y="0"/>
                      <a:pt x="2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">
                <a:extLst>
                  <a:ext uri="{FF2B5EF4-FFF2-40B4-BE49-F238E27FC236}">
                    <a16:creationId xmlns:a16="http://schemas.microsoft.com/office/drawing/2014/main" id="{6F102E43-24E0-468C-AC28-8571E1226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1177"/>
                <a:ext cx="81" cy="67"/>
              </a:xfrm>
              <a:custGeom>
                <a:avLst/>
                <a:gdLst>
                  <a:gd name="T0" fmla="*/ 0 w 35"/>
                  <a:gd name="T1" fmla="*/ 1 h 29"/>
                  <a:gd name="T2" fmla="*/ 7 w 35"/>
                  <a:gd name="T3" fmla="*/ 1 h 29"/>
                  <a:gd name="T4" fmla="*/ 13 w 35"/>
                  <a:gd name="T5" fmla="*/ 5 h 29"/>
                  <a:gd name="T6" fmla="*/ 18 w 35"/>
                  <a:gd name="T7" fmla="*/ 14 h 29"/>
                  <a:gd name="T8" fmla="*/ 22 w 35"/>
                  <a:gd name="T9" fmla="*/ 23 h 29"/>
                  <a:gd name="T10" fmla="*/ 27 w 35"/>
                  <a:gd name="T11" fmla="*/ 28 h 29"/>
                  <a:gd name="T12" fmla="*/ 33 w 35"/>
                  <a:gd name="T13" fmla="*/ 28 h 29"/>
                  <a:gd name="T14" fmla="*/ 34 w 35"/>
                  <a:gd name="T15" fmla="*/ 27 h 29"/>
                  <a:gd name="T16" fmla="*/ 33 w 35"/>
                  <a:gd name="T17" fmla="*/ 28 h 29"/>
                  <a:gd name="T18" fmla="*/ 28 w 35"/>
                  <a:gd name="T19" fmla="*/ 27 h 29"/>
                  <a:gd name="T20" fmla="*/ 23 w 35"/>
                  <a:gd name="T21" fmla="*/ 22 h 29"/>
                  <a:gd name="T22" fmla="*/ 19 w 35"/>
                  <a:gd name="T23" fmla="*/ 13 h 29"/>
                  <a:gd name="T24" fmla="*/ 14 w 35"/>
                  <a:gd name="T25" fmla="*/ 5 h 29"/>
                  <a:gd name="T26" fmla="*/ 7 w 35"/>
                  <a:gd name="T27" fmla="*/ 0 h 29"/>
                  <a:gd name="T28" fmla="*/ 2 w 35"/>
                  <a:gd name="T29" fmla="*/ 0 h 29"/>
                  <a:gd name="T30" fmla="*/ 0 w 35"/>
                  <a:gd name="T31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29">
                    <a:moveTo>
                      <a:pt x="0" y="1"/>
                    </a:moveTo>
                    <a:cubicBezTo>
                      <a:pt x="0" y="2"/>
                      <a:pt x="3" y="0"/>
                      <a:pt x="7" y="1"/>
                    </a:cubicBezTo>
                    <a:cubicBezTo>
                      <a:pt x="9" y="2"/>
                      <a:pt x="11" y="3"/>
                      <a:pt x="13" y="5"/>
                    </a:cubicBezTo>
                    <a:cubicBezTo>
                      <a:pt x="15" y="8"/>
                      <a:pt x="16" y="11"/>
                      <a:pt x="18" y="14"/>
                    </a:cubicBezTo>
                    <a:cubicBezTo>
                      <a:pt x="19" y="17"/>
                      <a:pt x="20" y="20"/>
                      <a:pt x="22" y="23"/>
                    </a:cubicBezTo>
                    <a:cubicBezTo>
                      <a:pt x="23" y="25"/>
                      <a:pt x="25" y="27"/>
                      <a:pt x="27" y="28"/>
                    </a:cubicBezTo>
                    <a:cubicBezTo>
                      <a:pt x="30" y="29"/>
                      <a:pt x="32" y="29"/>
                      <a:pt x="33" y="28"/>
                    </a:cubicBezTo>
                    <a:cubicBezTo>
                      <a:pt x="34" y="28"/>
                      <a:pt x="35" y="27"/>
                      <a:pt x="34" y="27"/>
                    </a:cubicBezTo>
                    <a:cubicBezTo>
                      <a:pt x="34" y="27"/>
                      <a:pt x="34" y="28"/>
                      <a:pt x="33" y="28"/>
                    </a:cubicBezTo>
                    <a:cubicBezTo>
                      <a:pt x="32" y="28"/>
                      <a:pt x="30" y="29"/>
                      <a:pt x="28" y="27"/>
                    </a:cubicBezTo>
                    <a:cubicBezTo>
                      <a:pt x="26" y="26"/>
                      <a:pt x="24" y="24"/>
                      <a:pt x="23" y="22"/>
                    </a:cubicBezTo>
                    <a:cubicBezTo>
                      <a:pt x="21" y="20"/>
                      <a:pt x="20" y="17"/>
                      <a:pt x="19" y="13"/>
                    </a:cubicBezTo>
                    <a:cubicBezTo>
                      <a:pt x="18" y="10"/>
                      <a:pt x="16" y="7"/>
                      <a:pt x="14" y="5"/>
                    </a:cubicBezTo>
                    <a:cubicBezTo>
                      <a:pt x="12" y="2"/>
                      <a:pt x="10" y="1"/>
                      <a:pt x="7" y="0"/>
                    </a:cubicBezTo>
                    <a:cubicBezTo>
                      <a:pt x="5" y="0"/>
                      <a:pt x="3" y="0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9">
                <a:extLst>
                  <a:ext uri="{FF2B5EF4-FFF2-40B4-BE49-F238E27FC236}">
                    <a16:creationId xmlns:a16="http://schemas.microsoft.com/office/drawing/2014/main" id="{6EE56A77-5B93-4C03-93F0-642013788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1108"/>
                <a:ext cx="102" cy="39"/>
              </a:xfrm>
              <a:custGeom>
                <a:avLst/>
                <a:gdLst>
                  <a:gd name="T0" fmla="*/ 44 w 44"/>
                  <a:gd name="T1" fmla="*/ 1 h 17"/>
                  <a:gd name="T2" fmla="*/ 38 w 44"/>
                  <a:gd name="T3" fmla="*/ 3 h 17"/>
                  <a:gd name="T4" fmla="*/ 22 w 44"/>
                  <a:gd name="T5" fmla="*/ 8 h 17"/>
                  <a:gd name="T6" fmla="*/ 6 w 44"/>
                  <a:gd name="T7" fmla="*/ 14 h 17"/>
                  <a:gd name="T8" fmla="*/ 0 w 44"/>
                  <a:gd name="T9" fmla="*/ 16 h 17"/>
                  <a:gd name="T10" fmla="*/ 7 w 44"/>
                  <a:gd name="T11" fmla="*/ 15 h 17"/>
                  <a:gd name="T12" fmla="*/ 23 w 44"/>
                  <a:gd name="T13" fmla="*/ 10 h 17"/>
                  <a:gd name="T14" fmla="*/ 38 w 44"/>
                  <a:gd name="T15" fmla="*/ 4 h 17"/>
                  <a:gd name="T16" fmla="*/ 44 w 44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44" y="1"/>
                    </a:moveTo>
                    <a:cubicBezTo>
                      <a:pt x="44" y="0"/>
                      <a:pt x="42" y="1"/>
                      <a:pt x="38" y="3"/>
                    </a:cubicBezTo>
                    <a:cubicBezTo>
                      <a:pt x="33" y="4"/>
                      <a:pt x="28" y="6"/>
                      <a:pt x="22" y="8"/>
                    </a:cubicBezTo>
                    <a:cubicBezTo>
                      <a:pt x="16" y="11"/>
                      <a:pt x="11" y="12"/>
                      <a:pt x="6" y="14"/>
                    </a:cubicBezTo>
                    <a:cubicBezTo>
                      <a:pt x="2" y="15"/>
                      <a:pt x="0" y="16"/>
                      <a:pt x="0" y="16"/>
                    </a:cubicBezTo>
                    <a:cubicBezTo>
                      <a:pt x="0" y="17"/>
                      <a:pt x="3" y="16"/>
                      <a:pt x="7" y="15"/>
                    </a:cubicBezTo>
                    <a:cubicBezTo>
                      <a:pt x="11" y="14"/>
                      <a:pt x="16" y="12"/>
                      <a:pt x="23" y="10"/>
                    </a:cubicBezTo>
                    <a:cubicBezTo>
                      <a:pt x="29" y="8"/>
                      <a:pt x="34" y="5"/>
                      <a:pt x="38" y="4"/>
                    </a:cubicBezTo>
                    <a:cubicBezTo>
                      <a:pt x="42" y="2"/>
                      <a:pt x="44" y="1"/>
                      <a:pt x="4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0">
                <a:extLst>
                  <a:ext uri="{FF2B5EF4-FFF2-40B4-BE49-F238E27FC236}">
                    <a16:creationId xmlns:a16="http://schemas.microsoft.com/office/drawing/2014/main" id="{0C93D257-5745-477C-9D21-03363E083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" y="1202"/>
                <a:ext cx="55" cy="58"/>
              </a:xfrm>
              <a:custGeom>
                <a:avLst/>
                <a:gdLst>
                  <a:gd name="T0" fmla="*/ 9 w 24"/>
                  <a:gd name="T1" fmla="*/ 0 h 25"/>
                  <a:gd name="T2" fmla="*/ 11 w 24"/>
                  <a:gd name="T3" fmla="*/ 2 h 25"/>
                  <a:gd name="T4" fmla="*/ 13 w 24"/>
                  <a:gd name="T5" fmla="*/ 7 h 25"/>
                  <a:gd name="T6" fmla="*/ 11 w 24"/>
                  <a:gd name="T7" fmla="*/ 10 h 25"/>
                  <a:gd name="T8" fmla="*/ 6 w 24"/>
                  <a:gd name="T9" fmla="*/ 11 h 25"/>
                  <a:gd name="T10" fmla="*/ 1 w 24"/>
                  <a:gd name="T11" fmla="*/ 13 h 25"/>
                  <a:gd name="T12" fmla="*/ 1 w 24"/>
                  <a:gd name="T13" fmla="*/ 19 h 25"/>
                  <a:gd name="T14" fmla="*/ 5 w 24"/>
                  <a:gd name="T15" fmla="*/ 23 h 25"/>
                  <a:gd name="T16" fmla="*/ 10 w 24"/>
                  <a:gd name="T17" fmla="*/ 24 h 25"/>
                  <a:gd name="T18" fmla="*/ 18 w 24"/>
                  <a:gd name="T19" fmla="*/ 21 h 25"/>
                  <a:gd name="T20" fmla="*/ 23 w 24"/>
                  <a:gd name="T21" fmla="*/ 18 h 25"/>
                  <a:gd name="T22" fmla="*/ 24 w 24"/>
                  <a:gd name="T23" fmla="*/ 16 h 25"/>
                  <a:gd name="T24" fmla="*/ 23 w 24"/>
                  <a:gd name="T25" fmla="*/ 17 h 25"/>
                  <a:gd name="T26" fmla="*/ 18 w 24"/>
                  <a:gd name="T27" fmla="*/ 20 h 25"/>
                  <a:gd name="T28" fmla="*/ 10 w 24"/>
                  <a:gd name="T29" fmla="*/ 23 h 25"/>
                  <a:gd name="T30" fmla="*/ 2 w 24"/>
                  <a:gd name="T31" fmla="*/ 19 h 25"/>
                  <a:gd name="T32" fmla="*/ 2 w 24"/>
                  <a:gd name="T33" fmla="*/ 14 h 25"/>
                  <a:gd name="T34" fmla="*/ 7 w 24"/>
                  <a:gd name="T35" fmla="*/ 12 h 25"/>
                  <a:gd name="T36" fmla="*/ 11 w 24"/>
                  <a:gd name="T37" fmla="*/ 11 h 25"/>
                  <a:gd name="T38" fmla="*/ 14 w 24"/>
                  <a:gd name="T39" fmla="*/ 7 h 25"/>
                  <a:gd name="T40" fmla="*/ 11 w 24"/>
                  <a:gd name="T41" fmla="*/ 2 h 25"/>
                  <a:gd name="T42" fmla="*/ 9 w 24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9" y="0"/>
                    </a:move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9"/>
                      <a:pt x="11" y="10"/>
                    </a:cubicBezTo>
                    <a:cubicBezTo>
                      <a:pt x="9" y="10"/>
                      <a:pt x="8" y="10"/>
                      <a:pt x="6" y="11"/>
                    </a:cubicBezTo>
                    <a:cubicBezTo>
                      <a:pt x="5" y="11"/>
                      <a:pt x="3" y="12"/>
                      <a:pt x="1" y="13"/>
                    </a:cubicBezTo>
                    <a:cubicBezTo>
                      <a:pt x="0" y="15"/>
                      <a:pt x="0" y="17"/>
                      <a:pt x="1" y="19"/>
                    </a:cubicBezTo>
                    <a:cubicBezTo>
                      <a:pt x="1" y="21"/>
                      <a:pt x="3" y="23"/>
                      <a:pt x="5" y="23"/>
                    </a:cubicBezTo>
                    <a:cubicBezTo>
                      <a:pt x="6" y="24"/>
                      <a:pt x="8" y="25"/>
                      <a:pt x="10" y="24"/>
                    </a:cubicBezTo>
                    <a:cubicBezTo>
                      <a:pt x="13" y="24"/>
                      <a:pt x="16" y="22"/>
                      <a:pt x="18" y="21"/>
                    </a:cubicBezTo>
                    <a:cubicBezTo>
                      <a:pt x="21" y="20"/>
                      <a:pt x="22" y="19"/>
                      <a:pt x="23" y="18"/>
                    </a:cubicBezTo>
                    <a:cubicBezTo>
                      <a:pt x="24" y="17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3" y="17"/>
                    </a:cubicBezTo>
                    <a:cubicBezTo>
                      <a:pt x="22" y="18"/>
                      <a:pt x="20" y="19"/>
                      <a:pt x="18" y="20"/>
                    </a:cubicBezTo>
                    <a:cubicBezTo>
                      <a:pt x="16" y="21"/>
                      <a:pt x="13" y="22"/>
                      <a:pt x="10" y="23"/>
                    </a:cubicBezTo>
                    <a:cubicBezTo>
                      <a:pt x="7" y="23"/>
                      <a:pt x="3" y="22"/>
                      <a:pt x="2" y="19"/>
                    </a:cubicBezTo>
                    <a:cubicBezTo>
                      <a:pt x="1" y="17"/>
                      <a:pt x="2" y="15"/>
                      <a:pt x="2" y="14"/>
                    </a:cubicBezTo>
                    <a:cubicBezTo>
                      <a:pt x="3" y="13"/>
                      <a:pt x="5" y="12"/>
                      <a:pt x="7" y="12"/>
                    </a:cubicBezTo>
                    <a:cubicBezTo>
                      <a:pt x="8" y="12"/>
                      <a:pt x="10" y="11"/>
                      <a:pt x="11" y="11"/>
                    </a:cubicBezTo>
                    <a:cubicBezTo>
                      <a:pt x="12" y="10"/>
                      <a:pt x="14" y="8"/>
                      <a:pt x="14" y="7"/>
                    </a:cubicBezTo>
                    <a:cubicBezTo>
                      <a:pt x="14" y="4"/>
                      <a:pt x="12" y="2"/>
                      <a:pt x="11" y="2"/>
                    </a:cubicBezTo>
                    <a:cubicBezTo>
                      <a:pt x="10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71">
                <a:extLst>
                  <a:ext uri="{FF2B5EF4-FFF2-40B4-BE49-F238E27FC236}">
                    <a16:creationId xmlns:a16="http://schemas.microsoft.com/office/drawing/2014/main" id="{FE59BF6A-28E1-427E-A5D4-606C891D3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9" y="1235"/>
                <a:ext cx="60" cy="50"/>
              </a:xfrm>
              <a:custGeom>
                <a:avLst/>
                <a:gdLst>
                  <a:gd name="T0" fmla="*/ 4 w 26"/>
                  <a:gd name="T1" fmla="*/ 9 h 22"/>
                  <a:gd name="T2" fmla="*/ 3 w 26"/>
                  <a:gd name="T3" fmla="*/ 9 h 22"/>
                  <a:gd name="T4" fmla="*/ 1 w 26"/>
                  <a:gd name="T5" fmla="*/ 14 h 22"/>
                  <a:gd name="T6" fmla="*/ 5 w 26"/>
                  <a:gd name="T7" fmla="*/ 21 h 22"/>
                  <a:gd name="T8" fmla="*/ 15 w 26"/>
                  <a:gd name="T9" fmla="*/ 21 h 22"/>
                  <a:gd name="T10" fmla="*/ 23 w 26"/>
                  <a:gd name="T11" fmla="*/ 15 h 22"/>
                  <a:gd name="T12" fmla="*/ 25 w 26"/>
                  <a:gd name="T13" fmla="*/ 8 h 22"/>
                  <a:gd name="T14" fmla="*/ 25 w 26"/>
                  <a:gd name="T15" fmla="*/ 2 h 22"/>
                  <a:gd name="T16" fmla="*/ 24 w 26"/>
                  <a:gd name="T17" fmla="*/ 1 h 22"/>
                  <a:gd name="T18" fmla="*/ 24 w 26"/>
                  <a:gd name="T19" fmla="*/ 7 h 22"/>
                  <a:gd name="T20" fmla="*/ 22 w 26"/>
                  <a:gd name="T21" fmla="*/ 14 h 22"/>
                  <a:gd name="T22" fmla="*/ 15 w 26"/>
                  <a:gd name="T23" fmla="*/ 20 h 22"/>
                  <a:gd name="T24" fmla="*/ 6 w 26"/>
                  <a:gd name="T25" fmla="*/ 20 h 22"/>
                  <a:gd name="T26" fmla="*/ 2 w 26"/>
                  <a:gd name="T27" fmla="*/ 14 h 22"/>
                  <a:gd name="T28" fmla="*/ 3 w 26"/>
                  <a:gd name="T29" fmla="*/ 10 h 22"/>
                  <a:gd name="T30" fmla="*/ 4 w 26"/>
                  <a:gd name="T3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2">
                    <a:moveTo>
                      <a:pt x="4" y="9"/>
                    </a:moveTo>
                    <a:cubicBezTo>
                      <a:pt x="4" y="9"/>
                      <a:pt x="4" y="9"/>
                      <a:pt x="3" y="9"/>
                    </a:cubicBezTo>
                    <a:cubicBezTo>
                      <a:pt x="2" y="10"/>
                      <a:pt x="0" y="12"/>
                      <a:pt x="1" y="14"/>
                    </a:cubicBezTo>
                    <a:cubicBezTo>
                      <a:pt x="1" y="17"/>
                      <a:pt x="3" y="19"/>
                      <a:pt x="5" y="21"/>
                    </a:cubicBezTo>
                    <a:cubicBezTo>
                      <a:pt x="8" y="22"/>
                      <a:pt x="12" y="22"/>
                      <a:pt x="15" y="21"/>
                    </a:cubicBezTo>
                    <a:cubicBezTo>
                      <a:pt x="18" y="20"/>
                      <a:pt x="21" y="17"/>
                      <a:pt x="23" y="15"/>
                    </a:cubicBezTo>
                    <a:cubicBezTo>
                      <a:pt x="25" y="12"/>
                      <a:pt x="25" y="10"/>
                      <a:pt x="25" y="8"/>
                    </a:cubicBezTo>
                    <a:cubicBezTo>
                      <a:pt x="26" y="5"/>
                      <a:pt x="25" y="3"/>
                      <a:pt x="25" y="2"/>
                    </a:cubicBezTo>
                    <a:cubicBezTo>
                      <a:pt x="24" y="1"/>
                      <a:pt x="24" y="0"/>
                      <a:pt x="24" y="1"/>
                    </a:cubicBezTo>
                    <a:cubicBezTo>
                      <a:pt x="24" y="1"/>
                      <a:pt x="25" y="3"/>
                      <a:pt x="24" y="7"/>
                    </a:cubicBezTo>
                    <a:cubicBezTo>
                      <a:pt x="24" y="10"/>
                      <a:pt x="23" y="12"/>
                      <a:pt x="22" y="14"/>
                    </a:cubicBezTo>
                    <a:cubicBezTo>
                      <a:pt x="20" y="17"/>
                      <a:pt x="18" y="19"/>
                      <a:pt x="15" y="20"/>
                    </a:cubicBezTo>
                    <a:cubicBezTo>
                      <a:pt x="12" y="21"/>
                      <a:pt x="8" y="21"/>
                      <a:pt x="6" y="20"/>
                    </a:cubicBezTo>
                    <a:cubicBezTo>
                      <a:pt x="3" y="19"/>
                      <a:pt x="2" y="16"/>
                      <a:pt x="2" y="14"/>
                    </a:cubicBezTo>
                    <a:cubicBezTo>
                      <a:pt x="1" y="12"/>
                      <a:pt x="2" y="11"/>
                      <a:pt x="3" y="10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72">
                <a:extLst>
                  <a:ext uri="{FF2B5EF4-FFF2-40B4-BE49-F238E27FC236}">
                    <a16:creationId xmlns:a16="http://schemas.microsoft.com/office/drawing/2014/main" id="{48585956-905B-4C6B-91BF-A026ADF7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" y="1172"/>
                <a:ext cx="41" cy="49"/>
              </a:xfrm>
              <a:custGeom>
                <a:avLst/>
                <a:gdLst>
                  <a:gd name="T0" fmla="*/ 10 w 18"/>
                  <a:gd name="T1" fmla="*/ 21 h 21"/>
                  <a:gd name="T2" fmla="*/ 9 w 18"/>
                  <a:gd name="T3" fmla="*/ 18 h 21"/>
                  <a:gd name="T4" fmla="*/ 2 w 18"/>
                  <a:gd name="T5" fmla="*/ 12 h 21"/>
                  <a:gd name="T6" fmla="*/ 2 w 18"/>
                  <a:gd name="T7" fmla="*/ 14 h 21"/>
                  <a:gd name="T8" fmla="*/ 6 w 18"/>
                  <a:gd name="T9" fmla="*/ 11 h 21"/>
                  <a:gd name="T10" fmla="*/ 17 w 18"/>
                  <a:gd name="T11" fmla="*/ 0 h 21"/>
                  <a:gd name="T12" fmla="*/ 5 w 18"/>
                  <a:gd name="T13" fmla="*/ 10 h 21"/>
                  <a:gd name="T14" fmla="*/ 2 w 18"/>
                  <a:gd name="T15" fmla="*/ 13 h 21"/>
                  <a:gd name="T16" fmla="*/ 0 w 18"/>
                  <a:gd name="T17" fmla="*/ 13 h 21"/>
                  <a:gd name="T18" fmla="*/ 2 w 18"/>
                  <a:gd name="T19" fmla="*/ 14 h 21"/>
                  <a:gd name="T20" fmla="*/ 8 w 18"/>
                  <a:gd name="T21" fmla="*/ 18 h 21"/>
                  <a:gd name="T22" fmla="*/ 10 w 18"/>
                  <a:gd name="T2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1">
                    <a:moveTo>
                      <a:pt x="10" y="21"/>
                    </a:moveTo>
                    <a:cubicBezTo>
                      <a:pt x="10" y="21"/>
                      <a:pt x="10" y="20"/>
                      <a:pt x="9" y="18"/>
                    </a:cubicBezTo>
                    <a:cubicBezTo>
                      <a:pt x="7" y="16"/>
                      <a:pt x="5" y="14"/>
                      <a:pt x="2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3"/>
                      <a:pt x="5" y="12"/>
                      <a:pt x="6" y="11"/>
                    </a:cubicBezTo>
                    <a:cubicBezTo>
                      <a:pt x="14" y="7"/>
                      <a:pt x="18" y="0"/>
                      <a:pt x="17" y="0"/>
                    </a:cubicBezTo>
                    <a:cubicBezTo>
                      <a:pt x="17" y="0"/>
                      <a:pt x="13" y="6"/>
                      <a:pt x="5" y="10"/>
                    </a:cubicBezTo>
                    <a:cubicBezTo>
                      <a:pt x="4" y="11"/>
                      <a:pt x="3" y="12"/>
                      <a:pt x="2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15"/>
                      <a:pt x="7" y="17"/>
                      <a:pt x="8" y="18"/>
                    </a:cubicBezTo>
                    <a:cubicBezTo>
                      <a:pt x="9" y="20"/>
                      <a:pt x="10" y="21"/>
                      <a:pt x="10" y="2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73">
                <a:extLst>
                  <a:ext uri="{FF2B5EF4-FFF2-40B4-BE49-F238E27FC236}">
                    <a16:creationId xmlns:a16="http://schemas.microsoft.com/office/drawing/2014/main" id="{FD5C6B33-8B47-4887-8578-13F6C4EC9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4" y="1177"/>
                <a:ext cx="7" cy="25"/>
              </a:xfrm>
              <a:custGeom>
                <a:avLst/>
                <a:gdLst>
                  <a:gd name="T0" fmla="*/ 2 w 3"/>
                  <a:gd name="T1" fmla="*/ 0 h 11"/>
                  <a:gd name="T2" fmla="*/ 0 w 3"/>
                  <a:gd name="T3" fmla="*/ 5 h 11"/>
                  <a:gd name="T4" fmla="*/ 2 w 3"/>
                  <a:gd name="T5" fmla="*/ 10 h 11"/>
                  <a:gd name="T6" fmla="*/ 1 w 3"/>
                  <a:gd name="T7" fmla="*/ 5 h 11"/>
                  <a:gd name="T8" fmla="*/ 2 w 3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">
                    <a:moveTo>
                      <a:pt x="2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1" y="11"/>
                      <a:pt x="2" y="10"/>
                    </a:cubicBezTo>
                    <a:cubicBezTo>
                      <a:pt x="2" y="10"/>
                      <a:pt x="1" y="8"/>
                      <a:pt x="1" y="5"/>
                    </a:cubicBezTo>
                    <a:cubicBezTo>
                      <a:pt x="2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4">
                <a:extLst>
                  <a:ext uri="{FF2B5EF4-FFF2-40B4-BE49-F238E27FC236}">
                    <a16:creationId xmlns:a16="http://schemas.microsoft.com/office/drawing/2014/main" id="{20282DA6-F1BA-41F9-9BF6-50EB75BAC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1170"/>
                <a:ext cx="310" cy="233"/>
              </a:xfrm>
              <a:custGeom>
                <a:avLst/>
                <a:gdLst>
                  <a:gd name="T0" fmla="*/ 134 w 134"/>
                  <a:gd name="T1" fmla="*/ 65 h 101"/>
                  <a:gd name="T2" fmla="*/ 104 w 134"/>
                  <a:gd name="T3" fmla="*/ 19 h 101"/>
                  <a:gd name="T4" fmla="*/ 54 w 134"/>
                  <a:gd name="T5" fmla="*/ 1 h 101"/>
                  <a:gd name="T6" fmla="*/ 6 w 134"/>
                  <a:gd name="T7" fmla="*/ 17 h 101"/>
                  <a:gd name="T8" fmla="*/ 47 w 134"/>
                  <a:gd name="T9" fmla="*/ 17 h 101"/>
                  <a:gd name="T10" fmla="*/ 52 w 134"/>
                  <a:gd name="T11" fmla="*/ 19 h 101"/>
                  <a:gd name="T12" fmla="*/ 15 w 134"/>
                  <a:gd name="T13" fmla="*/ 27 h 101"/>
                  <a:gd name="T14" fmla="*/ 17 w 134"/>
                  <a:gd name="T15" fmla="*/ 37 h 101"/>
                  <a:gd name="T16" fmla="*/ 50 w 134"/>
                  <a:gd name="T17" fmla="*/ 33 h 101"/>
                  <a:gd name="T18" fmla="*/ 18 w 134"/>
                  <a:gd name="T19" fmla="*/ 42 h 101"/>
                  <a:gd name="T20" fmla="*/ 19 w 134"/>
                  <a:gd name="T21" fmla="*/ 52 h 101"/>
                  <a:gd name="T22" fmla="*/ 51 w 134"/>
                  <a:gd name="T23" fmla="*/ 44 h 101"/>
                  <a:gd name="T24" fmla="*/ 26 w 134"/>
                  <a:gd name="T25" fmla="*/ 55 h 101"/>
                  <a:gd name="T26" fmla="*/ 30 w 134"/>
                  <a:gd name="T27" fmla="*/ 62 h 101"/>
                  <a:gd name="T28" fmla="*/ 54 w 134"/>
                  <a:gd name="T29" fmla="*/ 53 h 101"/>
                  <a:gd name="T30" fmla="*/ 62 w 134"/>
                  <a:gd name="T31" fmla="*/ 62 h 101"/>
                  <a:gd name="T32" fmla="*/ 87 w 134"/>
                  <a:gd name="T33" fmla="*/ 90 h 101"/>
                  <a:gd name="T34" fmla="*/ 112 w 134"/>
                  <a:gd name="T35" fmla="*/ 101 h 101"/>
                  <a:gd name="T36" fmla="*/ 134 w 134"/>
                  <a:gd name="T37" fmla="*/ 6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101">
                    <a:moveTo>
                      <a:pt x="134" y="65"/>
                    </a:moveTo>
                    <a:cubicBezTo>
                      <a:pt x="134" y="65"/>
                      <a:pt x="108" y="23"/>
                      <a:pt x="104" y="19"/>
                    </a:cubicBezTo>
                    <a:cubicBezTo>
                      <a:pt x="99" y="16"/>
                      <a:pt x="58" y="0"/>
                      <a:pt x="54" y="1"/>
                    </a:cubicBezTo>
                    <a:cubicBezTo>
                      <a:pt x="51" y="3"/>
                      <a:pt x="0" y="11"/>
                      <a:pt x="6" y="17"/>
                    </a:cubicBezTo>
                    <a:cubicBezTo>
                      <a:pt x="12" y="23"/>
                      <a:pt x="47" y="17"/>
                      <a:pt x="47" y="17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21" y="24"/>
                      <a:pt x="15" y="27"/>
                    </a:cubicBezTo>
                    <a:cubicBezTo>
                      <a:pt x="9" y="31"/>
                      <a:pt x="11" y="38"/>
                      <a:pt x="17" y="37"/>
                    </a:cubicBezTo>
                    <a:cubicBezTo>
                      <a:pt x="22" y="37"/>
                      <a:pt x="48" y="32"/>
                      <a:pt x="50" y="33"/>
                    </a:cubicBezTo>
                    <a:cubicBezTo>
                      <a:pt x="52" y="34"/>
                      <a:pt x="22" y="40"/>
                      <a:pt x="18" y="42"/>
                    </a:cubicBezTo>
                    <a:cubicBezTo>
                      <a:pt x="14" y="44"/>
                      <a:pt x="13" y="52"/>
                      <a:pt x="19" y="52"/>
                    </a:cubicBezTo>
                    <a:cubicBezTo>
                      <a:pt x="22" y="52"/>
                      <a:pt x="51" y="44"/>
                      <a:pt x="51" y="44"/>
                    </a:cubicBezTo>
                    <a:cubicBezTo>
                      <a:pt x="51" y="44"/>
                      <a:pt x="28" y="53"/>
                      <a:pt x="26" y="55"/>
                    </a:cubicBezTo>
                    <a:cubicBezTo>
                      <a:pt x="23" y="58"/>
                      <a:pt x="25" y="63"/>
                      <a:pt x="30" y="62"/>
                    </a:cubicBezTo>
                    <a:cubicBezTo>
                      <a:pt x="34" y="61"/>
                      <a:pt x="49" y="54"/>
                      <a:pt x="54" y="53"/>
                    </a:cubicBezTo>
                    <a:cubicBezTo>
                      <a:pt x="54" y="53"/>
                      <a:pt x="58" y="54"/>
                      <a:pt x="62" y="62"/>
                    </a:cubicBezTo>
                    <a:cubicBezTo>
                      <a:pt x="64" y="66"/>
                      <a:pt x="72" y="91"/>
                      <a:pt x="87" y="90"/>
                    </a:cubicBezTo>
                    <a:cubicBezTo>
                      <a:pt x="100" y="90"/>
                      <a:pt x="112" y="101"/>
                      <a:pt x="112" y="101"/>
                    </a:cubicBezTo>
                    <a:lnTo>
                      <a:pt x="134" y="6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75">
                <a:extLst>
                  <a:ext uri="{FF2B5EF4-FFF2-40B4-BE49-F238E27FC236}">
                    <a16:creationId xmlns:a16="http://schemas.microsoft.com/office/drawing/2014/main" id="{0F9139FB-37D5-4D83-8AD5-BD374D77C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205"/>
                <a:ext cx="146" cy="20"/>
              </a:xfrm>
              <a:custGeom>
                <a:avLst/>
                <a:gdLst>
                  <a:gd name="T0" fmla="*/ 0 w 63"/>
                  <a:gd name="T1" fmla="*/ 2 h 9"/>
                  <a:gd name="T2" fmla="*/ 9 w 63"/>
                  <a:gd name="T3" fmla="*/ 5 h 9"/>
                  <a:gd name="T4" fmla="*/ 20 w 63"/>
                  <a:gd name="T5" fmla="*/ 5 h 9"/>
                  <a:gd name="T6" fmla="*/ 32 w 63"/>
                  <a:gd name="T7" fmla="*/ 4 h 9"/>
                  <a:gd name="T8" fmla="*/ 42 w 63"/>
                  <a:gd name="T9" fmla="*/ 2 h 9"/>
                  <a:gd name="T10" fmla="*/ 41 w 63"/>
                  <a:gd name="T11" fmla="*/ 2 h 9"/>
                  <a:gd name="T12" fmla="*/ 63 w 63"/>
                  <a:gd name="T13" fmla="*/ 9 h 9"/>
                  <a:gd name="T14" fmla="*/ 42 w 63"/>
                  <a:gd name="T15" fmla="*/ 0 h 9"/>
                  <a:gd name="T16" fmla="*/ 41 w 63"/>
                  <a:gd name="T17" fmla="*/ 0 h 9"/>
                  <a:gd name="T18" fmla="*/ 41 w 63"/>
                  <a:gd name="T19" fmla="*/ 0 h 9"/>
                  <a:gd name="T20" fmla="*/ 32 w 63"/>
                  <a:gd name="T21" fmla="*/ 1 h 9"/>
                  <a:gd name="T22" fmla="*/ 20 w 63"/>
                  <a:gd name="T23" fmla="*/ 3 h 9"/>
                  <a:gd name="T24" fmla="*/ 10 w 63"/>
                  <a:gd name="T25" fmla="*/ 3 h 9"/>
                  <a:gd name="T26" fmla="*/ 0 w 63"/>
                  <a:gd name="T2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9">
                    <a:moveTo>
                      <a:pt x="0" y="2"/>
                    </a:moveTo>
                    <a:cubicBezTo>
                      <a:pt x="0" y="3"/>
                      <a:pt x="4" y="4"/>
                      <a:pt x="9" y="5"/>
                    </a:cubicBezTo>
                    <a:cubicBezTo>
                      <a:pt x="12" y="5"/>
                      <a:pt x="16" y="5"/>
                      <a:pt x="20" y="5"/>
                    </a:cubicBezTo>
                    <a:cubicBezTo>
                      <a:pt x="24" y="5"/>
                      <a:pt x="28" y="4"/>
                      <a:pt x="32" y="4"/>
                    </a:cubicBezTo>
                    <a:cubicBezTo>
                      <a:pt x="35" y="3"/>
                      <a:pt x="39" y="3"/>
                      <a:pt x="42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53" y="7"/>
                      <a:pt x="62" y="9"/>
                      <a:pt x="63" y="9"/>
                    </a:cubicBezTo>
                    <a:cubicBezTo>
                      <a:pt x="63" y="8"/>
                      <a:pt x="54" y="5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8" y="0"/>
                      <a:pt x="35" y="1"/>
                      <a:pt x="32" y="1"/>
                    </a:cubicBezTo>
                    <a:cubicBezTo>
                      <a:pt x="28" y="2"/>
                      <a:pt x="24" y="2"/>
                      <a:pt x="20" y="3"/>
                    </a:cubicBezTo>
                    <a:cubicBezTo>
                      <a:pt x="16" y="3"/>
                      <a:pt x="12" y="3"/>
                      <a:pt x="10" y="3"/>
                    </a:cubicBezTo>
                    <a:cubicBezTo>
                      <a:pt x="4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76">
                <a:extLst>
                  <a:ext uri="{FF2B5EF4-FFF2-40B4-BE49-F238E27FC236}">
                    <a16:creationId xmlns:a16="http://schemas.microsoft.com/office/drawing/2014/main" id="{CD2A89AC-9F44-4D02-90AC-B20356E1B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246"/>
                <a:ext cx="136" cy="69"/>
              </a:xfrm>
              <a:custGeom>
                <a:avLst/>
                <a:gdLst>
                  <a:gd name="T0" fmla="*/ 59 w 59"/>
                  <a:gd name="T1" fmla="*/ 27 h 30"/>
                  <a:gd name="T2" fmla="*/ 47 w 59"/>
                  <a:gd name="T3" fmla="*/ 27 h 30"/>
                  <a:gd name="T4" fmla="*/ 37 w 59"/>
                  <a:gd name="T5" fmla="*/ 19 h 30"/>
                  <a:gd name="T6" fmla="*/ 3 w 59"/>
                  <a:gd name="T7" fmla="*/ 6 h 30"/>
                  <a:gd name="T8" fmla="*/ 1 w 59"/>
                  <a:gd name="T9" fmla="*/ 2 h 30"/>
                  <a:gd name="T10" fmla="*/ 5 w 59"/>
                  <a:gd name="T11" fmla="*/ 0 h 30"/>
                  <a:gd name="T12" fmla="*/ 46 w 59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0">
                    <a:moveTo>
                      <a:pt x="59" y="27"/>
                    </a:moveTo>
                    <a:cubicBezTo>
                      <a:pt x="56" y="30"/>
                      <a:pt x="51" y="29"/>
                      <a:pt x="47" y="27"/>
                    </a:cubicBezTo>
                    <a:cubicBezTo>
                      <a:pt x="44" y="25"/>
                      <a:pt x="41" y="22"/>
                      <a:pt x="37" y="19"/>
                    </a:cubicBezTo>
                    <a:cubicBezTo>
                      <a:pt x="27" y="12"/>
                      <a:pt x="13" y="14"/>
                      <a:pt x="3" y="6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1" y="0"/>
                      <a:pt x="3" y="0"/>
                      <a:pt x="5" y="0"/>
                    </a:cubicBezTo>
                    <a:cubicBezTo>
                      <a:pt x="19" y="0"/>
                      <a:pt x="32" y="1"/>
                      <a:pt x="46" y="1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77">
                <a:extLst>
                  <a:ext uri="{FF2B5EF4-FFF2-40B4-BE49-F238E27FC236}">
                    <a16:creationId xmlns:a16="http://schemas.microsoft.com/office/drawing/2014/main" id="{01009346-D952-4197-AAE2-7A97BF0F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1241"/>
                <a:ext cx="139" cy="74"/>
              </a:xfrm>
              <a:custGeom>
                <a:avLst/>
                <a:gdLst>
                  <a:gd name="T0" fmla="*/ 47 w 60"/>
                  <a:gd name="T1" fmla="*/ 3 h 32"/>
                  <a:gd name="T2" fmla="*/ 43 w 60"/>
                  <a:gd name="T3" fmla="*/ 2 h 32"/>
                  <a:gd name="T4" fmla="*/ 31 w 60"/>
                  <a:gd name="T5" fmla="*/ 2 h 32"/>
                  <a:gd name="T6" fmla="*/ 13 w 60"/>
                  <a:gd name="T7" fmla="*/ 1 h 32"/>
                  <a:gd name="T8" fmla="*/ 7 w 60"/>
                  <a:gd name="T9" fmla="*/ 1 h 32"/>
                  <a:gd name="T10" fmla="*/ 1 w 60"/>
                  <a:gd name="T11" fmla="*/ 2 h 32"/>
                  <a:gd name="T12" fmla="*/ 1 w 60"/>
                  <a:gd name="T13" fmla="*/ 6 h 32"/>
                  <a:gd name="T14" fmla="*/ 3 w 60"/>
                  <a:gd name="T15" fmla="*/ 9 h 32"/>
                  <a:gd name="T16" fmla="*/ 8 w 60"/>
                  <a:gd name="T17" fmla="*/ 12 h 32"/>
                  <a:gd name="T18" fmla="*/ 29 w 60"/>
                  <a:gd name="T19" fmla="*/ 18 h 32"/>
                  <a:gd name="T20" fmla="*/ 38 w 60"/>
                  <a:gd name="T21" fmla="*/ 22 h 32"/>
                  <a:gd name="T22" fmla="*/ 44 w 60"/>
                  <a:gd name="T23" fmla="*/ 27 h 32"/>
                  <a:gd name="T24" fmla="*/ 56 w 60"/>
                  <a:gd name="T25" fmla="*/ 31 h 32"/>
                  <a:gd name="T26" fmla="*/ 60 w 60"/>
                  <a:gd name="T27" fmla="*/ 29 h 32"/>
                  <a:gd name="T28" fmla="*/ 56 w 60"/>
                  <a:gd name="T29" fmla="*/ 30 h 32"/>
                  <a:gd name="T30" fmla="*/ 45 w 60"/>
                  <a:gd name="T31" fmla="*/ 26 h 32"/>
                  <a:gd name="T32" fmla="*/ 39 w 60"/>
                  <a:gd name="T33" fmla="*/ 20 h 32"/>
                  <a:gd name="T34" fmla="*/ 30 w 60"/>
                  <a:gd name="T35" fmla="*/ 16 h 32"/>
                  <a:gd name="T36" fmla="*/ 9 w 60"/>
                  <a:gd name="T37" fmla="*/ 10 h 32"/>
                  <a:gd name="T38" fmla="*/ 4 w 60"/>
                  <a:gd name="T39" fmla="*/ 7 h 32"/>
                  <a:gd name="T40" fmla="*/ 3 w 60"/>
                  <a:gd name="T41" fmla="*/ 4 h 32"/>
                  <a:gd name="T42" fmla="*/ 7 w 60"/>
                  <a:gd name="T43" fmla="*/ 3 h 32"/>
                  <a:gd name="T44" fmla="*/ 13 w 60"/>
                  <a:gd name="T45" fmla="*/ 3 h 32"/>
                  <a:gd name="T46" fmla="*/ 31 w 60"/>
                  <a:gd name="T47" fmla="*/ 3 h 32"/>
                  <a:gd name="T48" fmla="*/ 43 w 60"/>
                  <a:gd name="T49" fmla="*/ 3 h 32"/>
                  <a:gd name="T50" fmla="*/ 47 w 60"/>
                  <a:gd name="T5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2">
                    <a:moveTo>
                      <a:pt x="47" y="3"/>
                    </a:moveTo>
                    <a:cubicBezTo>
                      <a:pt x="47" y="3"/>
                      <a:pt x="46" y="3"/>
                      <a:pt x="43" y="2"/>
                    </a:cubicBezTo>
                    <a:cubicBezTo>
                      <a:pt x="40" y="2"/>
                      <a:pt x="36" y="2"/>
                      <a:pt x="31" y="2"/>
                    </a:cubicBezTo>
                    <a:cubicBezTo>
                      <a:pt x="25" y="2"/>
                      <a:pt x="19" y="1"/>
                      <a:pt x="13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6" y="1"/>
                      <a:pt x="4" y="0"/>
                      <a:pt x="1" y="2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4" y="10"/>
                      <a:pt x="6" y="11"/>
                      <a:pt x="8" y="12"/>
                    </a:cubicBezTo>
                    <a:cubicBezTo>
                      <a:pt x="15" y="15"/>
                      <a:pt x="23" y="16"/>
                      <a:pt x="29" y="18"/>
                    </a:cubicBezTo>
                    <a:cubicBezTo>
                      <a:pt x="32" y="19"/>
                      <a:pt x="35" y="20"/>
                      <a:pt x="38" y="22"/>
                    </a:cubicBezTo>
                    <a:cubicBezTo>
                      <a:pt x="40" y="24"/>
                      <a:pt x="42" y="25"/>
                      <a:pt x="44" y="27"/>
                    </a:cubicBezTo>
                    <a:cubicBezTo>
                      <a:pt x="48" y="31"/>
                      <a:pt x="53" y="32"/>
                      <a:pt x="56" y="31"/>
                    </a:cubicBezTo>
                    <a:cubicBezTo>
                      <a:pt x="59" y="31"/>
                      <a:pt x="60" y="29"/>
                      <a:pt x="60" y="29"/>
                    </a:cubicBezTo>
                    <a:cubicBezTo>
                      <a:pt x="60" y="29"/>
                      <a:pt x="58" y="30"/>
                      <a:pt x="56" y="30"/>
                    </a:cubicBezTo>
                    <a:cubicBezTo>
                      <a:pt x="53" y="31"/>
                      <a:pt x="49" y="29"/>
                      <a:pt x="45" y="26"/>
                    </a:cubicBezTo>
                    <a:cubicBezTo>
                      <a:pt x="43" y="24"/>
                      <a:pt x="41" y="22"/>
                      <a:pt x="39" y="20"/>
                    </a:cubicBezTo>
                    <a:cubicBezTo>
                      <a:pt x="36" y="18"/>
                      <a:pt x="33" y="17"/>
                      <a:pt x="30" y="16"/>
                    </a:cubicBezTo>
                    <a:cubicBezTo>
                      <a:pt x="23" y="14"/>
                      <a:pt x="16" y="13"/>
                      <a:pt x="9" y="10"/>
                    </a:cubicBezTo>
                    <a:cubicBezTo>
                      <a:pt x="7" y="9"/>
                      <a:pt x="6" y="8"/>
                      <a:pt x="4" y="7"/>
                    </a:cubicBezTo>
                    <a:cubicBezTo>
                      <a:pt x="3" y="6"/>
                      <a:pt x="2" y="4"/>
                      <a:pt x="3" y="4"/>
                    </a:cubicBezTo>
                    <a:cubicBezTo>
                      <a:pt x="4" y="3"/>
                      <a:pt x="6" y="3"/>
                      <a:pt x="7" y="3"/>
                    </a:cubicBezTo>
                    <a:cubicBezTo>
                      <a:pt x="9" y="3"/>
                      <a:pt x="11" y="3"/>
                      <a:pt x="13" y="3"/>
                    </a:cubicBezTo>
                    <a:cubicBezTo>
                      <a:pt x="19" y="3"/>
                      <a:pt x="25" y="3"/>
                      <a:pt x="31" y="3"/>
                    </a:cubicBezTo>
                    <a:cubicBezTo>
                      <a:pt x="36" y="3"/>
                      <a:pt x="40" y="3"/>
                      <a:pt x="43" y="3"/>
                    </a:cubicBezTo>
                    <a:cubicBezTo>
                      <a:pt x="46" y="3"/>
                      <a:pt x="47" y="3"/>
                      <a:pt x="47" y="3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78">
                <a:extLst>
                  <a:ext uri="{FF2B5EF4-FFF2-40B4-BE49-F238E27FC236}">
                    <a16:creationId xmlns:a16="http://schemas.microsoft.com/office/drawing/2014/main" id="{0E0E3CE9-D4E6-4197-BEFC-8D130BBEE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3" y="3482"/>
                <a:ext cx="277" cy="464"/>
              </a:xfrm>
              <a:custGeom>
                <a:avLst/>
                <a:gdLst>
                  <a:gd name="T0" fmla="*/ 44 w 120"/>
                  <a:gd name="T1" fmla="*/ 0 h 201"/>
                  <a:gd name="T2" fmla="*/ 34 w 120"/>
                  <a:gd name="T3" fmla="*/ 105 h 201"/>
                  <a:gd name="T4" fmla="*/ 3 w 120"/>
                  <a:gd name="T5" fmla="*/ 186 h 201"/>
                  <a:gd name="T6" fmla="*/ 9 w 120"/>
                  <a:gd name="T7" fmla="*/ 200 h 201"/>
                  <a:gd name="T8" fmla="*/ 19 w 120"/>
                  <a:gd name="T9" fmla="*/ 198 h 201"/>
                  <a:gd name="T10" fmla="*/ 102 w 120"/>
                  <a:gd name="T11" fmla="*/ 127 h 201"/>
                  <a:gd name="T12" fmla="*/ 120 w 120"/>
                  <a:gd name="T13" fmla="*/ 17 h 201"/>
                  <a:gd name="T14" fmla="*/ 44 w 120"/>
                  <a:gd name="T1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201">
                    <a:moveTo>
                      <a:pt x="44" y="0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" y="186"/>
                      <a:pt x="3" y="186"/>
                      <a:pt x="3" y="186"/>
                    </a:cubicBezTo>
                    <a:cubicBezTo>
                      <a:pt x="0" y="191"/>
                      <a:pt x="3" y="198"/>
                      <a:pt x="9" y="200"/>
                    </a:cubicBezTo>
                    <a:cubicBezTo>
                      <a:pt x="13" y="201"/>
                      <a:pt x="16" y="200"/>
                      <a:pt x="19" y="198"/>
                    </a:cubicBezTo>
                    <a:cubicBezTo>
                      <a:pt x="37" y="185"/>
                      <a:pt x="102" y="135"/>
                      <a:pt x="102" y="127"/>
                    </a:cubicBezTo>
                    <a:cubicBezTo>
                      <a:pt x="102" y="118"/>
                      <a:pt x="120" y="17"/>
                      <a:pt x="120" y="17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79">
                <a:extLst>
                  <a:ext uri="{FF2B5EF4-FFF2-40B4-BE49-F238E27FC236}">
                    <a16:creationId xmlns:a16="http://schemas.microsoft.com/office/drawing/2014/main" id="{D6A7EEFC-FECD-438F-AFA5-2763DD6CC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4" y="3759"/>
                <a:ext cx="217" cy="185"/>
              </a:xfrm>
              <a:custGeom>
                <a:avLst/>
                <a:gdLst>
                  <a:gd name="T0" fmla="*/ 92 w 94"/>
                  <a:gd name="T1" fmla="*/ 9 h 80"/>
                  <a:gd name="T2" fmla="*/ 10 w 94"/>
                  <a:gd name="T3" fmla="*/ 78 h 80"/>
                  <a:gd name="T4" fmla="*/ 4 w 94"/>
                  <a:gd name="T5" fmla="*/ 80 h 80"/>
                  <a:gd name="T6" fmla="*/ 0 w 94"/>
                  <a:gd name="T7" fmla="*/ 80 h 80"/>
                  <a:gd name="T8" fmla="*/ 4 w 94"/>
                  <a:gd name="T9" fmla="*/ 80 h 80"/>
                  <a:gd name="T10" fmla="*/ 11 w 94"/>
                  <a:gd name="T11" fmla="*/ 78 h 80"/>
                  <a:gd name="T12" fmla="*/ 88 w 94"/>
                  <a:gd name="T13" fmla="*/ 14 h 80"/>
                  <a:gd name="T14" fmla="*/ 92 w 94"/>
                  <a:gd name="T15" fmla="*/ 9 h 80"/>
                  <a:gd name="T16" fmla="*/ 94 w 94"/>
                  <a:gd name="T17" fmla="*/ 0 h 80"/>
                  <a:gd name="T18" fmla="*/ 94 w 94"/>
                  <a:gd name="T19" fmla="*/ 0 h 80"/>
                  <a:gd name="T20" fmla="*/ 93 w 94"/>
                  <a:gd name="T21" fmla="*/ 6 h 80"/>
                  <a:gd name="T22" fmla="*/ 93 w 94"/>
                  <a:gd name="T23" fmla="*/ 4 h 80"/>
                  <a:gd name="T24" fmla="*/ 94 w 94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80">
                    <a:moveTo>
                      <a:pt x="92" y="9"/>
                    </a:moveTo>
                    <a:cubicBezTo>
                      <a:pt x="83" y="22"/>
                      <a:pt x="27" y="66"/>
                      <a:pt x="10" y="78"/>
                    </a:cubicBezTo>
                    <a:cubicBezTo>
                      <a:pt x="8" y="80"/>
                      <a:pt x="6" y="80"/>
                      <a:pt x="4" y="80"/>
                    </a:cubicBezTo>
                    <a:cubicBezTo>
                      <a:pt x="3" y="80"/>
                      <a:pt x="2" y="80"/>
                      <a:pt x="0" y="80"/>
                    </a:cubicBezTo>
                    <a:cubicBezTo>
                      <a:pt x="2" y="80"/>
                      <a:pt x="3" y="80"/>
                      <a:pt x="4" y="80"/>
                    </a:cubicBezTo>
                    <a:cubicBezTo>
                      <a:pt x="6" y="80"/>
                      <a:pt x="9" y="80"/>
                      <a:pt x="11" y="78"/>
                    </a:cubicBezTo>
                    <a:cubicBezTo>
                      <a:pt x="60" y="40"/>
                      <a:pt x="81" y="21"/>
                      <a:pt x="88" y="14"/>
                    </a:cubicBezTo>
                    <a:cubicBezTo>
                      <a:pt x="90" y="13"/>
                      <a:pt x="91" y="11"/>
                      <a:pt x="92" y="9"/>
                    </a:cubicBezTo>
                    <a:moveTo>
                      <a:pt x="94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2"/>
                      <a:pt x="93" y="4"/>
                      <a:pt x="93" y="6"/>
                    </a:cubicBezTo>
                    <a:cubicBezTo>
                      <a:pt x="93" y="5"/>
                      <a:pt x="93" y="5"/>
                      <a:pt x="93" y="4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80">
                <a:extLst>
                  <a:ext uri="{FF2B5EF4-FFF2-40B4-BE49-F238E27FC236}">
                    <a16:creationId xmlns:a16="http://schemas.microsoft.com/office/drawing/2014/main" id="{08432B13-B91B-4E14-BC54-ADCF7A62B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" y="3759"/>
                <a:ext cx="217" cy="185"/>
              </a:xfrm>
              <a:custGeom>
                <a:avLst/>
                <a:gdLst>
                  <a:gd name="T0" fmla="*/ 94 w 94"/>
                  <a:gd name="T1" fmla="*/ 0 h 80"/>
                  <a:gd name="T2" fmla="*/ 0 w 94"/>
                  <a:gd name="T3" fmla="*/ 80 h 80"/>
                  <a:gd name="T4" fmla="*/ 0 w 94"/>
                  <a:gd name="T5" fmla="*/ 80 h 80"/>
                  <a:gd name="T6" fmla="*/ 4 w 94"/>
                  <a:gd name="T7" fmla="*/ 80 h 80"/>
                  <a:gd name="T8" fmla="*/ 10 w 94"/>
                  <a:gd name="T9" fmla="*/ 78 h 80"/>
                  <a:gd name="T10" fmla="*/ 92 w 94"/>
                  <a:gd name="T11" fmla="*/ 9 h 80"/>
                  <a:gd name="T12" fmla="*/ 93 w 94"/>
                  <a:gd name="T13" fmla="*/ 6 h 80"/>
                  <a:gd name="T14" fmla="*/ 94 w 94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80">
                    <a:moveTo>
                      <a:pt x="94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3" y="80"/>
                      <a:pt x="4" y="80"/>
                    </a:cubicBezTo>
                    <a:cubicBezTo>
                      <a:pt x="6" y="80"/>
                      <a:pt x="8" y="80"/>
                      <a:pt x="10" y="78"/>
                    </a:cubicBezTo>
                    <a:cubicBezTo>
                      <a:pt x="27" y="66"/>
                      <a:pt x="83" y="22"/>
                      <a:pt x="92" y="9"/>
                    </a:cubicBezTo>
                    <a:cubicBezTo>
                      <a:pt x="93" y="8"/>
                      <a:pt x="93" y="7"/>
                      <a:pt x="93" y="6"/>
                    </a:cubicBezTo>
                    <a:cubicBezTo>
                      <a:pt x="93" y="4"/>
                      <a:pt x="94" y="2"/>
                      <a:pt x="94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81">
                <a:extLst>
                  <a:ext uri="{FF2B5EF4-FFF2-40B4-BE49-F238E27FC236}">
                    <a16:creationId xmlns:a16="http://schemas.microsoft.com/office/drawing/2014/main" id="{86D32091-81C6-42CD-9B25-145452510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0" y="3674"/>
                <a:ext cx="32" cy="27"/>
              </a:xfrm>
              <a:custGeom>
                <a:avLst/>
                <a:gdLst>
                  <a:gd name="T0" fmla="*/ 4 w 14"/>
                  <a:gd name="T1" fmla="*/ 1 h 12"/>
                  <a:gd name="T2" fmla="*/ 4 w 14"/>
                  <a:gd name="T3" fmla="*/ 1 h 12"/>
                  <a:gd name="T4" fmla="*/ 4 w 14"/>
                  <a:gd name="T5" fmla="*/ 1 h 12"/>
                  <a:gd name="T6" fmla="*/ 7 w 14"/>
                  <a:gd name="T7" fmla="*/ 0 h 12"/>
                  <a:gd name="T8" fmla="*/ 4 w 14"/>
                  <a:gd name="T9" fmla="*/ 1 h 12"/>
                  <a:gd name="T10" fmla="*/ 2 w 14"/>
                  <a:gd name="T11" fmla="*/ 9 h 12"/>
                  <a:gd name="T12" fmla="*/ 7 w 14"/>
                  <a:gd name="T13" fmla="*/ 12 h 12"/>
                  <a:gd name="T14" fmla="*/ 10 w 14"/>
                  <a:gd name="T15" fmla="*/ 12 h 12"/>
                  <a:gd name="T16" fmla="*/ 13 w 14"/>
                  <a:gd name="T17" fmla="*/ 3 h 12"/>
                  <a:gd name="T18" fmla="*/ 7 w 14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1" y="3"/>
                      <a:pt x="0" y="6"/>
                      <a:pt x="2" y="9"/>
                    </a:cubicBezTo>
                    <a:cubicBezTo>
                      <a:pt x="3" y="11"/>
                      <a:pt x="5" y="12"/>
                      <a:pt x="7" y="12"/>
                    </a:cubicBezTo>
                    <a:cubicBezTo>
                      <a:pt x="8" y="12"/>
                      <a:pt x="9" y="12"/>
                      <a:pt x="10" y="12"/>
                    </a:cubicBezTo>
                    <a:cubicBezTo>
                      <a:pt x="13" y="10"/>
                      <a:pt x="14" y="6"/>
                      <a:pt x="13" y="3"/>
                    </a:cubicBezTo>
                    <a:cubicBezTo>
                      <a:pt x="11" y="1"/>
                      <a:pt x="9" y="0"/>
                      <a:pt x="7" y="0"/>
                    </a:cubicBezTo>
                  </a:path>
                </a:pathLst>
              </a:custGeom>
              <a:solidFill>
                <a:srgbClr val="F6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82">
                <a:extLst>
                  <a:ext uri="{FF2B5EF4-FFF2-40B4-BE49-F238E27FC236}">
                    <a16:creationId xmlns:a16="http://schemas.microsoft.com/office/drawing/2014/main" id="{04E3082D-B4A8-44BB-A5FB-8A79B5281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3812"/>
                <a:ext cx="48" cy="33"/>
              </a:xfrm>
              <a:custGeom>
                <a:avLst/>
                <a:gdLst>
                  <a:gd name="T0" fmla="*/ 21 w 21"/>
                  <a:gd name="T1" fmla="*/ 14 h 14"/>
                  <a:gd name="T2" fmla="*/ 12 w 21"/>
                  <a:gd name="T3" fmla="*/ 5 h 14"/>
                  <a:gd name="T4" fmla="*/ 1 w 21"/>
                  <a:gd name="T5" fmla="*/ 1 h 14"/>
                  <a:gd name="T6" fmla="*/ 4 w 21"/>
                  <a:gd name="T7" fmla="*/ 0 h 14"/>
                  <a:gd name="T8" fmla="*/ 14 w 21"/>
                  <a:gd name="T9" fmla="*/ 3 h 14"/>
                  <a:gd name="T10" fmla="*/ 20 w 21"/>
                  <a:gd name="T11" fmla="*/ 10 h 14"/>
                  <a:gd name="T12" fmla="*/ 21 w 2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21" y="14"/>
                    </a:moveTo>
                    <a:cubicBezTo>
                      <a:pt x="20" y="14"/>
                      <a:pt x="18" y="8"/>
                      <a:pt x="12" y="5"/>
                    </a:cubicBezTo>
                    <a:cubicBezTo>
                      <a:pt x="7" y="1"/>
                      <a:pt x="1" y="2"/>
                      <a:pt x="1" y="1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" y="0"/>
                      <a:pt x="10" y="1"/>
                      <a:pt x="14" y="3"/>
                    </a:cubicBezTo>
                    <a:cubicBezTo>
                      <a:pt x="17" y="5"/>
                      <a:pt x="19" y="8"/>
                      <a:pt x="20" y="10"/>
                    </a:cubicBezTo>
                    <a:cubicBezTo>
                      <a:pt x="21" y="12"/>
                      <a:pt x="21" y="14"/>
                      <a:pt x="21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38F2CF9F-33E3-4BA0-98D9-50CBD993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" y="3851"/>
                <a:ext cx="46" cy="24"/>
              </a:xfrm>
              <a:custGeom>
                <a:avLst/>
                <a:gdLst>
                  <a:gd name="T0" fmla="*/ 20 w 20"/>
                  <a:gd name="T1" fmla="*/ 10 h 10"/>
                  <a:gd name="T2" fmla="*/ 11 w 20"/>
                  <a:gd name="T3" fmla="*/ 4 h 10"/>
                  <a:gd name="T4" fmla="*/ 1 w 20"/>
                  <a:gd name="T5" fmla="*/ 2 h 10"/>
                  <a:gd name="T6" fmla="*/ 12 w 20"/>
                  <a:gd name="T7" fmla="*/ 2 h 10"/>
                  <a:gd name="T8" fmla="*/ 20 w 2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20" y="10"/>
                    </a:moveTo>
                    <a:cubicBezTo>
                      <a:pt x="19" y="10"/>
                      <a:pt x="16" y="7"/>
                      <a:pt x="11" y="4"/>
                    </a:cubicBezTo>
                    <a:cubicBezTo>
                      <a:pt x="6" y="2"/>
                      <a:pt x="1" y="3"/>
                      <a:pt x="1" y="2"/>
                    </a:cubicBezTo>
                    <a:cubicBezTo>
                      <a:pt x="0" y="1"/>
                      <a:pt x="6" y="0"/>
                      <a:pt x="12" y="2"/>
                    </a:cubicBezTo>
                    <a:cubicBezTo>
                      <a:pt x="18" y="5"/>
                      <a:pt x="20" y="10"/>
                      <a:pt x="2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4">
                <a:extLst>
                  <a:ext uri="{FF2B5EF4-FFF2-40B4-BE49-F238E27FC236}">
                    <a16:creationId xmlns:a16="http://schemas.microsoft.com/office/drawing/2014/main" id="{FC1F2019-C0C4-48F3-973A-A9ED83140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3768"/>
                <a:ext cx="67" cy="40"/>
              </a:xfrm>
              <a:custGeom>
                <a:avLst/>
                <a:gdLst>
                  <a:gd name="T0" fmla="*/ 29 w 29"/>
                  <a:gd name="T1" fmla="*/ 16 h 17"/>
                  <a:gd name="T2" fmla="*/ 16 w 29"/>
                  <a:gd name="T3" fmla="*/ 7 h 17"/>
                  <a:gd name="T4" fmla="*/ 0 w 29"/>
                  <a:gd name="T5" fmla="*/ 2 h 17"/>
                  <a:gd name="T6" fmla="*/ 17 w 29"/>
                  <a:gd name="T7" fmla="*/ 5 h 17"/>
                  <a:gd name="T8" fmla="*/ 29 w 2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16"/>
                    </a:moveTo>
                    <a:cubicBezTo>
                      <a:pt x="28" y="17"/>
                      <a:pt x="23" y="11"/>
                      <a:pt x="16" y="7"/>
                    </a:cubicBezTo>
                    <a:cubicBezTo>
                      <a:pt x="8" y="3"/>
                      <a:pt x="0" y="2"/>
                      <a:pt x="0" y="2"/>
                    </a:cubicBezTo>
                    <a:cubicBezTo>
                      <a:pt x="0" y="1"/>
                      <a:pt x="8" y="0"/>
                      <a:pt x="17" y="5"/>
                    </a:cubicBezTo>
                    <a:cubicBezTo>
                      <a:pt x="25" y="9"/>
                      <a:pt x="29" y="16"/>
                      <a:pt x="29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5">
                <a:extLst>
                  <a:ext uri="{FF2B5EF4-FFF2-40B4-BE49-F238E27FC236}">
                    <a16:creationId xmlns:a16="http://schemas.microsoft.com/office/drawing/2014/main" id="{8B1EB42B-7085-4E30-A53E-86E23C036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3718"/>
                <a:ext cx="62" cy="16"/>
              </a:xfrm>
              <a:custGeom>
                <a:avLst/>
                <a:gdLst>
                  <a:gd name="T0" fmla="*/ 27 w 27"/>
                  <a:gd name="T1" fmla="*/ 7 h 7"/>
                  <a:gd name="T2" fmla="*/ 14 w 27"/>
                  <a:gd name="T3" fmla="*/ 3 h 7"/>
                  <a:gd name="T4" fmla="*/ 0 w 27"/>
                  <a:gd name="T5" fmla="*/ 3 h 7"/>
                  <a:gd name="T6" fmla="*/ 14 w 27"/>
                  <a:gd name="T7" fmla="*/ 1 h 7"/>
                  <a:gd name="T8" fmla="*/ 27 w 2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cubicBezTo>
                      <a:pt x="27" y="7"/>
                      <a:pt x="21" y="4"/>
                      <a:pt x="14" y="3"/>
                    </a:cubicBezTo>
                    <a:cubicBezTo>
                      <a:pt x="6" y="2"/>
                      <a:pt x="0" y="3"/>
                      <a:pt x="0" y="3"/>
                    </a:cubicBezTo>
                    <a:cubicBezTo>
                      <a:pt x="0" y="2"/>
                      <a:pt x="6" y="0"/>
                      <a:pt x="14" y="1"/>
                    </a:cubicBezTo>
                    <a:cubicBezTo>
                      <a:pt x="22" y="2"/>
                      <a:pt x="27" y="6"/>
                      <a:pt x="27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6">
                <a:extLst>
                  <a:ext uri="{FF2B5EF4-FFF2-40B4-BE49-F238E27FC236}">
                    <a16:creationId xmlns:a16="http://schemas.microsoft.com/office/drawing/2014/main" id="{77EEA2DB-40C4-441D-8EDE-BFB198101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3646"/>
                <a:ext cx="67" cy="19"/>
              </a:xfrm>
              <a:custGeom>
                <a:avLst/>
                <a:gdLst>
                  <a:gd name="T0" fmla="*/ 29 w 29"/>
                  <a:gd name="T1" fmla="*/ 7 h 8"/>
                  <a:gd name="T2" fmla="*/ 15 w 29"/>
                  <a:gd name="T3" fmla="*/ 3 h 8"/>
                  <a:gd name="T4" fmla="*/ 1 w 29"/>
                  <a:gd name="T5" fmla="*/ 5 h 8"/>
                  <a:gd name="T6" fmla="*/ 4 w 29"/>
                  <a:gd name="T7" fmla="*/ 2 h 8"/>
                  <a:gd name="T8" fmla="*/ 15 w 29"/>
                  <a:gd name="T9" fmla="*/ 1 h 8"/>
                  <a:gd name="T10" fmla="*/ 25 w 29"/>
                  <a:gd name="T11" fmla="*/ 4 h 8"/>
                  <a:gd name="T12" fmla="*/ 29 w 2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9" y="7"/>
                    </a:moveTo>
                    <a:cubicBezTo>
                      <a:pt x="28" y="8"/>
                      <a:pt x="23" y="4"/>
                      <a:pt x="15" y="3"/>
                    </a:cubicBezTo>
                    <a:cubicBezTo>
                      <a:pt x="7" y="2"/>
                      <a:pt x="1" y="5"/>
                      <a:pt x="1" y="5"/>
                    </a:cubicBezTo>
                    <a:cubicBezTo>
                      <a:pt x="0" y="5"/>
                      <a:pt x="2" y="3"/>
                      <a:pt x="4" y="2"/>
                    </a:cubicBezTo>
                    <a:cubicBezTo>
                      <a:pt x="7" y="1"/>
                      <a:pt x="11" y="0"/>
                      <a:pt x="15" y="1"/>
                    </a:cubicBezTo>
                    <a:cubicBezTo>
                      <a:pt x="19" y="1"/>
                      <a:pt x="23" y="2"/>
                      <a:pt x="25" y="4"/>
                    </a:cubicBezTo>
                    <a:cubicBezTo>
                      <a:pt x="28" y="6"/>
                      <a:pt x="29" y="7"/>
                      <a:pt x="29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5CF1C588-236B-4799-90B7-FA5BDFA34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3593"/>
                <a:ext cx="74" cy="46"/>
              </a:xfrm>
              <a:custGeom>
                <a:avLst/>
                <a:gdLst>
                  <a:gd name="T0" fmla="*/ 16 w 32"/>
                  <a:gd name="T1" fmla="*/ 20 h 20"/>
                  <a:gd name="T2" fmla="*/ 16 w 32"/>
                  <a:gd name="T3" fmla="*/ 16 h 20"/>
                  <a:gd name="T4" fmla="*/ 20 w 32"/>
                  <a:gd name="T5" fmla="*/ 6 h 20"/>
                  <a:gd name="T6" fmla="*/ 26 w 32"/>
                  <a:gd name="T7" fmla="*/ 1 h 20"/>
                  <a:gd name="T8" fmla="*/ 31 w 32"/>
                  <a:gd name="T9" fmla="*/ 2 h 20"/>
                  <a:gd name="T10" fmla="*/ 32 w 32"/>
                  <a:gd name="T11" fmla="*/ 7 h 20"/>
                  <a:gd name="T12" fmla="*/ 17 w 32"/>
                  <a:gd name="T13" fmla="*/ 20 h 20"/>
                  <a:gd name="T14" fmla="*/ 1 w 32"/>
                  <a:gd name="T15" fmla="*/ 9 h 20"/>
                  <a:gd name="T16" fmla="*/ 1 w 32"/>
                  <a:gd name="T17" fmla="*/ 4 h 20"/>
                  <a:gd name="T18" fmla="*/ 6 w 32"/>
                  <a:gd name="T19" fmla="*/ 2 h 20"/>
                  <a:gd name="T20" fmla="*/ 12 w 32"/>
                  <a:gd name="T21" fmla="*/ 6 h 20"/>
                  <a:gd name="T22" fmla="*/ 19 w 32"/>
                  <a:gd name="T23" fmla="*/ 15 h 20"/>
                  <a:gd name="T24" fmla="*/ 20 w 32"/>
                  <a:gd name="T25" fmla="*/ 19 h 20"/>
                  <a:gd name="T26" fmla="*/ 11 w 32"/>
                  <a:gd name="T27" fmla="*/ 7 h 20"/>
                  <a:gd name="T28" fmla="*/ 6 w 32"/>
                  <a:gd name="T29" fmla="*/ 4 h 20"/>
                  <a:gd name="T30" fmla="*/ 3 w 32"/>
                  <a:gd name="T31" fmla="*/ 5 h 20"/>
                  <a:gd name="T32" fmla="*/ 3 w 32"/>
                  <a:gd name="T33" fmla="*/ 8 h 20"/>
                  <a:gd name="T34" fmla="*/ 17 w 32"/>
                  <a:gd name="T35" fmla="*/ 18 h 20"/>
                  <a:gd name="T36" fmla="*/ 30 w 32"/>
                  <a:gd name="T37" fmla="*/ 7 h 20"/>
                  <a:gd name="T38" fmla="*/ 29 w 32"/>
                  <a:gd name="T39" fmla="*/ 4 h 20"/>
                  <a:gd name="T40" fmla="*/ 27 w 32"/>
                  <a:gd name="T41" fmla="*/ 3 h 20"/>
                  <a:gd name="T42" fmla="*/ 22 w 32"/>
                  <a:gd name="T43" fmla="*/ 7 h 20"/>
                  <a:gd name="T44" fmla="*/ 16 w 32"/>
                  <a:gd name="T4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20">
                    <a:moveTo>
                      <a:pt x="16" y="20"/>
                    </a:moveTo>
                    <a:cubicBezTo>
                      <a:pt x="16" y="20"/>
                      <a:pt x="16" y="19"/>
                      <a:pt x="16" y="16"/>
                    </a:cubicBezTo>
                    <a:cubicBezTo>
                      <a:pt x="17" y="14"/>
                      <a:pt x="18" y="10"/>
                      <a:pt x="20" y="6"/>
                    </a:cubicBezTo>
                    <a:cubicBezTo>
                      <a:pt x="22" y="4"/>
                      <a:pt x="23" y="2"/>
                      <a:pt x="26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2" y="4"/>
                      <a:pt x="32" y="6"/>
                      <a:pt x="32" y="7"/>
                    </a:cubicBezTo>
                    <a:cubicBezTo>
                      <a:pt x="31" y="14"/>
                      <a:pt x="25" y="20"/>
                      <a:pt x="17" y="20"/>
                    </a:cubicBezTo>
                    <a:cubicBezTo>
                      <a:pt x="10" y="20"/>
                      <a:pt x="3" y="15"/>
                      <a:pt x="1" y="9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2" y="2"/>
                      <a:pt x="5" y="1"/>
                      <a:pt x="6" y="2"/>
                    </a:cubicBezTo>
                    <a:cubicBezTo>
                      <a:pt x="9" y="3"/>
                      <a:pt x="11" y="5"/>
                      <a:pt x="12" y="6"/>
                    </a:cubicBezTo>
                    <a:cubicBezTo>
                      <a:pt x="16" y="10"/>
                      <a:pt x="18" y="13"/>
                      <a:pt x="19" y="15"/>
                    </a:cubicBezTo>
                    <a:cubicBezTo>
                      <a:pt x="20" y="18"/>
                      <a:pt x="20" y="19"/>
                      <a:pt x="20" y="19"/>
                    </a:cubicBezTo>
                    <a:cubicBezTo>
                      <a:pt x="19" y="19"/>
                      <a:pt x="18" y="14"/>
                      <a:pt x="11" y="7"/>
                    </a:cubicBezTo>
                    <a:cubicBezTo>
                      <a:pt x="10" y="6"/>
                      <a:pt x="8" y="4"/>
                      <a:pt x="6" y="4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5" y="13"/>
                      <a:pt x="11" y="18"/>
                      <a:pt x="17" y="18"/>
                    </a:cubicBezTo>
                    <a:cubicBezTo>
                      <a:pt x="24" y="18"/>
                      <a:pt x="29" y="12"/>
                      <a:pt x="30" y="7"/>
                    </a:cubicBezTo>
                    <a:cubicBezTo>
                      <a:pt x="30" y="6"/>
                      <a:pt x="30" y="4"/>
                      <a:pt x="29" y="4"/>
                    </a:cubicBezTo>
                    <a:cubicBezTo>
                      <a:pt x="29" y="3"/>
                      <a:pt x="28" y="2"/>
                      <a:pt x="27" y="3"/>
                    </a:cubicBezTo>
                    <a:cubicBezTo>
                      <a:pt x="25" y="3"/>
                      <a:pt x="23" y="5"/>
                      <a:pt x="22" y="7"/>
                    </a:cubicBezTo>
                    <a:cubicBezTo>
                      <a:pt x="16" y="14"/>
                      <a:pt x="16" y="20"/>
                      <a:pt x="16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8">
                <a:extLst>
                  <a:ext uri="{FF2B5EF4-FFF2-40B4-BE49-F238E27FC236}">
                    <a16:creationId xmlns:a16="http://schemas.microsoft.com/office/drawing/2014/main" id="{BA056926-846E-4AE2-981F-533E88856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" y="1855"/>
                <a:ext cx="443" cy="1803"/>
              </a:xfrm>
              <a:custGeom>
                <a:avLst/>
                <a:gdLst>
                  <a:gd name="T0" fmla="*/ 113 w 192"/>
                  <a:gd name="T1" fmla="*/ 766 h 781"/>
                  <a:gd name="T2" fmla="*/ 192 w 192"/>
                  <a:gd name="T3" fmla="*/ 145 h 781"/>
                  <a:gd name="T4" fmla="*/ 167 w 192"/>
                  <a:gd name="T5" fmla="*/ 0 h 781"/>
                  <a:gd name="T6" fmla="*/ 18 w 192"/>
                  <a:gd name="T7" fmla="*/ 8 h 781"/>
                  <a:gd name="T8" fmla="*/ 0 w 192"/>
                  <a:gd name="T9" fmla="*/ 755 h 781"/>
                  <a:gd name="T10" fmla="*/ 9 w 192"/>
                  <a:gd name="T11" fmla="*/ 766 h 781"/>
                  <a:gd name="T12" fmla="*/ 95 w 192"/>
                  <a:gd name="T13" fmla="*/ 780 h 781"/>
                  <a:gd name="T14" fmla="*/ 113 w 192"/>
                  <a:gd name="T15" fmla="*/ 766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781">
                    <a:moveTo>
                      <a:pt x="113" y="766"/>
                    </a:moveTo>
                    <a:cubicBezTo>
                      <a:pt x="192" y="145"/>
                      <a:pt x="192" y="145"/>
                      <a:pt x="192" y="14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0" y="755"/>
                      <a:pt x="0" y="755"/>
                      <a:pt x="0" y="755"/>
                    </a:cubicBezTo>
                    <a:cubicBezTo>
                      <a:pt x="0" y="761"/>
                      <a:pt x="4" y="765"/>
                      <a:pt x="9" y="766"/>
                    </a:cubicBezTo>
                    <a:cubicBezTo>
                      <a:pt x="95" y="780"/>
                      <a:pt x="95" y="780"/>
                      <a:pt x="95" y="780"/>
                    </a:cubicBezTo>
                    <a:cubicBezTo>
                      <a:pt x="104" y="781"/>
                      <a:pt x="112" y="775"/>
                      <a:pt x="113" y="76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89">
                <a:extLst>
                  <a:ext uri="{FF2B5EF4-FFF2-40B4-BE49-F238E27FC236}">
                    <a16:creationId xmlns:a16="http://schemas.microsoft.com/office/drawing/2014/main" id="{0F235EB8-F9DC-452B-9790-FB3FE91F2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8" y="1784"/>
                <a:ext cx="864" cy="1135"/>
              </a:xfrm>
              <a:custGeom>
                <a:avLst/>
                <a:gdLst>
                  <a:gd name="T0" fmla="*/ 62 w 374"/>
                  <a:gd name="T1" fmla="*/ 196 h 492"/>
                  <a:gd name="T2" fmla="*/ 205 w 374"/>
                  <a:gd name="T3" fmla="*/ 338 h 492"/>
                  <a:gd name="T4" fmla="*/ 0 w 374"/>
                  <a:gd name="T5" fmla="*/ 388 h 492"/>
                  <a:gd name="T6" fmla="*/ 14 w 374"/>
                  <a:gd name="T7" fmla="*/ 492 h 492"/>
                  <a:gd name="T8" fmla="*/ 292 w 374"/>
                  <a:gd name="T9" fmla="*/ 454 h 492"/>
                  <a:gd name="T10" fmla="*/ 352 w 374"/>
                  <a:gd name="T11" fmla="*/ 418 h 492"/>
                  <a:gd name="T12" fmla="*/ 353 w 374"/>
                  <a:gd name="T13" fmla="*/ 318 h 492"/>
                  <a:gd name="T14" fmla="*/ 136 w 374"/>
                  <a:gd name="T15" fmla="*/ 0 h 492"/>
                  <a:gd name="T16" fmla="*/ 40 w 374"/>
                  <a:gd name="T17" fmla="*/ 31 h 492"/>
                  <a:gd name="T18" fmla="*/ 62 w 374"/>
                  <a:gd name="T19" fmla="*/ 19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4" h="492">
                    <a:moveTo>
                      <a:pt x="62" y="196"/>
                    </a:moveTo>
                    <a:cubicBezTo>
                      <a:pt x="205" y="338"/>
                      <a:pt x="205" y="338"/>
                      <a:pt x="205" y="338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14" y="492"/>
                      <a:pt x="14" y="492"/>
                      <a:pt x="14" y="492"/>
                    </a:cubicBezTo>
                    <a:cubicBezTo>
                      <a:pt x="292" y="454"/>
                      <a:pt x="292" y="454"/>
                      <a:pt x="292" y="454"/>
                    </a:cubicBezTo>
                    <a:cubicBezTo>
                      <a:pt x="316" y="450"/>
                      <a:pt x="338" y="438"/>
                      <a:pt x="352" y="418"/>
                    </a:cubicBezTo>
                    <a:cubicBezTo>
                      <a:pt x="373" y="388"/>
                      <a:pt x="374" y="348"/>
                      <a:pt x="353" y="318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62" y="196"/>
                      <a:pt x="62" y="196"/>
                      <a:pt x="62" y="19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90">
                <a:extLst>
                  <a:ext uri="{FF2B5EF4-FFF2-40B4-BE49-F238E27FC236}">
                    <a16:creationId xmlns:a16="http://schemas.microsoft.com/office/drawing/2014/main" id="{EE4D9A38-A9C0-4F15-A474-2BE426B0D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2153"/>
                <a:ext cx="21" cy="85"/>
              </a:xfrm>
              <a:custGeom>
                <a:avLst/>
                <a:gdLst>
                  <a:gd name="T0" fmla="*/ 0 w 9"/>
                  <a:gd name="T1" fmla="*/ 1 h 37"/>
                  <a:gd name="T2" fmla="*/ 5 w 9"/>
                  <a:gd name="T3" fmla="*/ 18 h 37"/>
                  <a:gd name="T4" fmla="*/ 8 w 9"/>
                  <a:gd name="T5" fmla="*/ 37 h 37"/>
                  <a:gd name="T6" fmla="*/ 3 w 9"/>
                  <a:gd name="T7" fmla="*/ 19 h 37"/>
                  <a:gd name="T8" fmla="*/ 0 w 9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7">
                    <a:moveTo>
                      <a:pt x="0" y="1"/>
                    </a:moveTo>
                    <a:cubicBezTo>
                      <a:pt x="1" y="0"/>
                      <a:pt x="3" y="8"/>
                      <a:pt x="5" y="18"/>
                    </a:cubicBezTo>
                    <a:cubicBezTo>
                      <a:pt x="8" y="28"/>
                      <a:pt x="9" y="36"/>
                      <a:pt x="8" y="37"/>
                    </a:cubicBezTo>
                    <a:cubicBezTo>
                      <a:pt x="8" y="37"/>
                      <a:pt x="6" y="29"/>
                      <a:pt x="3" y="19"/>
                    </a:cubicBezTo>
                    <a:cubicBezTo>
                      <a:pt x="1" y="9"/>
                      <a:pt x="0" y="1"/>
                      <a:pt x="0" y="1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1">
                <a:extLst>
                  <a:ext uri="{FF2B5EF4-FFF2-40B4-BE49-F238E27FC236}">
                    <a16:creationId xmlns:a16="http://schemas.microsoft.com/office/drawing/2014/main" id="{F5CE1641-8D32-41F6-B9F5-561A161B7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6" y="2151"/>
                <a:ext cx="586" cy="1447"/>
              </a:xfrm>
              <a:custGeom>
                <a:avLst/>
                <a:gdLst>
                  <a:gd name="T0" fmla="*/ 61 w 254"/>
                  <a:gd name="T1" fmla="*/ 242 h 627"/>
                  <a:gd name="T2" fmla="*/ 64 w 254"/>
                  <a:gd name="T3" fmla="*/ 241 h 627"/>
                  <a:gd name="T4" fmla="*/ 74 w 254"/>
                  <a:gd name="T5" fmla="*/ 238 h 627"/>
                  <a:gd name="T6" fmla="*/ 112 w 254"/>
                  <a:gd name="T7" fmla="*/ 226 h 627"/>
                  <a:gd name="T8" fmla="*/ 252 w 254"/>
                  <a:gd name="T9" fmla="*/ 184 h 627"/>
                  <a:gd name="T10" fmla="*/ 251 w 254"/>
                  <a:gd name="T11" fmla="*/ 185 h 627"/>
                  <a:gd name="T12" fmla="*/ 80 w 254"/>
                  <a:gd name="T13" fmla="*/ 3 h 627"/>
                  <a:gd name="T14" fmla="*/ 82 w 254"/>
                  <a:gd name="T15" fmla="*/ 2 h 627"/>
                  <a:gd name="T16" fmla="*/ 71 w 254"/>
                  <a:gd name="T17" fmla="*/ 91 h 627"/>
                  <a:gd name="T18" fmla="*/ 24 w 254"/>
                  <a:gd name="T19" fmla="*/ 470 h 627"/>
                  <a:gd name="T20" fmla="*/ 8 w 254"/>
                  <a:gd name="T21" fmla="*/ 585 h 627"/>
                  <a:gd name="T22" fmla="*/ 3 w 254"/>
                  <a:gd name="T23" fmla="*/ 616 h 627"/>
                  <a:gd name="T24" fmla="*/ 1 w 254"/>
                  <a:gd name="T25" fmla="*/ 624 h 627"/>
                  <a:gd name="T26" fmla="*/ 0 w 254"/>
                  <a:gd name="T27" fmla="*/ 627 h 627"/>
                  <a:gd name="T28" fmla="*/ 1 w 254"/>
                  <a:gd name="T29" fmla="*/ 624 h 627"/>
                  <a:gd name="T30" fmla="*/ 2 w 254"/>
                  <a:gd name="T31" fmla="*/ 616 h 627"/>
                  <a:gd name="T32" fmla="*/ 7 w 254"/>
                  <a:gd name="T33" fmla="*/ 585 h 627"/>
                  <a:gd name="T34" fmla="*/ 23 w 254"/>
                  <a:gd name="T35" fmla="*/ 470 h 627"/>
                  <a:gd name="T36" fmla="*/ 69 w 254"/>
                  <a:gd name="T37" fmla="*/ 91 h 627"/>
                  <a:gd name="T38" fmla="*/ 80 w 254"/>
                  <a:gd name="T39" fmla="*/ 2 h 627"/>
                  <a:gd name="T40" fmla="*/ 80 w 254"/>
                  <a:gd name="T41" fmla="*/ 0 h 627"/>
                  <a:gd name="T42" fmla="*/ 82 w 254"/>
                  <a:gd name="T43" fmla="*/ 1 h 627"/>
                  <a:gd name="T44" fmla="*/ 253 w 254"/>
                  <a:gd name="T45" fmla="*/ 184 h 627"/>
                  <a:gd name="T46" fmla="*/ 254 w 254"/>
                  <a:gd name="T47" fmla="*/ 185 h 627"/>
                  <a:gd name="T48" fmla="*/ 252 w 254"/>
                  <a:gd name="T49" fmla="*/ 186 h 627"/>
                  <a:gd name="T50" fmla="*/ 113 w 254"/>
                  <a:gd name="T51" fmla="*/ 227 h 627"/>
                  <a:gd name="T52" fmla="*/ 74 w 254"/>
                  <a:gd name="T53" fmla="*/ 238 h 627"/>
                  <a:gd name="T54" fmla="*/ 64 w 254"/>
                  <a:gd name="T55" fmla="*/ 241 h 627"/>
                  <a:gd name="T56" fmla="*/ 61 w 254"/>
                  <a:gd name="T57" fmla="*/ 242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4" h="627">
                    <a:moveTo>
                      <a:pt x="61" y="242"/>
                    </a:moveTo>
                    <a:cubicBezTo>
                      <a:pt x="61" y="242"/>
                      <a:pt x="62" y="241"/>
                      <a:pt x="64" y="241"/>
                    </a:cubicBezTo>
                    <a:cubicBezTo>
                      <a:pt x="66" y="240"/>
                      <a:pt x="70" y="239"/>
                      <a:pt x="74" y="238"/>
                    </a:cubicBezTo>
                    <a:cubicBezTo>
                      <a:pt x="83" y="235"/>
                      <a:pt x="96" y="231"/>
                      <a:pt x="112" y="226"/>
                    </a:cubicBezTo>
                    <a:cubicBezTo>
                      <a:pt x="146" y="216"/>
                      <a:pt x="193" y="202"/>
                      <a:pt x="252" y="184"/>
                    </a:cubicBezTo>
                    <a:cubicBezTo>
                      <a:pt x="251" y="185"/>
                      <a:pt x="251" y="185"/>
                      <a:pt x="251" y="185"/>
                    </a:cubicBezTo>
                    <a:cubicBezTo>
                      <a:pt x="203" y="134"/>
                      <a:pt x="144" y="71"/>
                      <a:pt x="80" y="3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78" y="31"/>
                      <a:pt x="75" y="61"/>
                      <a:pt x="71" y="91"/>
                    </a:cubicBezTo>
                    <a:cubicBezTo>
                      <a:pt x="54" y="240"/>
                      <a:pt x="37" y="374"/>
                      <a:pt x="24" y="470"/>
                    </a:cubicBezTo>
                    <a:cubicBezTo>
                      <a:pt x="18" y="519"/>
                      <a:pt x="12" y="558"/>
                      <a:pt x="8" y="585"/>
                    </a:cubicBezTo>
                    <a:cubicBezTo>
                      <a:pt x="6" y="598"/>
                      <a:pt x="4" y="609"/>
                      <a:pt x="3" y="616"/>
                    </a:cubicBezTo>
                    <a:cubicBezTo>
                      <a:pt x="2" y="619"/>
                      <a:pt x="1" y="622"/>
                      <a:pt x="1" y="624"/>
                    </a:cubicBezTo>
                    <a:cubicBezTo>
                      <a:pt x="1" y="626"/>
                      <a:pt x="0" y="627"/>
                      <a:pt x="0" y="627"/>
                    </a:cubicBezTo>
                    <a:cubicBezTo>
                      <a:pt x="0" y="627"/>
                      <a:pt x="0" y="626"/>
                      <a:pt x="1" y="624"/>
                    </a:cubicBezTo>
                    <a:cubicBezTo>
                      <a:pt x="1" y="622"/>
                      <a:pt x="2" y="619"/>
                      <a:pt x="2" y="616"/>
                    </a:cubicBezTo>
                    <a:cubicBezTo>
                      <a:pt x="4" y="609"/>
                      <a:pt x="5" y="598"/>
                      <a:pt x="7" y="585"/>
                    </a:cubicBezTo>
                    <a:cubicBezTo>
                      <a:pt x="11" y="558"/>
                      <a:pt x="16" y="519"/>
                      <a:pt x="23" y="470"/>
                    </a:cubicBezTo>
                    <a:cubicBezTo>
                      <a:pt x="35" y="373"/>
                      <a:pt x="52" y="239"/>
                      <a:pt x="69" y="91"/>
                    </a:cubicBezTo>
                    <a:cubicBezTo>
                      <a:pt x="73" y="61"/>
                      <a:pt x="76" y="31"/>
                      <a:pt x="80" y="2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146" y="70"/>
                      <a:pt x="204" y="133"/>
                      <a:pt x="253" y="184"/>
                    </a:cubicBezTo>
                    <a:cubicBezTo>
                      <a:pt x="254" y="185"/>
                      <a:pt x="254" y="185"/>
                      <a:pt x="254" y="185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194" y="203"/>
                      <a:pt x="146" y="217"/>
                      <a:pt x="113" y="227"/>
                    </a:cubicBezTo>
                    <a:cubicBezTo>
                      <a:pt x="96" y="232"/>
                      <a:pt x="83" y="235"/>
                      <a:pt x="74" y="238"/>
                    </a:cubicBezTo>
                    <a:cubicBezTo>
                      <a:pt x="70" y="239"/>
                      <a:pt x="66" y="240"/>
                      <a:pt x="64" y="241"/>
                    </a:cubicBezTo>
                    <a:cubicBezTo>
                      <a:pt x="62" y="242"/>
                      <a:pt x="61" y="242"/>
                      <a:pt x="61" y="242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DB231856-9586-4726-9AD5-CFF98188B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2236"/>
                <a:ext cx="176" cy="1362"/>
              </a:xfrm>
              <a:custGeom>
                <a:avLst/>
                <a:gdLst>
                  <a:gd name="T0" fmla="*/ 0 w 76"/>
                  <a:gd name="T1" fmla="*/ 590 h 590"/>
                  <a:gd name="T2" fmla="*/ 37 w 76"/>
                  <a:gd name="T3" fmla="*/ 295 h 590"/>
                  <a:gd name="T4" fmla="*/ 75 w 76"/>
                  <a:gd name="T5" fmla="*/ 0 h 590"/>
                  <a:gd name="T6" fmla="*/ 39 w 76"/>
                  <a:gd name="T7" fmla="*/ 295 h 590"/>
                  <a:gd name="T8" fmla="*/ 0 w 76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90">
                    <a:moveTo>
                      <a:pt x="0" y="590"/>
                    </a:moveTo>
                    <a:cubicBezTo>
                      <a:pt x="0" y="590"/>
                      <a:pt x="16" y="458"/>
                      <a:pt x="37" y="295"/>
                    </a:cubicBezTo>
                    <a:cubicBezTo>
                      <a:pt x="58" y="132"/>
                      <a:pt x="75" y="0"/>
                      <a:pt x="75" y="0"/>
                    </a:cubicBezTo>
                    <a:cubicBezTo>
                      <a:pt x="76" y="1"/>
                      <a:pt x="60" y="133"/>
                      <a:pt x="39" y="295"/>
                    </a:cubicBezTo>
                    <a:cubicBezTo>
                      <a:pt x="18" y="458"/>
                      <a:pt x="1" y="590"/>
                      <a:pt x="0" y="590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93">
                <a:extLst>
                  <a:ext uri="{FF2B5EF4-FFF2-40B4-BE49-F238E27FC236}">
                    <a16:creationId xmlns:a16="http://schemas.microsoft.com/office/drawing/2014/main" id="{90D58405-C139-44A5-B763-E5FC78173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2003"/>
                <a:ext cx="35" cy="157"/>
              </a:xfrm>
              <a:custGeom>
                <a:avLst/>
                <a:gdLst>
                  <a:gd name="T0" fmla="*/ 0 w 15"/>
                  <a:gd name="T1" fmla="*/ 0 h 68"/>
                  <a:gd name="T2" fmla="*/ 3 w 15"/>
                  <a:gd name="T3" fmla="*/ 9 h 68"/>
                  <a:gd name="T4" fmla="*/ 9 w 15"/>
                  <a:gd name="T5" fmla="*/ 33 h 68"/>
                  <a:gd name="T6" fmla="*/ 14 w 15"/>
                  <a:gd name="T7" fmla="*/ 57 h 68"/>
                  <a:gd name="T8" fmla="*/ 15 w 15"/>
                  <a:gd name="T9" fmla="*/ 67 h 68"/>
                  <a:gd name="T10" fmla="*/ 13 w 15"/>
                  <a:gd name="T11" fmla="*/ 58 h 68"/>
                  <a:gd name="T12" fmla="*/ 7 w 15"/>
                  <a:gd name="T13" fmla="*/ 34 h 68"/>
                  <a:gd name="T14" fmla="*/ 2 w 15"/>
                  <a:gd name="T15" fmla="*/ 10 h 68"/>
                  <a:gd name="T16" fmla="*/ 0 w 15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68">
                    <a:moveTo>
                      <a:pt x="0" y="0"/>
                    </a:moveTo>
                    <a:cubicBezTo>
                      <a:pt x="0" y="0"/>
                      <a:pt x="2" y="3"/>
                      <a:pt x="3" y="9"/>
                    </a:cubicBezTo>
                    <a:cubicBezTo>
                      <a:pt x="5" y="15"/>
                      <a:pt x="7" y="24"/>
                      <a:pt x="9" y="33"/>
                    </a:cubicBezTo>
                    <a:cubicBezTo>
                      <a:pt x="12" y="43"/>
                      <a:pt x="13" y="51"/>
                      <a:pt x="14" y="57"/>
                    </a:cubicBezTo>
                    <a:cubicBezTo>
                      <a:pt x="15" y="64"/>
                      <a:pt x="15" y="67"/>
                      <a:pt x="15" y="67"/>
                    </a:cubicBezTo>
                    <a:cubicBezTo>
                      <a:pt x="15" y="68"/>
                      <a:pt x="14" y="64"/>
                      <a:pt x="13" y="58"/>
                    </a:cubicBezTo>
                    <a:cubicBezTo>
                      <a:pt x="11" y="51"/>
                      <a:pt x="9" y="43"/>
                      <a:pt x="7" y="34"/>
                    </a:cubicBezTo>
                    <a:cubicBezTo>
                      <a:pt x="5" y="25"/>
                      <a:pt x="4" y="17"/>
                      <a:pt x="2" y="10"/>
                    </a:cubicBezTo>
                    <a:cubicBezTo>
                      <a:pt x="1" y="4"/>
                      <a:pt x="0" y="0"/>
                      <a:pt x="0" y="0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94">
                <a:extLst>
                  <a:ext uri="{FF2B5EF4-FFF2-40B4-BE49-F238E27FC236}">
                    <a16:creationId xmlns:a16="http://schemas.microsoft.com/office/drawing/2014/main" id="{7548B9DF-B205-4FF2-BAF0-8287E8994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1971"/>
                <a:ext cx="33" cy="34"/>
              </a:xfrm>
              <a:custGeom>
                <a:avLst/>
                <a:gdLst>
                  <a:gd name="T0" fmla="*/ 3 w 14"/>
                  <a:gd name="T1" fmla="*/ 2 h 15"/>
                  <a:gd name="T2" fmla="*/ 9 w 14"/>
                  <a:gd name="T3" fmla="*/ 1 h 15"/>
                  <a:gd name="T4" fmla="*/ 13 w 14"/>
                  <a:gd name="T5" fmla="*/ 6 h 15"/>
                  <a:gd name="T6" fmla="*/ 10 w 14"/>
                  <a:gd name="T7" fmla="*/ 14 h 15"/>
                  <a:gd name="T8" fmla="*/ 2 w 14"/>
                  <a:gd name="T9" fmla="*/ 13 h 15"/>
                  <a:gd name="T10" fmla="*/ 0 w 14"/>
                  <a:gd name="T11" fmla="*/ 6 h 15"/>
                  <a:gd name="T12" fmla="*/ 3 w 14"/>
                  <a:gd name="T13" fmla="*/ 3 h 15"/>
                  <a:gd name="T14" fmla="*/ 4 w 14"/>
                  <a:gd name="T15" fmla="*/ 2 h 15"/>
                  <a:gd name="T16" fmla="*/ 2 w 14"/>
                  <a:gd name="T17" fmla="*/ 7 h 15"/>
                  <a:gd name="T18" fmla="*/ 3 w 14"/>
                  <a:gd name="T19" fmla="*/ 11 h 15"/>
                  <a:gd name="T20" fmla="*/ 9 w 14"/>
                  <a:gd name="T21" fmla="*/ 12 h 15"/>
                  <a:gd name="T22" fmla="*/ 12 w 14"/>
                  <a:gd name="T23" fmla="*/ 6 h 15"/>
                  <a:gd name="T24" fmla="*/ 9 w 14"/>
                  <a:gd name="T25" fmla="*/ 2 h 15"/>
                  <a:gd name="T26" fmla="*/ 4 w 14"/>
                  <a:gd name="T27" fmla="*/ 2 h 15"/>
                  <a:gd name="T28" fmla="*/ 3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3" y="2"/>
                    </a:moveTo>
                    <a:cubicBezTo>
                      <a:pt x="3" y="1"/>
                      <a:pt x="5" y="0"/>
                      <a:pt x="9" y="1"/>
                    </a:cubicBezTo>
                    <a:cubicBezTo>
                      <a:pt x="11" y="2"/>
                      <a:pt x="13" y="3"/>
                      <a:pt x="13" y="6"/>
                    </a:cubicBezTo>
                    <a:cubicBezTo>
                      <a:pt x="14" y="9"/>
                      <a:pt x="13" y="12"/>
                      <a:pt x="10" y="14"/>
                    </a:cubicBezTo>
                    <a:cubicBezTo>
                      <a:pt x="7" y="15"/>
                      <a:pt x="4" y="15"/>
                      <a:pt x="2" y="13"/>
                    </a:cubicBezTo>
                    <a:cubicBezTo>
                      <a:pt x="0" y="11"/>
                      <a:pt x="0" y="8"/>
                      <a:pt x="0" y="6"/>
                    </a:cubicBezTo>
                    <a:cubicBezTo>
                      <a:pt x="1" y="4"/>
                      <a:pt x="2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2" y="3"/>
                      <a:pt x="2" y="7"/>
                    </a:cubicBezTo>
                    <a:cubicBezTo>
                      <a:pt x="1" y="8"/>
                      <a:pt x="2" y="10"/>
                      <a:pt x="3" y="11"/>
                    </a:cubicBezTo>
                    <a:cubicBezTo>
                      <a:pt x="5" y="13"/>
                      <a:pt x="7" y="13"/>
                      <a:pt x="9" y="12"/>
                    </a:cubicBezTo>
                    <a:cubicBezTo>
                      <a:pt x="11" y="11"/>
                      <a:pt x="12" y="8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7" y="1"/>
                      <a:pt x="5" y="1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95">
                <a:extLst>
                  <a:ext uri="{FF2B5EF4-FFF2-40B4-BE49-F238E27FC236}">
                    <a16:creationId xmlns:a16="http://schemas.microsoft.com/office/drawing/2014/main" id="{C9ADCE12-6093-4D61-91C5-6FBF70195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2561"/>
                <a:ext cx="99" cy="60"/>
              </a:xfrm>
              <a:custGeom>
                <a:avLst/>
                <a:gdLst>
                  <a:gd name="T0" fmla="*/ 42 w 43"/>
                  <a:gd name="T1" fmla="*/ 25 h 26"/>
                  <a:gd name="T2" fmla="*/ 22 w 43"/>
                  <a:gd name="T3" fmla="*/ 11 h 26"/>
                  <a:gd name="T4" fmla="*/ 0 w 43"/>
                  <a:gd name="T5" fmla="*/ 1 h 26"/>
                  <a:gd name="T6" fmla="*/ 23 w 43"/>
                  <a:gd name="T7" fmla="*/ 10 h 26"/>
                  <a:gd name="T8" fmla="*/ 42 w 43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2" y="25"/>
                    </a:moveTo>
                    <a:cubicBezTo>
                      <a:pt x="42" y="26"/>
                      <a:pt x="34" y="18"/>
                      <a:pt x="22" y="11"/>
                    </a:cubicBezTo>
                    <a:cubicBezTo>
                      <a:pt x="11" y="5"/>
                      <a:pt x="0" y="1"/>
                      <a:pt x="0" y="1"/>
                    </a:cubicBezTo>
                    <a:cubicBezTo>
                      <a:pt x="1" y="0"/>
                      <a:pt x="11" y="3"/>
                      <a:pt x="23" y="10"/>
                    </a:cubicBezTo>
                    <a:cubicBezTo>
                      <a:pt x="35" y="16"/>
                      <a:pt x="43" y="25"/>
                      <a:pt x="42" y="2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96">
                <a:extLst>
                  <a:ext uri="{FF2B5EF4-FFF2-40B4-BE49-F238E27FC236}">
                    <a16:creationId xmlns:a16="http://schemas.microsoft.com/office/drawing/2014/main" id="{ADD24D06-8273-4B9C-9A69-693BE90D7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815"/>
                <a:ext cx="1369" cy="1066"/>
              </a:xfrm>
              <a:custGeom>
                <a:avLst/>
                <a:gdLst>
                  <a:gd name="T0" fmla="*/ 82 w 593"/>
                  <a:gd name="T1" fmla="*/ 27 h 462"/>
                  <a:gd name="T2" fmla="*/ 0 w 593"/>
                  <a:gd name="T3" fmla="*/ 67 h 462"/>
                  <a:gd name="T4" fmla="*/ 35 w 593"/>
                  <a:gd name="T5" fmla="*/ 314 h 462"/>
                  <a:gd name="T6" fmla="*/ 21 w 593"/>
                  <a:gd name="T7" fmla="*/ 424 h 462"/>
                  <a:gd name="T8" fmla="*/ 35 w 593"/>
                  <a:gd name="T9" fmla="*/ 462 h 462"/>
                  <a:gd name="T10" fmla="*/ 168 w 593"/>
                  <a:gd name="T11" fmla="*/ 460 h 462"/>
                  <a:gd name="T12" fmla="*/ 261 w 593"/>
                  <a:gd name="T13" fmla="*/ 409 h 462"/>
                  <a:gd name="T14" fmla="*/ 303 w 593"/>
                  <a:gd name="T15" fmla="*/ 401 h 462"/>
                  <a:gd name="T16" fmla="*/ 286 w 593"/>
                  <a:gd name="T17" fmla="*/ 317 h 462"/>
                  <a:gd name="T18" fmla="*/ 294 w 593"/>
                  <a:gd name="T19" fmla="*/ 198 h 462"/>
                  <a:gd name="T20" fmla="*/ 391 w 593"/>
                  <a:gd name="T21" fmla="*/ 249 h 462"/>
                  <a:gd name="T22" fmla="*/ 415 w 593"/>
                  <a:gd name="T23" fmla="*/ 252 h 462"/>
                  <a:gd name="T24" fmla="*/ 593 w 593"/>
                  <a:gd name="T25" fmla="*/ 206 h 462"/>
                  <a:gd name="T26" fmla="*/ 583 w 593"/>
                  <a:gd name="T27" fmla="*/ 138 h 462"/>
                  <a:gd name="T28" fmla="*/ 423 w 593"/>
                  <a:gd name="T29" fmla="*/ 156 h 462"/>
                  <a:gd name="T30" fmla="*/ 300 w 593"/>
                  <a:gd name="T31" fmla="*/ 48 h 462"/>
                  <a:gd name="T32" fmla="*/ 209 w 593"/>
                  <a:gd name="T33" fmla="*/ 27 h 462"/>
                  <a:gd name="T34" fmla="*/ 193 w 593"/>
                  <a:gd name="T35" fmla="*/ 0 h 462"/>
                  <a:gd name="T36" fmla="*/ 99 w 593"/>
                  <a:gd name="T37" fmla="*/ 0 h 462"/>
                  <a:gd name="T38" fmla="*/ 93 w 593"/>
                  <a:gd name="T39" fmla="*/ 5 h 462"/>
                  <a:gd name="T40" fmla="*/ 86 w 593"/>
                  <a:gd name="T41" fmla="*/ 15 h 462"/>
                  <a:gd name="T42" fmla="*/ 82 w 593"/>
                  <a:gd name="T43" fmla="*/ 27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3" h="462">
                    <a:moveTo>
                      <a:pt x="82" y="27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21" y="424"/>
                      <a:pt x="21" y="424"/>
                      <a:pt x="21" y="424"/>
                    </a:cubicBezTo>
                    <a:cubicBezTo>
                      <a:pt x="19" y="439"/>
                      <a:pt x="25" y="453"/>
                      <a:pt x="35" y="462"/>
                    </a:cubicBezTo>
                    <a:cubicBezTo>
                      <a:pt x="168" y="460"/>
                      <a:pt x="168" y="460"/>
                      <a:pt x="168" y="460"/>
                    </a:cubicBezTo>
                    <a:cubicBezTo>
                      <a:pt x="261" y="409"/>
                      <a:pt x="261" y="409"/>
                      <a:pt x="261" y="409"/>
                    </a:cubicBezTo>
                    <a:cubicBezTo>
                      <a:pt x="303" y="401"/>
                      <a:pt x="303" y="401"/>
                      <a:pt x="303" y="401"/>
                    </a:cubicBezTo>
                    <a:cubicBezTo>
                      <a:pt x="286" y="317"/>
                      <a:pt x="286" y="317"/>
                      <a:pt x="286" y="317"/>
                    </a:cubicBezTo>
                    <a:cubicBezTo>
                      <a:pt x="294" y="198"/>
                      <a:pt x="294" y="198"/>
                      <a:pt x="294" y="198"/>
                    </a:cubicBezTo>
                    <a:cubicBezTo>
                      <a:pt x="391" y="249"/>
                      <a:pt x="391" y="249"/>
                      <a:pt x="391" y="249"/>
                    </a:cubicBezTo>
                    <a:cubicBezTo>
                      <a:pt x="398" y="253"/>
                      <a:pt x="407" y="254"/>
                      <a:pt x="415" y="252"/>
                    </a:cubicBezTo>
                    <a:cubicBezTo>
                      <a:pt x="593" y="206"/>
                      <a:pt x="593" y="206"/>
                      <a:pt x="593" y="206"/>
                    </a:cubicBezTo>
                    <a:cubicBezTo>
                      <a:pt x="583" y="138"/>
                      <a:pt x="583" y="138"/>
                      <a:pt x="583" y="138"/>
                    </a:cubicBezTo>
                    <a:cubicBezTo>
                      <a:pt x="423" y="156"/>
                      <a:pt x="423" y="156"/>
                      <a:pt x="423" y="156"/>
                    </a:cubicBezTo>
                    <a:cubicBezTo>
                      <a:pt x="300" y="48"/>
                      <a:pt x="300" y="48"/>
                      <a:pt x="300" y="48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3" y="5"/>
                      <a:pt x="93" y="5"/>
                      <a:pt x="93" y="5"/>
                    </a:cubicBezTo>
                    <a:cubicBezTo>
                      <a:pt x="90" y="8"/>
                      <a:pt x="87" y="11"/>
                      <a:pt x="86" y="15"/>
                    </a:cubicBezTo>
                    <a:cubicBezTo>
                      <a:pt x="82" y="27"/>
                      <a:pt x="82" y="27"/>
                      <a:pt x="82" y="27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97">
                <a:extLst>
                  <a:ext uri="{FF2B5EF4-FFF2-40B4-BE49-F238E27FC236}">
                    <a16:creationId xmlns:a16="http://schemas.microsoft.com/office/drawing/2014/main" id="{4D45996E-A9C2-4F12-A87B-C8C5F21C8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969"/>
                <a:ext cx="563" cy="746"/>
              </a:xfrm>
              <a:custGeom>
                <a:avLst/>
                <a:gdLst>
                  <a:gd name="T0" fmla="*/ 215 w 244"/>
                  <a:gd name="T1" fmla="*/ 0 h 323"/>
                  <a:gd name="T2" fmla="*/ 178 w 244"/>
                  <a:gd name="T3" fmla="*/ 48 h 323"/>
                  <a:gd name="T4" fmla="*/ 147 w 244"/>
                  <a:gd name="T5" fmla="*/ 195 h 323"/>
                  <a:gd name="T6" fmla="*/ 54 w 244"/>
                  <a:gd name="T7" fmla="*/ 137 h 323"/>
                  <a:gd name="T8" fmla="*/ 0 w 244"/>
                  <a:gd name="T9" fmla="*/ 193 h 323"/>
                  <a:gd name="T10" fmla="*/ 124 w 244"/>
                  <a:gd name="T11" fmla="*/ 303 h 323"/>
                  <a:gd name="T12" fmla="*/ 194 w 244"/>
                  <a:gd name="T13" fmla="*/ 312 h 323"/>
                  <a:gd name="T14" fmla="*/ 194 w 244"/>
                  <a:gd name="T15" fmla="*/ 312 h 323"/>
                  <a:gd name="T16" fmla="*/ 229 w 244"/>
                  <a:gd name="T17" fmla="*/ 264 h 323"/>
                  <a:gd name="T18" fmla="*/ 244 w 244"/>
                  <a:gd name="T19" fmla="*/ 153 h 323"/>
                  <a:gd name="T20" fmla="*/ 215 w 244"/>
                  <a:gd name="T21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" h="323">
                    <a:moveTo>
                      <a:pt x="215" y="0"/>
                    </a:moveTo>
                    <a:cubicBezTo>
                      <a:pt x="215" y="0"/>
                      <a:pt x="188" y="17"/>
                      <a:pt x="178" y="48"/>
                    </a:cubicBezTo>
                    <a:cubicBezTo>
                      <a:pt x="168" y="77"/>
                      <a:pt x="147" y="195"/>
                      <a:pt x="147" y="19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44" y="320"/>
                      <a:pt x="171" y="323"/>
                      <a:pt x="194" y="312"/>
                    </a:cubicBezTo>
                    <a:cubicBezTo>
                      <a:pt x="194" y="312"/>
                      <a:pt x="194" y="312"/>
                      <a:pt x="194" y="312"/>
                    </a:cubicBezTo>
                    <a:cubicBezTo>
                      <a:pt x="213" y="303"/>
                      <a:pt x="226" y="285"/>
                      <a:pt x="229" y="264"/>
                    </a:cubicBezTo>
                    <a:cubicBezTo>
                      <a:pt x="244" y="153"/>
                      <a:pt x="244" y="153"/>
                      <a:pt x="244" y="153"/>
                    </a:cubicBezTo>
                    <a:cubicBezTo>
                      <a:pt x="215" y="0"/>
                      <a:pt x="215" y="0"/>
                      <a:pt x="215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98">
                <a:extLst>
                  <a:ext uri="{FF2B5EF4-FFF2-40B4-BE49-F238E27FC236}">
                    <a16:creationId xmlns:a16="http://schemas.microsoft.com/office/drawing/2014/main" id="{49C24E40-24F4-468F-B003-6A17489E3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763"/>
                <a:ext cx="180" cy="88"/>
              </a:xfrm>
              <a:custGeom>
                <a:avLst/>
                <a:gdLst>
                  <a:gd name="T0" fmla="*/ 180 w 180"/>
                  <a:gd name="T1" fmla="*/ 21 h 88"/>
                  <a:gd name="T2" fmla="*/ 169 w 180"/>
                  <a:gd name="T3" fmla="*/ 0 h 88"/>
                  <a:gd name="T4" fmla="*/ 26 w 180"/>
                  <a:gd name="T5" fmla="*/ 25 h 88"/>
                  <a:gd name="T6" fmla="*/ 0 w 180"/>
                  <a:gd name="T7" fmla="*/ 88 h 88"/>
                  <a:gd name="T8" fmla="*/ 180 w 180"/>
                  <a:gd name="T9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88">
                    <a:moveTo>
                      <a:pt x="180" y="21"/>
                    </a:moveTo>
                    <a:lnTo>
                      <a:pt x="169" y="0"/>
                    </a:lnTo>
                    <a:lnTo>
                      <a:pt x="26" y="25"/>
                    </a:lnTo>
                    <a:lnTo>
                      <a:pt x="0" y="88"/>
                    </a:lnTo>
                    <a:lnTo>
                      <a:pt x="180" y="2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9">
                <a:extLst>
                  <a:ext uri="{FF2B5EF4-FFF2-40B4-BE49-F238E27FC236}">
                    <a16:creationId xmlns:a16="http://schemas.microsoft.com/office/drawing/2014/main" id="{578E77FF-2582-4784-89EB-C06F8BCB6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1763"/>
                <a:ext cx="180" cy="88"/>
              </a:xfrm>
              <a:custGeom>
                <a:avLst/>
                <a:gdLst>
                  <a:gd name="T0" fmla="*/ 180 w 180"/>
                  <a:gd name="T1" fmla="*/ 21 h 88"/>
                  <a:gd name="T2" fmla="*/ 169 w 180"/>
                  <a:gd name="T3" fmla="*/ 0 h 88"/>
                  <a:gd name="T4" fmla="*/ 26 w 180"/>
                  <a:gd name="T5" fmla="*/ 25 h 88"/>
                  <a:gd name="T6" fmla="*/ 0 w 180"/>
                  <a:gd name="T7" fmla="*/ 88 h 88"/>
                  <a:gd name="T8" fmla="*/ 180 w 180"/>
                  <a:gd name="T9" fmla="*/ 2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88">
                    <a:moveTo>
                      <a:pt x="180" y="21"/>
                    </a:moveTo>
                    <a:lnTo>
                      <a:pt x="169" y="0"/>
                    </a:lnTo>
                    <a:lnTo>
                      <a:pt x="26" y="25"/>
                    </a:lnTo>
                    <a:lnTo>
                      <a:pt x="0" y="88"/>
                    </a:lnTo>
                    <a:lnTo>
                      <a:pt x="180" y="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0">
                <a:extLst>
                  <a:ext uri="{FF2B5EF4-FFF2-40B4-BE49-F238E27FC236}">
                    <a16:creationId xmlns:a16="http://schemas.microsoft.com/office/drawing/2014/main" id="{E73EE300-995B-4195-A148-332B99DDE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1442"/>
                <a:ext cx="766" cy="494"/>
              </a:xfrm>
              <a:custGeom>
                <a:avLst/>
                <a:gdLst>
                  <a:gd name="T0" fmla="*/ 0 w 332"/>
                  <a:gd name="T1" fmla="*/ 190 h 214"/>
                  <a:gd name="T2" fmla="*/ 166 w 332"/>
                  <a:gd name="T3" fmla="*/ 177 h 214"/>
                  <a:gd name="T4" fmla="*/ 212 w 332"/>
                  <a:gd name="T5" fmla="*/ 150 h 214"/>
                  <a:gd name="T6" fmla="*/ 263 w 332"/>
                  <a:gd name="T7" fmla="*/ 136 h 214"/>
                  <a:gd name="T8" fmla="*/ 306 w 332"/>
                  <a:gd name="T9" fmla="*/ 164 h 214"/>
                  <a:gd name="T10" fmla="*/ 289 w 332"/>
                  <a:gd name="T11" fmla="*/ 209 h 214"/>
                  <a:gd name="T12" fmla="*/ 295 w 332"/>
                  <a:gd name="T13" fmla="*/ 214 h 214"/>
                  <a:gd name="T14" fmla="*/ 320 w 332"/>
                  <a:gd name="T15" fmla="*/ 145 h 214"/>
                  <a:gd name="T16" fmla="*/ 277 w 332"/>
                  <a:gd name="T17" fmla="*/ 100 h 214"/>
                  <a:gd name="T18" fmla="*/ 254 w 332"/>
                  <a:gd name="T19" fmla="*/ 0 h 214"/>
                  <a:gd name="T20" fmla="*/ 0 w 332"/>
                  <a:gd name="T21" fmla="*/ 19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2" h="214">
                    <a:moveTo>
                      <a:pt x="0" y="190"/>
                    </a:moveTo>
                    <a:cubicBezTo>
                      <a:pt x="55" y="212"/>
                      <a:pt x="114" y="204"/>
                      <a:pt x="166" y="177"/>
                    </a:cubicBezTo>
                    <a:cubicBezTo>
                      <a:pt x="182" y="168"/>
                      <a:pt x="196" y="158"/>
                      <a:pt x="212" y="150"/>
                    </a:cubicBezTo>
                    <a:cubicBezTo>
                      <a:pt x="228" y="141"/>
                      <a:pt x="246" y="135"/>
                      <a:pt x="263" y="136"/>
                    </a:cubicBezTo>
                    <a:cubicBezTo>
                      <a:pt x="281" y="138"/>
                      <a:pt x="299" y="148"/>
                      <a:pt x="306" y="164"/>
                    </a:cubicBezTo>
                    <a:cubicBezTo>
                      <a:pt x="313" y="180"/>
                      <a:pt x="306" y="203"/>
                      <a:pt x="289" y="209"/>
                    </a:cubicBezTo>
                    <a:cubicBezTo>
                      <a:pt x="291" y="210"/>
                      <a:pt x="293" y="212"/>
                      <a:pt x="295" y="214"/>
                    </a:cubicBezTo>
                    <a:cubicBezTo>
                      <a:pt x="320" y="202"/>
                      <a:pt x="332" y="169"/>
                      <a:pt x="320" y="145"/>
                    </a:cubicBezTo>
                    <a:cubicBezTo>
                      <a:pt x="310" y="126"/>
                      <a:pt x="291" y="115"/>
                      <a:pt x="277" y="100"/>
                    </a:cubicBezTo>
                    <a:cubicBezTo>
                      <a:pt x="256" y="78"/>
                      <a:pt x="254" y="34"/>
                      <a:pt x="254" y="0"/>
                    </a:cubicBezTo>
                    <a:cubicBezTo>
                      <a:pt x="0" y="190"/>
                      <a:pt x="0" y="190"/>
                      <a:pt x="0" y="19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01">
                <a:extLst>
                  <a:ext uri="{FF2B5EF4-FFF2-40B4-BE49-F238E27FC236}">
                    <a16:creationId xmlns:a16="http://schemas.microsoft.com/office/drawing/2014/main" id="{668B61AF-A3D6-4815-AB62-BCE964669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" y="877"/>
                <a:ext cx="173" cy="214"/>
              </a:xfrm>
              <a:custGeom>
                <a:avLst/>
                <a:gdLst>
                  <a:gd name="T0" fmla="*/ 75 w 75"/>
                  <a:gd name="T1" fmla="*/ 48 h 93"/>
                  <a:gd name="T2" fmla="*/ 71 w 75"/>
                  <a:gd name="T3" fmla="*/ 48 h 93"/>
                  <a:gd name="T4" fmla="*/ 61 w 75"/>
                  <a:gd name="T5" fmla="*/ 53 h 93"/>
                  <a:gd name="T6" fmla="*/ 56 w 75"/>
                  <a:gd name="T7" fmla="*/ 68 h 93"/>
                  <a:gd name="T8" fmla="*/ 61 w 75"/>
                  <a:gd name="T9" fmla="*/ 89 h 93"/>
                  <a:gd name="T10" fmla="*/ 62 w 75"/>
                  <a:gd name="T11" fmla="*/ 93 h 93"/>
                  <a:gd name="T12" fmla="*/ 59 w 75"/>
                  <a:gd name="T13" fmla="*/ 90 h 93"/>
                  <a:gd name="T14" fmla="*/ 38 w 75"/>
                  <a:gd name="T15" fmla="*/ 72 h 93"/>
                  <a:gd name="T16" fmla="*/ 7 w 75"/>
                  <a:gd name="T17" fmla="*/ 24 h 93"/>
                  <a:gd name="T18" fmla="*/ 1 w 75"/>
                  <a:gd name="T19" fmla="*/ 7 h 93"/>
                  <a:gd name="T20" fmla="*/ 1 w 75"/>
                  <a:gd name="T21" fmla="*/ 0 h 93"/>
                  <a:gd name="T22" fmla="*/ 8 w 75"/>
                  <a:gd name="T23" fmla="*/ 23 h 93"/>
                  <a:gd name="T24" fmla="*/ 40 w 75"/>
                  <a:gd name="T25" fmla="*/ 71 h 93"/>
                  <a:gd name="T26" fmla="*/ 60 w 75"/>
                  <a:gd name="T27" fmla="*/ 89 h 93"/>
                  <a:gd name="T28" fmla="*/ 59 w 75"/>
                  <a:gd name="T29" fmla="*/ 90 h 93"/>
                  <a:gd name="T30" fmla="*/ 55 w 75"/>
                  <a:gd name="T31" fmla="*/ 79 h 93"/>
                  <a:gd name="T32" fmla="*/ 54 w 75"/>
                  <a:gd name="T33" fmla="*/ 68 h 93"/>
                  <a:gd name="T34" fmla="*/ 60 w 75"/>
                  <a:gd name="T35" fmla="*/ 52 h 93"/>
                  <a:gd name="T36" fmla="*/ 71 w 75"/>
                  <a:gd name="T37" fmla="*/ 48 h 93"/>
                  <a:gd name="T38" fmla="*/ 75 w 75"/>
                  <a:gd name="T39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5" h="93">
                    <a:moveTo>
                      <a:pt x="75" y="48"/>
                    </a:moveTo>
                    <a:cubicBezTo>
                      <a:pt x="75" y="48"/>
                      <a:pt x="73" y="48"/>
                      <a:pt x="71" y="48"/>
                    </a:cubicBezTo>
                    <a:cubicBezTo>
                      <a:pt x="68" y="49"/>
                      <a:pt x="64" y="49"/>
                      <a:pt x="61" y="53"/>
                    </a:cubicBezTo>
                    <a:cubicBezTo>
                      <a:pt x="58" y="56"/>
                      <a:pt x="56" y="62"/>
                      <a:pt x="56" y="68"/>
                    </a:cubicBezTo>
                    <a:cubicBezTo>
                      <a:pt x="56" y="75"/>
                      <a:pt x="57" y="82"/>
                      <a:pt x="61" y="89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2" y="85"/>
                      <a:pt x="45" y="79"/>
                      <a:pt x="38" y="72"/>
                    </a:cubicBezTo>
                    <a:cubicBezTo>
                      <a:pt x="23" y="56"/>
                      <a:pt x="12" y="37"/>
                      <a:pt x="7" y="24"/>
                    </a:cubicBezTo>
                    <a:cubicBezTo>
                      <a:pt x="4" y="17"/>
                      <a:pt x="2" y="11"/>
                      <a:pt x="1" y="7"/>
                    </a:cubicBezTo>
                    <a:cubicBezTo>
                      <a:pt x="1" y="3"/>
                      <a:pt x="0" y="0"/>
                      <a:pt x="1" y="0"/>
                    </a:cubicBezTo>
                    <a:cubicBezTo>
                      <a:pt x="1" y="0"/>
                      <a:pt x="2" y="9"/>
                      <a:pt x="8" y="23"/>
                    </a:cubicBezTo>
                    <a:cubicBezTo>
                      <a:pt x="14" y="37"/>
                      <a:pt x="24" y="54"/>
                      <a:pt x="40" y="71"/>
                    </a:cubicBezTo>
                    <a:cubicBezTo>
                      <a:pt x="47" y="78"/>
                      <a:pt x="54" y="84"/>
                      <a:pt x="60" y="89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7" y="86"/>
                      <a:pt x="56" y="83"/>
                      <a:pt x="55" y="79"/>
                    </a:cubicBezTo>
                    <a:cubicBezTo>
                      <a:pt x="55" y="75"/>
                      <a:pt x="54" y="72"/>
                      <a:pt x="54" y="68"/>
                    </a:cubicBezTo>
                    <a:cubicBezTo>
                      <a:pt x="54" y="62"/>
                      <a:pt x="56" y="55"/>
                      <a:pt x="60" y="52"/>
                    </a:cubicBezTo>
                    <a:cubicBezTo>
                      <a:pt x="64" y="48"/>
                      <a:pt x="68" y="48"/>
                      <a:pt x="71" y="48"/>
                    </a:cubicBezTo>
                    <a:cubicBezTo>
                      <a:pt x="73" y="48"/>
                      <a:pt x="75" y="48"/>
                      <a:pt x="75" y="4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2">
                <a:extLst>
                  <a:ext uri="{FF2B5EF4-FFF2-40B4-BE49-F238E27FC236}">
                    <a16:creationId xmlns:a16="http://schemas.microsoft.com/office/drawing/2014/main" id="{9E55F4D4-66C7-42B8-82B3-F00535951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835"/>
                <a:ext cx="150" cy="203"/>
              </a:xfrm>
              <a:custGeom>
                <a:avLst/>
                <a:gdLst>
                  <a:gd name="T0" fmla="*/ 0 w 65"/>
                  <a:gd name="T1" fmla="*/ 66 h 88"/>
                  <a:gd name="T2" fmla="*/ 21 w 65"/>
                  <a:gd name="T3" fmla="*/ 73 h 88"/>
                  <a:gd name="T4" fmla="*/ 30 w 65"/>
                  <a:gd name="T5" fmla="*/ 84 h 88"/>
                  <a:gd name="T6" fmla="*/ 52 w 65"/>
                  <a:gd name="T7" fmla="*/ 85 h 88"/>
                  <a:gd name="T8" fmla="*/ 55 w 65"/>
                  <a:gd name="T9" fmla="*/ 69 h 88"/>
                  <a:gd name="T10" fmla="*/ 65 w 65"/>
                  <a:gd name="T11" fmla="*/ 14 h 88"/>
                  <a:gd name="T12" fmla="*/ 32 w 65"/>
                  <a:gd name="T13" fmla="*/ 1 h 88"/>
                  <a:gd name="T14" fmla="*/ 33 w 65"/>
                  <a:gd name="T15" fmla="*/ 34 h 88"/>
                  <a:gd name="T16" fmla="*/ 0 w 65"/>
                  <a:gd name="T17" fmla="*/ 6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88">
                    <a:moveTo>
                      <a:pt x="0" y="66"/>
                    </a:moveTo>
                    <a:cubicBezTo>
                      <a:pt x="6" y="63"/>
                      <a:pt x="16" y="67"/>
                      <a:pt x="21" y="73"/>
                    </a:cubicBezTo>
                    <a:cubicBezTo>
                      <a:pt x="24" y="76"/>
                      <a:pt x="26" y="82"/>
                      <a:pt x="30" y="84"/>
                    </a:cubicBezTo>
                    <a:cubicBezTo>
                      <a:pt x="35" y="86"/>
                      <a:pt x="48" y="88"/>
                      <a:pt x="52" y="85"/>
                    </a:cubicBezTo>
                    <a:cubicBezTo>
                      <a:pt x="52" y="85"/>
                      <a:pt x="54" y="74"/>
                      <a:pt x="55" y="69"/>
                    </a:cubicBezTo>
                    <a:cubicBezTo>
                      <a:pt x="60" y="50"/>
                      <a:pt x="63" y="33"/>
                      <a:pt x="65" y="14"/>
                    </a:cubicBezTo>
                    <a:cubicBezTo>
                      <a:pt x="52" y="8"/>
                      <a:pt x="55" y="0"/>
                      <a:pt x="32" y="1"/>
                    </a:cubicBezTo>
                    <a:cubicBezTo>
                      <a:pt x="32" y="1"/>
                      <a:pt x="38" y="19"/>
                      <a:pt x="33" y="34"/>
                    </a:cubicBezTo>
                    <a:cubicBezTo>
                      <a:pt x="0" y="66"/>
                      <a:pt x="0" y="66"/>
                      <a:pt x="0" y="66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3">
                <a:extLst>
                  <a:ext uri="{FF2B5EF4-FFF2-40B4-BE49-F238E27FC236}">
                    <a16:creationId xmlns:a16="http://schemas.microsoft.com/office/drawing/2014/main" id="{F194E511-AF37-4183-8C52-F772D8227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835"/>
                <a:ext cx="152" cy="203"/>
              </a:xfrm>
              <a:custGeom>
                <a:avLst/>
                <a:gdLst>
                  <a:gd name="T0" fmla="*/ 33 w 66"/>
                  <a:gd name="T1" fmla="*/ 34 h 88"/>
                  <a:gd name="T2" fmla="*/ 34 w 66"/>
                  <a:gd name="T3" fmla="*/ 25 h 88"/>
                  <a:gd name="T4" fmla="*/ 31 w 66"/>
                  <a:gd name="T5" fmla="*/ 2 h 88"/>
                  <a:gd name="T6" fmla="*/ 31 w 66"/>
                  <a:gd name="T7" fmla="*/ 1 h 88"/>
                  <a:gd name="T8" fmla="*/ 32 w 66"/>
                  <a:gd name="T9" fmla="*/ 1 h 88"/>
                  <a:gd name="T10" fmla="*/ 49 w 66"/>
                  <a:gd name="T11" fmla="*/ 2 h 88"/>
                  <a:gd name="T12" fmla="*/ 57 w 66"/>
                  <a:gd name="T13" fmla="*/ 8 h 88"/>
                  <a:gd name="T14" fmla="*/ 65 w 66"/>
                  <a:gd name="T15" fmla="*/ 14 h 88"/>
                  <a:gd name="T16" fmla="*/ 66 w 66"/>
                  <a:gd name="T17" fmla="*/ 14 h 88"/>
                  <a:gd name="T18" fmla="*/ 66 w 66"/>
                  <a:gd name="T19" fmla="*/ 15 h 88"/>
                  <a:gd name="T20" fmla="*/ 62 w 66"/>
                  <a:gd name="T21" fmla="*/ 46 h 88"/>
                  <a:gd name="T22" fmla="*/ 57 w 66"/>
                  <a:gd name="T23" fmla="*/ 66 h 88"/>
                  <a:gd name="T24" fmla="*/ 53 w 66"/>
                  <a:gd name="T25" fmla="*/ 85 h 88"/>
                  <a:gd name="T26" fmla="*/ 53 w 66"/>
                  <a:gd name="T27" fmla="*/ 86 h 88"/>
                  <a:gd name="T28" fmla="*/ 52 w 66"/>
                  <a:gd name="T29" fmla="*/ 86 h 88"/>
                  <a:gd name="T30" fmla="*/ 46 w 66"/>
                  <a:gd name="T31" fmla="*/ 88 h 88"/>
                  <a:gd name="T32" fmla="*/ 39 w 66"/>
                  <a:gd name="T33" fmla="*/ 87 h 88"/>
                  <a:gd name="T34" fmla="*/ 33 w 66"/>
                  <a:gd name="T35" fmla="*/ 86 h 88"/>
                  <a:gd name="T36" fmla="*/ 28 w 66"/>
                  <a:gd name="T37" fmla="*/ 83 h 88"/>
                  <a:gd name="T38" fmla="*/ 22 w 66"/>
                  <a:gd name="T39" fmla="*/ 75 h 88"/>
                  <a:gd name="T40" fmla="*/ 15 w 66"/>
                  <a:gd name="T41" fmla="*/ 69 h 88"/>
                  <a:gd name="T42" fmla="*/ 4 w 66"/>
                  <a:gd name="T43" fmla="*/ 65 h 88"/>
                  <a:gd name="T44" fmla="*/ 0 w 66"/>
                  <a:gd name="T45" fmla="*/ 66 h 88"/>
                  <a:gd name="T46" fmla="*/ 4 w 66"/>
                  <a:gd name="T47" fmla="*/ 65 h 88"/>
                  <a:gd name="T48" fmla="*/ 16 w 66"/>
                  <a:gd name="T49" fmla="*/ 68 h 88"/>
                  <a:gd name="T50" fmla="*/ 23 w 66"/>
                  <a:gd name="T51" fmla="*/ 74 h 88"/>
                  <a:gd name="T52" fmla="*/ 29 w 66"/>
                  <a:gd name="T53" fmla="*/ 82 h 88"/>
                  <a:gd name="T54" fmla="*/ 39 w 66"/>
                  <a:gd name="T55" fmla="*/ 86 h 88"/>
                  <a:gd name="T56" fmla="*/ 46 w 66"/>
                  <a:gd name="T57" fmla="*/ 86 h 88"/>
                  <a:gd name="T58" fmla="*/ 51 w 66"/>
                  <a:gd name="T59" fmla="*/ 84 h 88"/>
                  <a:gd name="T60" fmla="*/ 51 w 66"/>
                  <a:gd name="T61" fmla="*/ 85 h 88"/>
                  <a:gd name="T62" fmla="*/ 55 w 66"/>
                  <a:gd name="T63" fmla="*/ 66 h 88"/>
                  <a:gd name="T64" fmla="*/ 59 w 66"/>
                  <a:gd name="T65" fmla="*/ 45 h 88"/>
                  <a:gd name="T66" fmla="*/ 64 w 66"/>
                  <a:gd name="T67" fmla="*/ 14 h 88"/>
                  <a:gd name="T68" fmla="*/ 64 w 66"/>
                  <a:gd name="T69" fmla="*/ 15 h 88"/>
                  <a:gd name="T70" fmla="*/ 56 w 66"/>
                  <a:gd name="T71" fmla="*/ 9 h 88"/>
                  <a:gd name="T72" fmla="*/ 48 w 66"/>
                  <a:gd name="T73" fmla="*/ 4 h 88"/>
                  <a:gd name="T74" fmla="*/ 32 w 66"/>
                  <a:gd name="T75" fmla="*/ 2 h 88"/>
                  <a:gd name="T76" fmla="*/ 33 w 66"/>
                  <a:gd name="T77" fmla="*/ 1 h 88"/>
                  <a:gd name="T78" fmla="*/ 35 w 66"/>
                  <a:gd name="T79" fmla="*/ 26 h 88"/>
                  <a:gd name="T80" fmla="*/ 34 w 66"/>
                  <a:gd name="T81" fmla="*/ 32 h 88"/>
                  <a:gd name="T82" fmla="*/ 33 w 66"/>
                  <a:gd name="T83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88">
                    <a:moveTo>
                      <a:pt x="33" y="34"/>
                    </a:moveTo>
                    <a:cubicBezTo>
                      <a:pt x="33" y="34"/>
                      <a:pt x="34" y="31"/>
                      <a:pt x="34" y="25"/>
                    </a:cubicBezTo>
                    <a:cubicBezTo>
                      <a:pt x="35" y="20"/>
                      <a:pt x="34" y="11"/>
                      <a:pt x="31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7" y="0"/>
                      <a:pt x="43" y="0"/>
                      <a:pt x="49" y="2"/>
                    </a:cubicBezTo>
                    <a:cubicBezTo>
                      <a:pt x="52" y="3"/>
                      <a:pt x="55" y="6"/>
                      <a:pt x="57" y="8"/>
                    </a:cubicBezTo>
                    <a:cubicBezTo>
                      <a:pt x="59" y="10"/>
                      <a:pt x="62" y="12"/>
                      <a:pt x="65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5" y="24"/>
                      <a:pt x="63" y="35"/>
                      <a:pt x="62" y="46"/>
                    </a:cubicBezTo>
                    <a:cubicBezTo>
                      <a:pt x="60" y="53"/>
                      <a:pt x="59" y="60"/>
                      <a:pt x="57" y="66"/>
                    </a:cubicBezTo>
                    <a:cubicBezTo>
                      <a:pt x="56" y="73"/>
                      <a:pt x="54" y="79"/>
                      <a:pt x="53" y="85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0" y="87"/>
                      <a:pt x="48" y="88"/>
                      <a:pt x="46" y="88"/>
                    </a:cubicBezTo>
                    <a:cubicBezTo>
                      <a:pt x="43" y="88"/>
                      <a:pt x="41" y="88"/>
                      <a:pt x="39" y="87"/>
                    </a:cubicBezTo>
                    <a:cubicBezTo>
                      <a:pt x="37" y="87"/>
                      <a:pt x="35" y="87"/>
                      <a:pt x="33" y="86"/>
                    </a:cubicBezTo>
                    <a:cubicBezTo>
                      <a:pt x="31" y="85"/>
                      <a:pt x="29" y="84"/>
                      <a:pt x="28" y="83"/>
                    </a:cubicBezTo>
                    <a:cubicBezTo>
                      <a:pt x="25" y="80"/>
                      <a:pt x="24" y="77"/>
                      <a:pt x="22" y="75"/>
                    </a:cubicBezTo>
                    <a:cubicBezTo>
                      <a:pt x="20" y="72"/>
                      <a:pt x="18" y="70"/>
                      <a:pt x="15" y="69"/>
                    </a:cubicBezTo>
                    <a:cubicBezTo>
                      <a:pt x="11" y="66"/>
                      <a:pt x="7" y="65"/>
                      <a:pt x="4" y="65"/>
                    </a:cubicBezTo>
                    <a:cubicBezTo>
                      <a:pt x="1" y="65"/>
                      <a:pt x="0" y="66"/>
                      <a:pt x="0" y="66"/>
                    </a:cubicBezTo>
                    <a:cubicBezTo>
                      <a:pt x="0" y="66"/>
                      <a:pt x="1" y="65"/>
                      <a:pt x="4" y="65"/>
                    </a:cubicBezTo>
                    <a:cubicBezTo>
                      <a:pt x="7" y="64"/>
                      <a:pt x="11" y="65"/>
                      <a:pt x="16" y="68"/>
                    </a:cubicBezTo>
                    <a:cubicBezTo>
                      <a:pt x="18" y="69"/>
                      <a:pt x="21" y="71"/>
                      <a:pt x="23" y="74"/>
                    </a:cubicBezTo>
                    <a:cubicBezTo>
                      <a:pt x="25" y="76"/>
                      <a:pt x="26" y="80"/>
                      <a:pt x="29" y="82"/>
                    </a:cubicBezTo>
                    <a:cubicBezTo>
                      <a:pt x="31" y="84"/>
                      <a:pt x="35" y="85"/>
                      <a:pt x="39" y="86"/>
                    </a:cubicBezTo>
                    <a:cubicBezTo>
                      <a:pt x="41" y="86"/>
                      <a:pt x="43" y="86"/>
                      <a:pt x="46" y="86"/>
                    </a:cubicBezTo>
                    <a:cubicBezTo>
                      <a:pt x="48" y="86"/>
                      <a:pt x="50" y="85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79"/>
                      <a:pt x="54" y="73"/>
                      <a:pt x="55" y="66"/>
                    </a:cubicBezTo>
                    <a:cubicBezTo>
                      <a:pt x="57" y="59"/>
                      <a:pt x="58" y="53"/>
                      <a:pt x="59" y="45"/>
                    </a:cubicBezTo>
                    <a:cubicBezTo>
                      <a:pt x="61" y="35"/>
                      <a:pt x="63" y="24"/>
                      <a:pt x="64" y="14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1" y="14"/>
                      <a:pt x="58" y="12"/>
                      <a:pt x="56" y="9"/>
                    </a:cubicBezTo>
                    <a:cubicBezTo>
                      <a:pt x="53" y="7"/>
                      <a:pt x="51" y="5"/>
                      <a:pt x="48" y="4"/>
                    </a:cubicBezTo>
                    <a:cubicBezTo>
                      <a:pt x="43" y="2"/>
                      <a:pt x="37" y="2"/>
                      <a:pt x="32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6" y="11"/>
                      <a:pt x="36" y="20"/>
                      <a:pt x="35" y="26"/>
                    </a:cubicBezTo>
                    <a:cubicBezTo>
                      <a:pt x="35" y="28"/>
                      <a:pt x="34" y="31"/>
                      <a:pt x="34" y="32"/>
                    </a:cubicBezTo>
                    <a:cubicBezTo>
                      <a:pt x="33" y="33"/>
                      <a:pt x="33" y="34"/>
                      <a:pt x="33" y="3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04">
                <a:extLst>
                  <a:ext uri="{FF2B5EF4-FFF2-40B4-BE49-F238E27FC236}">
                    <a16:creationId xmlns:a16="http://schemas.microsoft.com/office/drawing/2014/main" id="{6155247B-71D1-4141-A8C1-FCE47C4E8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1001"/>
                <a:ext cx="404" cy="785"/>
              </a:xfrm>
              <a:custGeom>
                <a:avLst/>
                <a:gdLst>
                  <a:gd name="T0" fmla="*/ 174 w 175"/>
                  <a:gd name="T1" fmla="*/ 340 h 340"/>
                  <a:gd name="T2" fmla="*/ 174 w 175"/>
                  <a:gd name="T3" fmla="*/ 335 h 340"/>
                  <a:gd name="T4" fmla="*/ 171 w 175"/>
                  <a:gd name="T5" fmla="*/ 323 h 340"/>
                  <a:gd name="T6" fmla="*/ 156 w 175"/>
                  <a:gd name="T7" fmla="*/ 309 h 340"/>
                  <a:gd name="T8" fmla="*/ 130 w 175"/>
                  <a:gd name="T9" fmla="*/ 302 h 340"/>
                  <a:gd name="T10" fmla="*/ 96 w 175"/>
                  <a:gd name="T11" fmla="*/ 300 h 340"/>
                  <a:gd name="T12" fmla="*/ 58 w 175"/>
                  <a:gd name="T13" fmla="*/ 292 h 340"/>
                  <a:gd name="T14" fmla="*/ 24 w 175"/>
                  <a:gd name="T15" fmla="*/ 267 h 340"/>
                  <a:gd name="T16" fmla="*/ 14 w 175"/>
                  <a:gd name="T17" fmla="*/ 246 h 340"/>
                  <a:gd name="T18" fmla="*/ 12 w 175"/>
                  <a:gd name="T19" fmla="*/ 223 h 340"/>
                  <a:gd name="T20" fmla="*/ 18 w 175"/>
                  <a:gd name="T21" fmla="*/ 178 h 340"/>
                  <a:gd name="T22" fmla="*/ 22 w 175"/>
                  <a:gd name="T23" fmla="*/ 135 h 340"/>
                  <a:gd name="T24" fmla="*/ 17 w 175"/>
                  <a:gd name="T25" fmla="*/ 64 h 340"/>
                  <a:gd name="T26" fmla="*/ 5 w 175"/>
                  <a:gd name="T27" fmla="*/ 17 h 340"/>
                  <a:gd name="T28" fmla="*/ 1 w 175"/>
                  <a:gd name="T29" fmla="*/ 4 h 340"/>
                  <a:gd name="T30" fmla="*/ 0 w 175"/>
                  <a:gd name="T31" fmla="*/ 1 h 340"/>
                  <a:gd name="T32" fmla="*/ 0 w 175"/>
                  <a:gd name="T33" fmla="*/ 0 h 340"/>
                  <a:gd name="T34" fmla="*/ 0 w 175"/>
                  <a:gd name="T35" fmla="*/ 1 h 340"/>
                  <a:gd name="T36" fmla="*/ 2 w 175"/>
                  <a:gd name="T37" fmla="*/ 4 h 340"/>
                  <a:gd name="T38" fmla="*/ 6 w 175"/>
                  <a:gd name="T39" fmla="*/ 16 h 340"/>
                  <a:gd name="T40" fmla="*/ 19 w 175"/>
                  <a:gd name="T41" fmla="*/ 63 h 340"/>
                  <a:gd name="T42" fmla="*/ 24 w 175"/>
                  <a:gd name="T43" fmla="*/ 135 h 340"/>
                  <a:gd name="T44" fmla="*/ 20 w 175"/>
                  <a:gd name="T45" fmla="*/ 178 h 340"/>
                  <a:gd name="T46" fmla="*/ 14 w 175"/>
                  <a:gd name="T47" fmla="*/ 223 h 340"/>
                  <a:gd name="T48" fmla="*/ 26 w 175"/>
                  <a:gd name="T49" fmla="*/ 266 h 340"/>
                  <a:gd name="T50" fmla="*/ 59 w 175"/>
                  <a:gd name="T51" fmla="*/ 291 h 340"/>
                  <a:gd name="T52" fmla="*/ 96 w 175"/>
                  <a:gd name="T53" fmla="*/ 299 h 340"/>
                  <a:gd name="T54" fmla="*/ 130 w 175"/>
                  <a:gd name="T55" fmla="*/ 300 h 340"/>
                  <a:gd name="T56" fmla="*/ 156 w 175"/>
                  <a:gd name="T57" fmla="*/ 308 h 340"/>
                  <a:gd name="T58" fmla="*/ 171 w 175"/>
                  <a:gd name="T59" fmla="*/ 323 h 340"/>
                  <a:gd name="T60" fmla="*/ 175 w 175"/>
                  <a:gd name="T61" fmla="*/ 335 h 340"/>
                  <a:gd name="T62" fmla="*/ 175 w 175"/>
                  <a:gd name="T63" fmla="*/ 339 h 340"/>
                  <a:gd name="T64" fmla="*/ 174 w 175"/>
                  <a:gd name="T65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" h="340">
                    <a:moveTo>
                      <a:pt x="174" y="340"/>
                    </a:moveTo>
                    <a:cubicBezTo>
                      <a:pt x="174" y="340"/>
                      <a:pt x="175" y="338"/>
                      <a:pt x="174" y="335"/>
                    </a:cubicBezTo>
                    <a:cubicBezTo>
                      <a:pt x="174" y="332"/>
                      <a:pt x="173" y="328"/>
                      <a:pt x="171" y="323"/>
                    </a:cubicBezTo>
                    <a:cubicBezTo>
                      <a:pt x="168" y="318"/>
                      <a:pt x="163" y="313"/>
                      <a:pt x="156" y="309"/>
                    </a:cubicBezTo>
                    <a:cubicBezTo>
                      <a:pt x="149" y="305"/>
                      <a:pt x="140" y="302"/>
                      <a:pt x="130" y="302"/>
                    </a:cubicBezTo>
                    <a:cubicBezTo>
                      <a:pt x="119" y="301"/>
                      <a:pt x="108" y="301"/>
                      <a:pt x="96" y="300"/>
                    </a:cubicBezTo>
                    <a:cubicBezTo>
                      <a:pt x="84" y="300"/>
                      <a:pt x="71" y="297"/>
                      <a:pt x="58" y="292"/>
                    </a:cubicBezTo>
                    <a:cubicBezTo>
                      <a:pt x="45" y="287"/>
                      <a:pt x="33" y="279"/>
                      <a:pt x="24" y="267"/>
                    </a:cubicBezTo>
                    <a:cubicBezTo>
                      <a:pt x="20" y="261"/>
                      <a:pt x="16" y="254"/>
                      <a:pt x="14" y="246"/>
                    </a:cubicBezTo>
                    <a:cubicBezTo>
                      <a:pt x="12" y="239"/>
                      <a:pt x="12" y="231"/>
                      <a:pt x="12" y="223"/>
                    </a:cubicBezTo>
                    <a:cubicBezTo>
                      <a:pt x="13" y="207"/>
                      <a:pt x="16" y="192"/>
                      <a:pt x="18" y="178"/>
                    </a:cubicBezTo>
                    <a:cubicBezTo>
                      <a:pt x="21" y="163"/>
                      <a:pt x="22" y="149"/>
                      <a:pt x="22" y="135"/>
                    </a:cubicBezTo>
                    <a:cubicBezTo>
                      <a:pt x="23" y="108"/>
                      <a:pt x="21" y="84"/>
                      <a:pt x="17" y="64"/>
                    </a:cubicBezTo>
                    <a:cubicBezTo>
                      <a:pt x="14" y="44"/>
                      <a:pt x="9" y="28"/>
                      <a:pt x="5" y="17"/>
                    </a:cubicBezTo>
                    <a:cubicBezTo>
                      <a:pt x="4" y="11"/>
                      <a:pt x="2" y="7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1" y="3"/>
                      <a:pt x="2" y="4"/>
                    </a:cubicBezTo>
                    <a:cubicBezTo>
                      <a:pt x="3" y="7"/>
                      <a:pt x="4" y="11"/>
                      <a:pt x="6" y="16"/>
                    </a:cubicBezTo>
                    <a:cubicBezTo>
                      <a:pt x="10" y="27"/>
                      <a:pt x="15" y="43"/>
                      <a:pt x="19" y="63"/>
                    </a:cubicBezTo>
                    <a:cubicBezTo>
                      <a:pt x="22" y="84"/>
                      <a:pt x="25" y="108"/>
                      <a:pt x="24" y="135"/>
                    </a:cubicBezTo>
                    <a:cubicBezTo>
                      <a:pt x="24" y="149"/>
                      <a:pt x="23" y="163"/>
                      <a:pt x="20" y="178"/>
                    </a:cubicBezTo>
                    <a:cubicBezTo>
                      <a:pt x="18" y="193"/>
                      <a:pt x="15" y="208"/>
                      <a:pt x="14" y="223"/>
                    </a:cubicBezTo>
                    <a:cubicBezTo>
                      <a:pt x="13" y="239"/>
                      <a:pt x="17" y="254"/>
                      <a:pt x="26" y="266"/>
                    </a:cubicBezTo>
                    <a:cubicBezTo>
                      <a:pt x="34" y="277"/>
                      <a:pt x="46" y="286"/>
                      <a:pt x="59" y="291"/>
                    </a:cubicBezTo>
                    <a:cubicBezTo>
                      <a:pt x="71" y="296"/>
                      <a:pt x="84" y="298"/>
                      <a:pt x="96" y="299"/>
                    </a:cubicBezTo>
                    <a:cubicBezTo>
                      <a:pt x="108" y="300"/>
                      <a:pt x="119" y="299"/>
                      <a:pt x="130" y="300"/>
                    </a:cubicBezTo>
                    <a:cubicBezTo>
                      <a:pt x="140" y="301"/>
                      <a:pt x="149" y="303"/>
                      <a:pt x="156" y="308"/>
                    </a:cubicBezTo>
                    <a:cubicBezTo>
                      <a:pt x="163" y="312"/>
                      <a:pt x="168" y="318"/>
                      <a:pt x="171" y="323"/>
                    </a:cubicBezTo>
                    <a:cubicBezTo>
                      <a:pt x="174" y="328"/>
                      <a:pt x="175" y="332"/>
                      <a:pt x="175" y="335"/>
                    </a:cubicBezTo>
                    <a:cubicBezTo>
                      <a:pt x="175" y="337"/>
                      <a:pt x="175" y="338"/>
                      <a:pt x="175" y="339"/>
                    </a:cubicBezTo>
                    <a:cubicBezTo>
                      <a:pt x="175" y="340"/>
                      <a:pt x="175" y="340"/>
                      <a:pt x="174" y="34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05">
                <a:extLst>
                  <a:ext uri="{FF2B5EF4-FFF2-40B4-BE49-F238E27FC236}">
                    <a16:creationId xmlns:a16="http://schemas.microsoft.com/office/drawing/2014/main" id="{86B56629-0FFD-472A-BBE7-D411E8867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1" y="1618"/>
                <a:ext cx="353" cy="147"/>
              </a:xfrm>
              <a:custGeom>
                <a:avLst/>
                <a:gdLst>
                  <a:gd name="T0" fmla="*/ 153 w 153"/>
                  <a:gd name="T1" fmla="*/ 0 h 64"/>
                  <a:gd name="T2" fmla="*/ 148 w 153"/>
                  <a:gd name="T3" fmla="*/ 5 h 64"/>
                  <a:gd name="T4" fmla="*/ 142 w 153"/>
                  <a:gd name="T5" fmla="*/ 10 h 64"/>
                  <a:gd name="T6" fmla="*/ 134 w 153"/>
                  <a:gd name="T7" fmla="*/ 17 h 64"/>
                  <a:gd name="T8" fmla="*/ 112 w 153"/>
                  <a:gd name="T9" fmla="*/ 32 h 64"/>
                  <a:gd name="T10" fmla="*/ 83 w 153"/>
                  <a:gd name="T11" fmla="*/ 47 h 64"/>
                  <a:gd name="T12" fmla="*/ 52 w 153"/>
                  <a:gd name="T13" fmla="*/ 57 h 64"/>
                  <a:gd name="T14" fmla="*/ 25 w 153"/>
                  <a:gd name="T15" fmla="*/ 62 h 64"/>
                  <a:gd name="T16" fmla="*/ 15 w 153"/>
                  <a:gd name="T17" fmla="*/ 63 h 64"/>
                  <a:gd name="T18" fmla="*/ 7 w 153"/>
                  <a:gd name="T19" fmla="*/ 64 h 64"/>
                  <a:gd name="T20" fmla="*/ 0 w 153"/>
                  <a:gd name="T21" fmla="*/ 64 h 64"/>
                  <a:gd name="T22" fmla="*/ 7 w 153"/>
                  <a:gd name="T23" fmla="*/ 63 h 64"/>
                  <a:gd name="T24" fmla="*/ 15 w 153"/>
                  <a:gd name="T25" fmla="*/ 62 h 64"/>
                  <a:gd name="T26" fmla="*/ 25 w 153"/>
                  <a:gd name="T27" fmla="*/ 61 h 64"/>
                  <a:gd name="T28" fmla="*/ 51 w 153"/>
                  <a:gd name="T29" fmla="*/ 55 h 64"/>
                  <a:gd name="T30" fmla="*/ 82 w 153"/>
                  <a:gd name="T31" fmla="*/ 45 h 64"/>
                  <a:gd name="T32" fmla="*/ 111 w 153"/>
                  <a:gd name="T33" fmla="*/ 30 h 64"/>
                  <a:gd name="T34" fmla="*/ 133 w 153"/>
                  <a:gd name="T35" fmla="*/ 15 h 64"/>
                  <a:gd name="T36" fmla="*/ 142 w 153"/>
                  <a:gd name="T37" fmla="*/ 9 h 64"/>
                  <a:gd name="T38" fmla="*/ 147 w 153"/>
                  <a:gd name="T39" fmla="*/ 4 h 64"/>
                  <a:gd name="T40" fmla="*/ 153 w 153"/>
                  <a:gd name="T4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64">
                    <a:moveTo>
                      <a:pt x="153" y="0"/>
                    </a:moveTo>
                    <a:cubicBezTo>
                      <a:pt x="153" y="0"/>
                      <a:pt x="151" y="2"/>
                      <a:pt x="148" y="5"/>
                    </a:cubicBezTo>
                    <a:cubicBezTo>
                      <a:pt x="147" y="6"/>
                      <a:pt x="145" y="8"/>
                      <a:pt x="142" y="10"/>
                    </a:cubicBezTo>
                    <a:cubicBezTo>
                      <a:pt x="140" y="12"/>
                      <a:pt x="137" y="14"/>
                      <a:pt x="134" y="17"/>
                    </a:cubicBezTo>
                    <a:cubicBezTo>
                      <a:pt x="128" y="21"/>
                      <a:pt x="121" y="27"/>
                      <a:pt x="112" y="32"/>
                    </a:cubicBezTo>
                    <a:cubicBezTo>
                      <a:pt x="103" y="37"/>
                      <a:pt x="94" y="42"/>
                      <a:pt x="83" y="47"/>
                    </a:cubicBezTo>
                    <a:cubicBezTo>
                      <a:pt x="72" y="51"/>
                      <a:pt x="61" y="55"/>
                      <a:pt x="52" y="57"/>
                    </a:cubicBezTo>
                    <a:cubicBezTo>
                      <a:pt x="42" y="60"/>
                      <a:pt x="33" y="61"/>
                      <a:pt x="25" y="62"/>
                    </a:cubicBezTo>
                    <a:cubicBezTo>
                      <a:pt x="21" y="63"/>
                      <a:pt x="18" y="63"/>
                      <a:pt x="15" y="63"/>
                    </a:cubicBezTo>
                    <a:cubicBezTo>
                      <a:pt x="12" y="64"/>
                      <a:pt x="9" y="64"/>
                      <a:pt x="7" y="64"/>
                    </a:cubicBezTo>
                    <a:cubicBezTo>
                      <a:pt x="3" y="64"/>
                      <a:pt x="0" y="64"/>
                      <a:pt x="0" y="64"/>
                    </a:cubicBezTo>
                    <a:cubicBezTo>
                      <a:pt x="0" y="64"/>
                      <a:pt x="3" y="63"/>
                      <a:pt x="7" y="63"/>
                    </a:cubicBezTo>
                    <a:cubicBezTo>
                      <a:pt x="9" y="63"/>
                      <a:pt x="12" y="63"/>
                      <a:pt x="15" y="62"/>
                    </a:cubicBezTo>
                    <a:cubicBezTo>
                      <a:pt x="18" y="62"/>
                      <a:pt x="21" y="62"/>
                      <a:pt x="25" y="61"/>
                    </a:cubicBezTo>
                    <a:cubicBezTo>
                      <a:pt x="32" y="60"/>
                      <a:pt x="41" y="58"/>
                      <a:pt x="51" y="55"/>
                    </a:cubicBezTo>
                    <a:cubicBezTo>
                      <a:pt x="61" y="53"/>
                      <a:pt x="71" y="49"/>
                      <a:pt x="82" y="45"/>
                    </a:cubicBezTo>
                    <a:cubicBezTo>
                      <a:pt x="93" y="40"/>
                      <a:pt x="103" y="35"/>
                      <a:pt x="111" y="30"/>
                    </a:cubicBezTo>
                    <a:cubicBezTo>
                      <a:pt x="120" y="25"/>
                      <a:pt x="127" y="20"/>
                      <a:pt x="133" y="15"/>
                    </a:cubicBezTo>
                    <a:cubicBezTo>
                      <a:pt x="137" y="13"/>
                      <a:pt x="139" y="11"/>
                      <a:pt x="142" y="9"/>
                    </a:cubicBezTo>
                    <a:cubicBezTo>
                      <a:pt x="144" y="7"/>
                      <a:pt x="146" y="6"/>
                      <a:pt x="147" y="4"/>
                    </a:cubicBezTo>
                    <a:cubicBezTo>
                      <a:pt x="151" y="1"/>
                      <a:pt x="153" y="0"/>
                      <a:pt x="15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06">
                <a:extLst>
                  <a:ext uri="{FF2B5EF4-FFF2-40B4-BE49-F238E27FC236}">
                    <a16:creationId xmlns:a16="http://schemas.microsoft.com/office/drawing/2014/main" id="{17DE8901-F070-4D73-9663-02FC6F1FF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" y="1315"/>
                <a:ext cx="314" cy="372"/>
              </a:xfrm>
              <a:custGeom>
                <a:avLst/>
                <a:gdLst>
                  <a:gd name="T0" fmla="*/ 136 w 136"/>
                  <a:gd name="T1" fmla="*/ 0 h 161"/>
                  <a:gd name="T2" fmla="*/ 136 w 136"/>
                  <a:gd name="T3" fmla="*/ 2 h 161"/>
                  <a:gd name="T4" fmla="*/ 134 w 136"/>
                  <a:gd name="T5" fmla="*/ 8 h 161"/>
                  <a:gd name="T6" fmla="*/ 131 w 136"/>
                  <a:gd name="T7" fmla="*/ 18 h 161"/>
                  <a:gd name="T8" fmla="*/ 127 w 136"/>
                  <a:gd name="T9" fmla="*/ 30 h 161"/>
                  <a:gd name="T10" fmla="*/ 124 w 136"/>
                  <a:gd name="T11" fmla="*/ 38 h 161"/>
                  <a:gd name="T12" fmla="*/ 121 w 136"/>
                  <a:gd name="T13" fmla="*/ 45 h 161"/>
                  <a:gd name="T14" fmla="*/ 113 w 136"/>
                  <a:gd name="T15" fmla="*/ 62 h 161"/>
                  <a:gd name="T16" fmla="*/ 88 w 136"/>
                  <a:gd name="T17" fmla="*/ 97 h 161"/>
                  <a:gd name="T18" fmla="*/ 58 w 136"/>
                  <a:gd name="T19" fmla="*/ 127 h 161"/>
                  <a:gd name="T20" fmla="*/ 43 w 136"/>
                  <a:gd name="T21" fmla="*/ 139 h 161"/>
                  <a:gd name="T22" fmla="*/ 36 w 136"/>
                  <a:gd name="T23" fmla="*/ 143 h 161"/>
                  <a:gd name="T24" fmla="*/ 29 w 136"/>
                  <a:gd name="T25" fmla="*/ 147 h 161"/>
                  <a:gd name="T26" fmla="*/ 17 w 136"/>
                  <a:gd name="T27" fmla="*/ 154 h 161"/>
                  <a:gd name="T28" fmla="*/ 8 w 136"/>
                  <a:gd name="T29" fmla="*/ 158 h 161"/>
                  <a:gd name="T30" fmla="*/ 2 w 136"/>
                  <a:gd name="T31" fmla="*/ 161 h 161"/>
                  <a:gd name="T32" fmla="*/ 0 w 136"/>
                  <a:gd name="T33" fmla="*/ 161 h 161"/>
                  <a:gd name="T34" fmla="*/ 2 w 136"/>
                  <a:gd name="T35" fmla="*/ 160 h 161"/>
                  <a:gd name="T36" fmla="*/ 8 w 136"/>
                  <a:gd name="T37" fmla="*/ 157 h 161"/>
                  <a:gd name="T38" fmla="*/ 17 w 136"/>
                  <a:gd name="T39" fmla="*/ 153 h 161"/>
                  <a:gd name="T40" fmla="*/ 28 w 136"/>
                  <a:gd name="T41" fmla="*/ 146 h 161"/>
                  <a:gd name="T42" fmla="*/ 35 w 136"/>
                  <a:gd name="T43" fmla="*/ 142 h 161"/>
                  <a:gd name="T44" fmla="*/ 42 w 136"/>
                  <a:gd name="T45" fmla="*/ 137 h 161"/>
                  <a:gd name="T46" fmla="*/ 57 w 136"/>
                  <a:gd name="T47" fmla="*/ 126 h 161"/>
                  <a:gd name="T48" fmla="*/ 87 w 136"/>
                  <a:gd name="T49" fmla="*/ 96 h 161"/>
                  <a:gd name="T50" fmla="*/ 111 w 136"/>
                  <a:gd name="T51" fmla="*/ 61 h 161"/>
                  <a:gd name="T52" fmla="*/ 119 w 136"/>
                  <a:gd name="T53" fmla="*/ 45 h 161"/>
                  <a:gd name="T54" fmla="*/ 123 w 136"/>
                  <a:gd name="T55" fmla="*/ 37 h 161"/>
                  <a:gd name="T56" fmla="*/ 126 w 136"/>
                  <a:gd name="T57" fmla="*/ 30 h 161"/>
                  <a:gd name="T58" fmla="*/ 130 w 136"/>
                  <a:gd name="T59" fmla="*/ 17 h 161"/>
                  <a:gd name="T60" fmla="*/ 133 w 136"/>
                  <a:gd name="T61" fmla="*/ 8 h 161"/>
                  <a:gd name="T62" fmla="*/ 135 w 136"/>
                  <a:gd name="T63" fmla="*/ 2 h 161"/>
                  <a:gd name="T64" fmla="*/ 136 w 136"/>
                  <a:gd name="T6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6" h="161">
                    <a:moveTo>
                      <a:pt x="136" y="0"/>
                    </a:moveTo>
                    <a:cubicBezTo>
                      <a:pt x="136" y="0"/>
                      <a:pt x="136" y="0"/>
                      <a:pt x="136" y="2"/>
                    </a:cubicBezTo>
                    <a:cubicBezTo>
                      <a:pt x="135" y="3"/>
                      <a:pt x="135" y="5"/>
                      <a:pt x="134" y="8"/>
                    </a:cubicBezTo>
                    <a:cubicBezTo>
                      <a:pt x="134" y="11"/>
                      <a:pt x="133" y="14"/>
                      <a:pt x="131" y="18"/>
                    </a:cubicBezTo>
                    <a:cubicBezTo>
                      <a:pt x="130" y="22"/>
                      <a:pt x="129" y="26"/>
                      <a:pt x="127" y="30"/>
                    </a:cubicBezTo>
                    <a:cubicBezTo>
                      <a:pt x="126" y="33"/>
                      <a:pt x="125" y="35"/>
                      <a:pt x="124" y="38"/>
                    </a:cubicBezTo>
                    <a:cubicBezTo>
                      <a:pt x="123" y="40"/>
                      <a:pt x="122" y="43"/>
                      <a:pt x="121" y="45"/>
                    </a:cubicBezTo>
                    <a:cubicBezTo>
                      <a:pt x="119" y="51"/>
                      <a:pt x="116" y="56"/>
                      <a:pt x="113" y="62"/>
                    </a:cubicBezTo>
                    <a:cubicBezTo>
                      <a:pt x="106" y="74"/>
                      <a:pt x="98" y="86"/>
                      <a:pt x="88" y="97"/>
                    </a:cubicBezTo>
                    <a:cubicBezTo>
                      <a:pt x="78" y="109"/>
                      <a:pt x="68" y="119"/>
                      <a:pt x="58" y="127"/>
                    </a:cubicBezTo>
                    <a:cubicBezTo>
                      <a:pt x="53" y="131"/>
                      <a:pt x="48" y="135"/>
                      <a:pt x="43" y="139"/>
                    </a:cubicBezTo>
                    <a:cubicBezTo>
                      <a:pt x="40" y="140"/>
                      <a:pt x="38" y="142"/>
                      <a:pt x="36" y="143"/>
                    </a:cubicBezTo>
                    <a:cubicBezTo>
                      <a:pt x="34" y="145"/>
                      <a:pt x="31" y="146"/>
                      <a:pt x="29" y="147"/>
                    </a:cubicBezTo>
                    <a:cubicBezTo>
                      <a:pt x="25" y="150"/>
                      <a:pt x="21" y="152"/>
                      <a:pt x="17" y="154"/>
                    </a:cubicBezTo>
                    <a:cubicBezTo>
                      <a:pt x="14" y="156"/>
                      <a:pt x="11" y="157"/>
                      <a:pt x="8" y="158"/>
                    </a:cubicBezTo>
                    <a:cubicBezTo>
                      <a:pt x="6" y="159"/>
                      <a:pt x="4" y="160"/>
                      <a:pt x="2" y="161"/>
                    </a:cubicBezTo>
                    <a:cubicBezTo>
                      <a:pt x="1" y="161"/>
                      <a:pt x="0" y="161"/>
                      <a:pt x="0" y="161"/>
                    </a:cubicBezTo>
                    <a:cubicBezTo>
                      <a:pt x="0" y="161"/>
                      <a:pt x="1" y="161"/>
                      <a:pt x="2" y="160"/>
                    </a:cubicBezTo>
                    <a:cubicBezTo>
                      <a:pt x="4" y="159"/>
                      <a:pt x="6" y="158"/>
                      <a:pt x="8" y="157"/>
                    </a:cubicBezTo>
                    <a:cubicBezTo>
                      <a:pt x="10" y="156"/>
                      <a:pt x="13" y="155"/>
                      <a:pt x="17" y="153"/>
                    </a:cubicBezTo>
                    <a:cubicBezTo>
                      <a:pt x="20" y="151"/>
                      <a:pt x="24" y="149"/>
                      <a:pt x="28" y="146"/>
                    </a:cubicBezTo>
                    <a:cubicBezTo>
                      <a:pt x="31" y="145"/>
                      <a:pt x="33" y="143"/>
                      <a:pt x="35" y="142"/>
                    </a:cubicBezTo>
                    <a:cubicBezTo>
                      <a:pt x="37" y="141"/>
                      <a:pt x="40" y="139"/>
                      <a:pt x="42" y="137"/>
                    </a:cubicBezTo>
                    <a:cubicBezTo>
                      <a:pt x="47" y="134"/>
                      <a:pt x="51" y="130"/>
                      <a:pt x="57" y="126"/>
                    </a:cubicBezTo>
                    <a:cubicBezTo>
                      <a:pt x="67" y="117"/>
                      <a:pt x="77" y="107"/>
                      <a:pt x="87" y="96"/>
                    </a:cubicBezTo>
                    <a:cubicBezTo>
                      <a:pt x="96" y="84"/>
                      <a:pt x="104" y="72"/>
                      <a:pt x="111" y="61"/>
                    </a:cubicBezTo>
                    <a:cubicBezTo>
                      <a:pt x="114" y="55"/>
                      <a:pt x="117" y="50"/>
                      <a:pt x="119" y="45"/>
                    </a:cubicBezTo>
                    <a:cubicBezTo>
                      <a:pt x="121" y="42"/>
                      <a:pt x="122" y="40"/>
                      <a:pt x="123" y="37"/>
                    </a:cubicBezTo>
                    <a:cubicBezTo>
                      <a:pt x="124" y="35"/>
                      <a:pt x="125" y="32"/>
                      <a:pt x="126" y="30"/>
                    </a:cubicBezTo>
                    <a:cubicBezTo>
                      <a:pt x="128" y="25"/>
                      <a:pt x="129" y="21"/>
                      <a:pt x="130" y="17"/>
                    </a:cubicBezTo>
                    <a:cubicBezTo>
                      <a:pt x="132" y="14"/>
                      <a:pt x="133" y="10"/>
                      <a:pt x="133" y="8"/>
                    </a:cubicBezTo>
                    <a:cubicBezTo>
                      <a:pt x="134" y="5"/>
                      <a:pt x="135" y="3"/>
                      <a:pt x="135" y="2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07">
                <a:extLst>
                  <a:ext uri="{FF2B5EF4-FFF2-40B4-BE49-F238E27FC236}">
                    <a16:creationId xmlns:a16="http://schemas.microsoft.com/office/drawing/2014/main" id="{F9783A8C-016A-4338-8AFF-8587136E8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8" y="1802"/>
                <a:ext cx="56" cy="125"/>
              </a:xfrm>
              <a:custGeom>
                <a:avLst/>
                <a:gdLst>
                  <a:gd name="T0" fmla="*/ 24 w 24"/>
                  <a:gd name="T1" fmla="*/ 54 h 54"/>
                  <a:gd name="T2" fmla="*/ 17 w 24"/>
                  <a:gd name="T3" fmla="*/ 49 h 54"/>
                  <a:gd name="T4" fmla="*/ 5 w 24"/>
                  <a:gd name="T5" fmla="*/ 31 h 54"/>
                  <a:gd name="T6" fmla="*/ 0 w 24"/>
                  <a:gd name="T7" fmla="*/ 9 h 54"/>
                  <a:gd name="T8" fmla="*/ 1 w 24"/>
                  <a:gd name="T9" fmla="*/ 0 h 54"/>
                  <a:gd name="T10" fmla="*/ 2 w 24"/>
                  <a:gd name="T11" fmla="*/ 9 h 54"/>
                  <a:gd name="T12" fmla="*/ 6 w 24"/>
                  <a:gd name="T13" fmla="*/ 30 h 54"/>
                  <a:gd name="T14" fmla="*/ 18 w 24"/>
                  <a:gd name="T15" fmla="*/ 48 h 54"/>
                  <a:gd name="T16" fmla="*/ 24 w 24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54">
                    <a:moveTo>
                      <a:pt x="24" y="54"/>
                    </a:moveTo>
                    <a:cubicBezTo>
                      <a:pt x="24" y="54"/>
                      <a:pt x="21" y="53"/>
                      <a:pt x="17" y="49"/>
                    </a:cubicBezTo>
                    <a:cubicBezTo>
                      <a:pt x="13" y="45"/>
                      <a:pt x="8" y="39"/>
                      <a:pt x="5" y="31"/>
                    </a:cubicBezTo>
                    <a:cubicBezTo>
                      <a:pt x="1" y="23"/>
                      <a:pt x="0" y="15"/>
                      <a:pt x="0" y="9"/>
                    </a:cubicBezTo>
                    <a:cubicBezTo>
                      <a:pt x="0" y="3"/>
                      <a:pt x="1" y="0"/>
                      <a:pt x="1" y="0"/>
                    </a:cubicBezTo>
                    <a:cubicBezTo>
                      <a:pt x="2" y="0"/>
                      <a:pt x="1" y="4"/>
                      <a:pt x="2" y="9"/>
                    </a:cubicBezTo>
                    <a:cubicBezTo>
                      <a:pt x="2" y="15"/>
                      <a:pt x="3" y="22"/>
                      <a:pt x="6" y="30"/>
                    </a:cubicBezTo>
                    <a:cubicBezTo>
                      <a:pt x="10" y="38"/>
                      <a:pt x="14" y="44"/>
                      <a:pt x="18" y="48"/>
                    </a:cubicBezTo>
                    <a:cubicBezTo>
                      <a:pt x="22" y="52"/>
                      <a:pt x="24" y="54"/>
                      <a:pt x="24" y="5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08">
                <a:extLst>
                  <a:ext uri="{FF2B5EF4-FFF2-40B4-BE49-F238E27FC236}">
                    <a16:creationId xmlns:a16="http://schemas.microsoft.com/office/drawing/2014/main" id="{18DFC65A-923C-4B4D-96B5-A03CA3758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" y="1855"/>
                <a:ext cx="12" cy="53"/>
              </a:xfrm>
              <a:custGeom>
                <a:avLst/>
                <a:gdLst>
                  <a:gd name="T0" fmla="*/ 2 w 5"/>
                  <a:gd name="T1" fmla="*/ 0 h 23"/>
                  <a:gd name="T2" fmla="*/ 2 w 5"/>
                  <a:gd name="T3" fmla="*/ 12 h 23"/>
                  <a:gd name="T4" fmla="*/ 4 w 5"/>
                  <a:gd name="T5" fmla="*/ 23 h 23"/>
                  <a:gd name="T6" fmla="*/ 0 w 5"/>
                  <a:gd name="T7" fmla="*/ 12 h 23"/>
                  <a:gd name="T8" fmla="*/ 2 w 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3">
                    <a:moveTo>
                      <a:pt x="2" y="0"/>
                    </a:moveTo>
                    <a:cubicBezTo>
                      <a:pt x="3" y="0"/>
                      <a:pt x="2" y="5"/>
                      <a:pt x="2" y="12"/>
                    </a:cubicBezTo>
                    <a:cubicBezTo>
                      <a:pt x="3" y="18"/>
                      <a:pt x="5" y="23"/>
                      <a:pt x="4" y="23"/>
                    </a:cubicBezTo>
                    <a:cubicBezTo>
                      <a:pt x="4" y="23"/>
                      <a:pt x="1" y="19"/>
                      <a:pt x="0" y="12"/>
                    </a:cubicBezTo>
                    <a:cubicBezTo>
                      <a:pt x="0" y="5"/>
                      <a:pt x="2" y="0"/>
                      <a:pt x="2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9">
                <a:extLst>
                  <a:ext uri="{FF2B5EF4-FFF2-40B4-BE49-F238E27FC236}">
                    <a16:creationId xmlns:a16="http://schemas.microsoft.com/office/drawing/2014/main" id="{EB644486-95CD-41DA-BBC1-1163D6B08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" y="1096"/>
                <a:ext cx="81" cy="429"/>
              </a:xfrm>
              <a:custGeom>
                <a:avLst/>
                <a:gdLst>
                  <a:gd name="T0" fmla="*/ 35 w 35"/>
                  <a:gd name="T1" fmla="*/ 186 h 186"/>
                  <a:gd name="T2" fmla="*/ 34 w 35"/>
                  <a:gd name="T3" fmla="*/ 184 h 186"/>
                  <a:gd name="T4" fmla="*/ 33 w 35"/>
                  <a:gd name="T5" fmla="*/ 179 h 186"/>
                  <a:gd name="T6" fmla="*/ 30 w 35"/>
                  <a:gd name="T7" fmla="*/ 159 h 186"/>
                  <a:gd name="T8" fmla="*/ 18 w 35"/>
                  <a:gd name="T9" fmla="*/ 93 h 186"/>
                  <a:gd name="T10" fmla="*/ 5 w 35"/>
                  <a:gd name="T11" fmla="*/ 27 h 186"/>
                  <a:gd name="T12" fmla="*/ 1 w 35"/>
                  <a:gd name="T13" fmla="*/ 7 h 186"/>
                  <a:gd name="T14" fmla="*/ 0 w 35"/>
                  <a:gd name="T15" fmla="*/ 1 h 186"/>
                  <a:gd name="T16" fmla="*/ 0 w 35"/>
                  <a:gd name="T17" fmla="*/ 0 h 186"/>
                  <a:gd name="T18" fmla="*/ 1 w 35"/>
                  <a:gd name="T19" fmla="*/ 1 h 186"/>
                  <a:gd name="T20" fmla="*/ 2 w 35"/>
                  <a:gd name="T21" fmla="*/ 7 h 186"/>
                  <a:gd name="T22" fmla="*/ 7 w 35"/>
                  <a:gd name="T23" fmla="*/ 27 h 186"/>
                  <a:gd name="T24" fmla="*/ 20 w 35"/>
                  <a:gd name="T25" fmla="*/ 92 h 186"/>
                  <a:gd name="T26" fmla="*/ 31 w 35"/>
                  <a:gd name="T27" fmla="*/ 158 h 186"/>
                  <a:gd name="T28" fmla="*/ 34 w 35"/>
                  <a:gd name="T29" fmla="*/ 179 h 186"/>
                  <a:gd name="T30" fmla="*/ 35 w 35"/>
                  <a:gd name="T31" fmla="*/ 184 h 186"/>
                  <a:gd name="T32" fmla="*/ 35 w 35"/>
                  <a:gd name="T33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186">
                    <a:moveTo>
                      <a:pt x="35" y="186"/>
                    </a:moveTo>
                    <a:cubicBezTo>
                      <a:pt x="35" y="186"/>
                      <a:pt x="35" y="185"/>
                      <a:pt x="34" y="184"/>
                    </a:cubicBezTo>
                    <a:cubicBezTo>
                      <a:pt x="34" y="183"/>
                      <a:pt x="34" y="181"/>
                      <a:pt x="33" y="179"/>
                    </a:cubicBezTo>
                    <a:cubicBezTo>
                      <a:pt x="32" y="174"/>
                      <a:pt x="31" y="167"/>
                      <a:pt x="30" y="159"/>
                    </a:cubicBezTo>
                    <a:cubicBezTo>
                      <a:pt x="27" y="142"/>
                      <a:pt x="23" y="118"/>
                      <a:pt x="18" y="93"/>
                    </a:cubicBezTo>
                    <a:cubicBezTo>
                      <a:pt x="14" y="67"/>
                      <a:pt x="9" y="44"/>
                      <a:pt x="5" y="27"/>
                    </a:cubicBezTo>
                    <a:cubicBezTo>
                      <a:pt x="4" y="19"/>
                      <a:pt x="2" y="12"/>
                      <a:pt x="1" y="7"/>
                    </a:cubicBezTo>
                    <a:cubicBezTo>
                      <a:pt x="1" y="5"/>
                      <a:pt x="1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3"/>
                      <a:pt x="2" y="5"/>
                      <a:pt x="2" y="7"/>
                    </a:cubicBezTo>
                    <a:cubicBezTo>
                      <a:pt x="3" y="11"/>
                      <a:pt x="5" y="18"/>
                      <a:pt x="7" y="27"/>
                    </a:cubicBezTo>
                    <a:cubicBezTo>
                      <a:pt x="11" y="43"/>
                      <a:pt x="16" y="66"/>
                      <a:pt x="20" y="92"/>
                    </a:cubicBezTo>
                    <a:cubicBezTo>
                      <a:pt x="25" y="118"/>
                      <a:pt x="29" y="141"/>
                      <a:pt x="31" y="158"/>
                    </a:cubicBezTo>
                    <a:cubicBezTo>
                      <a:pt x="33" y="167"/>
                      <a:pt x="34" y="174"/>
                      <a:pt x="34" y="179"/>
                    </a:cubicBezTo>
                    <a:cubicBezTo>
                      <a:pt x="34" y="181"/>
                      <a:pt x="35" y="183"/>
                      <a:pt x="35" y="184"/>
                    </a:cubicBezTo>
                    <a:cubicBezTo>
                      <a:pt x="35" y="185"/>
                      <a:pt x="35" y="186"/>
                      <a:pt x="35" y="18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0">
                <a:extLst>
                  <a:ext uri="{FF2B5EF4-FFF2-40B4-BE49-F238E27FC236}">
                    <a16:creationId xmlns:a16="http://schemas.microsoft.com/office/drawing/2014/main" id="{154B75E4-9E97-4E25-ABFA-C85CD3B7C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1078"/>
                <a:ext cx="33" cy="447"/>
              </a:xfrm>
              <a:custGeom>
                <a:avLst/>
                <a:gdLst>
                  <a:gd name="T0" fmla="*/ 1 w 14"/>
                  <a:gd name="T1" fmla="*/ 194 h 194"/>
                  <a:gd name="T2" fmla="*/ 1 w 14"/>
                  <a:gd name="T3" fmla="*/ 192 h 194"/>
                  <a:gd name="T4" fmla="*/ 0 w 14"/>
                  <a:gd name="T5" fmla="*/ 186 h 194"/>
                  <a:gd name="T6" fmla="*/ 0 w 14"/>
                  <a:gd name="T7" fmla="*/ 165 h 194"/>
                  <a:gd name="T8" fmla="*/ 3 w 14"/>
                  <a:gd name="T9" fmla="*/ 97 h 194"/>
                  <a:gd name="T10" fmla="*/ 10 w 14"/>
                  <a:gd name="T11" fmla="*/ 28 h 194"/>
                  <a:gd name="T12" fmla="*/ 13 w 14"/>
                  <a:gd name="T13" fmla="*/ 7 h 194"/>
                  <a:gd name="T14" fmla="*/ 14 w 14"/>
                  <a:gd name="T15" fmla="*/ 2 h 194"/>
                  <a:gd name="T16" fmla="*/ 14 w 14"/>
                  <a:gd name="T17" fmla="*/ 0 h 194"/>
                  <a:gd name="T18" fmla="*/ 14 w 14"/>
                  <a:gd name="T19" fmla="*/ 2 h 194"/>
                  <a:gd name="T20" fmla="*/ 14 w 14"/>
                  <a:gd name="T21" fmla="*/ 7 h 194"/>
                  <a:gd name="T22" fmla="*/ 12 w 14"/>
                  <a:gd name="T23" fmla="*/ 28 h 194"/>
                  <a:gd name="T24" fmla="*/ 5 w 14"/>
                  <a:gd name="T25" fmla="*/ 97 h 194"/>
                  <a:gd name="T26" fmla="*/ 2 w 14"/>
                  <a:gd name="T27" fmla="*/ 165 h 194"/>
                  <a:gd name="T28" fmla="*/ 1 w 14"/>
                  <a:gd name="T29" fmla="*/ 186 h 194"/>
                  <a:gd name="T30" fmla="*/ 1 w 14"/>
                  <a:gd name="T31" fmla="*/ 192 h 194"/>
                  <a:gd name="T32" fmla="*/ 1 w 14"/>
                  <a:gd name="T33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94">
                    <a:moveTo>
                      <a:pt x="1" y="194"/>
                    </a:moveTo>
                    <a:cubicBezTo>
                      <a:pt x="1" y="194"/>
                      <a:pt x="1" y="193"/>
                      <a:pt x="1" y="192"/>
                    </a:cubicBezTo>
                    <a:cubicBezTo>
                      <a:pt x="1" y="190"/>
                      <a:pt x="1" y="189"/>
                      <a:pt x="0" y="186"/>
                    </a:cubicBezTo>
                    <a:cubicBezTo>
                      <a:pt x="0" y="181"/>
                      <a:pt x="0" y="174"/>
                      <a:pt x="0" y="165"/>
                    </a:cubicBezTo>
                    <a:cubicBezTo>
                      <a:pt x="1" y="148"/>
                      <a:pt x="1" y="123"/>
                      <a:pt x="3" y="97"/>
                    </a:cubicBezTo>
                    <a:cubicBezTo>
                      <a:pt x="5" y="70"/>
                      <a:pt x="8" y="45"/>
                      <a:pt x="10" y="28"/>
                    </a:cubicBezTo>
                    <a:cubicBezTo>
                      <a:pt x="11" y="19"/>
                      <a:pt x="12" y="12"/>
                      <a:pt x="13" y="7"/>
                    </a:cubicBezTo>
                    <a:cubicBezTo>
                      <a:pt x="13" y="5"/>
                      <a:pt x="13" y="3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2"/>
                    </a:cubicBezTo>
                    <a:cubicBezTo>
                      <a:pt x="14" y="3"/>
                      <a:pt x="14" y="5"/>
                      <a:pt x="14" y="7"/>
                    </a:cubicBezTo>
                    <a:cubicBezTo>
                      <a:pt x="13" y="13"/>
                      <a:pt x="12" y="20"/>
                      <a:pt x="12" y="28"/>
                    </a:cubicBezTo>
                    <a:cubicBezTo>
                      <a:pt x="10" y="46"/>
                      <a:pt x="7" y="70"/>
                      <a:pt x="5" y="97"/>
                    </a:cubicBezTo>
                    <a:cubicBezTo>
                      <a:pt x="3" y="123"/>
                      <a:pt x="2" y="148"/>
                      <a:pt x="2" y="165"/>
                    </a:cubicBezTo>
                    <a:cubicBezTo>
                      <a:pt x="2" y="174"/>
                      <a:pt x="1" y="181"/>
                      <a:pt x="1" y="186"/>
                    </a:cubicBezTo>
                    <a:cubicBezTo>
                      <a:pt x="1" y="189"/>
                      <a:pt x="1" y="190"/>
                      <a:pt x="1" y="192"/>
                    </a:cubicBezTo>
                    <a:cubicBezTo>
                      <a:pt x="1" y="193"/>
                      <a:pt x="1" y="194"/>
                      <a:pt x="1" y="19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1">
                <a:extLst>
                  <a:ext uri="{FF2B5EF4-FFF2-40B4-BE49-F238E27FC236}">
                    <a16:creationId xmlns:a16="http://schemas.microsoft.com/office/drawing/2014/main" id="{11BF43CB-33E7-43B7-88DF-95ABAB028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1419"/>
                <a:ext cx="88" cy="132"/>
              </a:xfrm>
              <a:custGeom>
                <a:avLst/>
                <a:gdLst>
                  <a:gd name="T0" fmla="*/ 38 w 38"/>
                  <a:gd name="T1" fmla="*/ 56 h 57"/>
                  <a:gd name="T2" fmla="*/ 22 w 38"/>
                  <a:gd name="T3" fmla="*/ 26 h 57"/>
                  <a:gd name="T4" fmla="*/ 0 w 38"/>
                  <a:gd name="T5" fmla="*/ 0 h 57"/>
                  <a:gd name="T6" fmla="*/ 8 w 38"/>
                  <a:gd name="T7" fmla="*/ 6 h 57"/>
                  <a:gd name="T8" fmla="*/ 24 w 38"/>
                  <a:gd name="T9" fmla="*/ 25 h 57"/>
                  <a:gd name="T10" fmla="*/ 35 w 38"/>
                  <a:gd name="T11" fmla="*/ 47 h 57"/>
                  <a:gd name="T12" fmla="*/ 38 w 38"/>
                  <a:gd name="T13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7">
                    <a:moveTo>
                      <a:pt x="38" y="56"/>
                    </a:moveTo>
                    <a:cubicBezTo>
                      <a:pt x="37" y="57"/>
                      <a:pt x="32" y="42"/>
                      <a:pt x="22" y="26"/>
                    </a:cubicBezTo>
                    <a:cubicBezTo>
                      <a:pt x="12" y="10"/>
                      <a:pt x="0" y="0"/>
                      <a:pt x="0" y="0"/>
                    </a:cubicBezTo>
                    <a:cubicBezTo>
                      <a:pt x="0" y="0"/>
                      <a:pt x="3" y="2"/>
                      <a:pt x="8" y="6"/>
                    </a:cubicBezTo>
                    <a:cubicBezTo>
                      <a:pt x="12" y="10"/>
                      <a:pt x="18" y="17"/>
                      <a:pt x="24" y="25"/>
                    </a:cubicBezTo>
                    <a:cubicBezTo>
                      <a:pt x="29" y="33"/>
                      <a:pt x="32" y="41"/>
                      <a:pt x="35" y="47"/>
                    </a:cubicBezTo>
                    <a:cubicBezTo>
                      <a:pt x="37" y="52"/>
                      <a:pt x="38" y="56"/>
                      <a:pt x="38" y="5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12">
                <a:extLst>
                  <a:ext uri="{FF2B5EF4-FFF2-40B4-BE49-F238E27FC236}">
                    <a16:creationId xmlns:a16="http://schemas.microsoft.com/office/drawing/2014/main" id="{037F83AE-3491-4711-99F8-EE090DD1B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1419"/>
                <a:ext cx="104" cy="90"/>
              </a:xfrm>
              <a:custGeom>
                <a:avLst/>
                <a:gdLst>
                  <a:gd name="T0" fmla="*/ 45 w 45"/>
                  <a:gd name="T1" fmla="*/ 39 h 39"/>
                  <a:gd name="T2" fmla="*/ 40 w 45"/>
                  <a:gd name="T3" fmla="*/ 31 h 39"/>
                  <a:gd name="T4" fmla="*/ 27 w 45"/>
                  <a:gd name="T5" fmla="*/ 15 h 39"/>
                  <a:gd name="T6" fmla="*/ 8 w 45"/>
                  <a:gd name="T7" fmla="*/ 4 h 39"/>
                  <a:gd name="T8" fmla="*/ 0 w 45"/>
                  <a:gd name="T9" fmla="*/ 0 h 39"/>
                  <a:gd name="T10" fmla="*/ 9 w 45"/>
                  <a:gd name="T11" fmla="*/ 2 h 39"/>
                  <a:gd name="T12" fmla="*/ 28 w 45"/>
                  <a:gd name="T13" fmla="*/ 13 h 39"/>
                  <a:gd name="T14" fmla="*/ 42 w 45"/>
                  <a:gd name="T15" fmla="*/ 30 h 39"/>
                  <a:gd name="T16" fmla="*/ 45 w 4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39">
                    <a:moveTo>
                      <a:pt x="45" y="39"/>
                    </a:moveTo>
                    <a:cubicBezTo>
                      <a:pt x="45" y="39"/>
                      <a:pt x="43" y="36"/>
                      <a:pt x="40" y="31"/>
                    </a:cubicBezTo>
                    <a:cubicBezTo>
                      <a:pt x="38" y="26"/>
                      <a:pt x="33" y="20"/>
                      <a:pt x="27" y="15"/>
                    </a:cubicBezTo>
                    <a:cubicBezTo>
                      <a:pt x="20" y="10"/>
                      <a:pt x="13" y="6"/>
                      <a:pt x="8" y="4"/>
                    </a:cubicBezTo>
                    <a:cubicBezTo>
                      <a:pt x="3" y="1"/>
                      <a:pt x="0" y="0"/>
                      <a:pt x="0" y="0"/>
                    </a:cubicBezTo>
                    <a:cubicBezTo>
                      <a:pt x="0" y="0"/>
                      <a:pt x="4" y="0"/>
                      <a:pt x="9" y="2"/>
                    </a:cubicBezTo>
                    <a:cubicBezTo>
                      <a:pt x="14" y="4"/>
                      <a:pt x="21" y="8"/>
                      <a:pt x="28" y="13"/>
                    </a:cubicBezTo>
                    <a:cubicBezTo>
                      <a:pt x="35" y="19"/>
                      <a:pt x="39" y="25"/>
                      <a:pt x="42" y="30"/>
                    </a:cubicBezTo>
                    <a:cubicBezTo>
                      <a:pt x="44" y="35"/>
                      <a:pt x="45" y="39"/>
                      <a:pt x="45" y="3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13">
                <a:extLst>
                  <a:ext uri="{FF2B5EF4-FFF2-40B4-BE49-F238E27FC236}">
                    <a16:creationId xmlns:a16="http://schemas.microsoft.com/office/drawing/2014/main" id="{C29D0186-6048-4CC6-8FB4-2C0E23339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" y="1165"/>
                <a:ext cx="159" cy="150"/>
              </a:xfrm>
              <a:custGeom>
                <a:avLst/>
                <a:gdLst>
                  <a:gd name="T0" fmla="*/ 69 w 69"/>
                  <a:gd name="T1" fmla="*/ 53 h 65"/>
                  <a:gd name="T2" fmla="*/ 68 w 69"/>
                  <a:gd name="T3" fmla="*/ 54 h 65"/>
                  <a:gd name="T4" fmla="*/ 65 w 69"/>
                  <a:gd name="T5" fmla="*/ 59 h 65"/>
                  <a:gd name="T6" fmla="*/ 45 w 69"/>
                  <a:gd name="T7" fmla="*/ 64 h 65"/>
                  <a:gd name="T8" fmla="*/ 20 w 69"/>
                  <a:gd name="T9" fmla="*/ 47 h 65"/>
                  <a:gd name="T10" fmla="*/ 12 w 69"/>
                  <a:gd name="T11" fmla="*/ 30 h 65"/>
                  <a:gd name="T12" fmla="*/ 9 w 69"/>
                  <a:gd name="T13" fmla="*/ 21 h 65"/>
                  <a:gd name="T14" fmla="*/ 8 w 69"/>
                  <a:gd name="T15" fmla="*/ 11 h 65"/>
                  <a:gd name="T16" fmla="*/ 13 w 69"/>
                  <a:gd name="T17" fmla="*/ 2 h 65"/>
                  <a:gd name="T18" fmla="*/ 23 w 69"/>
                  <a:gd name="T19" fmla="*/ 1 h 65"/>
                  <a:gd name="T20" fmla="*/ 36 w 69"/>
                  <a:gd name="T21" fmla="*/ 13 h 65"/>
                  <a:gd name="T22" fmla="*/ 34 w 69"/>
                  <a:gd name="T23" fmla="*/ 29 h 65"/>
                  <a:gd name="T24" fmla="*/ 23 w 69"/>
                  <a:gd name="T25" fmla="*/ 38 h 65"/>
                  <a:gd name="T26" fmla="*/ 11 w 69"/>
                  <a:gd name="T27" fmla="*/ 38 h 65"/>
                  <a:gd name="T28" fmla="*/ 4 w 69"/>
                  <a:gd name="T29" fmla="*/ 33 h 65"/>
                  <a:gd name="T30" fmla="*/ 0 w 69"/>
                  <a:gd name="T31" fmla="*/ 28 h 65"/>
                  <a:gd name="T32" fmla="*/ 0 w 69"/>
                  <a:gd name="T33" fmla="*/ 26 h 65"/>
                  <a:gd name="T34" fmla="*/ 4 w 69"/>
                  <a:gd name="T35" fmla="*/ 32 h 65"/>
                  <a:gd name="T36" fmla="*/ 11 w 69"/>
                  <a:gd name="T37" fmla="*/ 36 h 65"/>
                  <a:gd name="T38" fmla="*/ 22 w 69"/>
                  <a:gd name="T39" fmla="*/ 37 h 65"/>
                  <a:gd name="T40" fmla="*/ 33 w 69"/>
                  <a:gd name="T41" fmla="*/ 28 h 65"/>
                  <a:gd name="T42" fmla="*/ 34 w 69"/>
                  <a:gd name="T43" fmla="*/ 14 h 65"/>
                  <a:gd name="T44" fmla="*/ 22 w 69"/>
                  <a:gd name="T45" fmla="*/ 3 h 65"/>
                  <a:gd name="T46" fmla="*/ 14 w 69"/>
                  <a:gd name="T47" fmla="*/ 4 h 65"/>
                  <a:gd name="T48" fmla="*/ 10 w 69"/>
                  <a:gd name="T49" fmla="*/ 12 h 65"/>
                  <a:gd name="T50" fmla="*/ 14 w 69"/>
                  <a:gd name="T51" fmla="*/ 30 h 65"/>
                  <a:gd name="T52" fmla="*/ 22 w 69"/>
                  <a:gd name="T53" fmla="*/ 46 h 65"/>
                  <a:gd name="T54" fmla="*/ 45 w 69"/>
                  <a:gd name="T55" fmla="*/ 63 h 65"/>
                  <a:gd name="T56" fmla="*/ 64 w 69"/>
                  <a:gd name="T57" fmla="*/ 58 h 65"/>
                  <a:gd name="T58" fmla="*/ 69 w 69"/>
                  <a:gd name="T59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65">
                    <a:moveTo>
                      <a:pt x="69" y="53"/>
                    </a:moveTo>
                    <a:cubicBezTo>
                      <a:pt x="69" y="53"/>
                      <a:pt x="69" y="53"/>
                      <a:pt x="68" y="54"/>
                    </a:cubicBezTo>
                    <a:cubicBezTo>
                      <a:pt x="68" y="56"/>
                      <a:pt x="66" y="57"/>
                      <a:pt x="65" y="59"/>
                    </a:cubicBezTo>
                    <a:cubicBezTo>
                      <a:pt x="61" y="62"/>
                      <a:pt x="54" y="65"/>
                      <a:pt x="45" y="64"/>
                    </a:cubicBezTo>
                    <a:cubicBezTo>
                      <a:pt x="36" y="63"/>
                      <a:pt x="27" y="56"/>
                      <a:pt x="20" y="47"/>
                    </a:cubicBezTo>
                    <a:cubicBezTo>
                      <a:pt x="17" y="42"/>
                      <a:pt x="14" y="36"/>
                      <a:pt x="12" y="30"/>
                    </a:cubicBezTo>
                    <a:cubicBezTo>
                      <a:pt x="11" y="27"/>
                      <a:pt x="10" y="25"/>
                      <a:pt x="9" y="21"/>
                    </a:cubicBezTo>
                    <a:cubicBezTo>
                      <a:pt x="8" y="18"/>
                      <a:pt x="7" y="15"/>
                      <a:pt x="8" y="11"/>
                    </a:cubicBezTo>
                    <a:cubicBezTo>
                      <a:pt x="8" y="8"/>
                      <a:pt x="10" y="4"/>
                      <a:pt x="13" y="2"/>
                    </a:cubicBezTo>
                    <a:cubicBezTo>
                      <a:pt x="16" y="0"/>
                      <a:pt x="19" y="0"/>
                      <a:pt x="23" y="1"/>
                    </a:cubicBezTo>
                    <a:cubicBezTo>
                      <a:pt x="29" y="2"/>
                      <a:pt x="34" y="7"/>
                      <a:pt x="36" y="13"/>
                    </a:cubicBezTo>
                    <a:cubicBezTo>
                      <a:pt x="38" y="19"/>
                      <a:pt x="37" y="25"/>
                      <a:pt x="34" y="29"/>
                    </a:cubicBezTo>
                    <a:cubicBezTo>
                      <a:pt x="31" y="34"/>
                      <a:pt x="27" y="37"/>
                      <a:pt x="23" y="38"/>
                    </a:cubicBezTo>
                    <a:cubicBezTo>
                      <a:pt x="18" y="39"/>
                      <a:pt x="14" y="39"/>
                      <a:pt x="11" y="38"/>
                    </a:cubicBezTo>
                    <a:cubicBezTo>
                      <a:pt x="8" y="36"/>
                      <a:pt x="5" y="34"/>
                      <a:pt x="4" y="33"/>
                    </a:cubicBezTo>
                    <a:cubicBezTo>
                      <a:pt x="2" y="31"/>
                      <a:pt x="1" y="29"/>
                      <a:pt x="0" y="28"/>
                    </a:cubicBezTo>
                    <a:cubicBezTo>
                      <a:pt x="0" y="27"/>
                      <a:pt x="0" y="26"/>
                      <a:pt x="0" y="26"/>
                    </a:cubicBezTo>
                    <a:cubicBezTo>
                      <a:pt x="0" y="26"/>
                      <a:pt x="1" y="29"/>
                      <a:pt x="4" y="32"/>
                    </a:cubicBezTo>
                    <a:cubicBezTo>
                      <a:pt x="6" y="34"/>
                      <a:pt x="8" y="35"/>
                      <a:pt x="11" y="36"/>
                    </a:cubicBezTo>
                    <a:cubicBezTo>
                      <a:pt x="14" y="38"/>
                      <a:pt x="18" y="38"/>
                      <a:pt x="22" y="37"/>
                    </a:cubicBezTo>
                    <a:cubicBezTo>
                      <a:pt x="26" y="35"/>
                      <a:pt x="30" y="33"/>
                      <a:pt x="33" y="28"/>
                    </a:cubicBezTo>
                    <a:cubicBezTo>
                      <a:pt x="35" y="24"/>
                      <a:pt x="36" y="19"/>
                      <a:pt x="34" y="14"/>
                    </a:cubicBezTo>
                    <a:cubicBezTo>
                      <a:pt x="32" y="9"/>
                      <a:pt x="28" y="4"/>
                      <a:pt x="22" y="3"/>
                    </a:cubicBezTo>
                    <a:cubicBezTo>
                      <a:pt x="19" y="2"/>
                      <a:pt x="16" y="2"/>
                      <a:pt x="14" y="4"/>
                    </a:cubicBezTo>
                    <a:cubicBezTo>
                      <a:pt x="12" y="6"/>
                      <a:pt x="10" y="9"/>
                      <a:pt x="10" y="12"/>
                    </a:cubicBezTo>
                    <a:cubicBezTo>
                      <a:pt x="9" y="18"/>
                      <a:pt x="12" y="24"/>
                      <a:pt x="14" y="30"/>
                    </a:cubicBezTo>
                    <a:cubicBezTo>
                      <a:pt x="16" y="35"/>
                      <a:pt x="19" y="41"/>
                      <a:pt x="22" y="46"/>
                    </a:cubicBezTo>
                    <a:cubicBezTo>
                      <a:pt x="28" y="55"/>
                      <a:pt x="37" y="61"/>
                      <a:pt x="45" y="63"/>
                    </a:cubicBezTo>
                    <a:cubicBezTo>
                      <a:pt x="54" y="64"/>
                      <a:pt x="60" y="61"/>
                      <a:pt x="64" y="58"/>
                    </a:cubicBezTo>
                    <a:cubicBezTo>
                      <a:pt x="68" y="55"/>
                      <a:pt x="69" y="53"/>
                      <a:pt x="69" y="53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14">
                <a:extLst>
                  <a:ext uri="{FF2B5EF4-FFF2-40B4-BE49-F238E27FC236}">
                    <a16:creationId xmlns:a16="http://schemas.microsoft.com/office/drawing/2014/main" id="{D814E067-068D-4556-A529-3869791D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" y="1075"/>
                <a:ext cx="378" cy="393"/>
              </a:xfrm>
              <a:custGeom>
                <a:avLst/>
                <a:gdLst>
                  <a:gd name="T0" fmla="*/ 164 w 164"/>
                  <a:gd name="T1" fmla="*/ 153 h 170"/>
                  <a:gd name="T2" fmla="*/ 163 w 164"/>
                  <a:gd name="T3" fmla="*/ 154 h 170"/>
                  <a:gd name="T4" fmla="*/ 160 w 164"/>
                  <a:gd name="T5" fmla="*/ 157 h 170"/>
                  <a:gd name="T6" fmla="*/ 146 w 164"/>
                  <a:gd name="T7" fmla="*/ 165 h 170"/>
                  <a:gd name="T8" fmla="*/ 135 w 164"/>
                  <a:gd name="T9" fmla="*/ 169 h 170"/>
                  <a:gd name="T10" fmla="*/ 121 w 164"/>
                  <a:gd name="T11" fmla="*/ 168 h 170"/>
                  <a:gd name="T12" fmla="*/ 96 w 164"/>
                  <a:gd name="T13" fmla="*/ 146 h 170"/>
                  <a:gd name="T14" fmla="*/ 84 w 164"/>
                  <a:gd name="T15" fmla="*/ 106 h 170"/>
                  <a:gd name="T16" fmla="*/ 96 w 164"/>
                  <a:gd name="T17" fmla="*/ 61 h 170"/>
                  <a:gd name="T18" fmla="*/ 115 w 164"/>
                  <a:gd name="T19" fmla="*/ 43 h 170"/>
                  <a:gd name="T20" fmla="*/ 129 w 164"/>
                  <a:gd name="T21" fmla="*/ 41 h 170"/>
                  <a:gd name="T22" fmla="*/ 141 w 164"/>
                  <a:gd name="T23" fmla="*/ 48 h 170"/>
                  <a:gd name="T24" fmla="*/ 144 w 164"/>
                  <a:gd name="T25" fmla="*/ 62 h 170"/>
                  <a:gd name="T26" fmla="*/ 140 w 164"/>
                  <a:gd name="T27" fmla="*/ 76 h 170"/>
                  <a:gd name="T28" fmla="*/ 118 w 164"/>
                  <a:gd name="T29" fmla="*/ 94 h 170"/>
                  <a:gd name="T30" fmla="*/ 89 w 164"/>
                  <a:gd name="T31" fmla="*/ 97 h 170"/>
                  <a:gd name="T32" fmla="*/ 64 w 164"/>
                  <a:gd name="T33" fmla="*/ 86 h 170"/>
                  <a:gd name="T34" fmla="*/ 33 w 164"/>
                  <a:gd name="T35" fmla="*/ 43 h 170"/>
                  <a:gd name="T36" fmla="*/ 30 w 164"/>
                  <a:gd name="T37" fmla="*/ 19 h 170"/>
                  <a:gd name="T38" fmla="*/ 34 w 164"/>
                  <a:gd name="T39" fmla="*/ 8 h 170"/>
                  <a:gd name="T40" fmla="*/ 44 w 164"/>
                  <a:gd name="T41" fmla="*/ 2 h 170"/>
                  <a:gd name="T42" fmla="*/ 64 w 164"/>
                  <a:gd name="T43" fmla="*/ 9 h 170"/>
                  <a:gd name="T44" fmla="*/ 69 w 164"/>
                  <a:gd name="T45" fmla="*/ 28 h 170"/>
                  <a:gd name="T46" fmla="*/ 61 w 164"/>
                  <a:gd name="T47" fmla="*/ 44 h 170"/>
                  <a:gd name="T48" fmla="*/ 47 w 164"/>
                  <a:gd name="T49" fmla="*/ 53 h 170"/>
                  <a:gd name="T50" fmla="*/ 22 w 164"/>
                  <a:gd name="T51" fmla="*/ 57 h 170"/>
                  <a:gd name="T52" fmla="*/ 6 w 164"/>
                  <a:gd name="T53" fmla="*/ 55 h 170"/>
                  <a:gd name="T54" fmla="*/ 2 w 164"/>
                  <a:gd name="T55" fmla="*/ 54 h 170"/>
                  <a:gd name="T56" fmla="*/ 0 w 164"/>
                  <a:gd name="T57" fmla="*/ 54 h 170"/>
                  <a:gd name="T58" fmla="*/ 2 w 164"/>
                  <a:gd name="T59" fmla="*/ 54 h 170"/>
                  <a:gd name="T60" fmla="*/ 6 w 164"/>
                  <a:gd name="T61" fmla="*/ 55 h 170"/>
                  <a:gd name="T62" fmla="*/ 22 w 164"/>
                  <a:gd name="T63" fmla="*/ 56 h 170"/>
                  <a:gd name="T64" fmla="*/ 47 w 164"/>
                  <a:gd name="T65" fmla="*/ 52 h 170"/>
                  <a:gd name="T66" fmla="*/ 60 w 164"/>
                  <a:gd name="T67" fmla="*/ 43 h 170"/>
                  <a:gd name="T68" fmla="*/ 68 w 164"/>
                  <a:gd name="T69" fmla="*/ 28 h 170"/>
                  <a:gd name="T70" fmla="*/ 63 w 164"/>
                  <a:gd name="T71" fmla="*/ 10 h 170"/>
                  <a:gd name="T72" fmla="*/ 44 w 164"/>
                  <a:gd name="T73" fmla="*/ 3 h 170"/>
                  <a:gd name="T74" fmla="*/ 31 w 164"/>
                  <a:gd name="T75" fmla="*/ 19 h 170"/>
                  <a:gd name="T76" fmla="*/ 35 w 164"/>
                  <a:gd name="T77" fmla="*/ 43 h 170"/>
                  <a:gd name="T78" fmla="*/ 65 w 164"/>
                  <a:gd name="T79" fmla="*/ 84 h 170"/>
                  <a:gd name="T80" fmla="*/ 90 w 164"/>
                  <a:gd name="T81" fmla="*/ 94 h 170"/>
                  <a:gd name="T82" fmla="*/ 117 w 164"/>
                  <a:gd name="T83" fmla="*/ 92 h 170"/>
                  <a:gd name="T84" fmla="*/ 138 w 164"/>
                  <a:gd name="T85" fmla="*/ 74 h 170"/>
                  <a:gd name="T86" fmla="*/ 142 w 164"/>
                  <a:gd name="T87" fmla="*/ 62 h 170"/>
                  <a:gd name="T88" fmla="*/ 139 w 164"/>
                  <a:gd name="T89" fmla="*/ 50 h 170"/>
                  <a:gd name="T90" fmla="*/ 128 w 164"/>
                  <a:gd name="T91" fmla="*/ 43 h 170"/>
                  <a:gd name="T92" fmla="*/ 116 w 164"/>
                  <a:gd name="T93" fmla="*/ 45 h 170"/>
                  <a:gd name="T94" fmla="*/ 98 w 164"/>
                  <a:gd name="T95" fmla="*/ 62 h 170"/>
                  <a:gd name="T96" fmla="*/ 86 w 164"/>
                  <a:gd name="T97" fmla="*/ 106 h 170"/>
                  <a:gd name="T98" fmla="*/ 97 w 164"/>
                  <a:gd name="T99" fmla="*/ 145 h 170"/>
                  <a:gd name="T100" fmla="*/ 121 w 164"/>
                  <a:gd name="T101" fmla="*/ 167 h 170"/>
                  <a:gd name="T102" fmla="*/ 146 w 164"/>
                  <a:gd name="T103" fmla="*/ 165 h 170"/>
                  <a:gd name="T104" fmla="*/ 160 w 164"/>
                  <a:gd name="T105" fmla="*/ 156 h 170"/>
                  <a:gd name="T106" fmla="*/ 163 w 164"/>
                  <a:gd name="T107" fmla="*/ 154 h 170"/>
                  <a:gd name="T108" fmla="*/ 164 w 164"/>
                  <a:gd name="T109" fmla="*/ 15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70">
                    <a:moveTo>
                      <a:pt x="164" y="153"/>
                    </a:moveTo>
                    <a:cubicBezTo>
                      <a:pt x="164" y="153"/>
                      <a:pt x="164" y="153"/>
                      <a:pt x="163" y="154"/>
                    </a:cubicBezTo>
                    <a:cubicBezTo>
                      <a:pt x="162" y="155"/>
                      <a:pt x="161" y="156"/>
                      <a:pt x="160" y="157"/>
                    </a:cubicBezTo>
                    <a:cubicBezTo>
                      <a:pt x="157" y="159"/>
                      <a:pt x="152" y="162"/>
                      <a:pt x="146" y="165"/>
                    </a:cubicBezTo>
                    <a:cubicBezTo>
                      <a:pt x="143" y="167"/>
                      <a:pt x="139" y="168"/>
                      <a:pt x="135" y="169"/>
                    </a:cubicBezTo>
                    <a:cubicBezTo>
                      <a:pt x="131" y="170"/>
                      <a:pt x="126" y="170"/>
                      <a:pt x="121" y="168"/>
                    </a:cubicBezTo>
                    <a:cubicBezTo>
                      <a:pt x="111" y="165"/>
                      <a:pt x="102" y="157"/>
                      <a:pt x="96" y="146"/>
                    </a:cubicBezTo>
                    <a:cubicBezTo>
                      <a:pt x="89" y="135"/>
                      <a:pt x="84" y="121"/>
                      <a:pt x="84" y="106"/>
                    </a:cubicBezTo>
                    <a:cubicBezTo>
                      <a:pt x="84" y="91"/>
                      <a:pt x="87" y="75"/>
                      <a:pt x="96" y="61"/>
                    </a:cubicBezTo>
                    <a:cubicBezTo>
                      <a:pt x="101" y="54"/>
                      <a:pt x="107" y="47"/>
                      <a:pt x="115" y="43"/>
                    </a:cubicBezTo>
                    <a:cubicBezTo>
                      <a:pt x="119" y="41"/>
                      <a:pt x="124" y="41"/>
                      <a:pt x="129" y="41"/>
                    </a:cubicBezTo>
                    <a:cubicBezTo>
                      <a:pt x="133" y="42"/>
                      <a:pt x="138" y="44"/>
                      <a:pt x="141" y="48"/>
                    </a:cubicBezTo>
                    <a:cubicBezTo>
                      <a:pt x="144" y="52"/>
                      <a:pt x="145" y="57"/>
                      <a:pt x="144" y="62"/>
                    </a:cubicBezTo>
                    <a:cubicBezTo>
                      <a:pt x="144" y="67"/>
                      <a:pt x="143" y="71"/>
                      <a:pt x="140" y="76"/>
                    </a:cubicBezTo>
                    <a:cubicBezTo>
                      <a:pt x="135" y="84"/>
                      <a:pt x="127" y="90"/>
                      <a:pt x="118" y="94"/>
                    </a:cubicBezTo>
                    <a:cubicBezTo>
                      <a:pt x="109" y="97"/>
                      <a:pt x="99" y="98"/>
                      <a:pt x="89" y="97"/>
                    </a:cubicBezTo>
                    <a:cubicBezTo>
                      <a:pt x="80" y="95"/>
                      <a:pt x="71" y="91"/>
                      <a:pt x="64" y="86"/>
                    </a:cubicBezTo>
                    <a:cubicBezTo>
                      <a:pt x="49" y="75"/>
                      <a:pt x="39" y="59"/>
                      <a:pt x="33" y="43"/>
                    </a:cubicBezTo>
                    <a:cubicBezTo>
                      <a:pt x="31" y="36"/>
                      <a:pt x="28" y="27"/>
                      <a:pt x="30" y="19"/>
                    </a:cubicBezTo>
                    <a:cubicBezTo>
                      <a:pt x="30" y="15"/>
                      <a:pt x="32" y="11"/>
                      <a:pt x="34" y="8"/>
                    </a:cubicBezTo>
                    <a:cubicBezTo>
                      <a:pt x="37" y="5"/>
                      <a:pt x="40" y="3"/>
                      <a:pt x="44" y="2"/>
                    </a:cubicBezTo>
                    <a:cubicBezTo>
                      <a:pt x="52" y="0"/>
                      <a:pt x="60" y="3"/>
                      <a:pt x="64" y="9"/>
                    </a:cubicBezTo>
                    <a:cubicBezTo>
                      <a:pt x="69" y="14"/>
                      <a:pt x="70" y="22"/>
                      <a:pt x="69" y="28"/>
                    </a:cubicBezTo>
                    <a:cubicBezTo>
                      <a:pt x="68" y="34"/>
                      <a:pt x="65" y="40"/>
                      <a:pt x="61" y="44"/>
                    </a:cubicBezTo>
                    <a:cubicBezTo>
                      <a:pt x="57" y="48"/>
                      <a:pt x="52" y="51"/>
                      <a:pt x="47" y="53"/>
                    </a:cubicBezTo>
                    <a:cubicBezTo>
                      <a:pt x="38" y="57"/>
                      <a:pt x="29" y="57"/>
                      <a:pt x="22" y="57"/>
                    </a:cubicBezTo>
                    <a:cubicBezTo>
                      <a:pt x="15" y="56"/>
                      <a:pt x="9" y="56"/>
                      <a:pt x="6" y="55"/>
                    </a:cubicBezTo>
                    <a:cubicBezTo>
                      <a:pt x="4" y="55"/>
                      <a:pt x="3" y="55"/>
                      <a:pt x="2" y="54"/>
                    </a:cubicBezTo>
                    <a:cubicBezTo>
                      <a:pt x="1" y="54"/>
                      <a:pt x="0" y="54"/>
                      <a:pt x="0" y="54"/>
                    </a:cubicBezTo>
                    <a:cubicBezTo>
                      <a:pt x="0" y="54"/>
                      <a:pt x="1" y="54"/>
                      <a:pt x="2" y="54"/>
                    </a:cubicBezTo>
                    <a:cubicBezTo>
                      <a:pt x="3" y="54"/>
                      <a:pt x="4" y="54"/>
                      <a:pt x="6" y="55"/>
                    </a:cubicBezTo>
                    <a:cubicBezTo>
                      <a:pt x="9" y="55"/>
                      <a:pt x="15" y="56"/>
                      <a:pt x="22" y="56"/>
                    </a:cubicBezTo>
                    <a:cubicBezTo>
                      <a:pt x="29" y="56"/>
                      <a:pt x="38" y="56"/>
                      <a:pt x="47" y="52"/>
                    </a:cubicBezTo>
                    <a:cubicBezTo>
                      <a:pt x="51" y="50"/>
                      <a:pt x="56" y="47"/>
                      <a:pt x="60" y="43"/>
                    </a:cubicBezTo>
                    <a:cubicBezTo>
                      <a:pt x="64" y="39"/>
                      <a:pt x="67" y="34"/>
                      <a:pt x="68" y="28"/>
                    </a:cubicBezTo>
                    <a:cubicBezTo>
                      <a:pt x="69" y="22"/>
                      <a:pt x="67" y="15"/>
                      <a:pt x="63" y="10"/>
                    </a:cubicBezTo>
                    <a:cubicBezTo>
                      <a:pt x="59" y="5"/>
                      <a:pt x="51" y="2"/>
                      <a:pt x="44" y="3"/>
                    </a:cubicBezTo>
                    <a:cubicBezTo>
                      <a:pt x="37" y="5"/>
                      <a:pt x="32" y="12"/>
                      <a:pt x="31" y="19"/>
                    </a:cubicBezTo>
                    <a:cubicBezTo>
                      <a:pt x="30" y="27"/>
                      <a:pt x="32" y="35"/>
                      <a:pt x="35" y="43"/>
                    </a:cubicBezTo>
                    <a:cubicBezTo>
                      <a:pt x="41" y="58"/>
                      <a:pt x="50" y="74"/>
                      <a:pt x="65" y="84"/>
                    </a:cubicBezTo>
                    <a:cubicBezTo>
                      <a:pt x="72" y="89"/>
                      <a:pt x="80" y="93"/>
                      <a:pt x="90" y="94"/>
                    </a:cubicBezTo>
                    <a:cubicBezTo>
                      <a:pt x="99" y="96"/>
                      <a:pt x="108" y="95"/>
                      <a:pt x="117" y="92"/>
                    </a:cubicBezTo>
                    <a:cubicBezTo>
                      <a:pt x="126" y="88"/>
                      <a:pt x="134" y="82"/>
                      <a:pt x="138" y="74"/>
                    </a:cubicBezTo>
                    <a:cubicBezTo>
                      <a:pt x="141" y="71"/>
                      <a:pt x="142" y="66"/>
                      <a:pt x="142" y="62"/>
                    </a:cubicBezTo>
                    <a:cubicBezTo>
                      <a:pt x="143" y="57"/>
                      <a:pt x="142" y="53"/>
                      <a:pt x="139" y="50"/>
                    </a:cubicBezTo>
                    <a:cubicBezTo>
                      <a:pt x="136" y="46"/>
                      <a:pt x="132" y="44"/>
                      <a:pt x="128" y="43"/>
                    </a:cubicBezTo>
                    <a:cubicBezTo>
                      <a:pt x="124" y="43"/>
                      <a:pt x="120" y="43"/>
                      <a:pt x="116" y="45"/>
                    </a:cubicBezTo>
                    <a:cubicBezTo>
                      <a:pt x="108" y="48"/>
                      <a:pt x="102" y="55"/>
                      <a:pt x="98" y="62"/>
                    </a:cubicBezTo>
                    <a:cubicBezTo>
                      <a:pt x="89" y="76"/>
                      <a:pt x="85" y="92"/>
                      <a:pt x="86" y="106"/>
                    </a:cubicBezTo>
                    <a:cubicBezTo>
                      <a:pt x="86" y="121"/>
                      <a:pt x="90" y="134"/>
                      <a:pt x="97" y="145"/>
                    </a:cubicBezTo>
                    <a:cubicBezTo>
                      <a:pt x="103" y="156"/>
                      <a:pt x="112" y="164"/>
                      <a:pt x="121" y="167"/>
                    </a:cubicBezTo>
                    <a:cubicBezTo>
                      <a:pt x="131" y="170"/>
                      <a:pt x="140" y="167"/>
                      <a:pt x="146" y="165"/>
                    </a:cubicBezTo>
                    <a:cubicBezTo>
                      <a:pt x="152" y="162"/>
                      <a:pt x="157" y="158"/>
                      <a:pt x="160" y="156"/>
                    </a:cubicBezTo>
                    <a:cubicBezTo>
                      <a:pt x="161" y="155"/>
                      <a:pt x="162" y="154"/>
                      <a:pt x="163" y="154"/>
                    </a:cubicBezTo>
                    <a:cubicBezTo>
                      <a:pt x="164" y="153"/>
                      <a:pt x="164" y="153"/>
                      <a:pt x="164" y="15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15">
                <a:extLst>
                  <a:ext uri="{FF2B5EF4-FFF2-40B4-BE49-F238E27FC236}">
                    <a16:creationId xmlns:a16="http://schemas.microsoft.com/office/drawing/2014/main" id="{CEAA8817-FFA9-4B6A-9D09-643A7E0DE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909"/>
                <a:ext cx="184" cy="97"/>
              </a:xfrm>
              <a:custGeom>
                <a:avLst/>
                <a:gdLst>
                  <a:gd name="T0" fmla="*/ 80 w 80"/>
                  <a:gd name="T1" fmla="*/ 1 h 42"/>
                  <a:gd name="T2" fmla="*/ 79 w 80"/>
                  <a:gd name="T3" fmla="*/ 4 h 42"/>
                  <a:gd name="T4" fmla="*/ 74 w 80"/>
                  <a:gd name="T5" fmla="*/ 13 h 42"/>
                  <a:gd name="T6" fmla="*/ 48 w 80"/>
                  <a:gd name="T7" fmla="*/ 35 h 42"/>
                  <a:gd name="T8" fmla="*/ 14 w 80"/>
                  <a:gd name="T9" fmla="*/ 42 h 42"/>
                  <a:gd name="T10" fmla="*/ 4 w 80"/>
                  <a:gd name="T11" fmla="*/ 40 h 42"/>
                  <a:gd name="T12" fmla="*/ 0 w 80"/>
                  <a:gd name="T13" fmla="*/ 39 h 42"/>
                  <a:gd name="T14" fmla="*/ 14 w 80"/>
                  <a:gd name="T15" fmla="*/ 40 h 42"/>
                  <a:gd name="T16" fmla="*/ 47 w 80"/>
                  <a:gd name="T17" fmla="*/ 33 h 42"/>
                  <a:gd name="T18" fmla="*/ 72 w 80"/>
                  <a:gd name="T19" fmla="*/ 12 h 42"/>
                  <a:gd name="T20" fmla="*/ 80 w 80"/>
                  <a:gd name="T21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42">
                    <a:moveTo>
                      <a:pt x="80" y="1"/>
                    </a:moveTo>
                    <a:cubicBezTo>
                      <a:pt x="80" y="1"/>
                      <a:pt x="80" y="2"/>
                      <a:pt x="79" y="4"/>
                    </a:cubicBezTo>
                    <a:cubicBezTo>
                      <a:pt x="78" y="6"/>
                      <a:pt x="76" y="10"/>
                      <a:pt x="74" y="13"/>
                    </a:cubicBezTo>
                    <a:cubicBezTo>
                      <a:pt x="69" y="20"/>
                      <a:pt x="60" y="29"/>
                      <a:pt x="48" y="35"/>
                    </a:cubicBezTo>
                    <a:cubicBezTo>
                      <a:pt x="35" y="41"/>
                      <a:pt x="23" y="42"/>
                      <a:pt x="14" y="42"/>
                    </a:cubicBezTo>
                    <a:cubicBezTo>
                      <a:pt x="10" y="41"/>
                      <a:pt x="6" y="40"/>
                      <a:pt x="4" y="40"/>
                    </a:cubicBezTo>
                    <a:cubicBezTo>
                      <a:pt x="2" y="39"/>
                      <a:pt x="0" y="39"/>
                      <a:pt x="0" y="39"/>
                    </a:cubicBezTo>
                    <a:cubicBezTo>
                      <a:pt x="1" y="38"/>
                      <a:pt x="6" y="40"/>
                      <a:pt x="14" y="40"/>
                    </a:cubicBezTo>
                    <a:cubicBezTo>
                      <a:pt x="23" y="40"/>
                      <a:pt x="35" y="39"/>
                      <a:pt x="47" y="33"/>
                    </a:cubicBezTo>
                    <a:cubicBezTo>
                      <a:pt x="59" y="28"/>
                      <a:pt x="67" y="19"/>
                      <a:pt x="72" y="12"/>
                    </a:cubicBezTo>
                    <a:cubicBezTo>
                      <a:pt x="78" y="5"/>
                      <a:pt x="80" y="0"/>
                      <a:pt x="8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16">
                <a:extLst>
                  <a:ext uri="{FF2B5EF4-FFF2-40B4-BE49-F238E27FC236}">
                    <a16:creationId xmlns:a16="http://schemas.microsoft.com/office/drawing/2014/main" id="{0E4B02C2-5A59-4F9F-B9AB-382EA0AE0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" y="948"/>
                <a:ext cx="44" cy="40"/>
              </a:xfrm>
              <a:custGeom>
                <a:avLst/>
                <a:gdLst>
                  <a:gd name="T0" fmla="*/ 19 w 19"/>
                  <a:gd name="T1" fmla="*/ 1 h 17"/>
                  <a:gd name="T2" fmla="*/ 8 w 19"/>
                  <a:gd name="T3" fmla="*/ 6 h 17"/>
                  <a:gd name="T4" fmla="*/ 0 w 19"/>
                  <a:gd name="T5" fmla="*/ 16 h 17"/>
                  <a:gd name="T6" fmla="*/ 1 w 19"/>
                  <a:gd name="T7" fmla="*/ 13 h 17"/>
                  <a:gd name="T8" fmla="*/ 6 w 19"/>
                  <a:gd name="T9" fmla="*/ 5 h 17"/>
                  <a:gd name="T10" fmla="*/ 15 w 19"/>
                  <a:gd name="T11" fmla="*/ 0 h 17"/>
                  <a:gd name="T12" fmla="*/ 19 w 19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7">
                    <a:moveTo>
                      <a:pt x="19" y="1"/>
                    </a:moveTo>
                    <a:cubicBezTo>
                      <a:pt x="19" y="1"/>
                      <a:pt x="13" y="2"/>
                      <a:pt x="8" y="6"/>
                    </a:cubicBezTo>
                    <a:cubicBezTo>
                      <a:pt x="2" y="11"/>
                      <a:pt x="1" y="17"/>
                      <a:pt x="0" y="16"/>
                    </a:cubicBezTo>
                    <a:cubicBezTo>
                      <a:pt x="0" y="16"/>
                      <a:pt x="0" y="15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9" y="2"/>
                      <a:pt x="13" y="1"/>
                      <a:pt x="15" y="0"/>
                    </a:cubicBezTo>
                    <a:cubicBezTo>
                      <a:pt x="18" y="0"/>
                      <a:pt x="19" y="0"/>
                      <a:pt x="19" y="1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7">
                <a:extLst>
                  <a:ext uri="{FF2B5EF4-FFF2-40B4-BE49-F238E27FC236}">
                    <a16:creationId xmlns:a16="http://schemas.microsoft.com/office/drawing/2014/main" id="{B055E865-E5F3-4EDA-AFB8-41180B556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921"/>
                <a:ext cx="63" cy="83"/>
              </a:xfrm>
              <a:custGeom>
                <a:avLst/>
                <a:gdLst>
                  <a:gd name="T0" fmla="*/ 24 w 27"/>
                  <a:gd name="T1" fmla="*/ 36 h 36"/>
                  <a:gd name="T2" fmla="*/ 20 w 27"/>
                  <a:gd name="T3" fmla="*/ 35 h 36"/>
                  <a:gd name="T4" fmla="*/ 13 w 27"/>
                  <a:gd name="T5" fmla="*/ 28 h 36"/>
                  <a:gd name="T6" fmla="*/ 7 w 27"/>
                  <a:gd name="T7" fmla="*/ 14 h 36"/>
                  <a:gd name="T8" fmla="*/ 10 w 27"/>
                  <a:gd name="T9" fmla="*/ 5 h 36"/>
                  <a:gd name="T10" fmla="*/ 19 w 27"/>
                  <a:gd name="T11" fmla="*/ 1 h 36"/>
                  <a:gd name="T12" fmla="*/ 26 w 27"/>
                  <a:gd name="T13" fmla="*/ 8 h 36"/>
                  <a:gd name="T14" fmla="*/ 24 w 27"/>
                  <a:gd name="T15" fmla="*/ 17 h 36"/>
                  <a:gd name="T16" fmla="*/ 10 w 27"/>
                  <a:gd name="T17" fmla="*/ 21 h 36"/>
                  <a:gd name="T18" fmla="*/ 2 w 27"/>
                  <a:gd name="T19" fmla="*/ 14 h 36"/>
                  <a:gd name="T20" fmla="*/ 0 w 27"/>
                  <a:gd name="T21" fmla="*/ 11 h 36"/>
                  <a:gd name="T22" fmla="*/ 3 w 27"/>
                  <a:gd name="T23" fmla="*/ 14 h 36"/>
                  <a:gd name="T24" fmla="*/ 10 w 27"/>
                  <a:gd name="T25" fmla="*/ 19 h 36"/>
                  <a:gd name="T26" fmla="*/ 23 w 27"/>
                  <a:gd name="T27" fmla="*/ 16 h 36"/>
                  <a:gd name="T28" fmla="*/ 24 w 27"/>
                  <a:gd name="T29" fmla="*/ 8 h 36"/>
                  <a:gd name="T30" fmla="*/ 18 w 27"/>
                  <a:gd name="T31" fmla="*/ 3 h 36"/>
                  <a:gd name="T32" fmla="*/ 11 w 27"/>
                  <a:gd name="T33" fmla="*/ 6 h 36"/>
                  <a:gd name="T34" fmla="*/ 9 w 27"/>
                  <a:gd name="T35" fmla="*/ 13 h 36"/>
                  <a:gd name="T36" fmla="*/ 14 w 27"/>
                  <a:gd name="T37" fmla="*/ 27 h 36"/>
                  <a:gd name="T38" fmla="*/ 24 w 27"/>
                  <a:gd name="T3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" h="36">
                    <a:moveTo>
                      <a:pt x="24" y="36"/>
                    </a:moveTo>
                    <a:cubicBezTo>
                      <a:pt x="24" y="36"/>
                      <a:pt x="22" y="36"/>
                      <a:pt x="20" y="35"/>
                    </a:cubicBezTo>
                    <a:cubicBezTo>
                      <a:pt x="18" y="33"/>
                      <a:pt x="15" y="31"/>
                      <a:pt x="13" y="28"/>
                    </a:cubicBezTo>
                    <a:cubicBezTo>
                      <a:pt x="10" y="24"/>
                      <a:pt x="8" y="19"/>
                      <a:pt x="7" y="14"/>
                    </a:cubicBezTo>
                    <a:cubicBezTo>
                      <a:pt x="7" y="11"/>
                      <a:pt x="8" y="7"/>
                      <a:pt x="10" y="5"/>
                    </a:cubicBezTo>
                    <a:cubicBezTo>
                      <a:pt x="12" y="2"/>
                      <a:pt x="15" y="0"/>
                      <a:pt x="19" y="1"/>
                    </a:cubicBezTo>
                    <a:cubicBezTo>
                      <a:pt x="23" y="1"/>
                      <a:pt x="25" y="4"/>
                      <a:pt x="26" y="8"/>
                    </a:cubicBezTo>
                    <a:cubicBezTo>
                      <a:pt x="27" y="11"/>
                      <a:pt x="26" y="15"/>
                      <a:pt x="24" y="17"/>
                    </a:cubicBezTo>
                    <a:cubicBezTo>
                      <a:pt x="20" y="22"/>
                      <a:pt x="14" y="22"/>
                      <a:pt x="10" y="21"/>
                    </a:cubicBezTo>
                    <a:cubicBezTo>
                      <a:pt x="6" y="19"/>
                      <a:pt x="3" y="16"/>
                      <a:pt x="2" y="14"/>
                    </a:cubicBezTo>
                    <a:cubicBezTo>
                      <a:pt x="1" y="12"/>
                      <a:pt x="0" y="11"/>
                      <a:pt x="0" y="11"/>
                    </a:cubicBezTo>
                    <a:cubicBezTo>
                      <a:pt x="1" y="11"/>
                      <a:pt x="1" y="12"/>
                      <a:pt x="3" y="14"/>
                    </a:cubicBezTo>
                    <a:cubicBezTo>
                      <a:pt x="4" y="15"/>
                      <a:pt x="6" y="18"/>
                      <a:pt x="10" y="19"/>
                    </a:cubicBezTo>
                    <a:cubicBezTo>
                      <a:pt x="14" y="21"/>
                      <a:pt x="20" y="20"/>
                      <a:pt x="23" y="16"/>
                    </a:cubicBezTo>
                    <a:cubicBezTo>
                      <a:pt x="24" y="14"/>
                      <a:pt x="25" y="11"/>
                      <a:pt x="24" y="8"/>
                    </a:cubicBezTo>
                    <a:cubicBezTo>
                      <a:pt x="23" y="6"/>
                      <a:pt x="21" y="3"/>
                      <a:pt x="18" y="3"/>
                    </a:cubicBezTo>
                    <a:cubicBezTo>
                      <a:pt x="16" y="2"/>
                      <a:pt x="13" y="4"/>
                      <a:pt x="11" y="6"/>
                    </a:cubicBezTo>
                    <a:cubicBezTo>
                      <a:pt x="10" y="8"/>
                      <a:pt x="9" y="11"/>
                      <a:pt x="9" y="13"/>
                    </a:cubicBezTo>
                    <a:cubicBezTo>
                      <a:pt x="9" y="19"/>
                      <a:pt x="12" y="23"/>
                      <a:pt x="14" y="27"/>
                    </a:cubicBezTo>
                    <a:cubicBezTo>
                      <a:pt x="19" y="34"/>
                      <a:pt x="24" y="36"/>
                      <a:pt x="24" y="3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8">
                <a:extLst>
                  <a:ext uri="{FF2B5EF4-FFF2-40B4-BE49-F238E27FC236}">
                    <a16:creationId xmlns:a16="http://schemas.microsoft.com/office/drawing/2014/main" id="{3FC92D17-C36A-4DC7-B8AC-19B6CBB1A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865"/>
                <a:ext cx="70" cy="33"/>
              </a:xfrm>
              <a:custGeom>
                <a:avLst/>
                <a:gdLst>
                  <a:gd name="T0" fmla="*/ 30 w 30"/>
                  <a:gd name="T1" fmla="*/ 13 h 14"/>
                  <a:gd name="T2" fmla="*/ 16 w 30"/>
                  <a:gd name="T3" fmla="*/ 4 h 14"/>
                  <a:gd name="T4" fmla="*/ 1 w 30"/>
                  <a:gd name="T5" fmla="*/ 2 h 14"/>
                  <a:gd name="T6" fmla="*/ 5 w 30"/>
                  <a:gd name="T7" fmla="*/ 0 h 14"/>
                  <a:gd name="T8" fmla="*/ 17 w 30"/>
                  <a:gd name="T9" fmla="*/ 2 h 14"/>
                  <a:gd name="T10" fmla="*/ 27 w 30"/>
                  <a:gd name="T11" fmla="*/ 9 h 14"/>
                  <a:gd name="T12" fmla="*/ 30 w 30"/>
                  <a:gd name="T13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4">
                    <a:moveTo>
                      <a:pt x="30" y="13"/>
                    </a:moveTo>
                    <a:cubicBezTo>
                      <a:pt x="29" y="14"/>
                      <a:pt x="25" y="8"/>
                      <a:pt x="16" y="4"/>
                    </a:cubicBezTo>
                    <a:cubicBezTo>
                      <a:pt x="8" y="1"/>
                      <a:pt x="1" y="2"/>
                      <a:pt x="1" y="2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3" y="1"/>
                      <a:pt x="17" y="2"/>
                    </a:cubicBezTo>
                    <a:cubicBezTo>
                      <a:pt x="22" y="4"/>
                      <a:pt x="25" y="7"/>
                      <a:pt x="27" y="9"/>
                    </a:cubicBezTo>
                    <a:cubicBezTo>
                      <a:pt x="29" y="12"/>
                      <a:pt x="30" y="13"/>
                      <a:pt x="30" y="13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9">
                <a:extLst>
                  <a:ext uri="{FF2B5EF4-FFF2-40B4-BE49-F238E27FC236}">
                    <a16:creationId xmlns:a16="http://schemas.microsoft.com/office/drawing/2014/main" id="{DD2F714E-E330-4771-B7F6-5C210D364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923"/>
                <a:ext cx="351" cy="268"/>
              </a:xfrm>
              <a:custGeom>
                <a:avLst/>
                <a:gdLst>
                  <a:gd name="T0" fmla="*/ 152 w 152"/>
                  <a:gd name="T1" fmla="*/ 35 h 116"/>
                  <a:gd name="T2" fmla="*/ 151 w 152"/>
                  <a:gd name="T3" fmla="*/ 36 h 116"/>
                  <a:gd name="T4" fmla="*/ 148 w 152"/>
                  <a:gd name="T5" fmla="*/ 37 h 116"/>
                  <a:gd name="T6" fmla="*/ 139 w 152"/>
                  <a:gd name="T7" fmla="*/ 41 h 116"/>
                  <a:gd name="T8" fmla="*/ 101 w 152"/>
                  <a:gd name="T9" fmla="*/ 48 h 116"/>
                  <a:gd name="T10" fmla="*/ 88 w 152"/>
                  <a:gd name="T11" fmla="*/ 47 h 116"/>
                  <a:gd name="T12" fmla="*/ 76 w 152"/>
                  <a:gd name="T13" fmla="*/ 41 h 116"/>
                  <a:gd name="T14" fmla="*/ 69 w 152"/>
                  <a:gd name="T15" fmla="*/ 27 h 116"/>
                  <a:gd name="T16" fmla="*/ 75 w 152"/>
                  <a:gd name="T17" fmla="*/ 12 h 116"/>
                  <a:gd name="T18" fmla="*/ 107 w 152"/>
                  <a:gd name="T19" fmla="*/ 4 h 116"/>
                  <a:gd name="T20" fmla="*/ 132 w 152"/>
                  <a:gd name="T21" fmla="*/ 28 h 116"/>
                  <a:gd name="T22" fmla="*/ 125 w 152"/>
                  <a:gd name="T23" fmla="*/ 63 h 116"/>
                  <a:gd name="T24" fmla="*/ 95 w 152"/>
                  <a:gd name="T25" fmla="*/ 79 h 116"/>
                  <a:gd name="T26" fmla="*/ 65 w 152"/>
                  <a:gd name="T27" fmla="*/ 82 h 116"/>
                  <a:gd name="T28" fmla="*/ 38 w 152"/>
                  <a:gd name="T29" fmla="*/ 85 h 116"/>
                  <a:gd name="T30" fmla="*/ 6 w 152"/>
                  <a:gd name="T31" fmla="*/ 103 h 116"/>
                  <a:gd name="T32" fmla="*/ 0 w 152"/>
                  <a:gd name="T33" fmla="*/ 115 h 116"/>
                  <a:gd name="T34" fmla="*/ 0 w 152"/>
                  <a:gd name="T35" fmla="*/ 115 h 116"/>
                  <a:gd name="T36" fmla="*/ 1 w 152"/>
                  <a:gd name="T37" fmla="*/ 112 h 116"/>
                  <a:gd name="T38" fmla="*/ 6 w 152"/>
                  <a:gd name="T39" fmla="*/ 103 h 116"/>
                  <a:gd name="T40" fmla="*/ 38 w 152"/>
                  <a:gd name="T41" fmla="*/ 83 h 116"/>
                  <a:gd name="T42" fmla="*/ 65 w 152"/>
                  <a:gd name="T43" fmla="*/ 80 h 116"/>
                  <a:gd name="T44" fmla="*/ 95 w 152"/>
                  <a:gd name="T45" fmla="*/ 77 h 116"/>
                  <a:gd name="T46" fmla="*/ 123 w 152"/>
                  <a:gd name="T47" fmla="*/ 62 h 116"/>
                  <a:gd name="T48" fmla="*/ 130 w 152"/>
                  <a:gd name="T49" fmla="*/ 29 h 116"/>
                  <a:gd name="T50" fmla="*/ 106 w 152"/>
                  <a:gd name="T51" fmla="*/ 6 h 116"/>
                  <a:gd name="T52" fmla="*/ 76 w 152"/>
                  <a:gd name="T53" fmla="*/ 13 h 116"/>
                  <a:gd name="T54" fmla="*/ 71 w 152"/>
                  <a:gd name="T55" fmla="*/ 27 h 116"/>
                  <a:gd name="T56" fmla="*/ 77 w 152"/>
                  <a:gd name="T57" fmla="*/ 39 h 116"/>
                  <a:gd name="T58" fmla="*/ 89 w 152"/>
                  <a:gd name="T59" fmla="*/ 45 h 116"/>
                  <a:gd name="T60" fmla="*/ 101 w 152"/>
                  <a:gd name="T61" fmla="*/ 46 h 116"/>
                  <a:gd name="T62" fmla="*/ 139 w 152"/>
                  <a:gd name="T63" fmla="*/ 40 h 116"/>
                  <a:gd name="T64" fmla="*/ 148 w 152"/>
                  <a:gd name="T65" fmla="*/ 36 h 116"/>
                  <a:gd name="T66" fmla="*/ 152 w 152"/>
                  <a:gd name="T6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16">
                    <a:moveTo>
                      <a:pt x="152" y="35"/>
                    </a:moveTo>
                    <a:cubicBezTo>
                      <a:pt x="152" y="35"/>
                      <a:pt x="151" y="35"/>
                      <a:pt x="151" y="36"/>
                    </a:cubicBezTo>
                    <a:cubicBezTo>
                      <a:pt x="150" y="36"/>
                      <a:pt x="149" y="36"/>
                      <a:pt x="148" y="37"/>
                    </a:cubicBezTo>
                    <a:cubicBezTo>
                      <a:pt x="146" y="38"/>
                      <a:pt x="143" y="39"/>
                      <a:pt x="139" y="41"/>
                    </a:cubicBezTo>
                    <a:cubicBezTo>
                      <a:pt x="130" y="44"/>
                      <a:pt x="117" y="48"/>
                      <a:pt x="101" y="48"/>
                    </a:cubicBezTo>
                    <a:cubicBezTo>
                      <a:pt x="97" y="48"/>
                      <a:pt x="93" y="48"/>
                      <a:pt x="88" y="47"/>
                    </a:cubicBezTo>
                    <a:cubicBezTo>
                      <a:pt x="84" y="46"/>
                      <a:pt x="79" y="44"/>
                      <a:pt x="76" y="41"/>
                    </a:cubicBezTo>
                    <a:cubicBezTo>
                      <a:pt x="72" y="37"/>
                      <a:pt x="70" y="32"/>
                      <a:pt x="69" y="27"/>
                    </a:cubicBezTo>
                    <a:cubicBezTo>
                      <a:pt x="69" y="22"/>
                      <a:pt x="71" y="16"/>
                      <a:pt x="75" y="12"/>
                    </a:cubicBezTo>
                    <a:cubicBezTo>
                      <a:pt x="82" y="3"/>
                      <a:pt x="95" y="0"/>
                      <a:pt x="107" y="4"/>
                    </a:cubicBezTo>
                    <a:cubicBezTo>
                      <a:pt x="118" y="7"/>
                      <a:pt x="129" y="16"/>
                      <a:pt x="132" y="28"/>
                    </a:cubicBezTo>
                    <a:cubicBezTo>
                      <a:pt x="136" y="41"/>
                      <a:pt x="133" y="54"/>
                      <a:pt x="125" y="63"/>
                    </a:cubicBezTo>
                    <a:cubicBezTo>
                      <a:pt x="117" y="72"/>
                      <a:pt x="105" y="77"/>
                      <a:pt x="95" y="79"/>
                    </a:cubicBezTo>
                    <a:cubicBezTo>
                      <a:pt x="84" y="81"/>
                      <a:pt x="74" y="82"/>
                      <a:pt x="65" y="82"/>
                    </a:cubicBezTo>
                    <a:cubicBezTo>
                      <a:pt x="55" y="82"/>
                      <a:pt x="46" y="83"/>
                      <a:pt x="38" y="85"/>
                    </a:cubicBezTo>
                    <a:cubicBezTo>
                      <a:pt x="23" y="88"/>
                      <a:pt x="11" y="96"/>
                      <a:pt x="6" y="103"/>
                    </a:cubicBezTo>
                    <a:cubicBezTo>
                      <a:pt x="1" y="110"/>
                      <a:pt x="0" y="116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4"/>
                      <a:pt x="0" y="113"/>
                      <a:pt x="1" y="112"/>
                    </a:cubicBezTo>
                    <a:cubicBezTo>
                      <a:pt x="2" y="110"/>
                      <a:pt x="3" y="106"/>
                      <a:pt x="6" y="103"/>
                    </a:cubicBezTo>
                    <a:cubicBezTo>
                      <a:pt x="11" y="95"/>
                      <a:pt x="22" y="87"/>
                      <a:pt x="38" y="83"/>
                    </a:cubicBezTo>
                    <a:cubicBezTo>
                      <a:pt x="46" y="81"/>
                      <a:pt x="55" y="81"/>
                      <a:pt x="65" y="80"/>
                    </a:cubicBezTo>
                    <a:cubicBezTo>
                      <a:pt x="74" y="80"/>
                      <a:pt x="84" y="80"/>
                      <a:pt x="95" y="77"/>
                    </a:cubicBezTo>
                    <a:cubicBezTo>
                      <a:pt x="105" y="75"/>
                      <a:pt x="115" y="70"/>
                      <a:pt x="123" y="62"/>
                    </a:cubicBezTo>
                    <a:cubicBezTo>
                      <a:pt x="131" y="53"/>
                      <a:pt x="134" y="41"/>
                      <a:pt x="130" y="29"/>
                    </a:cubicBezTo>
                    <a:cubicBezTo>
                      <a:pt x="127" y="17"/>
                      <a:pt x="117" y="9"/>
                      <a:pt x="106" y="6"/>
                    </a:cubicBezTo>
                    <a:cubicBezTo>
                      <a:pt x="95" y="2"/>
                      <a:pt x="83" y="5"/>
                      <a:pt x="76" y="13"/>
                    </a:cubicBezTo>
                    <a:cubicBezTo>
                      <a:pt x="73" y="17"/>
                      <a:pt x="71" y="22"/>
                      <a:pt x="71" y="27"/>
                    </a:cubicBezTo>
                    <a:cubicBezTo>
                      <a:pt x="71" y="32"/>
                      <a:pt x="73" y="36"/>
                      <a:pt x="77" y="39"/>
                    </a:cubicBezTo>
                    <a:cubicBezTo>
                      <a:pt x="80" y="42"/>
                      <a:pt x="84" y="44"/>
                      <a:pt x="89" y="45"/>
                    </a:cubicBezTo>
                    <a:cubicBezTo>
                      <a:pt x="93" y="46"/>
                      <a:pt x="97" y="47"/>
                      <a:pt x="101" y="46"/>
                    </a:cubicBezTo>
                    <a:cubicBezTo>
                      <a:pt x="117" y="46"/>
                      <a:pt x="130" y="43"/>
                      <a:pt x="139" y="40"/>
                    </a:cubicBezTo>
                    <a:cubicBezTo>
                      <a:pt x="143" y="39"/>
                      <a:pt x="146" y="37"/>
                      <a:pt x="148" y="36"/>
                    </a:cubicBezTo>
                    <a:cubicBezTo>
                      <a:pt x="150" y="35"/>
                      <a:pt x="152" y="35"/>
                      <a:pt x="152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0">
                <a:extLst>
                  <a:ext uri="{FF2B5EF4-FFF2-40B4-BE49-F238E27FC236}">
                    <a16:creationId xmlns:a16="http://schemas.microsoft.com/office/drawing/2014/main" id="{97A84FF7-83F8-41F0-B5EE-57E19A7BA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1304"/>
                <a:ext cx="130" cy="62"/>
              </a:xfrm>
              <a:custGeom>
                <a:avLst/>
                <a:gdLst>
                  <a:gd name="T0" fmla="*/ 56 w 56"/>
                  <a:gd name="T1" fmla="*/ 27 h 27"/>
                  <a:gd name="T2" fmla="*/ 50 w 56"/>
                  <a:gd name="T3" fmla="*/ 19 h 27"/>
                  <a:gd name="T4" fmla="*/ 32 w 56"/>
                  <a:gd name="T5" fmla="*/ 6 h 27"/>
                  <a:gd name="T6" fmla="*/ 10 w 56"/>
                  <a:gd name="T7" fmla="*/ 4 h 27"/>
                  <a:gd name="T8" fmla="*/ 0 w 56"/>
                  <a:gd name="T9" fmla="*/ 6 h 27"/>
                  <a:gd name="T10" fmla="*/ 9 w 56"/>
                  <a:gd name="T11" fmla="*/ 2 h 27"/>
                  <a:gd name="T12" fmla="*/ 33 w 56"/>
                  <a:gd name="T13" fmla="*/ 4 h 27"/>
                  <a:gd name="T14" fmla="*/ 52 w 56"/>
                  <a:gd name="T15" fmla="*/ 18 h 27"/>
                  <a:gd name="T16" fmla="*/ 56 w 56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27">
                    <a:moveTo>
                      <a:pt x="56" y="27"/>
                    </a:moveTo>
                    <a:cubicBezTo>
                      <a:pt x="55" y="27"/>
                      <a:pt x="54" y="24"/>
                      <a:pt x="50" y="19"/>
                    </a:cubicBezTo>
                    <a:cubicBezTo>
                      <a:pt x="47" y="14"/>
                      <a:pt x="41" y="9"/>
                      <a:pt x="32" y="6"/>
                    </a:cubicBezTo>
                    <a:cubicBezTo>
                      <a:pt x="24" y="2"/>
                      <a:pt x="15" y="3"/>
                      <a:pt x="10" y="4"/>
                    </a:cubicBezTo>
                    <a:cubicBezTo>
                      <a:pt x="4" y="5"/>
                      <a:pt x="0" y="7"/>
                      <a:pt x="0" y="6"/>
                    </a:cubicBezTo>
                    <a:cubicBezTo>
                      <a:pt x="0" y="6"/>
                      <a:pt x="3" y="4"/>
                      <a:pt x="9" y="2"/>
                    </a:cubicBezTo>
                    <a:cubicBezTo>
                      <a:pt x="15" y="1"/>
                      <a:pt x="24" y="0"/>
                      <a:pt x="33" y="4"/>
                    </a:cubicBezTo>
                    <a:cubicBezTo>
                      <a:pt x="42" y="7"/>
                      <a:pt x="48" y="13"/>
                      <a:pt x="52" y="18"/>
                    </a:cubicBezTo>
                    <a:cubicBezTo>
                      <a:pt x="55" y="23"/>
                      <a:pt x="56" y="27"/>
                      <a:pt x="56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1">
                <a:extLst>
                  <a:ext uri="{FF2B5EF4-FFF2-40B4-BE49-F238E27FC236}">
                    <a16:creationId xmlns:a16="http://schemas.microsoft.com/office/drawing/2014/main" id="{A298A2E5-D0C9-4D49-A337-96EA3126A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435"/>
                <a:ext cx="131" cy="44"/>
              </a:xfrm>
              <a:custGeom>
                <a:avLst/>
                <a:gdLst>
                  <a:gd name="T0" fmla="*/ 57 w 57"/>
                  <a:gd name="T1" fmla="*/ 0 h 19"/>
                  <a:gd name="T2" fmla="*/ 51 w 57"/>
                  <a:gd name="T3" fmla="*/ 8 h 19"/>
                  <a:gd name="T4" fmla="*/ 30 w 57"/>
                  <a:gd name="T5" fmla="*/ 18 h 19"/>
                  <a:gd name="T6" fmla="*/ 7 w 57"/>
                  <a:gd name="T7" fmla="*/ 12 h 19"/>
                  <a:gd name="T8" fmla="*/ 1 w 57"/>
                  <a:gd name="T9" fmla="*/ 5 h 19"/>
                  <a:gd name="T10" fmla="*/ 8 w 57"/>
                  <a:gd name="T11" fmla="*/ 11 h 19"/>
                  <a:gd name="T12" fmla="*/ 30 w 57"/>
                  <a:gd name="T13" fmla="*/ 16 h 19"/>
                  <a:gd name="T14" fmla="*/ 50 w 57"/>
                  <a:gd name="T15" fmla="*/ 7 h 19"/>
                  <a:gd name="T16" fmla="*/ 57 w 57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19">
                    <a:moveTo>
                      <a:pt x="57" y="0"/>
                    </a:moveTo>
                    <a:cubicBezTo>
                      <a:pt x="57" y="0"/>
                      <a:pt x="55" y="4"/>
                      <a:pt x="51" y="8"/>
                    </a:cubicBezTo>
                    <a:cubicBezTo>
                      <a:pt x="47" y="13"/>
                      <a:pt x="39" y="18"/>
                      <a:pt x="30" y="18"/>
                    </a:cubicBezTo>
                    <a:cubicBezTo>
                      <a:pt x="20" y="19"/>
                      <a:pt x="12" y="16"/>
                      <a:pt x="7" y="12"/>
                    </a:cubicBezTo>
                    <a:cubicBezTo>
                      <a:pt x="2" y="8"/>
                      <a:pt x="0" y="5"/>
                      <a:pt x="1" y="5"/>
                    </a:cubicBezTo>
                    <a:cubicBezTo>
                      <a:pt x="1" y="5"/>
                      <a:pt x="3" y="8"/>
                      <a:pt x="8" y="11"/>
                    </a:cubicBezTo>
                    <a:cubicBezTo>
                      <a:pt x="13" y="14"/>
                      <a:pt x="21" y="17"/>
                      <a:pt x="30" y="16"/>
                    </a:cubicBezTo>
                    <a:cubicBezTo>
                      <a:pt x="38" y="16"/>
                      <a:pt x="46" y="11"/>
                      <a:pt x="50" y="7"/>
                    </a:cubicBezTo>
                    <a:cubicBezTo>
                      <a:pt x="54" y="3"/>
                      <a:pt x="56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2">
                <a:extLst>
                  <a:ext uri="{FF2B5EF4-FFF2-40B4-BE49-F238E27FC236}">
                    <a16:creationId xmlns:a16="http://schemas.microsoft.com/office/drawing/2014/main" id="{743F4F8A-78CA-4E12-9682-61CA73EE2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" y="1239"/>
                <a:ext cx="97" cy="44"/>
              </a:xfrm>
              <a:custGeom>
                <a:avLst/>
                <a:gdLst>
                  <a:gd name="T0" fmla="*/ 42 w 42"/>
                  <a:gd name="T1" fmla="*/ 6 h 19"/>
                  <a:gd name="T2" fmla="*/ 35 w 42"/>
                  <a:gd name="T3" fmla="*/ 4 h 19"/>
                  <a:gd name="T4" fmla="*/ 18 w 42"/>
                  <a:gd name="T5" fmla="*/ 4 h 19"/>
                  <a:gd name="T6" fmla="*/ 4 w 42"/>
                  <a:gd name="T7" fmla="*/ 13 h 19"/>
                  <a:gd name="T8" fmla="*/ 0 w 42"/>
                  <a:gd name="T9" fmla="*/ 19 h 19"/>
                  <a:gd name="T10" fmla="*/ 3 w 42"/>
                  <a:gd name="T11" fmla="*/ 12 h 19"/>
                  <a:gd name="T12" fmla="*/ 17 w 42"/>
                  <a:gd name="T13" fmla="*/ 2 h 19"/>
                  <a:gd name="T14" fmla="*/ 35 w 42"/>
                  <a:gd name="T15" fmla="*/ 2 h 19"/>
                  <a:gd name="T16" fmla="*/ 42 w 42"/>
                  <a:gd name="T17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19">
                    <a:moveTo>
                      <a:pt x="42" y="6"/>
                    </a:moveTo>
                    <a:cubicBezTo>
                      <a:pt x="42" y="6"/>
                      <a:pt x="39" y="5"/>
                      <a:pt x="35" y="4"/>
                    </a:cubicBezTo>
                    <a:cubicBezTo>
                      <a:pt x="31" y="2"/>
                      <a:pt x="24" y="2"/>
                      <a:pt x="18" y="4"/>
                    </a:cubicBezTo>
                    <a:cubicBezTo>
                      <a:pt x="12" y="6"/>
                      <a:pt x="7" y="10"/>
                      <a:pt x="4" y="13"/>
                    </a:cubicBezTo>
                    <a:cubicBezTo>
                      <a:pt x="1" y="17"/>
                      <a:pt x="0" y="19"/>
                      <a:pt x="0" y="19"/>
                    </a:cubicBezTo>
                    <a:cubicBezTo>
                      <a:pt x="0" y="19"/>
                      <a:pt x="0" y="16"/>
                      <a:pt x="3" y="12"/>
                    </a:cubicBezTo>
                    <a:cubicBezTo>
                      <a:pt x="6" y="9"/>
                      <a:pt x="11" y="4"/>
                      <a:pt x="17" y="2"/>
                    </a:cubicBezTo>
                    <a:cubicBezTo>
                      <a:pt x="24" y="0"/>
                      <a:pt x="31" y="1"/>
                      <a:pt x="35" y="2"/>
                    </a:cubicBezTo>
                    <a:cubicBezTo>
                      <a:pt x="40" y="4"/>
                      <a:pt x="42" y="6"/>
                      <a:pt x="42" y="6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3">
                <a:extLst>
                  <a:ext uri="{FF2B5EF4-FFF2-40B4-BE49-F238E27FC236}">
                    <a16:creationId xmlns:a16="http://schemas.microsoft.com/office/drawing/2014/main" id="{9937602F-D801-4118-AE9D-7D859F338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151"/>
                <a:ext cx="263" cy="160"/>
              </a:xfrm>
              <a:custGeom>
                <a:avLst/>
                <a:gdLst>
                  <a:gd name="T0" fmla="*/ 113 w 114"/>
                  <a:gd name="T1" fmla="*/ 7 h 69"/>
                  <a:gd name="T2" fmla="*/ 113 w 114"/>
                  <a:gd name="T3" fmla="*/ 10 h 69"/>
                  <a:gd name="T4" fmla="*/ 114 w 114"/>
                  <a:gd name="T5" fmla="*/ 14 h 69"/>
                  <a:gd name="T6" fmla="*/ 114 w 114"/>
                  <a:gd name="T7" fmla="*/ 19 h 69"/>
                  <a:gd name="T8" fmla="*/ 103 w 114"/>
                  <a:gd name="T9" fmla="*/ 49 h 69"/>
                  <a:gd name="T10" fmla="*/ 85 w 114"/>
                  <a:gd name="T11" fmla="*/ 63 h 69"/>
                  <a:gd name="T12" fmla="*/ 60 w 114"/>
                  <a:gd name="T13" fmla="*/ 68 h 69"/>
                  <a:gd name="T14" fmla="*/ 9 w 114"/>
                  <a:gd name="T15" fmla="*/ 43 h 69"/>
                  <a:gd name="T16" fmla="*/ 2 w 114"/>
                  <a:gd name="T17" fmla="*/ 29 h 69"/>
                  <a:gd name="T18" fmla="*/ 2 w 114"/>
                  <a:gd name="T19" fmla="*/ 14 h 69"/>
                  <a:gd name="T20" fmla="*/ 11 w 114"/>
                  <a:gd name="T21" fmla="*/ 3 h 69"/>
                  <a:gd name="T22" fmla="*/ 25 w 114"/>
                  <a:gd name="T23" fmla="*/ 1 h 69"/>
                  <a:gd name="T24" fmla="*/ 37 w 114"/>
                  <a:gd name="T25" fmla="*/ 7 h 69"/>
                  <a:gd name="T26" fmla="*/ 44 w 114"/>
                  <a:gd name="T27" fmla="*/ 18 h 69"/>
                  <a:gd name="T28" fmla="*/ 44 w 114"/>
                  <a:gd name="T29" fmla="*/ 40 h 69"/>
                  <a:gd name="T30" fmla="*/ 34 w 114"/>
                  <a:gd name="T31" fmla="*/ 56 h 69"/>
                  <a:gd name="T32" fmla="*/ 23 w 114"/>
                  <a:gd name="T33" fmla="*/ 65 h 69"/>
                  <a:gd name="T34" fmla="*/ 15 w 114"/>
                  <a:gd name="T35" fmla="*/ 68 h 69"/>
                  <a:gd name="T36" fmla="*/ 12 w 114"/>
                  <a:gd name="T37" fmla="*/ 68 h 69"/>
                  <a:gd name="T38" fmla="*/ 23 w 114"/>
                  <a:gd name="T39" fmla="*/ 64 h 69"/>
                  <a:gd name="T40" fmla="*/ 42 w 114"/>
                  <a:gd name="T41" fmla="*/ 40 h 69"/>
                  <a:gd name="T42" fmla="*/ 42 w 114"/>
                  <a:gd name="T43" fmla="*/ 19 h 69"/>
                  <a:gd name="T44" fmla="*/ 36 w 114"/>
                  <a:gd name="T45" fmla="*/ 8 h 69"/>
                  <a:gd name="T46" fmla="*/ 25 w 114"/>
                  <a:gd name="T47" fmla="*/ 3 h 69"/>
                  <a:gd name="T48" fmla="*/ 12 w 114"/>
                  <a:gd name="T49" fmla="*/ 4 h 69"/>
                  <a:gd name="T50" fmla="*/ 4 w 114"/>
                  <a:gd name="T51" fmla="*/ 15 h 69"/>
                  <a:gd name="T52" fmla="*/ 4 w 114"/>
                  <a:gd name="T53" fmla="*/ 29 h 69"/>
                  <a:gd name="T54" fmla="*/ 11 w 114"/>
                  <a:gd name="T55" fmla="*/ 42 h 69"/>
                  <a:gd name="T56" fmla="*/ 60 w 114"/>
                  <a:gd name="T57" fmla="*/ 67 h 69"/>
                  <a:gd name="T58" fmla="*/ 85 w 114"/>
                  <a:gd name="T59" fmla="*/ 61 h 69"/>
                  <a:gd name="T60" fmla="*/ 101 w 114"/>
                  <a:gd name="T61" fmla="*/ 48 h 69"/>
                  <a:gd name="T62" fmla="*/ 113 w 114"/>
                  <a:gd name="T63" fmla="*/ 19 h 69"/>
                  <a:gd name="T64" fmla="*/ 113 w 114"/>
                  <a:gd name="T65" fmla="*/ 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4" h="69">
                    <a:moveTo>
                      <a:pt x="113" y="7"/>
                    </a:moveTo>
                    <a:cubicBezTo>
                      <a:pt x="113" y="7"/>
                      <a:pt x="113" y="8"/>
                      <a:pt x="113" y="10"/>
                    </a:cubicBezTo>
                    <a:cubicBezTo>
                      <a:pt x="114" y="11"/>
                      <a:pt x="114" y="12"/>
                      <a:pt x="114" y="14"/>
                    </a:cubicBezTo>
                    <a:cubicBezTo>
                      <a:pt x="114" y="15"/>
                      <a:pt x="114" y="17"/>
                      <a:pt x="114" y="19"/>
                    </a:cubicBezTo>
                    <a:cubicBezTo>
                      <a:pt x="114" y="26"/>
                      <a:pt x="111" y="38"/>
                      <a:pt x="103" y="49"/>
                    </a:cubicBezTo>
                    <a:cubicBezTo>
                      <a:pt x="98" y="54"/>
                      <a:pt x="93" y="59"/>
                      <a:pt x="85" y="63"/>
                    </a:cubicBezTo>
                    <a:cubicBezTo>
                      <a:pt x="78" y="67"/>
                      <a:pt x="69" y="68"/>
                      <a:pt x="60" y="68"/>
                    </a:cubicBezTo>
                    <a:cubicBezTo>
                      <a:pt x="42" y="68"/>
                      <a:pt x="22" y="60"/>
                      <a:pt x="9" y="43"/>
                    </a:cubicBezTo>
                    <a:cubicBezTo>
                      <a:pt x="6" y="39"/>
                      <a:pt x="3" y="34"/>
                      <a:pt x="2" y="29"/>
                    </a:cubicBezTo>
                    <a:cubicBezTo>
                      <a:pt x="0" y="24"/>
                      <a:pt x="0" y="19"/>
                      <a:pt x="2" y="14"/>
                    </a:cubicBezTo>
                    <a:cubicBezTo>
                      <a:pt x="4" y="9"/>
                      <a:pt x="7" y="5"/>
                      <a:pt x="11" y="3"/>
                    </a:cubicBezTo>
                    <a:cubicBezTo>
                      <a:pt x="16" y="0"/>
                      <a:pt x="21" y="0"/>
                      <a:pt x="25" y="1"/>
                    </a:cubicBezTo>
                    <a:cubicBezTo>
                      <a:pt x="30" y="2"/>
                      <a:pt x="34" y="4"/>
                      <a:pt x="37" y="7"/>
                    </a:cubicBezTo>
                    <a:cubicBezTo>
                      <a:pt x="40" y="10"/>
                      <a:pt x="43" y="14"/>
                      <a:pt x="44" y="18"/>
                    </a:cubicBezTo>
                    <a:cubicBezTo>
                      <a:pt x="46" y="26"/>
                      <a:pt x="46" y="34"/>
                      <a:pt x="44" y="40"/>
                    </a:cubicBezTo>
                    <a:cubicBezTo>
                      <a:pt x="42" y="47"/>
                      <a:pt x="38" y="52"/>
                      <a:pt x="34" y="56"/>
                    </a:cubicBezTo>
                    <a:cubicBezTo>
                      <a:pt x="30" y="60"/>
                      <a:pt x="27" y="63"/>
                      <a:pt x="23" y="65"/>
                    </a:cubicBezTo>
                    <a:cubicBezTo>
                      <a:pt x="20" y="66"/>
                      <a:pt x="17" y="67"/>
                      <a:pt x="15" y="68"/>
                    </a:cubicBezTo>
                    <a:cubicBezTo>
                      <a:pt x="13" y="68"/>
                      <a:pt x="12" y="69"/>
                      <a:pt x="12" y="68"/>
                    </a:cubicBezTo>
                    <a:cubicBezTo>
                      <a:pt x="12" y="68"/>
                      <a:pt x="16" y="68"/>
                      <a:pt x="23" y="64"/>
                    </a:cubicBezTo>
                    <a:cubicBezTo>
                      <a:pt x="29" y="60"/>
                      <a:pt x="38" y="53"/>
                      <a:pt x="42" y="40"/>
                    </a:cubicBezTo>
                    <a:cubicBezTo>
                      <a:pt x="44" y="34"/>
                      <a:pt x="45" y="26"/>
                      <a:pt x="42" y="19"/>
                    </a:cubicBezTo>
                    <a:cubicBezTo>
                      <a:pt x="41" y="15"/>
                      <a:pt x="39" y="11"/>
                      <a:pt x="36" y="8"/>
                    </a:cubicBezTo>
                    <a:cubicBezTo>
                      <a:pt x="33" y="6"/>
                      <a:pt x="29" y="4"/>
                      <a:pt x="25" y="3"/>
                    </a:cubicBezTo>
                    <a:cubicBezTo>
                      <a:pt x="21" y="2"/>
                      <a:pt x="16" y="2"/>
                      <a:pt x="12" y="4"/>
                    </a:cubicBezTo>
                    <a:cubicBezTo>
                      <a:pt x="8" y="6"/>
                      <a:pt x="5" y="10"/>
                      <a:pt x="4" y="15"/>
                    </a:cubicBezTo>
                    <a:cubicBezTo>
                      <a:pt x="2" y="19"/>
                      <a:pt x="2" y="24"/>
                      <a:pt x="4" y="29"/>
                    </a:cubicBezTo>
                    <a:cubicBezTo>
                      <a:pt x="5" y="33"/>
                      <a:pt x="8" y="38"/>
                      <a:pt x="11" y="42"/>
                    </a:cubicBezTo>
                    <a:cubicBezTo>
                      <a:pt x="23" y="58"/>
                      <a:pt x="43" y="66"/>
                      <a:pt x="60" y="67"/>
                    </a:cubicBezTo>
                    <a:cubicBezTo>
                      <a:pt x="69" y="67"/>
                      <a:pt x="78" y="65"/>
                      <a:pt x="85" y="61"/>
                    </a:cubicBezTo>
                    <a:cubicBezTo>
                      <a:pt x="92" y="58"/>
                      <a:pt x="97" y="53"/>
                      <a:pt x="101" y="48"/>
                    </a:cubicBezTo>
                    <a:cubicBezTo>
                      <a:pt x="110" y="37"/>
                      <a:pt x="113" y="26"/>
                      <a:pt x="113" y="19"/>
                    </a:cubicBezTo>
                    <a:cubicBezTo>
                      <a:pt x="114" y="11"/>
                      <a:pt x="112" y="7"/>
                      <a:pt x="113" y="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4">
                <a:extLst>
                  <a:ext uri="{FF2B5EF4-FFF2-40B4-BE49-F238E27FC236}">
                    <a16:creationId xmlns:a16="http://schemas.microsoft.com/office/drawing/2014/main" id="{1DC30495-3974-4E53-B072-300827678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2" y="1163"/>
                <a:ext cx="64" cy="196"/>
              </a:xfrm>
              <a:custGeom>
                <a:avLst/>
                <a:gdLst>
                  <a:gd name="T0" fmla="*/ 9 w 28"/>
                  <a:gd name="T1" fmla="*/ 85 h 85"/>
                  <a:gd name="T2" fmla="*/ 6 w 28"/>
                  <a:gd name="T3" fmla="*/ 82 h 85"/>
                  <a:gd name="T4" fmla="*/ 2 w 28"/>
                  <a:gd name="T5" fmla="*/ 73 h 85"/>
                  <a:gd name="T6" fmla="*/ 1 w 28"/>
                  <a:gd name="T7" fmla="*/ 58 h 85"/>
                  <a:gd name="T8" fmla="*/ 5 w 28"/>
                  <a:gd name="T9" fmla="*/ 40 h 85"/>
                  <a:gd name="T10" fmla="*/ 20 w 28"/>
                  <a:gd name="T11" fmla="*/ 11 h 85"/>
                  <a:gd name="T12" fmla="*/ 25 w 28"/>
                  <a:gd name="T13" fmla="*/ 3 h 85"/>
                  <a:gd name="T14" fmla="*/ 27 w 28"/>
                  <a:gd name="T15" fmla="*/ 0 h 85"/>
                  <a:gd name="T16" fmla="*/ 21 w 28"/>
                  <a:gd name="T17" fmla="*/ 12 h 85"/>
                  <a:gd name="T18" fmla="*/ 7 w 28"/>
                  <a:gd name="T19" fmla="*/ 41 h 85"/>
                  <a:gd name="T20" fmla="*/ 3 w 28"/>
                  <a:gd name="T21" fmla="*/ 58 h 85"/>
                  <a:gd name="T22" fmla="*/ 3 w 28"/>
                  <a:gd name="T23" fmla="*/ 73 h 85"/>
                  <a:gd name="T24" fmla="*/ 9 w 28"/>
                  <a:gd name="T2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85">
                    <a:moveTo>
                      <a:pt x="9" y="85"/>
                    </a:moveTo>
                    <a:cubicBezTo>
                      <a:pt x="8" y="85"/>
                      <a:pt x="8" y="84"/>
                      <a:pt x="6" y="82"/>
                    </a:cubicBezTo>
                    <a:cubicBezTo>
                      <a:pt x="5" y="80"/>
                      <a:pt x="3" y="77"/>
                      <a:pt x="2" y="73"/>
                    </a:cubicBezTo>
                    <a:cubicBezTo>
                      <a:pt x="1" y="69"/>
                      <a:pt x="0" y="64"/>
                      <a:pt x="1" y="58"/>
                    </a:cubicBezTo>
                    <a:cubicBezTo>
                      <a:pt x="2" y="53"/>
                      <a:pt x="3" y="47"/>
                      <a:pt x="5" y="40"/>
                    </a:cubicBezTo>
                    <a:cubicBezTo>
                      <a:pt x="9" y="28"/>
                      <a:pt x="15" y="18"/>
                      <a:pt x="20" y="11"/>
                    </a:cubicBezTo>
                    <a:cubicBezTo>
                      <a:pt x="22" y="7"/>
                      <a:pt x="24" y="5"/>
                      <a:pt x="25" y="3"/>
                    </a:cubicBezTo>
                    <a:cubicBezTo>
                      <a:pt x="26" y="1"/>
                      <a:pt x="27" y="0"/>
                      <a:pt x="27" y="0"/>
                    </a:cubicBezTo>
                    <a:cubicBezTo>
                      <a:pt x="28" y="0"/>
                      <a:pt x="25" y="4"/>
                      <a:pt x="21" y="12"/>
                    </a:cubicBezTo>
                    <a:cubicBezTo>
                      <a:pt x="17" y="19"/>
                      <a:pt x="11" y="29"/>
                      <a:pt x="7" y="41"/>
                    </a:cubicBezTo>
                    <a:cubicBezTo>
                      <a:pt x="5" y="47"/>
                      <a:pt x="4" y="53"/>
                      <a:pt x="3" y="58"/>
                    </a:cubicBezTo>
                    <a:cubicBezTo>
                      <a:pt x="2" y="64"/>
                      <a:pt x="2" y="69"/>
                      <a:pt x="3" y="73"/>
                    </a:cubicBezTo>
                    <a:cubicBezTo>
                      <a:pt x="5" y="81"/>
                      <a:pt x="9" y="85"/>
                      <a:pt x="9" y="8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5">
                <a:extLst>
                  <a:ext uri="{FF2B5EF4-FFF2-40B4-BE49-F238E27FC236}">
                    <a16:creationId xmlns:a16="http://schemas.microsoft.com/office/drawing/2014/main" id="{8DC9D5E8-2059-49EF-BCE9-832066B5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" y="1147"/>
                <a:ext cx="48" cy="168"/>
              </a:xfrm>
              <a:custGeom>
                <a:avLst/>
                <a:gdLst>
                  <a:gd name="T0" fmla="*/ 16 w 21"/>
                  <a:gd name="T1" fmla="*/ 0 h 73"/>
                  <a:gd name="T2" fmla="*/ 18 w 21"/>
                  <a:gd name="T3" fmla="*/ 3 h 73"/>
                  <a:gd name="T4" fmla="*/ 20 w 21"/>
                  <a:gd name="T5" fmla="*/ 11 h 73"/>
                  <a:gd name="T6" fmla="*/ 19 w 21"/>
                  <a:gd name="T7" fmla="*/ 39 h 73"/>
                  <a:gd name="T8" fmla="*/ 8 w 21"/>
                  <a:gd name="T9" fmla="*/ 64 h 73"/>
                  <a:gd name="T10" fmla="*/ 2 w 21"/>
                  <a:gd name="T11" fmla="*/ 71 h 73"/>
                  <a:gd name="T12" fmla="*/ 0 w 21"/>
                  <a:gd name="T13" fmla="*/ 73 h 73"/>
                  <a:gd name="T14" fmla="*/ 7 w 21"/>
                  <a:gd name="T15" fmla="*/ 64 h 73"/>
                  <a:gd name="T16" fmla="*/ 17 w 21"/>
                  <a:gd name="T17" fmla="*/ 38 h 73"/>
                  <a:gd name="T18" fmla="*/ 18 w 21"/>
                  <a:gd name="T19" fmla="*/ 11 h 73"/>
                  <a:gd name="T20" fmla="*/ 16 w 21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73">
                    <a:moveTo>
                      <a:pt x="16" y="0"/>
                    </a:moveTo>
                    <a:cubicBezTo>
                      <a:pt x="16" y="0"/>
                      <a:pt x="17" y="1"/>
                      <a:pt x="18" y="3"/>
                    </a:cubicBezTo>
                    <a:cubicBezTo>
                      <a:pt x="18" y="5"/>
                      <a:pt x="19" y="7"/>
                      <a:pt x="20" y="11"/>
                    </a:cubicBezTo>
                    <a:cubicBezTo>
                      <a:pt x="21" y="18"/>
                      <a:pt x="21" y="28"/>
                      <a:pt x="19" y="39"/>
                    </a:cubicBezTo>
                    <a:cubicBezTo>
                      <a:pt x="16" y="49"/>
                      <a:pt x="12" y="58"/>
                      <a:pt x="8" y="64"/>
                    </a:cubicBezTo>
                    <a:cubicBezTo>
                      <a:pt x="6" y="67"/>
                      <a:pt x="4" y="70"/>
                      <a:pt x="2" y="71"/>
                    </a:cubicBezTo>
                    <a:cubicBezTo>
                      <a:pt x="1" y="72"/>
                      <a:pt x="0" y="73"/>
                      <a:pt x="0" y="73"/>
                    </a:cubicBezTo>
                    <a:cubicBezTo>
                      <a:pt x="0" y="73"/>
                      <a:pt x="3" y="70"/>
                      <a:pt x="7" y="64"/>
                    </a:cubicBezTo>
                    <a:cubicBezTo>
                      <a:pt x="10" y="58"/>
                      <a:pt x="14" y="49"/>
                      <a:pt x="17" y="38"/>
                    </a:cubicBezTo>
                    <a:cubicBezTo>
                      <a:pt x="19" y="28"/>
                      <a:pt x="19" y="18"/>
                      <a:pt x="18" y="11"/>
                    </a:cubicBezTo>
                    <a:cubicBezTo>
                      <a:pt x="17" y="4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6">
                <a:extLst>
                  <a:ext uri="{FF2B5EF4-FFF2-40B4-BE49-F238E27FC236}">
                    <a16:creationId xmlns:a16="http://schemas.microsoft.com/office/drawing/2014/main" id="{75A666B8-FA10-4036-AD18-7CA7636B3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1546"/>
                <a:ext cx="231" cy="106"/>
              </a:xfrm>
              <a:custGeom>
                <a:avLst/>
                <a:gdLst>
                  <a:gd name="T0" fmla="*/ 100 w 100"/>
                  <a:gd name="T1" fmla="*/ 14 h 46"/>
                  <a:gd name="T2" fmla="*/ 98 w 100"/>
                  <a:gd name="T3" fmla="*/ 13 h 46"/>
                  <a:gd name="T4" fmla="*/ 93 w 100"/>
                  <a:gd name="T5" fmla="*/ 10 h 46"/>
                  <a:gd name="T6" fmla="*/ 73 w 100"/>
                  <a:gd name="T7" fmla="*/ 5 h 46"/>
                  <a:gd name="T8" fmla="*/ 44 w 100"/>
                  <a:gd name="T9" fmla="*/ 10 h 46"/>
                  <a:gd name="T10" fmla="*/ 29 w 100"/>
                  <a:gd name="T11" fmla="*/ 19 h 46"/>
                  <a:gd name="T12" fmla="*/ 24 w 100"/>
                  <a:gd name="T13" fmla="*/ 26 h 46"/>
                  <a:gd name="T14" fmla="*/ 22 w 100"/>
                  <a:gd name="T15" fmla="*/ 35 h 46"/>
                  <a:gd name="T16" fmla="*/ 26 w 100"/>
                  <a:gd name="T17" fmla="*/ 43 h 46"/>
                  <a:gd name="T18" fmla="*/ 34 w 100"/>
                  <a:gd name="T19" fmla="*/ 43 h 46"/>
                  <a:gd name="T20" fmla="*/ 41 w 100"/>
                  <a:gd name="T21" fmla="*/ 29 h 46"/>
                  <a:gd name="T22" fmla="*/ 27 w 100"/>
                  <a:gd name="T23" fmla="*/ 5 h 46"/>
                  <a:gd name="T24" fmla="*/ 7 w 100"/>
                  <a:gd name="T25" fmla="*/ 2 h 46"/>
                  <a:gd name="T26" fmla="*/ 0 w 100"/>
                  <a:gd name="T27" fmla="*/ 5 h 46"/>
                  <a:gd name="T28" fmla="*/ 2 w 100"/>
                  <a:gd name="T29" fmla="*/ 4 h 46"/>
                  <a:gd name="T30" fmla="*/ 7 w 100"/>
                  <a:gd name="T31" fmla="*/ 2 h 46"/>
                  <a:gd name="T32" fmla="*/ 27 w 100"/>
                  <a:gd name="T33" fmla="*/ 4 h 46"/>
                  <a:gd name="T34" fmla="*/ 43 w 100"/>
                  <a:gd name="T35" fmla="*/ 29 h 46"/>
                  <a:gd name="T36" fmla="*/ 42 w 100"/>
                  <a:gd name="T37" fmla="*/ 38 h 46"/>
                  <a:gd name="T38" fmla="*/ 35 w 100"/>
                  <a:gd name="T39" fmla="*/ 45 h 46"/>
                  <a:gd name="T40" fmla="*/ 25 w 100"/>
                  <a:gd name="T41" fmla="*/ 44 h 46"/>
                  <a:gd name="T42" fmla="*/ 20 w 100"/>
                  <a:gd name="T43" fmla="*/ 35 h 46"/>
                  <a:gd name="T44" fmla="*/ 22 w 100"/>
                  <a:gd name="T45" fmla="*/ 25 h 46"/>
                  <a:gd name="T46" fmla="*/ 28 w 100"/>
                  <a:gd name="T47" fmla="*/ 18 h 46"/>
                  <a:gd name="T48" fmla="*/ 43 w 100"/>
                  <a:gd name="T49" fmla="*/ 8 h 46"/>
                  <a:gd name="T50" fmla="*/ 74 w 100"/>
                  <a:gd name="T51" fmla="*/ 3 h 46"/>
                  <a:gd name="T52" fmla="*/ 93 w 100"/>
                  <a:gd name="T53" fmla="*/ 10 h 46"/>
                  <a:gd name="T54" fmla="*/ 98 w 100"/>
                  <a:gd name="T55" fmla="*/ 13 h 46"/>
                  <a:gd name="T56" fmla="*/ 100 w 100"/>
                  <a:gd name="T57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46">
                    <a:moveTo>
                      <a:pt x="100" y="14"/>
                    </a:moveTo>
                    <a:cubicBezTo>
                      <a:pt x="100" y="14"/>
                      <a:pt x="99" y="14"/>
                      <a:pt x="98" y="13"/>
                    </a:cubicBezTo>
                    <a:cubicBezTo>
                      <a:pt x="97" y="12"/>
                      <a:pt x="95" y="11"/>
                      <a:pt x="93" y="10"/>
                    </a:cubicBezTo>
                    <a:cubicBezTo>
                      <a:pt x="89" y="8"/>
                      <a:pt x="82" y="6"/>
                      <a:pt x="73" y="5"/>
                    </a:cubicBezTo>
                    <a:cubicBezTo>
                      <a:pt x="65" y="4"/>
                      <a:pt x="54" y="5"/>
                      <a:pt x="44" y="10"/>
                    </a:cubicBezTo>
                    <a:cubicBezTo>
                      <a:pt x="39" y="12"/>
                      <a:pt x="34" y="15"/>
                      <a:pt x="29" y="19"/>
                    </a:cubicBezTo>
                    <a:cubicBezTo>
                      <a:pt x="27" y="21"/>
                      <a:pt x="25" y="24"/>
                      <a:pt x="24" y="26"/>
                    </a:cubicBezTo>
                    <a:cubicBezTo>
                      <a:pt x="22" y="29"/>
                      <a:pt x="21" y="32"/>
                      <a:pt x="22" y="35"/>
                    </a:cubicBezTo>
                    <a:cubicBezTo>
                      <a:pt x="22" y="38"/>
                      <a:pt x="23" y="41"/>
                      <a:pt x="26" y="43"/>
                    </a:cubicBezTo>
                    <a:cubicBezTo>
                      <a:pt x="28" y="44"/>
                      <a:pt x="31" y="44"/>
                      <a:pt x="34" y="43"/>
                    </a:cubicBezTo>
                    <a:cubicBezTo>
                      <a:pt x="40" y="41"/>
                      <a:pt x="42" y="34"/>
                      <a:pt x="41" y="29"/>
                    </a:cubicBezTo>
                    <a:cubicBezTo>
                      <a:pt x="41" y="18"/>
                      <a:pt x="34" y="9"/>
                      <a:pt x="27" y="5"/>
                    </a:cubicBezTo>
                    <a:cubicBezTo>
                      <a:pt x="19" y="1"/>
                      <a:pt x="12" y="1"/>
                      <a:pt x="7" y="2"/>
                    </a:cubicBezTo>
                    <a:cubicBezTo>
                      <a:pt x="2" y="3"/>
                      <a:pt x="0" y="5"/>
                      <a:pt x="0" y="5"/>
                    </a:cubicBezTo>
                    <a:cubicBezTo>
                      <a:pt x="0" y="5"/>
                      <a:pt x="0" y="4"/>
                      <a:pt x="2" y="4"/>
                    </a:cubicBezTo>
                    <a:cubicBezTo>
                      <a:pt x="3" y="3"/>
                      <a:pt x="4" y="2"/>
                      <a:pt x="7" y="2"/>
                    </a:cubicBezTo>
                    <a:cubicBezTo>
                      <a:pt x="12" y="0"/>
                      <a:pt x="19" y="0"/>
                      <a:pt x="27" y="4"/>
                    </a:cubicBezTo>
                    <a:cubicBezTo>
                      <a:pt x="35" y="8"/>
                      <a:pt x="43" y="17"/>
                      <a:pt x="43" y="29"/>
                    </a:cubicBezTo>
                    <a:cubicBezTo>
                      <a:pt x="43" y="32"/>
                      <a:pt x="43" y="35"/>
                      <a:pt x="42" y="38"/>
                    </a:cubicBezTo>
                    <a:cubicBezTo>
                      <a:pt x="40" y="41"/>
                      <a:pt x="38" y="44"/>
                      <a:pt x="35" y="45"/>
                    </a:cubicBezTo>
                    <a:cubicBezTo>
                      <a:pt x="32" y="46"/>
                      <a:pt x="28" y="46"/>
                      <a:pt x="25" y="44"/>
                    </a:cubicBezTo>
                    <a:cubicBezTo>
                      <a:pt x="22" y="42"/>
                      <a:pt x="20" y="39"/>
                      <a:pt x="20" y="35"/>
                    </a:cubicBezTo>
                    <a:cubicBezTo>
                      <a:pt x="19" y="32"/>
                      <a:pt x="20" y="28"/>
                      <a:pt x="22" y="25"/>
                    </a:cubicBezTo>
                    <a:cubicBezTo>
                      <a:pt x="23" y="22"/>
                      <a:pt x="26" y="20"/>
                      <a:pt x="28" y="18"/>
                    </a:cubicBezTo>
                    <a:cubicBezTo>
                      <a:pt x="33" y="13"/>
                      <a:pt x="38" y="10"/>
                      <a:pt x="43" y="8"/>
                    </a:cubicBezTo>
                    <a:cubicBezTo>
                      <a:pt x="54" y="3"/>
                      <a:pt x="65" y="2"/>
                      <a:pt x="74" y="3"/>
                    </a:cubicBezTo>
                    <a:cubicBezTo>
                      <a:pt x="82" y="4"/>
                      <a:pt x="89" y="7"/>
                      <a:pt x="93" y="10"/>
                    </a:cubicBezTo>
                    <a:cubicBezTo>
                      <a:pt x="95" y="11"/>
                      <a:pt x="97" y="12"/>
                      <a:pt x="98" y="13"/>
                    </a:cubicBezTo>
                    <a:cubicBezTo>
                      <a:pt x="99" y="13"/>
                      <a:pt x="100" y="14"/>
                      <a:pt x="100" y="14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7">
                <a:extLst>
                  <a:ext uri="{FF2B5EF4-FFF2-40B4-BE49-F238E27FC236}">
                    <a16:creationId xmlns:a16="http://schemas.microsoft.com/office/drawing/2014/main" id="{5B93A825-C984-4C83-ADD2-C14E7700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1655"/>
                <a:ext cx="30" cy="39"/>
              </a:xfrm>
              <a:custGeom>
                <a:avLst/>
                <a:gdLst>
                  <a:gd name="T0" fmla="*/ 12 w 13"/>
                  <a:gd name="T1" fmla="*/ 0 h 17"/>
                  <a:gd name="T2" fmla="*/ 7 w 13"/>
                  <a:gd name="T3" fmla="*/ 9 h 17"/>
                  <a:gd name="T4" fmla="*/ 1 w 13"/>
                  <a:gd name="T5" fmla="*/ 17 h 17"/>
                  <a:gd name="T6" fmla="*/ 5 w 13"/>
                  <a:gd name="T7" fmla="*/ 8 h 17"/>
                  <a:gd name="T8" fmla="*/ 12 w 1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2" y="0"/>
                    </a:moveTo>
                    <a:cubicBezTo>
                      <a:pt x="13" y="0"/>
                      <a:pt x="10" y="4"/>
                      <a:pt x="7" y="9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0" y="17"/>
                      <a:pt x="2" y="13"/>
                      <a:pt x="5" y="8"/>
                    </a:cubicBezTo>
                    <a:cubicBezTo>
                      <a:pt x="9" y="3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8">
                <a:extLst>
                  <a:ext uri="{FF2B5EF4-FFF2-40B4-BE49-F238E27FC236}">
                    <a16:creationId xmlns:a16="http://schemas.microsoft.com/office/drawing/2014/main" id="{402E27AE-3841-4C00-894B-D13E7E6DA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754"/>
                <a:ext cx="53" cy="32"/>
              </a:xfrm>
              <a:custGeom>
                <a:avLst/>
                <a:gdLst>
                  <a:gd name="T0" fmla="*/ 23 w 23"/>
                  <a:gd name="T1" fmla="*/ 14 h 14"/>
                  <a:gd name="T2" fmla="*/ 21 w 23"/>
                  <a:gd name="T3" fmla="*/ 11 h 14"/>
                  <a:gd name="T4" fmla="*/ 14 w 23"/>
                  <a:gd name="T5" fmla="*/ 4 h 14"/>
                  <a:gd name="T6" fmla="*/ 4 w 23"/>
                  <a:gd name="T7" fmla="*/ 2 h 14"/>
                  <a:gd name="T8" fmla="*/ 2 w 23"/>
                  <a:gd name="T9" fmla="*/ 2 h 14"/>
                  <a:gd name="T10" fmla="*/ 0 w 23"/>
                  <a:gd name="T11" fmla="*/ 2 h 14"/>
                  <a:gd name="T12" fmla="*/ 4 w 23"/>
                  <a:gd name="T13" fmla="*/ 0 h 14"/>
                  <a:gd name="T14" fmla="*/ 15 w 23"/>
                  <a:gd name="T15" fmla="*/ 2 h 14"/>
                  <a:gd name="T16" fmla="*/ 22 w 23"/>
                  <a:gd name="T17" fmla="*/ 10 h 14"/>
                  <a:gd name="T18" fmla="*/ 23 w 23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4">
                    <a:moveTo>
                      <a:pt x="23" y="14"/>
                    </a:moveTo>
                    <a:cubicBezTo>
                      <a:pt x="23" y="14"/>
                      <a:pt x="22" y="13"/>
                      <a:pt x="21" y="11"/>
                    </a:cubicBezTo>
                    <a:cubicBezTo>
                      <a:pt x="19" y="9"/>
                      <a:pt x="17" y="6"/>
                      <a:pt x="14" y="4"/>
                    </a:cubicBezTo>
                    <a:cubicBezTo>
                      <a:pt x="10" y="2"/>
                      <a:pt x="7" y="2"/>
                      <a:pt x="4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" y="0"/>
                      <a:pt x="11" y="0"/>
                      <a:pt x="15" y="2"/>
                    </a:cubicBezTo>
                    <a:cubicBezTo>
                      <a:pt x="18" y="4"/>
                      <a:pt x="21" y="8"/>
                      <a:pt x="22" y="10"/>
                    </a:cubicBezTo>
                    <a:cubicBezTo>
                      <a:pt x="23" y="12"/>
                      <a:pt x="23" y="14"/>
                      <a:pt x="23" y="14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9">
                <a:extLst>
                  <a:ext uri="{FF2B5EF4-FFF2-40B4-BE49-F238E27FC236}">
                    <a16:creationId xmlns:a16="http://schemas.microsoft.com/office/drawing/2014/main" id="{C34429F0-4FBA-494E-8840-0EC3538E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" y="1740"/>
                <a:ext cx="129" cy="168"/>
              </a:xfrm>
              <a:custGeom>
                <a:avLst/>
                <a:gdLst>
                  <a:gd name="T0" fmla="*/ 56 w 56"/>
                  <a:gd name="T1" fmla="*/ 0 h 73"/>
                  <a:gd name="T2" fmla="*/ 43 w 56"/>
                  <a:gd name="T3" fmla="*/ 7 h 73"/>
                  <a:gd name="T4" fmla="*/ 16 w 56"/>
                  <a:gd name="T5" fmla="*/ 28 h 73"/>
                  <a:gd name="T6" fmla="*/ 1 w 56"/>
                  <a:gd name="T7" fmla="*/ 59 h 73"/>
                  <a:gd name="T8" fmla="*/ 2 w 56"/>
                  <a:gd name="T9" fmla="*/ 73 h 73"/>
                  <a:gd name="T10" fmla="*/ 1 w 56"/>
                  <a:gd name="T11" fmla="*/ 69 h 73"/>
                  <a:gd name="T12" fmla="*/ 0 w 56"/>
                  <a:gd name="T13" fmla="*/ 58 h 73"/>
                  <a:gd name="T14" fmla="*/ 14 w 56"/>
                  <a:gd name="T15" fmla="*/ 27 h 73"/>
                  <a:gd name="T16" fmla="*/ 42 w 56"/>
                  <a:gd name="T17" fmla="*/ 6 h 73"/>
                  <a:gd name="T18" fmla="*/ 52 w 56"/>
                  <a:gd name="T19" fmla="*/ 1 h 73"/>
                  <a:gd name="T20" fmla="*/ 56 w 56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73">
                    <a:moveTo>
                      <a:pt x="56" y="0"/>
                    </a:moveTo>
                    <a:cubicBezTo>
                      <a:pt x="56" y="0"/>
                      <a:pt x="51" y="3"/>
                      <a:pt x="43" y="7"/>
                    </a:cubicBezTo>
                    <a:cubicBezTo>
                      <a:pt x="35" y="11"/>
                      <a:pt x="25" y="18"/>
                      <a:pt x="16" y="28"/>
                    </a:cubicBezTo>
                    <a:cubicBezTo>
                      <a:pt x="7" y="38"/>
                      <a:pt x="2" y="50"/>
                      <a:pt x="1" y="59"/>
                    </a:cubicBezTo>
                    <a:cubicBezTo>
                      <a:pt x="0" y="67"/>
                      <a:pt x="2" y="73"/>
                      <a:pt x="2" y="73"/>
                    </a:cubicBezTo>
                    <a:cubicBezTo>
                      <a:pt x="2" y="73"/>
                      <a:pt x="1" y="72"/>
                      <a:pt x="1" y="69"/>
                    </a:cubicBezTo>
                    <a:cubicBezTo>
                      <a:pt x="0" y="67"/>
                      <a:pt x="0" y="63"/>
                      <a:pt x="0" y="58"/>
                    </a:cubicBezTo>
                    <a:cubicBezTo>
                      <a:pt x="1" y="49"/>
                      <a:pt x="5" y="37"/>
                      <a:pt x="14" y="27"/>
                    </a:cubicBezTo>
                    <a:cubicBezTo>
                      <a:pt x="24" y="16"/>
                      <a:pt x="34" y="10"/>
                      <a:pt x="42" y="6"/>
                    </a:cubicBezTo>
                    <a:cubicBezTo>
                      <a:pt x="46" y="4"/>
                      <a:pt x="50" y="2"/>
                      <a:pt x="52" y="1"/>
                    </a:cubicBezTo>
                    <a:cubicBezTo>
                      <a:pt x="54" y="0"/>
                      <a:pt x="56" y="0"/>
                      <a:pt x="56" y="0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0">
                <a:extLst>
                  <a:ext uri="{FF2B5EF4-FFF2-40B4-BE49-F238E27FC236}">
                    <a16:creationId xmlns:a16="http://schemas.microsoft.com/office/drawing/2014/main" id="{5347A38F-5E77-4F9B-93EE-A3C4C9B8A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8" y="1694"/>
                <a:ext cx="27" cy="90"/>
              </a:xfrm>
              <a:custGeom>
                <a:avLst/>
                <a:gdLst>
                  <a:gd name="T0" fmla="*/ 8 w 12"/>
                  <a:gd name="T1" fmla="*/ 39 h 39"/>
                  <a:gd name="T2" fmla="*/ 4 w 12"/>
                  <a:gd name="T3" fmla="*/ 35 h 39"/>
                  <a:gd name="T4" fmla="*/ 1 w 12"/>
                  <a:gd name="T5" fmla="*/ 19 h 39"/>
                  <a:gd name="T6" fmla="*/ 7 w 12"/>
                  <a:gd name="T7" fmla="*/ 5 h 39"/>
                  <a:gd name="T8" fmla="*/ 12 w 12"/>
                  <a:gd name="T9" fmla="*/ 1 h 39"/>
                  <a:gd name="T10" fmla="*/ 8 w 12"/>
                  <a:gd name="T11" fmla="*/ 6 h 39"/>
                  <a:gd name="T12" fmla="*/ 3 w 12"/>
                  <a:gd name="T13" fmla="*/ 19 h 39"/>
                  <a:gd name="T14" fmla="*/ 5 w 12"/>
                  <a:gd name="T15" fmla="*/ 34 h 39"/>
                  <a:gd name="T16" fmla="*/ 8 w 12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9">
                    <a:moveTo>
                      <a:pt x="8" y="39"/>
                    </a:moveTo>
                    <a:cubicBezTo>
                      <a:pt x="8" y="39"/>
                      <a:pt x="6" y="38"/>
                      <a:pt x="4" y="35"/>
                    </a:cubicBezTo>
                    <a:cubicBezTo>
                      <a:pt x="2" y="31"/>
                      <a:pt x="0" y="25"/>
                      <a:pt x="1" y="19"/>
                    </a:cubicBezTo>
                    <a:cubicBezTo>
                      <a:pt x="1" y="13"/>
                      <a:pt x="4" y="8"/>
                      <a:pt x="7" y="5"/>
                    </a:cubicBezTo>
                    <a:cubicBezTo>
                      <a:pt x="9" y="2"/>
                      <a:pt x="12" y="0"/>
                      <a:pt x="12" y="1"/>
                    </a:cubicBezTo>
                    <a:cubicBezTo>
                      <a:pt x="12" y="1"/>
                      <a:pt x="10" y="2"/>
                      <a:pt x="8" y="6"/>
                    </a:cubicBezTo>
                    <a:cubicBezTo>
                      <a:pt x="5" y="9"/>
                      <a:pt x="3" y="14"/>
                      <a:pt x="3" y="19"/>
                    </a:cubicBezTo>
                    <a:cubicBezTo>
                      <a:pt x="2" y="25"/>
                      <a:pt x="4" y="30"/>
                      <a:pt x="5" y="34"/>
                    </a:cubicBezTo>
                    <a:cubicBezTo>
                      <a:pt x="7" y="37"/>
                      <a:pt x="9" y="39"/>
                      <a:pt x="8" y="39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1">
                <a:extLst>
                  <a:ext uri="{FF2B5EF4-FFF2-40B4-BE49-F238E27FC236}">
                    <a16:creationId xmlns:a16="http://schemas.microsoft.com/office/drawing/2014/main" id="{271D1579-1EF7-4984-B159-F76C8979D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1592"/>
                <a:ext cx="295" cy="176"/>
              </a:xfrm>
              <a:custGeom>
                <a:avLst/>
                <a:gdLst>
                  <a:gd name="T0" fmla="*/ 128 w 128"/>
                  <a:gd name="T1" fmla="*/ 11 h 76"/>
                  <a:gd name="T2" fmla="*/ 125 w 128"/>
                  <a:gd name="T3" fmla="*/ 9 h 76"/>
                  <a:gd name="T4" fmla="*/ 117 w 128"/>
                  <a:gd name="T5" fmla="*/ 5 h 76"/>
                  <a:gd name="T6" fmla="*/ 103 w 128"/>
                  <a:gd name="T7" fmla="*/ 8 h 76"/>
                  <a:gd name="T8" fmla="*/ 90 w 128"/>
                  <a:gd name="T9" fmla="*/ 22 h 76"/>
                  <a:gd name="T10" fmla="*/ 77 w 128"/>
                  <a:gd name="T11" fmla="*/ 42 h 76"/>
                  <a:gd name="T12" fmla="*/ 55 w 128"/>
                  <a:gd name="T13" fmla="*/ 59 h 76"/>
                  <a:gd name="T14" fmla="*/ 25 w 128"/>
                  <a:gd name="T15" fmla="*/ 57 h 76"/>
                  <a:gd name="T16" fmla="*/ 3 w 128"/>
                  <a:gd name="T17" fmla="*/ 33 h 76"/>
                  <a:gd name="T18" fmla="*/ 2 w 128"/>
                  <a:gd name="T19" fmla="*/ 16 h 76"/>
                  <a:gd name="T20" fmla="*/ 12 w 128"/>
                  <a:gd name="T21" fmla="*/ 4 h 76"/>
                  <a:gd name="T22" fmla="*/ 28 w 128"/>
                  <a:gd name="T23" fmla="*/ 0 h 76"/>
                  <a:gd name="T24" fmla="*/ 42 w 128"/>
                  <a:gd name="T25" fmla="*/ 7 h 76"/>
                  <a:gd name="T26" fmla="*/ 52 w 128"/>
                  <a:gd name="T27" fmla="*/ 32 h 76"/>
                  <a:gd name="T28" fmla="*/ 45 w 128"/>
                  <a:gd name="T29" fmla="*/ 55 h 76"/>
                  <a:gd name="T30" fmla="*/ 31 w 128"/>
                  <a:gd name="T31" fmla="*/ 68 h 76"/>
                  <a:gd name="T32" fmla="*/ 17 w 128"/>
                  <a:gd name="T33" fmla="*/ 74 h 76"/>
                  <a:gd name="T34" fmla="*/ 8 w 128"/>
                  <a:gd name="T35" fmla="*/ 76 h 76"/>
                  <a:gd name="T36" fmla="*/ 5 w 128"/>
                  <a:gd name="T37" fmla="*/ 76 h 76"/>
                  <a:gd name="T38" fmla="*/ 4 w 128"/>
                  <a:gd name="T39" fmla="*/ 76 h 76"/>
                  <a:gd name="T40" fmla="*/ 7 w 128"/>
                  <a:gd name="T41" fmla="*/ 76 h 76"/>
                  <a:gd name="T42" fmla="*/ 17 w 128"/>
                  <a:gd name="T43" fmla="*/ 73 h 76"/>
                  <a:gd name="T44" fmla="*/ 30 w 128"/>
                  <a:gd name="T45" fmla="*/ 67 h 76"/>
                  <a:gd name="T46" fmla="*/ 44 w 128"/>
                  <a:gd name="T47" fmla="*/ 54 h 76"/>
                  <a:gd name="T48" fmla="*/ 51 w 128"/>
                  <a:gd name="T49" fmla="*/ 32 h 76"/>
                  <a:gd name="T50" fmla="*/ 40 w 128"/>
                  <a:gd name="T51" fmla="*/ 8 h 76"/>
                  <a:gd name="T52" fmla="*/ 28 w 128"/>
                  <a:gd name="T53" fmla="*/ 2 h 76"/>
                  <a:gd name="T54" fmla="*/ 13 w 128"/>
                  <a:gd name="T55" fmla="*/ 5 h 76"/>
                  <a:gd name="T56" fmla="*/ 4 w 128"/>
                  <a:gd name="T57" fmla="*/ 17 h 76"/>
                  <a:gd name="T58" fmla="*/ 5 w 128"/>
                  <a:gd name="T59" fmla="*/ 33 h 76"/>
                  <a:gd name="T60" fmla="*/ 26 w 128"/>
                  <a:gd name="T61" fmla="*/ 55 h 76"/>
                  <a:gd name="T62" fmla="*/ 55 w 128"/>
                  <a:gd name="T63" fmla="*/ 57 h 76"/>
                  <a:gd name="T64" fmla="*/ 76 w 128"/>
                  <a:gd name="T65" fmla="*/ 41 h 76"/>
                  <a:gd name="T66" fmla="*/ 88 w 128"/>
                  <a:gd name="T67" fmla="*/ 21 h 76"/>
                  <a:gd name="T68" fmla="*/ 102 w 128"/>
                  <a:gd name="T69" fmla="*/ 7 h 76"/>
                  <a:gd name="T70" fmla="*/ 117 w 128"/>
                  <a:gd name="T71" fmla="*/ 4 h 76"/>
                  <a:gd name="T72" fmla="*/ 125 w 128"/>
                  <a:gd name="T73" fmla="*/ 8 h 76"/>
                  <a:gd name="T74" fmla="*/ 128 w 128"/>
                  <a:gd name="T75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76">
                    <a:moveTo>
                      <a:pt x="128" y="11"/>
                    </a:moveTo>
                    <a:cubicBezTo>
                      <a:pt x="127" y="11"/>
                      <a:pt x="127" y="10"/>
                      <a:pt x="125" y="9"/>
                    </a:cubicBezTo>
                    <a:cubicBezTo>
                      <a:pt x="124" y="7"/>
                      <a:pt x="121" y="5"/>
                      <a:pt x="117" y="5"/>
                    </a:cubicBezTo>
                    <a:cubicBezTo>
                      <a:pt x="113" y="4"/>
                      <a:pt x="108" y="5"/>
                      <a:pt x="103" y="8"/>
                    </a:cubicBezTo>
                    <a:cubicBezTo>
                      <a:pt x="98" y="11"/>
                      <a:pt x="94" y="16"/>
                      <a:pt x="90" y="22"/>
                    </a:cubicBezTo>
                    <a:cubicBezTo>
                      <a:pt x="86" y="28"/>
                      <a:pt x="82" y="35"/>
                      <a:pt x="77" y="42"/>
                    </a:cubicBezTo>
                    <a:cubicBezTo>
                      <a:pt x="72" y="49"/>
                      <a:pt x="65" y="56"/>
                      <a:pt x="55" y="59"/>
                    </a:cubicBezTo>
                    <a:cubicBezTo>
                      <a:pt x="46" y="62"/>
                      <a:pt x="35" y="62"/>
                      <a:pt x="25" y="57"/>
                    </a:cubicBezTo>
                    <a:cubicBezTo>
                      <a:pt x="15" y="52"/>
                      <a:pt x="7" y="44"/>
                      <a:pt x="3" y="33"/>
                    </a:cubicBezTo>
                    <a:cubicBezTo>
                      <a:pt x="1" y="28"/>
                      <a:pt x="0" y="22"/>
                      <a:pt x="2" y="16"/>
                    </a:cubicBezTo>
                    <a:cubicBezTo>
                      <a:pt x="4" y="11"/>
                      <a:pt x="8" y="6"/>
                      <a:pt x="12" y="4"/>
                    </a:cubicBezTo>
                    <a:cubicBezTo>
                      <a:pt x="17" y="1"/>
                      <a:pt x="23" y="0"/>
                      <a:pt x="28" y="0"/>
                    </a:cubicBezTo>
                    <a:cubicBezTo>
                      <a:pt x="33" y="1"/>
                      <a:pt x="38" y="3"/>
                      <a:pt x="42" y="7"/>
                    </a:cubicBezTo>
                    <a:cubicBezTo>
                      <a:pt x="49" y="13"/>
                      <a:pt x="53" y="23"/>
                      <a:pt x="52" y="32"/>
                    </a:cubicBezTo>
                    <a:cubicBezTo>
                      <a:pt x="52" y="41"/>
                      <a:pt x="49" y="49"/>
                      <a:pt x="45" y="55"/>
                    </a:cubicBezTo>
                    <a:cubicBezTo>
                      <a:pt x="41" y="61"/>
                      <a:pt x="36" y="65"/>
                      <a:pt x="31" y="68"/>
                    </a:cubicBezTo>
                    <a:cubicBezTo>
                      <a:pt x="25" y="71"/>
                      <a:pt x="21" y="73"/>
                      <a:pt x="17" y="74"/>
                    </a:cubicBezTo>
                    <a:cubicBezTo>
                      <a:pt x="13" y="75"/>
                      <a:pt x="10" y="76"/>
                      <a:pt x="8" y="76"/>
                    </a:cubicBezTo>
                    <a:cubicBezTo>
                      <a:pt x="6" y="76"/>
                      <a:pt x="6" y="76"/>
                      <a:pt x="5" y="76"/>
                    </a:cubicBezTo>
                    <a:cubicBezTo>
                      <a:pt x="5" y="76"/>
                      <a:pt x="4" y="76"/>
                      <a:pt x="4" y="76"/>
                    </a:cubicBezTo>
                    <a:cubicBezTo>
                      <a:pt x="4" y="76"/>
                      <a:pt x="5" y="76"/>
                      <a:pt x="7" y="76"/>
                    </a:cubicBezTo>
                    <a:cubicBezTo>
                      <a:pt x="10" y="75"/>
                      <a:pt x="13" y="75"/>
                      <a:pt x="17" y="73"/>
                    </a:cubicBezTo>
                    <a:cubicBezTo>
                      <a:pt x="20" y="72"/>
                      <a:pt x="25" y="70"/>
                      <a:pt x="30" y="67"/>
                    </a:cubicBezTo>
                    <a:cubicBezTo>
                      <a:pt x="35" y="64"/>
                      <a:pt x="40" y="60"/>
                      <a:pt x="44" y="54"/>
                    </a:cubicBezTo>
                    <a:cubicBezTo>
                      <a:pt x="48" y="48"/>
                      <a:pt x="51" y="40"/>
                      <a:pt x="51" y="32"/>
                    </a:cubicBezTo>
                    <a:cubicBezTo>
                      <a:pt x="51" y="23"/>
                      <a:pt x="47" y="14"/>
                      <a:pt x="40" y="8"/>
                    </a:cubicBezTo>
                    <a:cubicBezTo>
                      <a:pt x="37" y="5"/>
                      <a:pt x="32" y="3"/>
                      <a:pt x="28" y="2"/>
                    </a:cubicBezTo>
                    <a:cubicBezTo>
                      <a:pt x="23" y="2"/>
                      <a:pt x="18" y="3"/>
                      <a:pt x="13" y="5"/>
                    </a:cubicBezTo>
                    <a:cubicBezTo>
                      <a:pt x="9" y="8"/>
                      <a:pt x="6" y="12"/>
                      <a:pt x="4" y="17"/>
                    </a:cubicBezTo>
                    <a:cubicBezTo>
                      <a:pt x="2" y="22"/>
                      <a:pt x="3" y="27"/>
                      <a:pt x="5" y="33"/>
                    </a:cubicBezTo>
                    <a:cubicBezTo>
                      <a:pt x="8" y="43"/>
                      <a:pt x="17" y="51"/>
                      <a:pt x="26" y="55"/>
                    </a:cubicBezTo>
                    <a:cubicBezTo>
                      <a:pt x="35" y="60"/>
                      <a:pt x="46" y="60"/>
                      <a:pt x="55" y="57"/>
                    </a:cubicBezTo>
                    <a:cubicBezTo>
                      <a:pt x="64" y="54"/>
                      <a:pt x="71" y="48"/>
                      <a:pt x="76" y="41"/>
                    </a:cubicBezTo>
                    <a:cubicBezTo>
                      <a:pt x="81" y="34"/>
                      <a:pt x="84" y="27"/>
                      <a:pt x="88" y="21"/>
                    </a:cubicBezTo>
                    <a:cubicBezTo>
                      <a:pt x="92" y="15"/>
                      <a:pt x="97" y="10"/>
                      <a:pt x="102" y="7"/>
                    </a:cubicBezTo>
                    <a:cubicBezTo>
                      <a:pt x="108" y="4"/>
                      <a:pt x="113" y="3"/>
                      <a:pt x="117" y="4"/>
                    </a:cubicBezTo>
                    <a:cubicBezTo>
                      <a:pt x="121" y="5"/>
                      <a:pt x="124" y="7"/>
                      <a:pt x="125" y="8"/>
                    </a:cubicBezTo>
                    <a:cubicBezTo>
                      <a:pt x="127" y="10"/>
                      <a:pt x="128" y="11"/>
                      <a:pt x="128" y="11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32">
                <a:extLst>
                  <a:ext uri="{FF2B5EF4-FFF2-40B4-BE49-F238E27FC236}">
                    <a16:creationId xmlns:a16="http://schemas.microsoft.com/office/drawing/2014/main" id="{FF933EF8-92B4-495D-818D-45A87DA3A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1645"/>
                <a:ext cx="43" cy="116"/>
              </a:xfrm>
              <a:custGeom>
                <a:avLst/>
                <a:gdLst>
                  <a:gd name="T0" fmla="*/ 19 w 19"/>
                  <a:gd name="T1" fmla="*/ 50 h 50"/>
                  <a:gd name="T2" fmla="*/ 12 w 19"/>
                  <a:gd name="T3" fmla="*/ 45 h 50"/>
                  <a:gd name="T4" fmla="*/ 3 w 19"/>
                  <a:gd name="T5" fmla="*/ 28 h 50"/>
                  <a:gd name="T6" fmla="*/ 1 w 19"/>
                  <a:gd name="T7" fmla="*/ 8 h 50"/>
                  <a:gd name="T8" fmla="*/ 4 w 19"/>
                  <a:gd name="T9" fmla="*/ 0 h 50"/>
                  <a:gd name="T10" fmla="*/ 3 w 19"/>
                  <a:gd name="T11" fmla="*/ 8 h 50"/>
                  <a:gd name="T12" fmla="*/ 5 w 19"/>
                  <a:gd name="T13" fmla="*/ 27 h 50"/>
                  <a:gd name="T14" fmla="*/ 13 w 19"/>
                  <a:gd name="T15" fmla="*/ 44 h 50"/>
                  <a:gd name="T16" fmla="*/ 19 w 1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50">
                    <a:moveTo>
                      <a:pt x="19" y="50"/>
                    </a:moveTo>
                    <a:cubicBezTo>
                      <a:pt x="19" y="50"/>
                      <a:pt x="16" y="49"/>
                      <a:pt x="12" y="45"/>
                    </a:cubicBezTo>
                    <a:cubicBezTo>
                      <a:pt x="9" y="41"/>
                      <a:pt x="5" y="35"/>
                      <a:pt x="3" y="28"/>
                    </a:cubicBezTo>
                    <a:cubicBezTo>
                      <a:pt x="0" y="20"/>
                      <a:pt x="0" y="13"/>
                      <a:pt x="1" y="8"/>
                    </a:cubicBezTo>
                    <a:cubicBezTo>
                      <a:pt x="2" y="3"/>
                      <a:pt x="4" y="0"/>
                      <a:pt x="4" y="0"/>
                    </a:cubicBezTo>
                    <a:cubicBezTo>
                      <a:pt x="4" y="0"/>
                      <a:pt x="3" y="3"/>
                      <a:pt x="3" y="8"/>
                    </a:cubicBezTo>
                    <a:cubicBezTo>
                      <a:pt x="2" y="13"/>
                      <a:pt x="2" y="20"/>
                      <a:pt x="5" y="27"/>
                    </a:cubicBezTo>
                    <a:cubicBezTo>
                      <a:pt x="7" y="34"/>
                      <a:pt x="10" y="40"/>
                      <a:pt x="13" y="44"/>
                    </a:cubicBezTo>
                    <a:cubicBezTo>
                      <a:pt x="17" y="48"/>
                      <a:pt x="19" y="50"/>
                      <a:pt x="19" y="50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3">
                <a:extLst>
                  <a:ext uri="{FF2B5EF4-FFF2-40B4-BE49-F238E27FC236}">
                    <a16:creationId xmlns:a16="http://schemas.microsoft.com/office/drawing/2014/main" id="{A951300B-7381-4C58-81D0-88C5D6A5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1438"/>
                <a:ext cx="328" cy="152"/>
              </a:xfrm>
              <a:custGeom>
                <a:avLst/>
                <a:gdLst>
                  <a:gd name="T0" fmla="*/ 142 w 142"/>
                  <a:gd name="T1" fmla="*/ 48 h 66"/>
                  <a:gd name="T2" fmla="*/ 134 w 142"/>
                  <a:gd name="T3" fmla="*/ 45 h 66"/>
                  <a:gd name="T4" fmla="*/ 111 w 142"/>
                  <a:gd name="T5" fmla="*/ 39 h 66"/>
                  <a:gd name="T6" fmla="*/ 76 w 142"/>
                  <a:gd name="T7" fmla="*/ 40 h 66"/>
                  <a:gd name="T8" fmla="*/ 57 w 142"/>
                  <a:gd name="T9" fmla="*/ 47 h 66"/>
                  <a:gd name="T10" fmla="*/ 50 w 142"/>
                  <a:gd name="T11" fmla="*/ 55 h 66"/>
                  <a:gd name="T12" fmla="*/ 55 w 142"/>
                  <a:gd name="T13" fmla="*/ 63 h 66"/>
                  <a:gd name="T14" fmla="*/ 59 w 142"/>
                  <a:gd name="T15" fmla="*/ 62 h 66"/>
                  <a:gd name="T16" fmla="*/ 61 w 142"/>
                  <a:gd name="T17" fmla="*/ 57 h 66"/>
                  <a:gd name="T18" fmla="*/ 62 w 142"/>
                  <a:gd name="T19" fmla="*/ 47 h 66"/>
                  <a:gd name="T20" fmla="*/ 57 w 142"/>
                  <a:gd name="T21" fmla="*/ 27 h 66"/>
                  <a:gd name="T22" fmla="*/ 46 w 142"/>
                  <a:gd name="T23" fmla="*/ 13 h 66"/>
                  <a:gd name="T24" fmla="*/ 32 w 142"/>
                  <a:gd name="T25" fmla="*/ 5 h 66"/>
                  <a:gd name="T26" fmla="*/ 9 w 142"/>
                  <a:gd name="T27" fmla="*/ 2 h 66"/>
                  <a:gd name="T28" fmla="*/ 0 w 142"/>
                  <a:gd name="T29" fmla="*/ 4 h 66"/>
                  <a:gd name="T30" fmla="*/ 2 w 142"/>
                  <a:gd name="T31" fmla="*/ 3 h 66"/>
                  <a:gd name="T32" fmla="*/ 8 w 142"/>
                  <a:gd name="T33" fmla="*/ 1 h 66"/>
                  <a:gd name="T34" fmla="*/ 32 w 142"/>
                  <a:gd name="T35" fmla="*/ 3 h 66"/>
                  <a:gd name="T36" fmla="*/ 47 w 142"/>
                  <a:gd name="T37" fmla="*/ 11 h 66"/>
                  <a:gd name="T38" fmla="*/ 59 w 142"/>
                  <a:gd name="T39" fmla="*/ 26 h 66"/>
                  <a:gd name="T40" fmla="*/ 64 w 142"/>
                  <a:gd name="T41" fmla="*/ 47 h 66"/>
                  <a:gd name="T42" fmla="*/ 63 w 142"/>
                  <a:gd name="T43" fmla="*/ 58 h 66"/>
                  <a:gd name="T44" fmla="*/ 60 w 142"/>
                  <a:gd name="T45" fmla="*/ 63 h 66"/>
                  <a:gd name="T46" fmla="*/ 54 w 142"/>
                  <a:gd name="T47" fmla="*/ 65 h 66"/>
                  <a:gd name="T48" fmla="*/ 49 w 142"/>
                  <a:gd name="T49" fmla="*/ 61 h 66"/>
                  <a:gd name="T50" fmla="*/ 48 w 142"/>
                  <a:gd name="T51" fmla="*/ 55 h 66"/>
                  <a:gd name="T52" fmla="*/ 56 w 142"/>
                  <a:gd name="T53" fmla="*/ 46 h 66"/>
                  <a:gd name="T54" fmla="*/ 75 w 142"/>
                  <a:gd name="T55" fmla="*/ 38 h 66"/>
                  <a:gd name="T56" fmla="*/ 111 w 142"/>
                  <a:gd name="T57" fmla="*/ 37 h 66"/>
                  <a:gd name="T58" fmla="*/ 134 w 142"/>
                  <a:gd name="T59" fmla="*/ 44 h 66"/>
                  <a:gd name="T60" fmla="*/ 140 w 142"/>
                  <a:gd name="T61" fmla="*/ 47 h 66"/>
                  <a:gd name="T62" fmla="*/ 142 w 142"/>
                  <a:gd name="T63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2" h="66">
                    <a:moveTo>
                      <a:pt x="142" y="48"/>
                    </a:moveTo>
                    <a:cubicBezTo>
                      <a:pt x="141" y="48"/>
                      <a:pt x="139" y="47"/>
                      <a:pt x="134" y="45"/>
                    </a:cubicBezTo>
                    <a:cubicBezTo>
                      <a:pt x="128" y="43"/>
                      <a:pt x="121" y="40"/>
                      <a:pt x="111" y="39"/>
                    </a:cubicBezTo>
                    <a:cubicBezTo>
                      <a:pt x="101" y="37"/>
                      <a:pt x="89" y="37"/>
                      <a:pt x="76" y="40"/>
                    </a:cubicBezTo>
                    <a:cubicBezTo>
                      <a:pt x="70" y="42"/>
                      <a:pt x="63" y="44"/>
                      <a:pt x="57" y="47"/>
                    </a:cubicBezTo>
                    <a:cubicBezTo>
                      <a:pt x="54" y="49"/>
                      <a:pt x="51" y="52"/>
                      <a:pt x="50" y="55"/>
                    </a:cubicBezTo>
                    <a:cubicBezTo>
                      <a:pt x="50" y="58"/>
                      <a:pt x="52" y="62"/>
                      <a:pt x="55" y="63"/>
                    </a:cubicBezTo>
                    <a:cubicBezTo>
                      <a:pt x="56" y="64"/>
                      <a:pt x="58" y="63"/>
                      <a:pt x="59" y="62"/>
                    </a:cubicBezTo>
                    <a:cubicBezTo>
                      <a:pt x="60" y="61"/>
                      <a:pt x="61" y="59"/>
                      <a:pt x="61" y="57"/>
                    </a:cubicBezTo>
                    <a:cubicBezTo>
                      <a:pt x="62" y="54"/>
                      <a:pt x="62" y="50"/>
                      <a:pt x="62" y="47"/>
                    </a:cubicBezTo>
                    <a:cubicBezTo>
                      <a:pt x="62" y="40"/>
                      <a:pt x="60" y="33"/>
                      <a:pt x="57" y="27"/>
                    </a:cubicBezTo>
                    <a:cubicBezTo>
                      <a:pt x="54" y="21"/>
                      <a:pt x="50" y="16"/>
                      <a:pt x="46" y="13"/>
                    </a:cubicBezTo>
                    <a:cubicBezTo>
                      <a:pt x="41" y="9"/>
                      <a:pt x="36" y="6"/>
                      <a:pt x="32" y="5"/>
                    </a:cubicBezTo>
                    <a:cubicBezTo>
                      <a:pt x="22" y="1"/>
                      <a:pt x="14" y="1"/>
                      <a:pt x="9" y="2"/>
                    </a:cubicBezTo>
                    <a:cubicBezTo>
                      <a:pt x="3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3" y="3"/>
                      <a:pt x="6" y="2"/>
                      <a:pt x="8" y="1"/>
                    </a:cubicBezTo>
                    <a:cubicBezTo>
                      <a:pt x="14" y="0"/>
                      <a:pt x="22" y="0"/>
                      <a:pt x="32" y="3"/>
                    </a:cubicBezTo>
                    <a:cubicBezTo>
                      <a:pt x="37" y="5"/>
                      <a:pt x="42" y="7"/>
                      <a:pt x="47" y="11"/>
                    </a:cubicBezTo>
                    <a:cubicBezTo>
                      <a:pt x="51" y="15"/>
                      <a:pt x="56" y="20"/>
                      <a:pt x="59" y="26"/>
                    </a:cubicBezTo>
                    <a:cubicBezTo>
                      <a:pt x="62" y="32"/>
                      <a:pt x="64" y="39"/>
                      <a:pt x="64" y="47"/>
                    </a:cubicBezTo>
                    <a:cubicBezTo>
                      <a:pt x="64" y="50"/>
                      <a:pt x="64" y="54"/>
                      <a:pt x="63" y="58"/>
                    </a:cubicBezTo>
                    <a:cubicBezTo>
                      <a:pt x="63" y="60"/>
                      <a:pt x="62" y="62"/>
                      <a:pt x="60" y="63"/>
                    </a:cubicBezTo>
                    <a:cubicBezTo>
                      <a:pt x="59" y="65"/>
                      <a:pt x="56" y="66"/>
                      <a:pt x="54" y="65"/>
                    </a:cubicBezTo>
                    <a:cubicBezTo>
                      <a:pt x="52" y="64"/>
                      <a:pt x="50" y="63"/>
                      <a:pt x="49" y="61"/>
                    </a:cubicBezTo>
                    <a:cubicBezTo>
                      <a:pt x="48" y="59"/>
                      <a:pt x="48" y="57"/>
                      <a:pt x="48" y="55"/>
                    </a:cubicBezTo>
                    <a:cubicBezTo>
                      <a:pt x="49" y="50"/>
                      <a:pt x="53" y="48"/>
                      <a:pt x="56" y="46"/>
                    </a:cubicBezTo>
                    <a:cubicBezTo>
                      <a:pt x="62" y="42"/>
                      <a:pt x="69" y="40"/>
                      <a:pt x="75" y="38"/>
                    </a:cubicBezTo>
                    <a:cubicBezTo>
                      <a:pt x="89" y="35"/>
                      <a:pt x="101" y="36"/>
                      <a:pt x="111" y="37"/>
                    </a:cubicBezTo>
                    <a:cubicBezTo>
                      <a:pt x="121" y="39"/>
                      <a:pt x="129" y="42"/>
                      <a:pt x="134" y="44"/>
                    </a:cubicBezTo>
                    <a:cubicBezTo>
                      <a:pt x="136" y="45"/>
                      <a:pt x="138" y="46"/>
                      <a:pt x="140" y="47"/>
                    </a:cubicBezTo>
                    <a:cubicBezTo>
                      <a:pt x="141" y="47"/>
                      <a:pt x="142" y="48"/>
                      <a:pt x="142" y="4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4">
                <a:extLst>
                  <a:ext uri="{FF2B5EF4-FFF2-40B4-BE49-F238E27FC236}">
                    <a16:creationId xmlns:a16="http://schemas.microsoft.com/office/drawing/2014/main" id="{5AD27470-2ACE-486C-85B4-9C78761DB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1331"/>
                <a:ext cx="138" cy="245"/>
              </a:xfrm>
              <a:custGeom>
                <a:avLst/>
                <a:gdLst>
                  <a:gd name="T0" fmla="*/ 36 w 60"/>
                  <a:gd name="T1" fmla="*/ 105 h 106"/>
                  <a:gd name="T2" fmla="*/ 42 w 60"/>
                  <a:gd name="T3" fmla="*/ 100 h 106"/>
                  <a:gd name="T4" fmla="*/ 55 w 60"/>
                  <a:gd name="T5" fmla="*/ 80 h 106"/>
                  <a:gd name="T6" fmla="*/ 54 w 60"/>
                  <a:gd name="T7" fmla="*/ 46 h 106"/>
                  <a:gd name="T8" fmla="*/ 41 w 60"/>
                  <a:gd name="T9" fmla="*/ 30 h 106"/>
                  <a:gd name="T10" fmla="*/ 21 w 60"/>
                  <a:gd name="T11" fmla="*/ 23 h 106"/>
                  <a:gd name="T12" fmla="*/ 10 w 60"/>
                  <a:gd name="T13" fmla="*/ 25 h 106"/>
                  <a:gd name="T14" fmla="*/ 3 w 60"/>
                  <a:gd name="T15" fmla="*/ 32 h 106"/>
                  <a:gd name="T16" fmla="*/ 5 w 60"/>
                  <a:gd name="T17" fmla="*/ 41 h 106"/>
                  <a:gd name="T18" fmla="*/ 12 w 60"/>
                  <a:gd name="T19" fmla="*/ 47 h 106"/>
                  <a:gd name="T20" fmla="*/ 30 w 60"/>
                  <a:gd name="T21" fmla="*/ 44 h 106"/>
                  <a:gd name="T22" fmla="*/ 40 w 60"/>
                  <a:gd name="T23" fmla="*/ 32 h 106"/>
                  <a:gd name="T24" fmla="*/ 45 w 60"/>
                  <a:gd name="T25" fmla="*/ 9 h 106"/>
                  <a:gd name="T26" fmla="*/ 45 w 60"/>
                  <a:gd name="T27" fmla="*/ 2 h 106"/>
                  <a:gd name="T28" fmla="*/ 46 w 60"/>
                  <a:gd name="T29" fmla="*/ 0 h 106"/>
                  <a:gd name="T30" fmla="*/ 46 w 60"/>
                  <a:gd name="T31" fmla="*/ 2 h 106"/>
                  <a:gd name="T32" fmla="*/ 46 w 60"/>
                  <a:gd name="T33" fmla="*/ 9 h 106"/>
                  <a:gd name="T34" fmla="*/ 41 w 60"/>
                  <a:gd name="T35" fmla="*/ 33 h 106"/>
                  <a:gd name="T36" fmla="*/ 31 w 60"/>
                  <a:gd name="T37" fmla="*/ 45 h 106"/>
                  <a:gd name="T38" fmla="*/ 12 w 60"/>
                  <a:gd name="T39" fmla="*/ 49 h 106"/>
                  <a:gd name="T40" fmla="*/ 3 w 60"/>
                  <a:gd name="T41" fmla="*/ 42 h 106"/>
                  <a:gd name="T42" fmla="*/ 1 w 60"/>
                  <a:gd name="T43" fmla="*/ 31 h 106"/>
                  <a:gd name="T44" fmla="*/ 9 w 60"/>
                  <a:gd name="T45" fmla="*/ 23 h 106"/>
                  <a:gd name="T46" fmla="*/ 21 w 60"/>
                  <a:gd name="T47" fmla="*/ 20 h 106"/>
                  <a:gd name="T48" fmla="*/ 42 w 60"/>
                  <a:gd name="T49" fmla="*/ 28 h 106"/>
                  <a:gd name="T50" fmla="*/ 56 w 60"/>
                  <a:gd name="T51" fmla="*/ 45 h 106"/>
                  <a:gd name="T52" fmla="*/ 60 w 60"/>
                  <a:gd name="T53" fmla="*/ 64 h 106"/>
                  <a:gd name="T54" fmla="*/ 56 w 60"/>
                  <a:gd name="T55" fmla="*/ 80 h 106"/>
                  <a:gd name="T56" fmla="*/ 43 w 60"/>
                  <a:gd name="T57" fmla="*/ 100 h 106"/>
                  <a:gd name="T58" fmla="*/ 38 w 60"/>
                  <a:gd name="T59" fmla="*/ 104 h 106"/>
                  <a:gd name="T60" fmla="*/ 36 w 60"/>
                  <a:gd name="T61" fmla="*/ 10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106">
                    <a:moveTo>
                      <a:pt x="36" y="105"/>
                    </a:moveTo>
                    <a:cubicBezTo>
                      <a:pt x="36" y="105"/>
                      <a:pt x="38" y="104"/>
                      <a:pt x="42" y="100"/>
                    </a:cubicBezTo>
                    <a:cubicBezTo>
                      <a:pt x="46" y="96"/>
                      <a:pt x="51" y="89"/>
                      <a:pt x="55" y="80"/>
                    </a:cubicBezTo>
                    <a:cubicBezTo>
                      <a:pt x="58" y="71"/>
                      <a:pt x="60" y="58"/>
                      <a:pt x="54" y="46"/>
                    </a:cubicBezTo>
                    <a:cubicBezTo>
                      <a:pt x="51" y="40"/>
                      <a:pt x="47" y="34"/>
                      <a:pt x="41" y="30"/>
                    </a:cubicBezTo>
                    <a:cubicBezTo>
                      <a:pt x="35" y="26"/>
                      <a:pt x="28" y="23"/>
                      <a:pt x="21" y="23"/>
                    </a:cubicBezTo>
                    <a:cubicBezTo>
                      <a:pt x="17" y="22"/>
                      <a:pt x="14" y="23"/>
                      <a:pt x="10" y="25"/>
                    </a:cubicBezTo>
                    <a:cubicBezTo>
                      <a:pt x="7" y="26"/>
                      <a:pt x="4" y="29"/>
                      <a:pt x="3" y="32"/>
                    </a:cubicBezTo>
                    <a:cubicBezTo>
                      <a:pt x="2" y="35"/>
                      <a:pt x="3" y="39"/>
                      <a:pt x="5" y="41"/>
                    </a:cubicBezTo>
                    <a:cubicBezTo>
                      <a:pt x="7" y="44"/>
                      <a:pt x="9" y="46"/>
                      <a:pt x="12" y="47"/>
                    </a:cubicBezTo>
                    <a:cubicBezTo>
                      <a:pt x="18" y="49"/>
                      <a:pt x="25" y="47"/>
                      <a:pt x="30" y="44"/>
                    </a:cubicBezTo>
                    <a:cubicBezTo>
                      <a:pt x="35" y="41"/>
                      <a:pt x="38" y="36"/>
                      <a:pt x="40" y="32"/>
                    </a:cubicBezTo>
                    <a:cubicBezTo>
                      <a:pt x="44" y="23"/>
                      <a:pt x="45" y="15"/>
                      <a:pt x="45" y="9"/>
                    </a:cubicBezTo>
                    <a:cubicBezTo>
                      <a:pt x="45" y="6"/>
                      <a:pt x="45" y="4"/>
                      <a:pt x="45" y="2"/>
                    </a:cubicBezTo>
                    <a:cubicBezTo>
                      <a:pt x="45" y="1"/>
                      <a:pt x="46" y="0"/>
                      <a:pt x="46" y="0"/>
                    </a:cubicBezTo>
                    <a:cubicBezTo>
                      <a:pt x="46" y="0"/>
                      <a:pt x="46" y="1"/>
                      <a:pt x="46" y="2"/>
                    </a:cubicBezTo>
                    <a:cubicBezTo>
                      <a:pt x="46" y="4"/>
                      <a:pt x="46" y="6"/>
                      <a:pt x="46" y="9"/>
                    </a:cubicBezTo>
                    <a:cubicBezTo>
                      <a:pt x="46" y="15"/>
                      <a:pt x="46" y="23"/>
                      <a:pt x="41" y="33"/>
                    </a:cubicBezTo>
                    <a:cubicBezTo>
                      <a:pt x="39" y="37"/>
                      <a:pt x="36" y="42"/>
                      <a:pt x="31" y="45"/>
                    </a:cubicBezTo>
                    <a:cubicBezTo>
                      <a:pt x="26" y="49"/>
                      <a:pt x="19" y="51"/>
                      <a:pt x="12" y="49"/>
                    </a:cubicBezTo>
                    <a:cubicBezTo>
                      <a:pt x="8" y="48"/>
                      <a:pt x="5" y="45"/>
                      <a:pt x="3" y="42"/>
                    </a:cubicBezTo>
                    <a:cubicBezTo>
                      <a:pt x="1" y="39"/>
                      <a:pt x="0" y="35"/>
                      <a:pt x="1" y="31"/>
                    </a:cubicBezTo>
                    <a:cubicBezTo>
                      <a:pt x="3" y="27"/>
                      <a:pt x="6" y="25"/>
                      <a:pt x="9" y="23"/>
                    </a:cubicBezTo>
                    <a:cubicBezTo>
                      <a:pt x="13" y="21"/>
                      <a:pt x="17" y="20"/>
                      <a:pt x="21" y="20"/>
                    </a:cubicBezTo>
                    <a:cubicBezTo>
                      <a:pt x="29" y="21"/>
                      <a:pt x="36" y="24"/>
                      <a:pt x="42" y="28"/>
                    </a:cubicBezTo>
                    <a:cubicBezTo>
                      <a:pt x="48" y="33"/>
                      <a:pt x="53" y="39"/>
                      <a:pt x="56" y="45"/>
                    </a:cubicBezTo>
                    <a:cubicBezTo>
                      <a:pt x="59" y="51"/>
                      <a:pt x="60" y="58"/>
                      <a:pt x="60" y="64"/>
                    </a:cubicBezTo>
                    <a:cubicBezTo>
                      <a:pt x="59" y="70"/>
                      <a:pt x="58" y="75"/>
                      <a:pt x="56" y="80"/>
                    </a:cubicBezTo>
                    <a:cubicBezTo>
                      <a:pt x="52" y="90"/>
                      <a:pt x="47" y="96"/>
                      <a:pt x="43" y="100"/>
                    </a:cubicBezTo>
                    <a:cubicBezTo>
                      <a:pt x="41" y="102"/>
                      <a:pt x="39" y="103"/>
                      <a:pt x="38" y="104"/>
                    </a:cubicBezTo>
                    <a:cubicBezTo>
                      <a:pt x="37" y="105"/>
                      <a:pt x="36" y="106"/>
                      <a:pt x="36" y="10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5">
                <a:extLst>
                  <a:ext uri="{FF2B5EF4-FFF2-40B4-BE49-F238E27FC236}">
                    <a16:creationId xmlns:a16="http://schemas.microsoft.com/office/drawing/2014/main" id="{001BB65A-7449-463A-B193-5B87D64F5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" y="1472"/>
                <a:ext cx="63" cy="240"/>
              </a:xfrm>
              <a:custGeom>
                <a:avLst/>
                <a:gdLst>
                  <a:gd name="T0" fmla="*/ 20 w 27"/>
                  <a:gd name="T1" fmla="*/ 104 h 104"/>
                  <a:gd name="T2" fmla="*/ 17 w 27"/>
                  <a:gd name="T3" fmla="*/ 101 h 104"/>
                  <a:gd name="T4" fmla="*/ 10 w 27"/>
                  <a:gd name="T5" fmla="*/ 90 h 104"/>
                  <a:gd name="T6" fmla="*/ 1 w 27"/>
                  <a:gd name="T7" fmla="*/ 50 h 104"/>
                  <a:gd name="T8" fmla="*/ 15 w 27"/>
                  <a:gd name="T9" fmla="*/ 12 h 104"/>
                  <a:gd name="T10" fmla="*/ 23 w 27"/>
                  <a:gd name="T11" fmla="*/ 3 h 104"/>
                  <a:gd name="T12" fmla="*/ 27 w 27"/>
                  <a:gd name="T13" fmla="*/ 0 h 104"/>
                  <a:gd name="T14" fmla="*/ 16 w 27"/>
                  <a:gd name="T15" fmla="*/ 13 h 104"/>
                  <a:gd name="T16" fmla="*/ 3 w 27"/>
                  <a:gd name="T17" fmla="*/ 51 h 104"/>
                  <a:gd name="T18" fmla="*/ 11 w 27"/>
                  <a:gd name="T19" fmla="*/ 90 h 104"/>
                  <a:gd name="T20" fmla="*/ 20 w 27"/>
                  <a:gd name="T21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4">
                    <a:moveTo>
                      <a:pt x="20" y="104"/>
                    </a:moveTo>
                    <a:cubicBezTo>
                      <a:pt x="20" y="104"/>
                      <a:pt x="18" y="103"/>
                      <a:pt x="17" y="101"/>
                    </a:cubicBezTo>
                    <a:cubicBezTo>
                      <a:pt x="15" y="98"/>
                      <a:pt x="12" y="95"/>
                      <a:pt x="10" y="90"/>
                    </a:cubicBezTo>
                    <a:cubicBezTo>
                      <a:pt x="5" y="81"/>
                      <a:pt x="0" y="67"/>
                      <a:pt x="1" y="50"/>
                    </a:cubicBezTo>
                    <a:cubicBezTo>
                      <a:pt x="2" y="34"/>
                      <a:pt x="9" y="20"/>
                      <a:pt x="15" y="12"/>
                    </a:cubicBezTo>
                    <a:cubicBezTo>
                      <a:pt x="18" y="8"/>
                      <a:pt x="21" y="5"/>
                      <a:pt x="23" y="3"/>
                    </a:cubicBezTo>
                    <a:cubicBezTo>
                      <a:pt x="25" y="1"/>
                      <a:pt x="27" y="0"/>
                      <a:pt x="27" y="0"/>
                    </a:cubicBezTo>
                    <a:cubicBezTo>
                      <a:pt x="27" y="0"/>
                      <a:pt x="22" y="4"/>
                      <a:pt x="16" y="13"/>
                    </a:cubicBezTo>
                    <a:cubicBezTo>
                      <a:pt x="10" y="21"/>
                      <a:pt x="4" y="35"/>
                      <a:pt x="3" y="51"/>
                    </a:cubicBezTo>
                    <a:cubicBezTo>
                      <a:pt x="2" y="66"/>
                      <a:pt x="6" y="80"/>
                      <a:pt x="11" y="90"/>
                    </a:cubicBezTo>
                    <a:cubicBezTo>
                      <a:pt x="16" y="99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36">
                <a:extLst>
                  <a:ext uri="{FF2B5EF4-FFF2-40B4-BE49-F238E27FC236}">
                    <a16:creationId xmlns:a16="http://schemas.microsoft.com/office/drawing/2014/main" id="{59E49E43-5C22-4FA7-855A-2F88679CC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" y="1375"/>
                <a:ext cx="201" cy="136"/>
              </a:xfrm>
              <a:custGeom>
                <a:avLst/>
                <a:gdLst>
                  <a:gd name="T0" fmla="*/ 87 w 87"/>
                  <a:gd name="T1" fmla="*/ 59 h 59"/>
                  <a:gd name="T2" fmla="*/ 80 w 87"/>
                  <a:gd name="T3" fmla="*/ 44 h 59"/>
                  <a:gd name="T4" fmla="*/ 53 w 87"/>
                  <a:gd name="T5" fmla="*/ 16 h 59"/>
                  <a:gd name="T6" fmla="*/ 17 w 87"/>
                  <a:gd name="T7" fmla="*/ 2 h 59"/>
                  <a:gd name="T8" fmla="*/ 3 w 87"/>
                  <a:gd name="T9" fmla="*/ 2 h 59"/>
                  <a:gd name="T10" fmla="*/ 0 w 87"/>
                  <a:gd name="T11" fmla="*/ 2 h 59"/>
                  <a:gd name="T12" fmla="*/ 5 w 87"/>
                  <a:gd name="T13" fmla="*/ 1 h 59"/>
                  <a:gd name="T14" fmla="*/ 17 w 87"/>
                  <a:gd name="T15" fmla="*/ 1 h 59"/>
                  <a:gd name="T16" fmla="*/ 55 w 87"/>
                  <a:gd name="T17" fmla="*/ 14 h 59"/>
                  <a:gd name="T18" fmla="*/ 81 w 87"/>
                  <a:gd name="T19" fmla="*/ 43 h 59"/>
                  <a:gd name="T20" fmla="*/ 86 w 87"/>
                  <a:gd name="T21" fmla="*/ 55 h 59"/>
                  <a:gd name="T22" fmla="*/ 87 w 87"/>
                  <a:gd name="T2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" h="59">
                    <a:moveTo>
                      <a:pt x="87" y="59"/>
                    </a:moveTo>
                    <a:cubicBezTo>
                      <a:pt x="87" y="59"/>
                      <a:pt x="85" y="53"/>
                      <a:pt x="80" y="44"/>
                    </a:cubicBezTo>
                    <a:cubicBezTo>
                      <a:pt x="75" y="35"/>
                      <a:pt x="66" y="24"/>
                      <a:pt x="53" y="16"/>
                    </a:cubicBezTo>
                    <a:cubicBezTo>
                      <a:pt x="41" y="7"/>
                      <a:pt x="27" y="3"/>
                      <a:pt x="17" y="2"/>
                    </a:cubicBezTo>
                    <a:cubicBezTo>
                      <a:pt x="11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2" y="1"/>
                      <a:pt x="5" y="1"/>
                    </a:cubicBezTo>
                    <a:cubicBezTo>
                      <a:pt x="8" y="1"/>
                      <a:pt x="12" y="0"/>
                      <a:pt x="17" y="1"/>
                    </a:cubicBezTo>
                    <a:cubicBezTo>
                      <a:pt x="27" y="2"/>
                      <a:pt x="41" y="5"/>
                      <a:pt x="55" y="14"/>
                    </a:cubicBezTo>
                    <a:cubicBezTo>
                      <a:pt x="68" y="23"/>
                      <a:pt x="77" y="34"/>
                      <a:pt x="81" y="43"/>
                    </a:cubicBezTo>
                    <a:cubicBezTo>
                      <a:pt x="84" y="48"/>
                      <a:pt x="85" y="52"/>
                      <a:pt x="86" y="55"/>
                    </a:cubicBezTo>
                    <a:cubicBezTo>
                      <a:pt x="87" y="57"/>
                      <a:pt x="87" y="59"/>
                      <a:pt x="87" y="59"/>
                    </a:cubicBezTo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37">
                <a:extLst>
                  <a:ext uri="{FF2B5EF4-FFF2-40B4-BE49-F238E27FC236}">
                    <a16:creationId xmlns:a16="http://schemas.microsoft.com/office/drawing/2014/main" id="{6A75BF71-29C1-4192-8A94-8FFBC11BB0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8" y="1645"/>
                <a:ext cx="198" cy="95"/>
              </a:xfrm>
              <a:custGeom>
                <a:avLst/>
                <a:gdLst>
                  <a:gd name="T0" fmla="*/ 32 w 86"/>
                  <a:gd name="T1" fmla="*/ 31 h 41"/>
                  <a:gd name="T2" fmla="*/ 0 w 86"/>
                  <a:gd name="T3" fmla="*/ 41 h 41"/>
                  <a:gd name="T4" fmla="*/ 4 w 86"/>
                  <a:gd name="T5" fmla="*/ 41 h 41"/>
                  <a:gd name="T6" fmla="*/ 27 w 86"/>
                  <a:gd name="T7" fmla="*/ 33 h 41"/>
                  <a:gd name="T8" fmla="*/ 32 w 86"/>
                  <a:gd name="T9" fmla="*/ 31 h 41"/>
                  <a:gd name="T10" fmla="*/ 59 w 86"/>
                  <a:gd name="T11" fmla="*/ 19 h 41"/>
                  <a:gd name="T12" fmla="*/ 57 w 86"/>
                  <a:gd name="T13" fmla="*/ 20 h 41"/>
                  <a:gd name="T14" fmla="*/ 28 w 86"/>
                  <a:gd name="T15" fmla="*/ 35 h 41"/>
                  <a:gd name="T16" fmla="*/ 11 w 86"/>
                  <a:gd name="T17" fmla="*/ 41 h 41"/>
                  <a:gd name="T18" fmla="*/ 13 w 86"/>
                  <a:gd name="T19" fmla="*/ 41 h 41"/>
                  <a:gd name="T20" fmla="*/ 15 w 86"/>
                  <a:gd name="T21" fmla="*/ 41 h 41"/>
                  <a:gd name="T22" fmla="*/ 15 w 86"/>
                  <a:gd name="T23" fmla="*/ 41 h 41"/>
                  <a:gd name="T24" fmla="*/ 14 w 86"/>
                  <a:gd name="T25" fmla="*/ 41 h 41"/>
                  <a:gd name="T26" fmla="*/ 46 w 86"/>
                  <a:gd name="T27" fmla="*/ 41 h 41"/>
                  <a:gd name="T28" fmla="*/ 70 w 86"/>
                  <a:gd name="T29" fmla="*/ 20 h 41"/>
                  <a:gd name="T30" fmla="*/ 59 w 86"/>
                  <a:gd name="T31" fmla="*/ 19 h 41"/>
                  <a:gd name="T32" fmla="*/ 86 w 86"/>
                  <a:gd name="T33" fmla="*/ 0 h 41"/>
                  <a:gd name="T34" fmla="*/ 63 w 86"/>
                  <a:gd name="T35" fmla="*/ 16 h 41"/>
                  <a:gd name="T36" fmla="*/ 61 w 86"/>
                  <a:gd name="T37" fmla="*/ 17 h 41"/>
                  <a:gd name="T38" fmla="*/ 71 w 86"/>
                  <a:gd name="T39" fmla="*/ 19 h 41"/>
                  <a:gd name="T40" fmla="*/ 86 w 86"/>
                  <a:gd name="T4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41">
                    <a:moveTo>
                      <a:pt x="32" y="31"/>
                    </a:moveTo>
                    <a:cubicBezTo>
                      <a:pt x="22" y="35"/>
                      <a:pt x="11" y="38"/>
                      <a:pt x="0" y="41"/>
                    </a:cubicBezTo>
                    <a:cubicBezTo>
                      <a:pt x="1" y="41"/>
                      <a:pt x="3" y="41"/>
                      <a:pt x="4" y="41"/>
                    </a:cubicBezTo>
                    <a:cubicBezTo>
                      <a:pt x="11" y="39"/>
                      <a:pt x="19" y="36"/>
                      <a:pt x="27" y="33"/>
                    </a:cubicBezTo>
                    <a:cubicBezTo>
                      <a:pt x="29" y="32"/>
                      <a:pt x="31" y="31"/>
                      <a:pt x="32" y="31"/>
                    </a:cubicBezTo>
                    <a:moveTo>
                      <a:pt x="59" y="19"/>
                    </a:moveTo>
                    <a:cubicBezTo>
                      <a:pt x="58" y="19"/>
                      <a:pt x="58" y="19"/>
                      <a:pt x="57" y="20"/>
                    </a:cubicBezTo>
                    <a:cubicBezTo>
                      <a:pt x="48" y="25"/>
                      <a:pt x="39" y="30"/>
                      <a:pt x="28" y="35"/>
                    </a:cubicBezTo>
                    <a:cubicBezTo>
                      <a:pt x="22" y="37"/>
                      <a:pt x="16" y="39"/>
                      <a:pt x="11" y="41"/>
                    </a:cubicBezTo>
                    <a:cubicBezTo>
                      <a:pt x="11" y="41"/>
                      <a:pt x="12" y="41"/>
                      <a:pt x="13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1"/>
                      <a:pt x="14" y="41"/>
                      <a:pt x="14" y="41"/>
                    </a:cubicBezTo>
                    <a:cubicBezTo>
                      <a:pt x="25" y="41"/>
                      <a:pt x="35" y="41"/>
                      <a:pt x="46" y="41"/>
                    </a:cubicBezTo>
                    <a:cubicBezTo>
                      <a:pt x="54" y="35"/>
                      <a:pt x="63" y="28"/>
                      <a:pt x="70" y="20"/>
                    </a:cubicBezTo>
                    <a:cubicBezTo>
                      <a:pt x="66" y="20"/>
                      <a:pt x="63" y="19"/>
                      <a:pt x="59" y="19"/>
                    </a:cubicBezTo>
                    <a:moveTo>
                      <a:pt x="86" y="0"/>
                    </a:moveTo>
                    <a:cubicBezTo>
                      <a:pt x="79" y="6"/>
                      <a:pt x="71" y="12"/>
                      <a:pt x="63" y="16"/>
                    </a:cubicBezTo>
                    <a:cubicBezTo>
                      <a:pt x="62" y="17"/>
                      <a:pt x="62" y="17"/>
                      <a:pt x="61" y="17"/>
                    </a:cubicBezTo>
                    <a:cubicBezTo>
                      <a:pt x="65" y="18"/>
                      <a:pt x="68" y="18"/>
                      <a:pt x="71" y="19"/>
                    </a:cubicBezTo>
                    <a:cubicBezTo>
                      <a:pt x="77" y="13"/>
                      <a:pt x="82" y="7"/>
                      <a:pt x="86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38">
                <a:extLst>
                  <a:ext uri="{FF2B5EF4-FFF2-40B4-BE49-F238E27FC236}">
                    <a16:creationId xmlns:a16="http://schemas.microsoft.com/office/drawing/2014/main" id="{1B8F78D1-03A9-4924-82C9-E518FAA4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1685"/>
                <a:ext cx="28" cy="6"/>
              </a:xfrm>
              <a:custGeom>
                <a:avLst/>
                <a:gdLst>
                  <a:gd name="T0" fmla="*/ 2 w 12"/>
                  <a:gd name="T1" fmla="*/ 0 h 3"/>
                  <a:gd name="T2" fmla="*/ 0 w 12"/>
                  <a:gd name="T3" fmla="*/ 2 h 3"/>
                  <a:gd name="T4" fmla="*/ 11 w 12"/>
                  <a:gd name="T5" fmla="*/ 3 h 3"/>
                  <a:gd name="T6" fmla="*/ 12 w 12"/>
                  <a:gd name="T7" fmla="*/ 2 h 3"/>
                  <a:gd name="T8" fmla="*/ 2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4" y="2"/>
                      <a:pt x="7" y="3"/>
                      <a:pt x="11" y="3"/>
                    </a:cubicBezTo>
                    <a:cubicBezTo>
                      <a:pt x="11" y="3"/>
                      <a:pt x="12" y="2"/>
                      <a:pt x="12" y="2"/>
                    </a:cubicBezTo>
                    <a:cubicBezTo>
                      <a:pt x="9" y="1"/>
                      <a:pt x="6" y="1"/>
                      <a:pt x="2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39">
                <a:extLst>
                  <a:ext uri="{FF2B5EF4-FFF2-40B4-BE49-F238E27FC236}">
                    <a16:creationId xmlns:a16="http://schemas.microsoft.com/office/drawing/2014/main" id="{490D723F-75FF-4A26-B907-BF4785BFD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1682"/>
                <a:ext cx="136" cy="58"/>
              </a:xfrm>
              <a:custGeom>
                <a:avLst/>
                <a:gdLst>
                  <a:gd name="T0" fmla="*/ 59 w 59"/>
                  <a:gd name="T1" fmla="*/ 0 h 25"/>
                  <a:gd name="T2" fmla="*/ 28 w 59"/>
                  <a:gd name="T3" fmla="*/ 15 h 25"/>
                  <a:gd name="T4" fmla="*/ 23 w 59"/>
                  <a:gd name="T5" fmla="*/ 17 h 25"/>
                  <a:gd name="T6" fmla="*/ 0 w 59"/>
                  <a:gd name="T7" fmla="*/ 25 h 25"/>
                  <a:gd name="T8" fmla="*/ 6 w 59"/>
                  <a:gd name="T9" fmla="*/ 25 h 25"/>
                  <a:gd name="T10" fmla="*/ 7 w 59"/>
                  <a:gd name="T11" fmla="*/ 25 h 25"/>
                  <a:gd name="T12" fmla="*/ 24 w 59"/>
                  <a:gd name="T13" fmla="*/ 19 h 25"/>
                  <a:gd name="T14" fmla="*/ 53 w 59"/>
                  <a:gd name="T15" fmla="*/ 4 h 25"/>
                  <a:gd name="T16" fmla="*/ 55 w 59"/>
                  <a:gd name="T17" fmla="*/ 3 h 25"/>
                  <a:gd name="T18" fmla="*/ 57 w 59"/>
                  <a:gd name="T19" fmla="*/ 1 h 25"/>
                  <a:gd name="T20" fmla="*/ 59 w 5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25">
                    <a:moveTo>
                      <a:pt x="59" y="0"/>
                    </a:moveTo>
                    <a:cubicBezTo>
                      <a:pt x="49" y="6"/>
                      <a:pt x="39" y="10"/>
                      <a:pt x="28" y="15"/>
                    </a:cubicBezTo>
                    <a:cubicBezTo>
                      <a:pt x="27" y="15"/>
                      <a:pt x="25" y="16"/>
                      <a:pt x="23" y="17"/>
                    </a:cubicBezTo>
                    <a:cubicBezTo>
                      <a:pt x="15" y="20"/>
                      <a:pt x="7" y="23"/>
                      <a:pt x="0" y="25"/>
                    </a:cubicBezTo>
                    <a:cubicBezTo>
                      <a:pt x="2" y="25"/>
                      <a:pt x="4" y="25"/>
                      <a:pt x="6" y="25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12" y="23"/>
                      <a:pt x="18" y="21"/>
                      <a:pt x="24" y="19"/>
                    </a:cubicBezTo>
                    <a:cubicBezTo>
                      <a:pt x="35" y="14"/>
                      <a:pt x="44" y="9"/>
                      <a:pt x="53" y="4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6" y="2"/>
                      <a:pt x="57" y="2"/>
                      <a:pt x="57" y="1"/>
                    </a:cubicBezTo>
                    <a:cubicBezTo>
                      <a:pt x="58" y="1"/>
                      <a:pt x="58" y="1"/>
                      <a:pt x="59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0">
                <a:extLst>
                  <a:ext uri="{FF2B5EF4-FFF2-40B4-BE49-F238E27FC236}">
                    <a16:creationId xmlns:a16="http://schemas.microsoft.com/office/drawing/2014/main" id="{47E052AE-44CA-4A59-AB7E-758386F51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1740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1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1">
                <a:extLst>
                  <a:ext uri="{FF2B5EF4-FFF2-40B4-BE49-F238E27FC236}">
                    <a16:creationId xmlns:a16="http://schemas.microsoft.com/office/drawing/2014/main" id="{FC4EB016-F682-4405-A52E-4B2D4E08CC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1" y="1382"/>
                <a:ext cx="251" cy="293"/>
              </a:xfrm>
              <a:custGeom>
                <a:avLst/>
                <a:gdLst>
                  <a:gd name="T0" fmla="*/ 4 w 109"/>
                  <a:gd name="T1" fmla="*/ 127 h 127"/>
                  <a:gd name="T2" fmla="*/ 4 w 109"/>
                  <a:gd name="T3" fmla="*/ 127 h 127"/>
                  <a:gd name="T4" fmla="*/ 4 w 109"/>
                  <a:gd name="T5" fmla="*/ 127 h 127"/>
                  <a:gd name="T6" fmla="*/ 4 w 109"/>
                  <a:gd name="T7" fmla="*/ 127 h 127"/>
                  <a:gd name="T8" fmla="*/ 56 w 109"/>
                  <a:gd name="T9" fmla="*/ 92 h 127"/>
                  <a:gd name="T10" fmla="*/ 49 w 109"/>
                  <a:gd name="T11" fmla="*/ 98 h 127"/>
                  <a:gd name="T12" fmla="*/ 34 w 109"/>
                  <a:gd name="T13" fmla="*/ 110 h 127"/>
                  <a:gd name="T14" fmla="*/ 33 w 109"/>
                  <a:gd name="T15" fmla="*/ 110 h 127"/>
                  <a:gd name="T16" fmla="*/ 57 w 109"/>
                  <a:gd name="T17" fmla="*/ 93 h 127"/>
                  <a:gd name="T18" fmla="*/ 56 w 109"/>
                  <a:gd name="T19" fmla="*/ 92 h 127"/>
                  <a:gd name="T20" fmla="*/ 52 w 109"/>
                  <a:gd name="T21" fmla="*/ 79 h 127"/>
                  <a:gd name="T22" fmla="*/ 28 w 109"/>
                  <a:gd name="T23" fmla="*/ 96 h 127"/>
                  <a:gd name="T24" fmla="*/ 34 w 109"/>
                  <a:gd name="T25" fmla="*/ 99 h 127"/>
                  <a:gd name="T26" fmla="*/ 37 w 109"/>
                  <a:gd name="T27" fmla="*/ 102 h 127"/>
                  <a:gd name="T28" fmla="*/ 36 w 109"/>
                  <a:gd name="T29" fmla="*/ 102 h 127"/>
                  <a:gd name="T30" fmla="*/ 34 w 109"/>
                  <a:gd name="T31" fmla="*/ 100 h 127"/>
                  <a:gd name="T32" fmla="*/ 27 w 109"/>
                  <a:gd name="T33" fmla="*/ 96 h 127"/>
                  <a:gd name="T34" fmla="*/ 26 w 109"/>
                  <a:gd name="T35" fmla="*/ 97 h 127"/>
                  <a:gd name="T36" fmla="*/ 8 w 109"/>
                  <a:gd name="T37" fmla="*/ 108 h 127"/>
                  <a:gd name="T38" fmla="*/ 3 w 109"/>
                  <a:gd name="T39" fmla="*/ 126 h 127"/>
                  <a:gd name="T40" fmla="*/ 5 w 109"/>
                  <a:gd name="T41" fmla="*/ 125 h 127"/>
                  <a:gd name="T42" fmla="*/ 6 w 109"/>
                  <a:gd name="T43" fmla="*/ 122 h 127"/>
                  <a:gd name="T44" fmla="*/ 19 w 109"/>
                  <a:gd name="T45" fmla="*/ 117 h 127"/>
                  <a:gd name="T46" fmla="*/ 19 w 109"/>
                  <a:gd name="T47" fmla="*/ 117 h 127"/>
                  <a:gd name="T48" fmla="*/ 22 w 109"/>
                  <a:gd name="T49" fmla="*/ 115 h 127"/>
                  <a:gd name="T50" fmla="*/ 23 w 109"/>
                  <a:gd name="T51" fmla="*/ 114 h 127"/>
                  <a:gd name="T52" fmla="*/ 23 w 109"/>
                  <a:gd name="T53" fmla="*/ 114 h 127"/>
                  <a:gd name="T54" fmla="*/ 23 w 109"/>
                  <a:gd name="T55" fmla="*/ 115 h 127"/>
                  <a:gd name="T56" fmla="*/ 26 w 109"/>
                  <a:gd name="T57" fmla="*/ 113 h 127"/>
                  <a:gd name="T58" fmla="*/ 33 w 109"/>
                  <a:gd name="T59" fmla="*/ 108 h 127"/>
                  <a:gd name="T60" fmla="*/ 48 w 109"/>
                  <a:gd name="T61" fmla="*/ 97 h 127"/>
                  <a:gd name="T62" fmla="*/ 55 w 109"/>
                  <a:gd name="T63" fmla="*/ 90 h 127"/>
                  <a:gd name="T64" fmla="*/ 52 w 109"/>
                  <a:gd name="T65" fmla="*/ 81 h 127"/>
                  <a:gd name="T66" fmla="*/ 52 w 109"/>
                  <a:gd name="T67" fmla="*/ 79 h 127"/>
                  <a:gd name="T68" fmla="*/ 76 w 109"/>
                  <a:gd name="T69" fmla="*/ 74 h 127"/>
                  <a:gd name="T70" fmla="*/ 74 w 109"/>
                  <a:gd name="T71" fmla="*/ 74 h 127"/>
                  <a:gd name="T72" fmla="*/ 58 w 109"/>
                  <a:gd name="T73" fmla="*/ 91 h 127"/>
                  <a:gd name="T74" fmla="*/ 58 w 109"/>
                  <a:gd name="T75" fmla="*/ 92 h 127"/>
                  <a:gd name="T76" fmla="*/ 76 w 109"/>
                  <a:gd name="T77" fmla="*/ 74 h 127"/>
                  <a:gd name="T78" fmla="*/ 86 w 109"/>
                  <a:gd name="T79" fmla="*/ 60 h 127"/>
                  <a:gd name="T80" fmla="*/ 79 w 109"/>
                  <a:gd name="T81" fmla="*/ 68 h 127"/>
                  <a:gd name="T82" fmla="*/ 75 w 109"/>
                  <a:gd name="T83" fmla="*/ 73 h 127"/>
                  <a:gd name="T84" fmla="*/ 77 w 109"/>
                  <a:gd name="T85" fmla="*/ 73 h 127"/>
                  <a:gd name="T86" fmla="*/ 86 w 109"/>
                  <a:gd name="T87" fmla="*/ 60 h 127"/>
                  <a:gd name="T88" fmla="*/ 109 w 109"/>
                  <a:gd name="T89" fmla="*/ 0 h 127"/>
                  <a:gd name="T90" fmla="*/ 80 w 109"/>
                  <a:gd name="T91" fmla="*/ 41 h 127"/>
                  <a:gd name="T92" fmla="*/ 54 w 109"/>
                  <a:gd name="T93" fmla="*/ 78 h 127"/>
                  <a:gd name="T94" fmla="*/ 57 w 109"/>
                  <a:gd name="T95" fmla="*/ 89 h 127"/>
                  <a:gd name="T96" fmla="*/ 78 w 109"/>
                  <a:gd name="T97" fmla="*/ 67 h 127"/>
                  <a:gd name="T98" fmla="*/ 97 w 109"/>
                  <a:gd name="T99" fmla="*/ 41 h 127"/>
                  <a:gd name="T100" fmla="*/ 109 w 109"/>
                  <a:gd name="T10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9" h="127">
                    <a:moveTo>
                      <a:pt x="4" y="127"/>
                    </a:moveTo>
                    <a:cubicBezTo>
                      <a:pt x="4" y="127"/>
                      <a:pt x="4" y="127"/>
                      <a:pt x="4" y="127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" y="127"/>
                      <a:pt x="4" y="127"/>
                      <a:pt x="4" y="127"/>
                    </a:cubicBezTo>
                    <a:moveTo>
                      <a:pt x="56" y="92"/>
                    </a:moveTo>
                    <a:cubicBezTo>
                      <a:pt x="54" y="94"/>
                      <a:pt x="51" y="96"/>
                      <a:pt x="49" y="98"/>
                    </a:cubicBezTo>
                    <a:cubicBezTo>
                      <a:pt x="44" y="102"/>
                      <a:pt x="39" y="106"/>
                      <a:pt x="34" y="110"/>
                    </a:cubicBezTo>
                    <a:cubicBezTo>
                      <a:pt x="34" y="110"/>
                      <a:pt x="33" y="110"/>
                      <a:pt x="33" y="110"/>
                    </a:cubicBezTo>
                    <a:cubicBezTo>
                      <a:pt x="41" y="105"/>
                      <a:pt x="49" y="100"/>
                      <a:pt x="57" y="93"/>
                    </a:cubicBezTo>
                    <a:cubicBezTo>
                      <a:pt x="57" y="93"/>
                      <a:pt x="56" y="92"/>
                      <a:pt x="56" y="92"/>
                    </a:cubicBezTo>
                    <a:moveTo>
                      <a:pt x="52" y="79"/>
                    </a:moveTo>
                    <a:cubicBezTo>
                      <a:pt x="45" y="86"/>
                      <a:pt x="37" y="91"/>
                      <a:pt x="28" y="96"/>
                    </a:cubicBezTo>
                    <a:cubicBezTo>
                      <a:pt x="31" y="97"/>
                      <a:pt x="33" y="98"/>
                      <a:pt x="34" y="99"/>
                    </a:cubicBezTo>
                    <a:cubicBezTo>
                      <a:pt x="36" y="101"/>
                      <a:pt x="37" y="102"/>
                      <a:pt x="37" y="102"/>
                    </a:cubicBezTo>
                    <a:cubicBezTo>
                      <a:pt x="37" y="102"/>
                      <a:pt x="37" y="102"/>
                      <a:pt x="36" y="102"/>
                    </a:cubicBezTo>
                    <a:cubicBezTo>
                      <a:pt x="36" y="102"/>
                      <a:pt x="36" y="101"/>
                      <a:pt x="34" y="100"/>
                    </a:cubicBezTo>
                    <a:cubicBezTo>
                      <a:pt x="33" y="98"/>
                      <a:pt x="30" y="97"/>
                      <a:pt x="27" y="96"/>
                    </a:cubicBezTo>
                    <a:cubicBezTo>
                      <a:pt x="27" y="96"/>
                      <a:pt x="27" y="96"/>
                      <a:pt x="26" y="97"/>
                    </a:cubicBezTo>
                    <a:cubicBezTo>
                      <a:pt x="20" y="100"/>
                      <a:pt x="13" y="102"/>
                      <a:pt x="8" y="108"/>
                    </a:cubicBezTo>
                    <a:cubicBezTo>
                      <a:pt x="3" y="112"/>
                      <a:pt x="0" y="120"/>
                      <a:pt x="3" y="126"/>
                    </a:cubicBezTo>
                    <a:cubicBezTo>
                      <a:pt x="4" y="126"/>
                      <a:pt x="4" y="126"/>
                      <a:pt x="5" y="125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1" y="121"/>
                      <a:pt x="15" y="119"/>
                      <a:pt x="19" y="11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20" y="117"/>
                      <a:pt x="21" y="116"/>
                      <a:pt x="22" y="115"/>
                    </a:cubicBezTo>
                    <a:cubicBezTo>
                      <a:pt x="23" y="115"/>
                      <a:pt x="23" y="114"/>
                      <a:pt x="23" y="114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23" y="114"/>
                      <a:pt x="23" y="114"/>
                      <a:pt x="23" y="115"/>
                    </a:cubicBezTo>
                    <a:cubicBezTo>
                      <a:pt x="24" y="114"/>
                      <a:pt x="25" y="114"/>
                      <a:pt x="26" y="113"/>
                    </a:cubicBezTo>
                    <a:cubicBezTo>
                      <a:pt x="28" y="112"/>
                      <a:pt x="31" y="110"/>
                      <a:pt x="33" y="108"/>
                    </a:cubicBezTo>
                    <a:cubicBezTo>
                      <a:pt x="38" y="105"/>
                      <a:pt x="42" y="101"/>
                      <a:pt x="48" y="97"/>
                    </a:cubicBezTo>
                    <a:cubicBezTo>
                      <a:pt x="50" y="95"/>
                      <a:pt x="53" y="93"/>
                      <a:pt x="55" y="90"/>
                    </a:cubicBezTo>
                    <a:cubicBezTo>
                      <a:pt x="54" y="87"/>
                      <a:pt x="53" y="84"/>
                      <a:pt x="52" y="81"/>
                    </a:cubicBezTo>
                    <a:cubicBezTo>
                      <a:pt x="52" y="81"/>
                      <a:pt x="52" y="80"/>
                      <a:pt x="52" y="79"/>
                    </a:cubicBezTo>
                    <a:moveTo>
                      <a:pt x="76" y="74"/>
                    </a:moveTo>
                    <a:cubicBezTo>
                      <a:pt x="75" y="74"/>
                      <a:pt x="75" y="74"/>
                      <a:pt x="74" y="74"/>
                    </a:cubicBezTo>
                    <a:cubicBezTo>
                      <a:pt x="69" y="80"/>
                      <a:pt x="63" y="86"/>
                      <a:pt x="58" y="91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65" y="86"/>
                      <a:pt x="70" y="80"/>
                      <a:pt x="76" y="74"/>
                    </a:cubicBezTo>
                    <a:moveTo>
                      <a:pt x="86" y="60"/>
                    </a:moveTo>
                    <a:cubicBezTo>
                      <a:pt x="84" y="62"/>
                      <a:pt x="82" y="65"/>
                      <a:pt x="79" y="68"/>
                    </a:cubicBezTo>
                    <a:cubicBezTo>
                      <a:pt x="78" y="70"/>
                      <a:pt x="76" y="72"/>
                      <a:pt x="75" y="73"/>
                    </a:cubicBezTo>
                    <a:cubicBezTo>
                      <a:pt x="76" y="73"/>
                      <a:pt x="76" y="73"/>
                      <a:pt x="77" y="73"/>
                    </a:cubicBezTo>
                    <a:cubicBezTo>
                      <a:pt x="80" y="68"/>
                      <a:pt x="83" y="64"/>
                      <a:pt x="86" y="60"/>
                    </a:cubicBezTo>
                    <a:moveTo>
                      <a:pt x="109" y="0"/>
                    </a:moveTo>
                    <a:cubicBezTo>
                      <a:pt x="93" y="6"/>
                      <a:pt x="88" y="25"/>
                      <a:pt x="80" y="41"/>
                    </a:cubicBezTo>
                    <a:cubicBezTo>
                      <a:pt x="74" y="55"/>
                      <a:pt x="65" y="67"/>
                      <a:pt x="54" y="78"/>
                    </a:cubicBezTo>
                    <a:cubicBezTo>
                      <a:pt x="54" y="82"/>
                      <a:pt x="55" y="85"/>
                      <a:pt x="57" y="89"/>
                    </a:cubicBezTo>
                    <a:cubicBezTo>
                      <a:pt x="64" y="82"/>
                      <a:pt x="71" y="75"/>
                      <a:pt x="78" y="67"/>
                    </a:cubicBezTo>
                    <a:cubicBezTo>
                      <a:pt x="85" y="58"/>
                      <a:pt x="91" y="50"/>
                      <a:pt x="97" y="41"/>
                    </a:cubicBezTo>
                    <a:cubicBezTo>
                      <a:pt x="103" y="28"/>
                      <a:pt x="107" y="14"/>
                      <a:pt x="109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42">
                <a:extLst>
                  <a:ext uri="{FF2B5EF4-FFF2-40B4-BE49-F238E27FC236}">
                    <a16:creationId xmlns:a16="http://schemas.microsoft.com/office/drawing/2014/main" id="{49013EF2-1B10-4F7C-A49F-5825E6CC3D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1" y="1562"/>
                <a:ext cx="14" cy="35"/>
              </a:xfrm>
              <a:custGeom>
                <a:avLst/>
                <a:gdLst>
                  <a:gd name="T0" fmla="*/ 6 w 6"/>
                  <a:gd name="T1" fmla="*/ 13 h 15"/>
                  <a:gd name="T2" fmla="*/ 4 w 6"/>
                  <a:gd name="T3" fmla="*/ 14 h 15"/>
                  <a:gd name="T4" fmla="*/ 5 w 6"/>
                  <a:gd name="T5" fmla="*/ 15 h 15"/>
                  <a:gd name="T6" fmla="*/ 6 w 6"/>
                  <a:gd name="T7" fmla="*/ 14 h 15"/>
                  <a:gd name="T8" fmla="*/ 6 w 6"/>
                  <a:gd name="T9" fmla="*/ 13 h 15"/>
                  <a:gd name="T10" fmla="*/ 2 w 6"/>
                  <a:gd name="T11" fmla="*/ 0 h 15"/>
                  <a:gd name="T12" fmla="*/ 0 w 6"/>
                  <a:gd name="T13" fmla="*/ 1 h 15"/>
                  <a:gd name="T14" fmla="*/ 0 w 6"/>
                  <a:gd name="T15" fmla="*/ 3 h 15"/>
                  <a:gd name="T16" fmla="*/ 3 w 6"/>
                  <a:gd name="T17" fmla="*/ 12 h 15"/>
                  <a:gd name="T18" fmla="*/ 5 w 6"/>
                  <a:gd name="T19" fmla="*/ 11 h 15"/>
                  <a:gd name="T20" fmla="*/ 2 w 6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5">
                    <a:moveTo>
                      <a:pt x="6" y="13"/>
                    </a:move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5" y="15"/>
                      <a:pt x="5" y="15"/>
                    </a:cubicBezTo>
                    <a:cubicBezTo>
                      <a:pt x="5" y="15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6"/>
                      <a:pt x="2" y="9"/>
                      <a:pt x="3" y="12"/>
                    </a:cubicBezTo>
                    <a:cubicBezTo>
                      <a:pt x="4" y="12"/>
                      <a:pt x="4" y="11"/>
                      <a:pt x="5" y="11"/>
                    </a:cubicBezTo>
                    <a:cubicBezTo>
                      <a:pt x="3" y="7"/>
                      <a:pt x="2" y="4"/>
                      <a:pt x="2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3">
                <a:extLst>
                  <a:ext uri="{FF2B5EF4-FFF2-40B4-BE49-F238E27FC236}">
                    <a16:creationId xmlns:a16="http://schemas.microsoft.com/office/drawing/2014/main" id="{419AC30F-0DC9-41D6-88E1-ABF46B3694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8" y="1477"/>
                <a:ext cx="217" cy="198"/>
              </a:xfrm>
              <a:custGeom>
                <a:avLst/>
                <a:gdLst>
                  <a:gd name="T0" fmla="*/ 2 w 94"/>
                  <a:gd name="T1" fmla="*/ 84 h 86"/>
                  <a:gd name="T2" fmla="*/ 0 w 94"/>
                  <a:gd name="T3" fmla="*/ 85 h 86"/>
                  <a:gd name="T4" fmla="*/ 1 w 94"/>
                  <a:gd name="T5" fmla="*/ 86 h 86"/>
                  <a:gd name="T6" fmla="*/ 1 w 94"/>
                  <a:gd name="T7" fmla="*/ 86 h 86"/>
                  <a:gd name="T8" fmla="*/ 2 w 94"/>
                  <a:gd name="T9" fmla="*/ 84 h 86"/>
                  <a:gd name="T10" fmla="*/ 19 w 94"/>
                  <a:gd name="T11" fmla="*/ 74 h 86"/>
                  <a:gd name="T12" fmla="*/ 16 w 94"/>
                  <a:gd name="T13" fmla="*/ 76 h 86"/>
                  <a:gd name="T14" fmla="*/ 16 w 94"/>
                  <a:gd name="T15" fmla="*/ 76 h 86"/>
                  <a:gd name="T16" fmla="*/ 19 w 94"/>
                  <a:gd name="T17" fmla="*/ 75 h 86"/>
                  <a:gd name="T18" fmla="*/ 19 w 94"/>
                  <a:gd name="T19" fmla="*/ 74 h 86"/>
                  <a:gd name="T20" fmla="*/ 94 w 94"/>
                  <a:gd name="T21" fmla="*/ 0 h 86"/>
                  <a:gd name="T22" fmla="*/ 75 w 94"/>
                  <a:gd name="T23" fmla="*/ 26 h 86"/>
                  <a:gd name="T24" fmla="*/ 54 w 94"/>
                  <a:gd name="T25" fmla="*/ 48 h 86"/>
                  <a:gd name="T26" fmla="*/ 52 w 94"/>
                  <a:gd name="T27" fmla="*/ 49 h 86"/>
                  <a:gd name="T28" fmla="*/ 45 w 94"/>
                  <a:gd name="T29" fmla="*/ 56 h 86"/>
                  <a:gd name="T30" fmla="*/ 30 w 94"/>
                  <a:gd name="T31" fmla="*/ 67 h 86"/>
                  <a:gd name="T32" fmla="*/ 23 w 94"/>
                  <a:gd name="T33" fmla="*/ 72 h 86"/>
                  <a:gd name="T34" fmla="*/ 20 w 94"/>
                  <a:gd name="T35" fmla="*/ 74 h 86"/>
                  <a:gd name="T36" fmla="*/ 20 w 94"/>
                  <a:gd name="T37" fmla="*/ 75 h 86"/>
                  <a:gd name="T38" fmla="*/ 30 w 94"/>
                  <a:gd name="T39" fmla="*/ 69 h 86"/>
                  <a:gd name="T40" fmla="*/ 31 w 94"/>
                  <a:gd name="T41" fmla="*/ 69 h 86"/>
                  <a:gd name="T42" fmla="*/ 46 w 94"/>
                  <a:gd name="T43" fmla="*/ 57 h 86"/>
                  <a:gd name="T44" fmla="*/ 53 w 94"/>
                  <a:gd name="T45" fmla="*/ 51 h 86"/>
                  <a:gd name="T46" fmla="*/ 55 w 94"/>
                  <a:gd name="T47" fmla="*/ 50 h 86"/>
                  <a:gd name="T48" fmla="*/ 71 w 94"/>
                  <a:gd name="T49" fmla="*/ 33 h 86"/>
                  <a:gd name="T50" fmla="*/ 67 w 94"/>
                  <a:gd name="T51" fmla="*/ 35 h 86"/>
                  <a:gd name="T52" fmla="*/ 67 w 94"/>
                  <a:gd name="T53" fmla="*/ 35 h 86"/>
                  <a:gd name="T54" fmla="*/ 69 w 94"/>
                  <a:gd name="T55" fmla="*/ 34 h 86"/>
                  <a:gd name="T56" fmla="*/ 72 w 94"/>
                  <a:gd name="T57" fmla="*/ 32 h 86"/>
                  <a:gd name="T58" fmla="*/ 76 w 94"/>
                  <a:gd name="T59" fmla="*/ 27 h 86"/>
                  <a:gd name="T60" fmla="*/ 83 w 94"/>
                  <a:gd name="T61" fmla="*/ 19 h 86"/>
                  <a:gd name="T62" fmla="*/ 94 w 94"/>
                  <a:gd name="T6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4" h="86">
                    <a:moveTo>
                      <a:pt x="2" y="84"/>
                    </a:moveTo>
                    <a:cubicBezTo>
                      <a:pt x="1" y="85"/>
                      <a:pt x="1" y="85"/>
                      <a:pt x="0" y="85"/>
                    </a:cubicBezTo>
                    <a:cubicBezTo>
                      <a:pt x="1" y="85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2" y="84"/>
                      <a:pt x="2" y="84"/>
                      <a:pt x="2" y="84"/>
                    </a:cubicBezTo>
                    <a:moveTo>
                      <a:pt x="19" y="74"/>
                    </a:moveTo>
                    <a:cubicBezTo>
                      <a:pt x="18" y="75"/>
                      <a:pt x="17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6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4"/>
                    </a:cubicBezTo>
                    <a:moveTo>
                      <a:pt x="94" y="0"/>
                    </a:moveTo>
                    <a:cubicBezTo>
                      <a:pt x="88" y="9"/>
                      <a:pt x="82" y="17"/>
                      <a:pt x="75" y="26"/>
                    </a:cubicBezTo>
                    <a:cubicBezTo>
                      <a:pt x="68" y="34"/>
                      <a:pt x="61" y="41"/>
                      <a:pt x="54" y="48"/>
                    </a:cubicBezTo>
                    <a:cubicBezTo>
                      <a:pt x="53" y="48"/>
                      <a:pt x="53" y="49"/>
                      <a:pt x="52" y="49"/>
                    </a:cubicBezTo>
                    <a:cubicBezTo>
                      <a:pt x="50" y="52"/>
                      <a:pt x="47" y="54"/>
                      <a:pt x="45" y="56"/>
                    </a:cubicBezTo>
                    <a:cubicBezTo>
                      <a:pt x="39" y="60"/>
                      <a:pt x="35" y="64"/>
                      <a:pt x="30" y="67"/>
                    </a:cubicBezTo>
                    <a:cubicBezTo>
                      <a:pt x="28" y="69"/>
                      <a:pt x="25" y="71"/>
                      <a:pt x="23" y="72"/>
                    </a:cubicBezTo>
                    <a:cubicBezTo>
                      <a:pt x="22" y="73"/>
                      <a:pt x="21" y="73"/>
                      <a:pt x="20" y="74"/>
                    </a:cubicBezTo>
                    <a:cubicBezTo>
                      <a:pt x="20" y="74"/>
                      <a:pt x="20" y="74"/>
                      <a:pt x="20" y="75"/>
                    </a:cubicBezTo>
                    <a:cubicBezTo>
                      <a:pt x="23" y="73"/>
                      <a:pt x="27" y="71"/>
                      <a:pt x="30" y="69"/>
                    </a:cubicBezTo>
                    <a:cubicBezTo>
                      <a:pt x="30" y="69"/>
                      <a:pt x="31" y="69"/>
                      <a:pt x="31" y="69"/>
                    </a:cubicBezTo>
                    <a:cubicBezTo>
                      <a:pt x="36" y="65"/>
                      <a:pt x="41" y="61"/>
                      <a:pt x="46" y="57"/>
                    </a:cubicBezTo>
                    <a:cubicBezTo>
                      <a:pt x="48" y="55"/>
                      <a:pt x="51" y="53"/>
                      <a:pt x="53" y="51"/>
                    </a:cubicBezTo>
                    <a:cubicBezTo>
                      <a:pt x="54" y="51"/>
                      <a:pt x="54" y="50"/>
                      <a:pt x="55" y="50"/>
                    </a:cubicBezTo>
                    <a:cubicBezTo>
                      <a:pt x="60" y="45"/>
                      <a:pt x="66" y="39"/>
                      <a:pt x="71" y="33"/>
                    </a:cubicBezTo>
                    <a:cubicBezTo>
                      <a:pt x="69" y="34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5"/>
                      <a:pt x="67" y="34"/>
                      <a:pt x="69" y="34"/>
                    </a:cubicBezTo>
                    <a:cubicBezTo>
                      <a:pt x="69" y="33"/>
                      <a:pt x="71" y="33"/>
                      <a:pt x="72" y="32"/>
                    </a:cubicBezTo>
                    <a:cubicBezTo>
                      <a:pt x="73" y="31"/>
                      <a:pt x="75" y="29"/>
                      <a:pt x="76" y="27"/>
                    </a:cubicBezTo>
                    <a:cubicBezTo>
                      <a:pt x="79" y="24"/>
                      <a:pt x="81" y="21"/>
                      <a:pt x="83" y="19"/>
                    </a:cubicBezTo>
                    <a:cubicBezTo>
                      <a:pt x="87" y="13"/>
                      <a:pt x="91" y="6"/>
                      <a:pt x="94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44">
                <a:extLst>
                  <a:ext uri="{FF2B5EF4-FFF2-40B4-BE49-F238E27FC236}">
                    <a16:creationId xmlns:a16="http://schemas.microsoft.com/office/drawing/2014/main" id="{2C0F6B4B-FB08-4F67-9DD5-0E8812D32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1551"/>
                <a:ext cx="16" cy="7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0 h 3"/>
                  <a:gd name="T4" fmla="*/ 2 w 7"/>
                  <a:gd name="T5" fmla="*/ 2 h 3"/>
                  <a:gd name="T6" fmla="*/ 0 w 7"/>
                  <a:gd name="T7" fmla="*/ 3 h 3"/>
                  <a:gd name="T8" fmla="*/ 0 w 7"/>
                  <a:gd name="T9" fmla="*/ 3 h 3"/>
                  <a:gd name="T10" fmla="*/ 4 w 7"/>
                  <a:gd name="T11" fmla="*/ 1 h 3"/>
                  <a:gd name="T12" fmla="*/ 6 w 7"/>
                  <a:gd name="T13" fmla="*/ 1 h 3"/>
                  <a:gd name="T14" fmla="*/ 7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1"/>
                      <a:pt x="2" y="1"/>
                      <a:pt x="2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0"/>
                      <a:pt x="6" y="0"/>
                      <a:pt x="7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45">
                <a:extLst>
                  <a:ext uri="{FF2B5EF4-FFF2-40B4-BE49-F238E27FC236}">
                    <a16:creationId xmlns:a16="http://schemas.microsoft.com/office/drawing/2014/main" id="{4ED1E49A-C154-4F14-B789-7D11EAE9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1604"/>
                <a:ext cx="23" cy="14"/>
              </a:xfrm>
              <a:custGeom>
                <a:avLst/>
                <a:gdLst>
                  <a:gd name="T0" fmla="*/ 1 w 10"/>
                  <a:gd name="T1" fmla="*/ 0 h 6"/>
                  <a:gd name="T2" fmla="*/ 0 w 10"/>
                  <a:gd name="T3" fmla="*/ 0 h 6"/>
                  <a:gd name="T4" fmla="*/ 7 w 10"/>
                  <a:gd name="T5" fmla="*/ 4 h 6"/>
                  <a:gd name="T6" fmla="*/ 9 w 10"/>
                  <a:gd name="T7" fmla="*/ 6 h 6"/>
                  <a:gd name="T8" fmla="*/ 10 w 10"/>
                  <a:gd name="T9" fmla="*/ 6 h 6"/>
                  <a:gd name="T10" fmla="*/ 7 w 10"/>
                  <a:gd name="T11" fmla="*/ 3 h 6"/>
                  <a:gd name="T12" fmla="*/ 1 w 1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" y="1"/>
                      <a:pt x="6" y="2"/>
                      <a:pt x="7" y="4"/>
                    </a:cubicBezTo>
                    <a:cubicBezTo>
                      <a:pt x="9" y="5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9" y="5"/>
                      <a:pt x="7" y="3"/>
                    </a:cubicBezTo>
                    <a:cubicBezTo>
                      <a:pt x="6" y="2"/>
                      <a:pt x="4" y="1"/>
                      <a:pt x="1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46">
                <a:extLst>
                  <a:ext uri="{FF2B5EF4-FFF2-40B4-BE49-F238E27FC236}">
                    <a16:creationId xmlns:a16="http://schemas.microsoft.com/office/drawing/2014/main" id="{D981DBD4-20DC-42A9-B904-2E70922F0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1" y="1645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47">
                <a:extLst>
                  <a:ext uri="{FF2B5EF4-FFF2-40B4-BE49-F238E27FC236}">
                    <a16:creationId xmlns:a16="http://schemas.microsoft.com/office/drawing/2014/main" id="{ECA3036F-36A4-43F0-9ABA-488CF92B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1200"/>
                <a:ext cx="7" cy="23"/>
              </a:xfrm>
              <a:custGeom>
                <a:avLst/>
                <a:gdLst>
                  <a:gd name="T0" fmla="*/ 2 w 3"/>
                  <a:gd name="T1" fmla="*/ 0 h 10"/>
                  <a:gd name="T2" fmla="*/ 0 w 3"/>
                  <a:gd name="T3" fmla="*/ 3 h 10"/>
                  <a:gd name="T4" fmla="*/ 3 w 3"/>
                  <a:gd name="T5" fmla="*/ 10 h 10"/>
                  <a:gd name="T6" fmla="*/ 3 w 3"/>
                  <a:gd name="T7" fmla="*/ 5 h 10"/>
                  <a:gd name="T8" fmla="*/ 2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8"/>
                      <a:pt x="3" y="10"/>
                    </a:cubicBezTo>
                    <a:cubicBezTo>
                      <a:pt x="3" y="8"/>
                      <a:pt x="3" y="6"/>
                      <a:pt x="3" y="5"/>
                    </a:cubicBezTo>
                    <a:cubicBezTo>
                      <a:pt x="3" y="3"/>
                      <a:pt x="2" y="1"/>
                      <a:pt x="2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8">
                <a:extLst>
                  <a:ext uri="{FF2B5EF4-FFF2-40B4-BE49-F238E27FC236}">
                    <a16:creationId xmlns:a16="http://schemas.microsoft.com/office/drawing/2014/main" id="{C062B85D-D74D-480C-8456-D613B1B1D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" y="1198"/>
                <a:ext cx="2" cy="13"/>
              </a:xfrm>
              <a:custGeom>
                <a:avLst/>
                <a:gdLst>
                  <a:gd name="T0" fmla="*/ 1 w 1"/>
                  <a:gd name="T1" fmla="*/ 0 h 6"/>
                  <a:gd name="T2" fmla="*/ 0 w 1"/>
                  <a:gd name="T3" fmla="*/ 1 h 6"/>
                  <a:gd name="T4" fmla="*/ 1 w 1"/>
                  <a:gd name="T5" fmla="*/ 6 h 6"/>
                  <a:gd name="T6" fmla="*/ 1 w 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4"/>
                      <a:pt x="1" y="6"/>
                    </a:cubicBezTo>
                    <a:cubicBezTo>
                      <a:pt x="1" y="4"/>
                      <a:pt x="1" y="2"/>
                      <a:pt x="1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9">
                <a:extLst>
                  <a:ext uri="{FF2B5EF4-FFF2-40B4-BE49-F238E27FC236}">
                    <a16:creationId xmlns:a16="http://schemas.microsoft.com/office/drawing/2014/main" id="{E6690B6A-E117-48BF-8D2C-90516AF6DE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1" y="1401"/>
                <a:ext cx="23" cy="173"/>
              </a:xfrm>
              <a:custGeom>
                <a:avLst/>
                <a:gdLst>
                  <a:gd name="T0" fmla="*/ 4 w 10"/>
                  <a:gd name="T1" fmla="*/ 44 h 75"/>
                  <a:gd name="T2" fmla="*/ 0 w 10"/>
                  <a:gd name="T3" fmla="*/ 75 h 75"/>
                  <a:gd name="T4" fmla="*/ 4 w 10"/>
                  <a:gd name="T5" fmla="*/ 49 h 75"/>
                  <a:gd name="T6" fmla="*/ 4 w 10"/>
                  <a:gd name="T7" fmla="*/ 45 h 75"/>
                  <a:gd name="T8" fmla="*/ 4 w 10"/>
                  <a:gd name="T9" fmla="*/ 44 h 75"/>
                  <a:gd name="T10" fmla="*/ 10 w 10"/>
                  <a:gd name="T11" fmla="*/ 0 h 75"/>
                  <a:gd name="T12" fmla="*/ 5 w 10"/>
                  <a:gd name="T13" fmla="*/ 42 h 75"/>
                  <a:gd name="T14" fmla="*/ 5 w 10"/>
                  <a:gd name="T15" fmla="*/ 43 h 75"/>
                  <a:gd name="T16" fmla="*/ 10 w 10"/>
                  <a:gd name="T17" fmla="*/ 0 h 75"/>
                  <a:gd name="T18" fmla="*/ 10 w 10"/>
                  <a:gd name="T1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75">
                    <a:moveTo>
                      <a:pt x="4" y="44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1" y="67"/>
                      <a:pt x="2" y="58"/>
                      <a:pt x="4" y="49"/>
                    </a:cubicBezTo>
                    <a:cubicBezTo>
                      <a:pt x="4" y="48"/>
                      <a:pt x="4" y="46"/>
                      <a:pt x="4" y="45"/>
                    </a:cubicBezTo>
                    <a:cubicBezTo>
                      <a:pt x="4" y="45"/>
                      <a:pt x="4" y="44"/>
                      <a:pt x="4" y="44"/>
                    </a:cubicBezTo>
                    <a:moveTo>
                      <a:pt x="10" y="0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28"/>
                      <a:pt x="10" y="4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0">
                <a:extLst>
                  <a:ext uri="{FF2B5EF4-FFF2-40B4-BE49-F238E27FC236}">
                    <a16:creationId xmlns:a16="http://schemas.microsoft.com/office/drawing/2014/main" id="{AA8EE79E-9512-4449-B676-92B7B0D26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97" y="1223"/>
                <a:ext cx="67" cy="399"/>
              </a:xfrm>
              <a:custGeom>
                <a:avLst/>
                <a:gdLst>
                  <a:gd name="T0" fmla="*/ 9 w 29"/>
                  <a:gd name="T1" fmla="*/ 97 h 173"/>
                  <a:gd name="T2" fmla="*/ 4 w 29"/>
                  <a:gd name="T3" fmla="*/ 119 h 173"/>
                  <a:gd name="T4" fmla="*/ 0 w 29"/>
                  <a:gd name="T5" fmla="*/ 147 h 173"/>
                  <a:gd name="T6" fmla="*/ 13 w 29"/>
                  <a:gd name="T7" fmla="*/ 173 h 173"/>
                  <a:gd name="T8" fmla="*/ 19 w 29"/>
                  <a:gd name="T9" fmla="*/ 152 h 173"/>
                  <a:gd name="T10" fmla="*/ 23 w 29"/>
                  <a:gd name="T11" fmla="*/ 121 h 173"/>
                  <a:gd name="T12" fmla="*/ 18 w 29"/>
                  <a:gd name="T13" fmla="*/ 110 h 173"/>
                  <a:gd name="T14" fmla="*/ 9 w 29"/>
                  <a:gd name="T15" fmla="*/ 97 h 173"/>
                  <a:gd name="T16" fmla="*/ 21 w 29"/>
                  <a:gd name="T17" fmla="*/ 31 h 173"/>
                  <a:gd name="T18" fmla="*/ 19 w 29"/>
                  <a:gd name="T19" fmla="*/ 34 h 173"/>
                  <a:gd name="T20" fmla="*/ 15 w 29"/>
                  <a:gd name="T21" fmla="*/ 36 h 173"/>
                  <a:gd name="T22" fmla="*/ 9 w 29"/>
                  <a:gd name="T23" fmla="*/ 95 h 173"/>
                  <a:gd name="T24" fmla="*/ 19 w 29"/>
                  <a:gd name="T25" fmla="*/ 109 h 173"/>
                  <a:gd name="T26" fmla="*/ 24 w 29"/>
                  <a:gd name="T27" fmla="*/ 119 h 173"/>
                  <a:gd name="T28" fmla="*/ 29 w 29"/>
                  <a:gd name="T29" fmla="*/ 77 h 173"/>
                  <a:gd name="T30" fmla="*/ 22 w 29"/>
                  <a:gd name="T31" fmla="*/ 38 h 173"/>
                  <a:gd name="T32" fmla="*/ 21 w 29"/>
                  <a:gd name="T33" fmla="*/ 31 h 173"/>
                  <a:gd name="T34" fmla="*/ 21 w 29"/>
                  <a:gd name="T35" fmla="*/ 18 h 173"/>
                  <a:gd name="T36" fmla="*/ 23 w 29"/>
                  <a:gd name="T37" fmla="*/ 28 h 173"/>
                  <a:gd name="T38" fmla="*/ 23 w 29"/>
                  <a:gd name="T39" fmla="*/ 28 h 173"/>
                  <a:gd name="T40" fmla="*/ 23 w 29"/>
                  <a:gd name="T41" fmla="*/ 28 h 173"/>
                  <a:gd name="T42" fmla="*/ 23 w 29"/>
                  <a:gd name="T43" fmla="*/ 28 h 173"/>
                  <a:gd name="T44" fmla="*/ 24 w 29"/>
                  <a:gd name="T45" fmla="*/ 37 h 173"/>
                  <a:gd name="T46" fmla="*/ 29 w 29"/>
                  <a:gd name="T47" fmla="*/ 65 h 173"/>
                  <a:gd name="T48" fmla="*/ 21 w 29"/>
                  <a:gd name="T49" fmla="*/ 18 h 173"/>
                  <a:gd name="T50" fmla="*/ 14 w 29"/>
                  <a:gd name="T51" fmla="*/ 0 h 173"/>
                  <a:gd name="T52" fmla="*/ 15 w 29"/>
                  <a:gd name="T53" fmla="*/ 35 h 173"/>
                  <a:gd name="T54" fmla="*/ 18 w 29"/>
                  <a:gd name="T55" fmla="*/ 33 h 173"/>
                  <a:gd name="T56" fmla="*/ 21 w 29"/>
                  <a:gd name="T57" fmla="*/ 30 h 173"/>
                  <a:gd name="T58" fmla="*/ 16 w 29"/>
                  <a:gd name="T59" fmla="*/ 4 h 173"/>
                  <a:gd name="T60" fmla="*/ 14 w 29"/>
                  <a:gd name="T6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173">
                    <a:moveTo>
                      <a:pt x="9" y="97"/>
                    </a:moveTo>
                    <a:cubicBezTo>
                      <a:pt x="8" y="105"/>
                      <a:pt x="6" y="112"/>
                      <a:pt x="4" y="119"/>
                    </a:cubicBezTo>
                    <a:cubicBezTo>
                      <a:pt x="2" y="129"/>
                      <a:pt x="0" y="138"/>
                      <a:pt x="0" y="147"/>
                    </a:cubicBezTo>
                    <a:cubicBezTo>
                      <a:pt x="0" y="156"/>
                      <a:pt x="6" y="167"/>
                      <a:pt x="13" y="173"/>
                    </a:cubicBezTo>
                    <a:cubicBezTo>
                      <a:pt x="16" y="166"/>
                      <a:pt x="18" y="159"/>
                      <a:pt x="19" y="152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22" y="119"/>
                      <a:pt x="21" y="115"/>
                      <a:pt x="18" y="110"/>
                    </a:cubicBezTo>
                    <a:cubicBezTo>
                      <a:pt x="16" y="106"/>
                      <a:pt x="13" y="102"/>
                      <a:pt x="9" y="97"/>
                    </a:cubicBezTo>
                    <a:moveTo>
                      <a:pt x="21" y="31"/>
                    </a:moveTo>
                    <a:cubicBezTo>
                      <a:pt x="20" y="32"/>
                      <a:pt x="20" y="33"/>
                      <a:pt x="19" y="34"/>
                    </a:cubicBezTo>
                    <a:cubicBezTo>
                      <a:pt x="18" y="35"/>
                      <a:pt x="16" y="35"/>
                      <a:pt x="15" y="36"/>
                    </a:cubicBezTo>
                    <a:cubicBezTo>
                      <a:pt x="15" y="56"/>
                      <a:pt x="13" y="75"/>
                      <a:pt x="9" y="95"/>
                    </a:cubicBezTo>
                    <a:cubicBezTo>
                      <a:pt x="14" y="100"/>
                      <a:pt x="17" y="105"/>
                      <a:pt x="19" y="109"/>
                    </a:cubicBezTo>
                    <a:cubicBezTo>
                      <a:pt x="21" y="113"/>
                      <a:pt x="23" y="117"/>
                      <a:pt x="24" y="119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7" y="65"/>
                      <a:pt x="25" y="51"/>
                      <a:pt x="22" y="38"/>
                    </a:cubicBezTo>
                    <a:cubicBezTo>
                      <a:pt x="22" y="35"/>
                      <a:pt x="22" y="33"/>
                      <a:pt x="21" y="31"/>
                    </a:cubicBezTo>
                    <a:moveTo>
                      <a:pt x="21" y="18"/>
                    </a:moveTo>
                    <a:cubicBezTo>
                      <a:pt x="21" y="21"/>
                      <a:pt x="22" y="25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31"/>
                      <a:pt x="24" y="34"/>
                      <a:pt x="24" y="37"/>
                    </a:cubicBezTo>
                    <a:cubicBezTo>
                      <a:pt x="26" y="47"/>
                      <a:pt x="28" y="56"/>
                      <a:pt x="29" y="65"/>
                    </a:cubicBezTo>
                    <a:cubicBezTo>
                      <a:pt x="29" y="48"/>
                      <a:pt x="25" y="33"/>
                      <a:pt x="21" y="18"/>
                    </a:cubicBezTo>
                    <a:moveTo>
                      <a:pt x="14" y="0"/>
                    </a:moveTo>
                    <a:cubicBezTo>
                      <a:pt x="15" y="12"/>
                      <a:pt x="15" y="23"/>
                      <a:pt x="15" y="35"/>
                    </a:cubicBezTo>
                    <a:cubicBezTo>
                      <a:pt x="16" y="34"/>
                      <a:pt x="17" y="34"/>
                      <a:pt x="18" y="33"/>
                    </a:cubicBezTo>
                    <a:cubicBezTo>
                      <a:pt x="19" y="32"/>
                      <a:pt x="20" y="31"/>
                      <a:pt x="21" y="30"/>
                    </a:cubicBezTo>
                    <a:cubicBezTo>
                      <a:pt x="19" y="21"/>
                      <a:pt x="18" y="13"/>
                      <a:pt x="16" y="4"/>
                    </a:cubicBezTo>
                    <a:cubicBezTo>
                      <a:pt x="15" y="3"/>
                      <a:pt x="15" y="2"/>
                      <a:pt x="14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51">
                <a:extLst>
                  <a:ext uri="{FF2B5EF4-FFF2-40B4-BE49-F238E27FC236}">
                    <a16:creationId xmlns:a16="http://schemas.microsoft.com/office/drawing/2014/main" id="{60DBA6CA-5F1A-4D1F-B301-E062025A12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4" y="1232"/>
                <a:ext cx="32" cy="169"/>
              </a:xfrm>
              <a:custGeom>
                <a:avLst/>
                <a:gdLst>
                  <a:gd name="T0" fmla="*/ 7 w 14"/>
                  <a:gd name="T1" fmla="*/ 24 h 73"/>
                  <a:gd name="T2" fmla="*/ 6 w 14"/>
                  <a:gd name="T3" fmla="*/ 25 h 73"/>
                  <a:gd name="T4" fmla="*/ 5 w 14"/>
                  <a:gd name="T5" fmla="*/ 27 h 73"/>
                  <a:gd name="T6" fmla="*/ 6 w 14"/>
                  <a:gd name="T7" fmla="*/ 34 h 73"/>
                  <a:gd name="T8" fmla="*/ 13 w 14"/>
                  <a:gd name="T9" fmla="*/ 73 h 73"/>
                  <a:gd name="T10" fmla="*/ 13 w 14"/>
                  <a:gd name="T11" fmla="*/ 73 h 73"/>
                  <a:gd name="T12" fmla="*/ 13 w 14"/>
                  <a:gd name="T13" fmla="*/ 72 h 73"/>
                  <a:gd name="T14" fmla="*/ 13 w 14"/>
                  <a:gd name="T15" fmla="*/ 61 h 73"/>
                  <a:gd name="T16" fmla="*/ 8 w 14"/>
                  <a:gd name="T17" fmla="*/ 33 h 73"/>
                  <a:gd name="T18" fmla="*/ 7 w 14"/>
                  <a:gd name="T19" fmla="*/ 24 h 73"/>
                  <a:gd name="T20" fmla="*/ 0 w 14"/>
                  <a:gd name="T21" fmla="*/ 0 h 73"/>
                  <a:gd name="T22" fmla="*/ 5 w 14"/>
                  <a:gd name="T23" fmla="*/ 26 h 73"/>
                  <a:gd name="T24" fmla="*/ 7 w 14"/>
                  <a:gd name="T25" fmla="*/ 24 h 73"/>
                  <a:gd name="T26" fmla="*/ 5 w 14"/>
                  <a:gd name="T27" fmla="*/ 14 h 73"/>
                  <a:gd name="T28" fmla="*/ 0 w 14"/>
                  <a:gd name="T2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73">
                    <a:moveTo>
                      <a:pt x="7" y="24"/>
                    </a:moveTo>
                    <a:cubicBezTo>
                      <a:pt x="7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5" y="27"/>
                    </a:cubicBezTo>
                    <a:cubicBezTo>
                      <a:pt x="6" y="29"/>
                      <a:pt x="6" y="31"/>
                      <a:pt x="6" y="34"/>
                    </a:cubicBezTo>
                    <a:cubicBezTo>
                      <a:pt x="9" y="47"/>
                      <a:pt x="11" y="61"/>
                      <a:pt x="13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3" y="73"/>
                      <a:pt x="13" y="72"/>
                      <a:pt x="13" y="72"/>
                    </a:cubicBezTo>
                    <a:cubicBezTo>
                      <a:pt x="14" y="68"/>
                      <a:pt x="14" y="65"/>
                      <a:pt x="13" y="61"/>
                    </a:cubicBezTo>
                    <a:cubicBezTo>
                      <a:pt x="12" y="52"/>
                      <a:pt x="10" y="43"/>
                      <a:pt x="8" y="33"/>
                    </a:cubicBezTo>
                    <a:cubicBezTo>
                      <a:pt x="8" y="30"/>
                      <a:pt x="7" y="27"/>
                      <a:pt x="7" y="24"/>
                    </a:cubicBezTo>
                    <a:moveTo>
                      <a:pt x="0" y="0"/>
                    </a:moveTo>
                    <a:cubicBezTo>
                      <a:pt x="2" y="9"/>
                      <a:pt x="3" y="17"/>
                      <a:pt x="5" y="26"/>
                    </a:cubicBezTo>
                    <a:cubicBezTo>
                      <a:pt x="6" y="25"/>
                      <a:pt x="6" y="24"/>
                      <a:pt x="7" y="24"/>
                    </a:cubicBezTo>
                    <a:cubicBezTo>
                      <a:pt x="6" y="21"/>
                      <a:pt x="5" y="17"/>
                      <a:pt x="5" y="14"/>
                    </a:cubicBezTo>
                    <a:cubicBezTo>
                      <a:pt x="3" y="9"/>
                      <a:pt x="2" y="5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52">
                <a:extLst>
                  <a:ext uri="{FF2B5EF4-FFF2-40B4-BE49-F238E27FC236}">
                    <a16:creationId xmlns:a16="http://schemas.microsoft.com/office/drawing/2014/main" id="{A0A123D2-0F62-4CA1-80DE-DCDE7FAED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" y="1288"/>
                <a:ext cx="19" cy="1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0 h 8"/>
                  <a:gd name="T4" fmla="*/ 6 w 8"/>
                  <a:gd name="T5" fmla="*/ 2 h 8"/>
                  <a:gd name="T6" fmla="*/ 3 w 8"/>
                  <a:gd name="T7" fmla="*/ 5 h 8"/>
                  <a:gd name="T8" fmla="*/ 0 w 8"/>
                  <a:gd name="T9" fmla="*/ 7 h 8"/>
                  <a:gd name="T10" fmla="*/ 0 w 8"/>
                  <a:gd name="T11" fmla="*/ 8 h 8"/>
                  <a:gd name="T12" fmla="*/ 4 w 8"/>
                  <a:gd name="T13" fmla="*/ 6 h 8"/>
                  <a:gd name="T14" fmla="*/ 6 w 8"/>
                  <a:gd name="T15" fmla="*/ 3 h 8"/>
                  <a:gd name="T16" fmla="*/ 7 w 8"/>
                  <a:gd name="T17" fmla="*/ 1 h 8"/>
                  <a:gd name="T18" fmla="*/ 8 w 8"/>
                  <a:gd name="T19" fmla="*/ 0 h 8"/>
                  <a:gd name="T20" fmla="*/ 8 w 8"/>
                  <a:gd name="T21" fmla="*/ 0 h 8"/>
                  <a:gd name="T22" fmla="*/ 8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6" y="2"/>
                    </a:cubicBezTo>
                    <a:cubicBezTo>
                      <a:pt x="5" y="3"/>
                      <a:pt x="4" y="4"/>
                      <a:pt x="3" y="5"/>
                    </a:cubicBezTo>
                    <a:cubicBezTo>
                      <a:pt x="2" y="6"/>
                      <a:pt x="1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1" y="7"/>
                      <a:pt x="3" y="7"/>
                      <a:pt x="4" y="6"/>
                    </a:cubicBezTo>
                    <a:cubicBezTo>
                      <a:pt x="5" y="5"/>
                      <a:pt x="5" y="4"/>
                      <a:pt x="6" y="3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53">
                <a:extLst>
                  <a:ext uri="{FF2B5EF4-FFF2-40B4-BE49-F238E27FC236}">
                    <a16:creationId xmlns:a16="http://schemas.microsoft.com/office/drawing/2014/main" id="{10E75034-173B-40D7-86B7-5A898EF77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8" y="1442"/>
                <a:ext cx="34" cy="63"/>
              </a:xfrm>
              <a:custGeom>
                <a:avLst/>
                <a:gdLst>
                  <a:gd name="T0" fmla="*/ 0 w 15"/>
                  <a:gd name="T1" fmla="*/ 0 h 27"/>
                  <a:gd name="T2" fmla="*/ 0 w 15"/>
                  <a:gd name="T3" fmla="*/ 2 h 27"/>
                  <a:gd name="T4" fmla="*/ 9 w 15"/>
                  <a:gd name="T5" fmla="*/ 15 h 27"/>
                  <a:gd name="T6" fmla="*/ 14 w 15"/>
                  <a:gd name="T7" fmla="*/ 26 h 27"/>
                  <a:gd name="T8" fmla="*/ 14 w 15"/>
                  <a:gd name="T9" fmla="*/ 27 h 27"/>
                  <a:gd name="T10" fmla="*/ 15 w 15"/>
                  <a:gd name="T11" fmla="*/ 25 h 27"/>
                  <a:gd name="T12" fmla="*/ 15 w 15"/>
                  <a:gd name="T13" fmla="*/ 24 h 27"/>
                  <a:gd name="T14" fmla="*/ 10 w 15"/>
                  <a:gd name="T15" fmla="*/ 14 h 27"/>
                  <a:gd name="T16" fmla="*/ 0 w 15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7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4" y="7"/>
                      <a:pt x="7" y="11"/>
                      <a:pt x="9" y="15"/>
                    </a:cubicBezTo>
                    <a:cubicBezTo>
                      <a:pt x="12" y="20"/>
                      <a:pt x="13" y="24"/>
                      <a:pt x="14" y="26"/>
                    </a:cubicBezTo>
                    <a:cubicBezTo>
                      <a:pt x="14" y="26"/>
                      <a:pt x="14" y="27"/>
                      <a:pt x="14" y="27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4" y="22"/>
                      <a:pt x="12" y="18"/>
                      <a:pt x="10" y="14"/>
                    </a:cubicBezTo>
                    <a:cubicBezTo>
                      <a:pt x="8" y="10"/>
                      <a:pt x="5" y="5"/>
                      <a:pt x="0" y="0"/>
                    </a:cubicBezTo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54">
                <a:extLst>
                  <a:ext uri="{FF2B5EF4-FFF2-40B4-BE49-F238E27FC236}">
                    <a16:creationId xmlns:a16="http://schemas.microsoft.com/office/drawing/2014/main" id="{9FDF0E53-9051-40E9-A6F7-B2819F4688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8" y="893"/>
                <a:ext cx="16" cy="48"/>
              </a:xfrm>
              <a:custGeom>
                <a:avLst/>
                <a:gdLst>
                  <a:gd name="T0" fmla="*/ 2 w 7"/>
                  <a:gd name="T1" fmla="*/ 0 h 21"/>
                  <a:gd name="T2" fmla="*/ 3 w 7"/>
                  <a:gd name="T3" fmla="*/ 4 h 21"/>
                  <a:gd name="T4" fmla="*/ 2 w 7"/>
                  <a:gd name="T5" fmla="*/ 0 h 21"/>
                  <a:gd name="T6" fmla="*/ 2 w 7"/>
                  <a:gd name="T7" fmla="*/ 0 h 21"/>
                  <a:gd name="T8" fmla="*/ 0 w 7"/>
                  <a:gd name="T9" fmla="*/ 0 h 21"/>
                  <a:gd name="T10" fmla="*/ 7 w 7"/>
                  <a:gd name="T11" fmla="*/ 21 h 21"/>
                  <a:gd name="T12" fmla="*/ 6 w 7"/>
                  <a:gd name="T13" fmla="*/ 18 h 21"/>
                  <a:gd name="T14" fmla="*/ 6 w 7"/>
                  <a:gd name="T15" fmla="*/ 17 h 21"/>
                  <a:gd name="T16" fmla="*/ 1 w 7"/>
                  <a:gd name="T17" fmla="*/ 0 h 21"/>
                  <a:gd name="T18" fmla="*/ 0 w 7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1">
                    <a:moveTo>
                      <a:pt x="2" y="0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2" y="3"/>
                      <a:pt x="2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0" y="0"/>
                    </a:moveTo>
                    <a:cubicBezTo>
                      <a:pt x="2" y="7"/>
                      <a:pt x="4" y="14"/>
                      <a:pt x="7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6" y="18"/>
                      <a:pt x="6" y="17"/>
                      <a:pt x="6" y="17"/>
                    </a:cubicBezTo>
                    <a:cubicBezTo>
                      <a:pt x="3" y="10"/>
                      <a:pt x="2" y="4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55">
                <a:extLst>
                  <a:ext uri="{FF2B5EF4-FFF2-40B4-BE49-F238E27FC236}">
                    <a16:creationId xmlns:a16="http://schemas.microsoft.com/office/drawing/2014/main" id="{BC2D7C8A-4C08-4642-AB8E-894A74806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893"/>
                <a:ext cx="11" cy="42"/>
              </a:xfrm>
              <a:custGeom>
                <a:avLst/>
                <a:gdLst>
                  <a:gd name="T0" fmla="*/ 0 w 5"/>
                  <a:gd name="T1" fmla="*/ 0 h 18"/>
                  <a:gd name="T2" fmla="*/ 5 w 5"/>
                  <a:gd name="T3" fmla="*/ 17 h 18"/>
                  <a:gd name="T4" fmla="*/ 5 w 5"/>
                  <a:gd name="T5" fmla="*/ 18 h 18"/>
                  <a:gd name="T6" fmla="*/ 2 w 5"/>
                  <a:gd name="T7" fmla="*/ 4 h 18"/>
                  <a:gd name="T8" fmla="*/ 1 w 5"/>
                  <a:gd name="T9" fmla="*/ 0 h 18"/>
                  <a:gd name="T10" fmla="*/ 0 w 5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8">
                    <a:moveTo>
                      <a:pt x="0" y="0"/>
                    </a:moveTo>
                    <a:cubicBezTo>
                      <a:pt x="1" y="4"/>
                      <a:pt x="2" y="10"/>
                      <a:pt x="5" y="17"/>
                    </a:cubicBezTo>
                    <a:cubicBezTo>
                      <a:pt x="5" y="17"/>
                      <a:pt x="5" y="18"/>
                      <a:pt x="5" y="18"/>
                    </a:cubicBezTo>
                    <a:cubicBezTo>
                      <a:pt x="4" y="13"/>
                      <a:pt x="3" y="9"/>
                      <a:pt x="2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56">
                <a:extLst>
                  <a:ext uri="{FF2B5EF4-FFF2-40B4-BE49-F238E27FC236}">
                    <a16:creationId xmlns:a16="http://schemas.microsoft.com/office/drawing/2014/main" id="{836C9BF2-4040-4BD6-B4B3-02561F004A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4" y="893"/>
                <a:ext cx="332" cy="235"/>
              </a:xfrm>
              <a:custGeom>
                <a:avLst/>
                <a:gdLst>
                  <a:gd name="T0" fmla="*/ 49 w 144"/>
                  <a:gd name="T1" fmla="*/ 79 h 102"/>
                  <a:gd name="T2" fmla="*/ 49 w 144"/>
                  <a:gd name="T3" fmla="*/ 80 h 102"/>
                  <a:gd name="T4" fmla="*/ 49 w 144"/>
                  <a:gd name="T5" fmla="*/ 80 h 102"/>
                  <a:gd name="T6" fmla="*/ 49 w 144"/>
                  <a:gd name="T7" fmla="*/ 79 h 102"/>
                  <a:gd name="T8" fmla="*/ 139 w 144"/>
                  <a:gd name="T9" fmla="*/ 0 h 102"/>
                  <a:gd name="T10" fmla="*/ 137 w 144"/>
                  <a:gd name="T11" fmla="*/ 1 h 102"/>
                  <a:gd name="T12" fmla="*/ 136 w 144"/>
                  <a:gd name="T13" fmla="*/ 2 h 102"/>
                  <a:gd name="T14" fmla="*/ 134 w 144"/>
                  <a:gd name="T15" fmla="*/ 21 h 102"/>
                  <a:gd name="T16" fmla="*/ 129 w 144"/>
                  <a:gd name="T17" fmla="*/ 41 h 102"/>
                  <a:gd name="T18" fmla="*/ 125 w 144"/>
                  <a:gd name="T19" fmla="*/ 60 h 102"/>
                  <a:gd name="T20" fmla="*/ 125 w 144"/>
                  <a:gd name="T21" fmla="*/ 61 h 102"/>
                  <a:gd name="T22" fmla="*/ 124 w 144"/>
                  <a:gd name="T23" fmla="*/ 61 h 102"/>
                  <a:gd name="T24" fmla="*/ 118 w 144"/>
                  <a:gd name="T25" fmla="*/ 63 h 102"/>
                  <a:gd name="T26" fmla="*/ 117 w 144"/>
                  <a:gd name="T27" fmla="*/ 63 h 102"/>
                  <a:gd name="T28" fmla="*/ 111 w 144"/>
                  <a:gd name="T29" fmla="*/ 62 h 102"/>
                  <a:gd name="T30" fmla="*/ 105 w 144"/>
                  <a:gd name="T31" fmla="*/ 61 h 102"/>
                  <a:gd name="T32" fmla="*/ 100 w 144"/>
                  <a:gd name="T33" fmla="*/ 58 h 102"/>
                  <a:gd name="T34" fmla="*/ 96 w 144"/>
                  <a:gd name="T35" fmla="*/ 52 h 102"/>
                  <a:gd name="T36" fmla="*/ 92 w 144"/>
                  <a:gd name="T37" fmla="*/ 48 h 102"/>
                  <a:gd name="T38" fmla="*/ 92 w 144"/>
                  <a:gd name="T39" fmla="*/ 47 h 102"/>
                  <a:gd name="T40" fmla="*/ 87 w 144"/>
                  <a:gd name="T41" fmla="*/ 44 h 102"/>
                  <a:gd name="T42" fmla="*/ 76 w 144"/>
                  <a:gd name="T43" fmla="*/ 40 h 102"/>
                  <a:gd name="T44" fmla="*/ 76 w 144"/>
                  <a:gd name="T45" fmla="*/ 40 h 102"/>
                  <a:gd name="T46" fmla="*/ 72 w 144"/>
                  <a:gd name="T47" fmla="*/ 41 h 102"/>
                  <a:gd name="T48" fmla="*/ 72 w 144"/>
                  <a:gd name="T49" fmla="*/ 41 h 102"/>
                  <a:gd name="T50" fmla="*/ 72 w 144"/>
                  <a:gd name="T51" fmla="*/ 41 h 102"/>
                  <a:gd name="T52" fmla="*/ 72 w 144"/>
                  <a:gd name="T53" fmla="*/ 41 h 102"/>
                  <a:gd name="T54" fmla="*/ 72 w 144"/>
                  <a:gd name="T55" fmla="*/ 41 h 102"/>
                  <a:gd name="T56" fmla="*/ 73 w 144"/>
                  <a:gd name="T57" fmla="*/ 40 h 102"/>
                  <a:gd name="T58" fmla="*/ 65 w 144"/>
                  <a:gd name="T59" fmla="*/ 41 h 102"/>
                  <a:gd name="T60" fmla="*/ 67 w 144"/>
                  <a:gd name="T61" fmla="*/ 41 h 102"/>
                  <a:gd name="T62" fmla="*/ 63 w 144"/>
                  <a:gd name="T63" fmla="*/ 41 h 102"/>
                  <a:gd name="T64" fmla="*/ 53 w 144"/>
                  <a:gd name="T65" fmla="*/ 46 h 102"/>
                  <a:gd name="T66" fmla="*/ 48 w 144"/>
                  <a:gd name="T67" fmla="*/ 61 h 102"/>
                  <a:gd name="T68" fmla="*/ 53 w 144"/>
                  <a:gd name="T69" fmla="*/ 82 h 102"/>
                  <a:gd name="T70" fmla="*/ 54 w 144"/>
                  <a:gd name="T71" fmla="*/ 86 h 102"/>
                  <a:gd name="T72" fmla="*/ 51 w 144"/>
                  <a:gd name="T73" fmla="*/ 83 h 102"/>
                  <a:gd name="T74" fmla="*/ 30 w 144"/>
                  <a:gd name="T75" fmla="*/ 65 h 102"/>
                  <a:gd name="T76" fmla="*/ 16 w 144"/>
                  <a:gd name="T77" fmla="*/ 47 h 102"/>
                  <a:gd name="T78" fmla="*/ 0 w 144"/>
                  <a:gd name="T79" fmla="*/ 21 h 102"/>
                  <a:gd name="T80" fmla="*/ 40 w 144"/>
                  <a:gd name="T81" fmla="*/ 85 h 102"/>
                  <a:gd name="T82" fmla="*/ 71 w 144"/>
                  <a:gd name="T83" fmla="*/ 102 h 102"/>
                  <a:gd name="T84" fmla="*/ 72 w 144"/>
                  <a:gd name="T85" fmla="*/ 102 h 102"/>
                  <a:gd name="T86" fmla="*/ 66 w 144"/>
                  <a:gd name="T87" fmla="*/ 54 h 102"/>
                  <a:gd name="T88" fmla="*/ 70 w 144"/>
                  <a:gd name="T89" fmla="*/ 57 h 102"/>
                  <a:gd name="T90" fmla="*/ 68 w 144"/>
                  <a:gd name="T91" fmla="*/ 51 h 102"/>
                  <a:gd name="T92" fmla="*/ 67 w 144"/>
                  <a:gd name="T93" fmla="*/ 48 h 102"/>
                  <a:gd name="T94" fmla="*/ 67 w 144"/>
                  <a:gd name="T95" fmla="*/ 47 h 102"/>
                  <a:gd name="T96" fmla="*/ 67 w 144"/>
                  <a:gd name="T97" fmla="*/ 47 h 102"/>
                  <a:gd name="T98" fmla="*/ 67 w 144"/>
                  <a:gd name="T99" fmla="*/ 48 h 102"/>
                  <a:gd name="T100" fmla="*/ 69 w 144"/>
                  <a:gd name="T101" fmla="*/ 51 h 102"/>
                  <a:gd name="T102" fmla="*/ 71 w 144"/>
                  <a:gd name="T103" fmla="*/ 57 h 102"/>
                  <a:gd name="T104" fmla="*/ 99 w 144"/>
                  <a:gd name="T105" fmla="*/ 72 h 102"/>
                  <a:gd name="T106" fmla="*/ 125 w 144"/>
                  <a:gd name="T107" fmla="*/ 78 h 102"/>
                  <a:gd name="T108" fmla="*/ 136 w 144"/>
                  <a:gd name="T109" fmla="*/ 77 h 102"/>
                  <a:gd name="T110" fmla="*/ 144 w 144"/>
                  <a:gd name="T111" fmla="*/ 10 h 102"/>
                  <a:gd name="T112" fmla="*/ 143 w 144"/>
                  <a:gd name="T113" fmla="*/ 3 h 102"/>
                  <a:gd name="T114" fmla="*/ 139 w 144"/>
                  <a:gd name="T1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102">
                    <a:moveTo>
                      <a:pt x="49" y="79"/>
                    </a:moveTo>
                    <a:cubicBezTo>
                      <a:pt x="49" y="79"/>
                      <a:pt x="49" y="79"/>
                      <a:pt x="49" y="80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79"/>
                      <a:pt x="49" y="79"/>
                      <a:pt x="49" y="79"/>
                    </a:cubicBezTo>
                    <a:moveTo>
                      <a:pt x="139" y="0"/>
                    </a:moveTo>
                    <a:cubicBezTo>
                      <a:pt x="138" y="0"/>
                      <a:pt x="137" y="0"/>
                      <a:pt x="137" y="1"/>
                    </a:cubicBezTo>
                    <a:cubicBezTo>
                      <a:pt x="136" y="1"/>
                      <a:pt x="136" y="1"/>
                      <a:pt x="136" y="2"/>
                    </a:cubicBezTo>
                    <a:cubicBezTo>
                      <a:pt x="135" y="8"/>
                      <a:pt x="135" y="14"/>
                      <a:pt x="134" y="21"/>
                    </a:cubicBezTo>
                    <a:cubicBezTo>
                      <a:pt x="132" y="28"/>
                      <a:pt x="131" y="35"/>
                      <a:pt x="129" y="41"/>
                    </a:cubicBezTo>
                    <a:cubicBezTo>
                      <a:pt x="128" y="48"/>
                      <a:pt x="126" y="54"/>
                      <a:pt x="125" y="60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22" y="62"/>
                      <a:pt x="120" y="63"/>
                      <a:pt x="118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5" y="63"/>
                      <a:pt x="113" y="63"/>
                      <a:pt x="111" y="62"/>
                    </a:cubicBezTo>
                    <a:cubicBezTo>
                      <a:pt x="109" y="62"/>
                      <a:pt x="107" y="62"/>
                      <a:pt x="105" y="61"/>
                    </a:cubicBezTo>
                    <a:cubicBezTo>
                      <a:pt x="103" y="60"/>
                      <a:pt x="101" y="59"/>
                      <a:pt x="100" y="58"/>
                    </a:cubicBezTo>
                    <a:cubicBezTo>
                      <a:pt x="98" y="56"/>
                      <a:pt x="97" y="54"/>
                      <a:pt x="96" y="52"/>
                    </a:cubicBezTo>
                    <a:cubicBezTo>
                      <a:pt x="95" y="51"/>
                      <a:pt x="94" y="50"/>
                      <a:pt x="92" y="48"/>
                    </a:cubicBezTo>
                    <a:cubicBezTo>
                      <a:pt x="92" y="48"/>
                      <a:pt x="92" y="48"/>
                      <a:pt x="92" y="47"/>
                    </a:cubicBezTo>
                    <a:cubicBezTo>
                      <a:pt x="90" y="46"/>
                      <a:pt x="89" y="45"/>
                      <a:pt x="87" y="44"/>
                    </a:cubicBezTo>
                    <a:cubicBezTo>
                      <a:pt x="83" y="41"/>
                      <a:pt x="79" y="40"/>
                      <a:pt x="76" y="40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3" y="40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0" y="40"/>
                      <a:pt x="68" y="40"/>
                      <a:pt x="65" y="41"/>
                    </a:cubicBezTo>
                    <a:cubicBezTo>
                      <a:pt x="66" y="41"/>
                      <a:pt x="67" y="41"/>
                      <a:pt x="67" y="41"/>
                    </a:cubicBezTo>
                    <a:cubicBezTo>
                      <a:pt x="67" y="41"/>
                      <a:pt x="65" y="41"/>
                      <a:pt x="63" y="41"/>
                    </a:cubicBezTo>
                    <a:cubicBezTo>
                      <a:pt x="59" y="42"/>
                      <a:pt x="55" y="44"/>
                      <a:pt x="53" y="46"/>
                    </a:cubicBezTo>
                    <a:cubicBezTo>
                      <a:pt x="50" y="49"/>
                      <a:pt x="48" y="55"/>
                      <a:pt x="48" y="61"/>
                    </a:cubicBezTo>
                    <a:cubicBezTo>
                      <a:pt x="48" y="68"/>
                      <a:pt x="49" y="75"/>
                      <a:pt x="53" y="82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4" y="78"/>
                      <a:pt x="37" y="72"/>
                      <a:pt x="30" y="65"/>
                    </a:cubicBezTo>
                    <a:cubicBezTo>
                      <a:pt x="25" y="59"/>
                      <a:pt x="20" y="53"/>
                      <a:pt x="16" y="47"/>
                    </a:cubicBezTo>
                    <a:cubicBezTo>
                      <a:pt x="10" y="39"/>
                      <a:pt x="4" y="30"/>
                      <a:pt x="0" y="21"/>
                    </a:cubicBezTo>
                    <a:cubicBezTo>
                      <a:pt x="8" y="45"/>
                      <a:pt x="22" y="68"/>
                      <a:pt x="40" y="85"/>
                    </a:cubicBezTo>
                    <a:cubicBezTo>
                      <a:pt x="49" y="94"/>
                      <a:pt x="60" y="102"/>
                      <a:pt x="71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65" y="87"/>
                      <a:pt x="63" y="70"/>
                      <a:pt x="66" y="54"/>
                    </a:cubicBezTo>
                    <a:cubicBezTo>
                      <a:pt x="68" y="55"/>
                      <a:pt x="69" y="56"/>
                      <a:pt x="70" y="57"/>
                    </a:cubicBezTo>
                    <a:cubicBezTo>
                      <a:pt x="69" y="55"/>
                      <a:pt x="69" y="53"/>
                      <a:pt x="68" y="51"/>
                    </a:cubicBezTo>
                    <a:cubicBezTo>
                      <a:pt x="68" y="50"/>
                      <a:pt x="67" y="49"/>
                      <a:pt x="67" y="48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7"/>
                      <a:pt x="67" y="47"/>
                      <a:pt x="67" y="48"/>
                    </a:cubicBezTo>
                    <a:cubicBezTo>
                      <a:pt x="68" y="49"/>
                      <a:pt x="68" y="50"/>
                      <a:pt x="69" y="51"/>
                    </a:cubicBezTo>
                    <a:cubicBezTo>
                      <a:pt x="69" y="53"/>
                      <a:pt x="70" y="55"/>
                      <a:pt x="71" y="57"/>
                    </a:cubicBezTo>
                    <a:cubicBezTo>
                      <a:pt x="80" y="63"/>
                      <a:pt x="89" y="68"/>
                      <a:pt x="99" y="72"/>
                    </a:cubicBezTo>
                    <a:cubicBezTo>
                      <a:pt x="107" y="76"/>
                      <a:pt x="116" y="78"/>
                      <a:pt x="125" y="78"/>
                    </a:cubicBezTo>
                    <a:cubicBezTo>
                      <a:pt x="129" y="78"/>
                      <a:pt x="132" y="77"/>
                      <a:pt x="136" y="77"/>
                    </a:cubicBezTo>
                    <a:cubicBezTo>
                      <a:pt x="139" y="54"/>
                      <a:pt x="141" y="32"/>
                      <a:pt x="144" y="10"/>
                    </a:cubicBezTo>
                    <a:cubicBezTo>
                      <a:pt x="144" y="8"/>
                      <a:pt x="144" y="5"/>
                      <a:pt x="143" y="3"/>
                    </a:cubicBezTo>
                    <a:cubicBezTo>
                      <a:pt x="142" y="1"/>
                      <a:pt x="140" y="0"/>
                      <a:pt x="139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57">
                <a:extLst>
                  <a:ext uri="{FF2B5EF4-FFF2-40B4-BE49-F238E27FC236}">
                    <a16:creationId xmlns:a16="http://schemas.microsoft.com/office/drawing/2014/main" id="{41FF1567-201E-4E11-91EA-CBE55FF9E0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1" y="988"/>
                <a:ext cx="117" cy="103"/>
              </a:xfrm>
              <a:custGeom>
                <a:avLst/>
                <a:gdLst>
                  <a:gd name="T0" fmla="*/ 37 w 51"/>
                  <a:gd name="T1" fmla="*/ 5 h 45"/>
                  <a:gd name="T2" fmla="*/ 33 w 51"/>
                  <a:gd name="T3" fmla="*/ 9 h 45"/>
                  <a:gd name="T4" fmla="*/ 35 w 51"/>
                  <a:gd name="T5" fmla="*/ 40 h 45"/>
                  <a:gd name="T6" fmla="*/ 33 w 51"/>
                  <a:gd name="T7" fmla="*/ 39 h 45"/>
                  <a:gd name="T8" fmla="*/ 33 w 51"/>
                  <a:gd name="T9" fmla="*/ 39 h 45"/>
                  <a:gd name="T10" fmla="*/ 33 w 51"/>
                  <a:gd name="T11" fmla="*/ 38 h 45"/>
                  <a:gd name="T12" fmla="*/ 0 w 51"/>
                  <a:gd name="T13" fmla="*/ 6 h 45"/>
                  <a:gd name="T14" fmla="*/ 14 w 51"/>
                  <a:gd name="T15" fmla="*/ 24 h 45"/>
                  <a:gd name="T16" fmla="*/ 35 w 51"/>
                  <a:gd name="T17" fmla="*/ 42 h 45"/>
                  <a:gd name="T18" fmla="*/ 38 w 51"/>
                  <a:gd name="T19" fmla="*/ 45 h 45"/>
                  <a:gd name="T20" fmla="*/ 37 w 51"/>
                  <a:gd name="T21" fmla="*/ 41 h 45"/>
                  <a:gd name="T22" fmla="*/ 32 w 51"/>
                  <a:gd name="T23" fmla="*/ 20 h 45"/>
                  <a:gd name="T24" fmla="*/ 37 w 51"/>
                  <a:gd name="T25" fmla="*/ 5 h 45"/>
                  <a:gd name="T26" fmla="*/ 49 w 51"/>
                  <a:gd name="T27" fmla="*/ 0 h 45"/>
                  <a:gd name="T28" fmla="*/ 47 w 51"/>
                  <a:gd name="T29" fmla="*/ 0 h 45"/>
                  <a:gd name="T30" fmla="*/ 51 w 51"/>
                  <a:gd name="T31" fmla="*/ 0 h 45"/>
                  <a:gd name="T32" fmla="*/ 49 w 51"/>
                  <a:gd name="T3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45">
                    <a:moveTo>
                      <a:pt x="37" y="5"/>
                    </a:moveTo>
                    <a:cubicBezTo>
                      <a:pt x="35" y="6"/>
                      <a:pt x="34" y="8"/>
                      <a:pt x="33" y="9"/>
                    </a:cubicBezTo>
                    <a:cubicBezTo>
                      <a:pt x="29" y="18"/>
                      <a:pt x="32" y="31"/>
                      <a:pt x="35" y="40"/>
                    </a:cubicBezTo>
                    <a:cubicBezTo>
                      <a:pt x="34" y="39"/>
                      <a:pt x="34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20" y="29"/>
                      <a:pt x="9" y="19"/>
                      <a:pt x="0" y="6"/>
                    </a:cubicBezTo>
                    <a:cubicBezTo>
                      <a:pt x="4" y="12"/>
                      <a:pt x="9" y="18"/>
                      <a:pt x="14" y="24"/>
                    </a:cubicBezTo>
                    <a:cubicBezTo>
                      <a:pt x="21" y="31"/>
                      <a:pt x="28" y="37"/>
                      <a:pt x="35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3" y="34"/>
                      <a:pt x="32" y="27"/>
                      <a:pt x="32" y="20"/>
                    </a:cubicBezTo>
                    <a:cubicBezTo>
                      <a:pt x="32" y="14"/>
                      <a:pt x="34" y="8"/>
                      <a:pt x="37" y="5"/>
                    </a:cubicBezTo>
                    <a:moveTo>
                      <a:pt x="49" y="0"/>
                    </a:moveTo>
                    <a:cubicBezTo>
                      <a:pt x="48" y="0"/>
                      <a:pt x="48" y="0"/>
                      <a:pt x="47" y="0"/>
                    </a:cubicBezTo>
                    <a:cubicBezTo>
                      <a:pt x="49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49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58">
                <a:extLst>
                  <a:ext uri="{FF2B5EF4-FFF2-40B4-BE49-F238E27FC236}">
                    <a16:creationId xmlns:a16="http://schemas.microsoft.com/office/drawing/2014/main" id="{F6F221CD-C8AF-4E65-86E4-FCDE0ACD9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985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59">
                <a:extLst>
                  <a:ext uri="{FF2B5EF4-FFF2-40B4-BE49-F238E27FC236}">
                    <a16:creationId xmlns:a16="http://schemas.microsoft.com/office/drawing/2014/main" id="{C5D4E9D9-C925-4BAA-BDA0-23E00BA4E5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0" y="898"/>
                <a:ext cx="148" cy="140"/>
              </a:xfrm>
              <a:custGeom>
                <a:avLst/>
                <a:gdLst>
                  <a:gd name="T0" fmla="*/ 2 w 64"/>
                  <a:gd name="T1" fmla="*/ 38 h 61"/>
                  <a:gd name="T2" fmla="*/ 0 w 64"/>
                  <a:gd name="T3" fmla="*/ 39 h 61"/>
                  <a:gd name="T4" fmla="*/ 0 w 64"/>
                  <a:gd name="T5" fmla="*/ 39 h 61"/>
                  <a:gd name="T6" fmla="*/ 0 w 64"/>
                  <a:gd name="T7" fmla="*/ 39 h 61"/>
                  <a:gd name="T8" fmla="*/ 0 w 64"/>
                  <a:gd name="T9" fmla="*/ 39 h 61"/>
                  <a:gd name="T10" fmla="*/ 0 w 64"/>
                  <a:gd name="T11" fmla="*/ 39 h 61"/>
                  <a:gd name="T12" fmla="*/ 4 w 64"/>
                  <a:gd name="T13" fmla="*/ 38 h 61"/>
                  <a:gd name="T14" fmla="*/ 4 w 64"/>
                  <a:gd name="T15" fmla="*/ 38 h 61"/>
                  <a:gd name="T16" fmla="*/ 15 w 64"/>
                  <a:gd name="T17" fmla="*/ 42 h 61"/>
                  <a:gd name="T18" fmla="*/ 20 w 64"/>
                  <a:gd name="T19" fmla="*/ 45 h 61"/>
                  <a:gd name="T20" fmla="*/ 12 w 64"/>
                  <a:gd name="T21" fmla="*/ 40 h 61"/>
                  <a:gd name="T22" fmla="*/ 2 w 64"/>
                  <a:gd name="T23" fmla="*/ 38 h 61"/>
                  <a:gd name="T24" fmla="*/ 64 w 64"/>
                  <a:gd name="T25" fmla="*/ 0 h 61"/>
                  <a:gd name="T26" fmla="*/ 63 w 64"/>
                  <a:gd name="T27" fmla="*/ 2 h 61"/>
                  <a:gd name="T28" fmla="*/ 52 w 64"/>
                  <a:gd name="T29" fmla="*/ 58 h 61"/>
                  <a:gd name="T30" fmla="*/ 45 w 64"/>
                  <a:gd name="T31" fmla="*/ 60 h 61"/>
                  <a:gd name="T32" fmla="*/ 32 w 64"/>
                  <a:gd name="T33" fmla="*/ 58 h 61"/>
                  <a:gd name="T34" fmla="*/ 24 w 64"/>
                  <a:gd name="T35" fmla="*/ 50 h 61"/>
                  <a:gd name="T36" fmla="*/ 28 w 64"/>
                  <a:gd name="T37" fmla="*/ 56 h 61"/>
                  <a:gd name="T38" fmla="*/ 33 w 64"/>
                  <a:gd name="T39" fmla="*/ 59 h 61"/>
                  <a:gd name="T40" fmla="*/ 39 w 64"/>
                  <a:gd name="T41" fmla="*/ 60 h 61"/>
                  <a:gd name="T42" fmla="*/ 45 w 64"/>
                  <a:gd name="T43" fmla="*/ 61 h 61"/>
                  <a:gd name="T44" fmla="*/ 46 w 64"/>
                  <a:gd name="T45" fmla="*/ 61 h 61"/>
                  <a:gd name="T46" fmla="*/ 52 w 64"/>
                  <a:gd name="T47" fmla="*/ 59 h 61"/>
                  <a:gd name="T48" fmla="*/ 53 w 64"/>
                  <a:gd name="T49" fmla="*/ 59 h 61"/>
                  <a:gd name="T50" fmla="*/ 53 w 64"/>
                  <a:gd name="T51" fmla="*/ 58 h 61"/>
                  <a:gd name="T52" fmla="*/ 57 w 64"/>
                  <a:gd name="T53" fmla="*/ 39 h 61"/>
                  <a:gd name="T54" fmla="*/ 62 w 64"/>
                  <a:gd name="T55" fmla="*/ 19 h 61"/>
                  <a:gd name="T56" fmla="*/ 64 w 64"/>
                  <a:gd name="T5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61">
                    <a:moveTo>
                      <a:pt x="2" y="38"/>
                    </a:moveTo>
                    <a:cubicBezTo>
                      <a:pt x="0" y="38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1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7" y="38"/>
                      <a:pt x="11" y="39"/>
                      <a:pt x="15" y="42"/>
                    </a:cubicBezTo>
                    <a:cubicBezTo>
                      <a:pt x="17" y="43"/>
                      <a:pt x="18" y="44"/>
                      <a:pt x="20" y="45"/>
                    </a:cubicBezTo>
                    <a:cubicBezTo>
                      <a:pt x="17" y="41"/>
                      <a:pt x="17" y="42"/>
                      <a:pt x="12" y="40"/>
                    </a:cubicBezTo>
                    <a:cubicBezTo>
                      <a:pt x="9" y="39"/>
                      <a:pt x="6" y="38"/>
                      <a:pt x="2" y="38"/>
                    </a:cubicBezTo>
                    <a:moveTo>
                      <a:pt x="64" y="0"/>
                    </a:moveTo>
                    <a:cubicBezTo>
                      <a:pt x="64" y="0"/>
                      <a:pt x="64" y="1"/>
                      <a:pt x="63" y="2"/>
                    </a:cubicBezTo>
                    <a:cubicBezTo>
                      <a:pt x="59" y="21"/>
                      <a:pt x="56" y="39"/>
                      <a:pt x="52" y="58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1" y="60"/>
                      <a:pt x="36" y="59"/>
                      <a:pt x="32" y="58"/>
                    </a:cubicBezTo>
                    <a:cubicBezTo>
                      <a:pt x="28" y="56"/>
                      <a:pt x="26" y="54"/>
                      <a:pt x="24" y="50"/>
                    </a:cubicBezTo>
                    <a:cubicBezTo>
                      <a:pt x="25" y="52"/>
                      <a:pt x="26" y="54"/>
                      <a:pt x="28" y="56"/>
                    </a:cubicBezTo>
                    <a:cubicBezTo>
                      <a:pt x="29" y="57"/>
                      <a:pt x="31" y="58"/>
                      <a:pt x="33" y="59"/>
                    </a:cubicBezTo>
                    <a:cubicBezTo>
                      <a:pt x="35" y="60"/>
                      <a:pt x="37" y="60"/>
                      <a:pt x="39" y="60"/>
                    </a:cubicBezTo>
                    <a:cubicBezTo>
                      <a:pt x="41" y="61"/>
                      <a:pt x="43" y="61"/>
                      <a:pt x="45" y="61"/>
                    </a:cubicBezTo>
                    <a:cubicBezTo>
                      <a:pt x="45" y="61"/>
                      <a:pt x="45" y="61"/>
                      <a:pt x="46" y="61"/>
                    </a:cubicBezTo>
                    <a:cubicBezTo>
                      <a:pt x="48" y="61"/>
                      <a:pt x="50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2"/>
                      <a:pt x="56" y="46"/>
                      <a:pt x="57" y="39"/>
                    </a:cubicBezTo>
                    <a:cubicBezTo>
                      <a:pt x="59" y="33"/>
                      <a:pt x="60" y="26"/>
                      <a:pt x="62" y="19"/>
                    </a:cubicBezTo>
                    <a:cubicBezTo>
                      <a:pt x="63" y="12"/>
                      <a:pt x="63" y="6"/>
                      <a:pt x="64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60">
                <a:extLst>
                  <a:ext uri="{FF2B5EF4-FFF2-40B4-BE49-F238E27FC236}">
                    <a16:creationId xmlns:a16="http://schemas.microsoft.com/office/drawing/2014/main" id="{A3AA1B32-A0EC-4D67-93A4-833B45E88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1001"/>
                <a:ext cx="10" cy="24"/>
              </a:xfrm>
              <a:custGeom>
                <a:avLst/>
                <a:gdLst>
                  <a:gd name="T0" fmla="*/ 0 w 4"/>
                  <a:gd name="T1" fmla="*/ 0 h 10"/>
                  <a:gd name="T2" fmla="*/ 0 w 4"/>
                  <a:gd name="T3" fmla="*/ 0 h 10"/>
                  <a:gd name="T4" fmla="*/ 0 w 4"/>
                  <a:gd name="T5" fmla="*/ 1 h 10"/>
                  <a:gd name="T6" fmla="*/ 1 w 4"/>
                  <a:gd name="T7" fmla="*/ 4 h 10"/>
                  <a:gd name="T8" fmla="*/ 3 w 4"/>
                  <a:gd name="T9" fmla="*/ 10 h 10"/>
                  <a:gd name="T10" fmla="*/ 4 w 4"/>
                  <a:gd name="T11" fmla="*/ 10 h 10"/>
                  <a:gd name="T12" fmla="*/ 2 w 4"/>
                  <a:gd name="T13" fmla="*/ 4 h 10"/>
                  <a:gd name="T14" fmla="*/ 0 w 4"/>
                  <a:gd name="T15" fmla="*/ 1 h 10"/>
                  <a:gd name="T16" fmla="*/ 0 w 4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2" y="6"/>
                      <a:pt x="2" y="8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3" y="8"/>
                      <a:pt x="2" y="6"/>
                      <a:pt x="2" y="4"/>
                    </a:cubicBezTo>
                    <a:cubicBezTo>
                      <a:pt x="1" y="3"/>
                      <a:pt x="1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61">
                <a:extLst>
                  <a:ext uri="{FF2B5EF4-FFF2-40B4-BE49-F238E27FC236}">
                    <a16:creationId xmlns:a16="http://schemas.microsoft.com/office/drawing/2014/main" id="{4BC44AE7-6B1B-4919-9C9E-AF6F0B7EE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11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62">
                <a:extLst>
                  <a:ext uri="{FF2B5EF4-FFF2-40B4-BE49-F238E27FC236}">
                    <a16:creationId xmlns:a16="http://schemas.microsoft.com/office/drawing/2014/main" id="{4C563C61-70FA-4985-A1E8-C7B1FD12E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1274"/>
                <a:ext cx="74" cy="41"/>
              </a:xfrm>
              <a:custGeom>
                <a:avLst/>
                <a:gdLst>
                  <a:gd name="T0" fmla="*/ 0 w 32"/>
                  <a:gd name="T1" fmla="*/ 0 h 18"/>
                  <a:gd name="T2" fmla="*/ 0 w 32"/>
                  <a:gd name="T3" fmla="*/ 0 h 18"/>
                  <a:gd name="T4" fmla="*/ 32 w 32"/>
                  <a:gd name="T5" fmla="*/ 18 h 18"/>
                  <a:gd name="T6" fmla="*/ 32 w 32"/>
                  <a:gd name="T7" fmla="*/ 16 h 18"/>
                  <a:gd name="T8" fmla="*/ 0 w 3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32" y="17"/>
                      <a:pt x="32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63">
                <a:extLst>
                  <a:ext uri="{FF2B5EF4-FFF2-40B4-BE49-F238E27FC236}">
                    <a16:creationId xmlns:a16="http://schemas.microsoft.com/office/drawing/2014/main" id="{D02D65F6-25F3-442D-A764-C38680755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1110"/>
                <a:ext cx="74" cy="201"/>
              </a:xfrm>
              <a:custGeom>
                <a:avLst/>
                <a:gdLst>
                  <a:gd name="T0" fmla="*/ 7 w 32"/>
                  <a:gd name="T1" fmla="*/ 0 h 87"/>
                  <a:gd name="T2" fmla="*/ 7 w 32"/>
                  <a:gd name="T3" fmla="*/ 4 h 87"/>
                  <a:gd name="T4" fmla="*/ 6 w 32"/>
                  <a:gd name="T5" fmla="*/ 14 h 87"/>
                  <a:gd name="T6" fmla="*/ 0 w 32"/>
                  <a:gd name="T7" fmla="*/ 71 h 87"/>
                  <a:gd name="T8" fmla="*/ 32 w 32"/>
                  <a:gd name="T9" fmla="*/ 87 h 87"/>
                  <a:gd name="T10" fmla="*/ 7 w 32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87">
                    <a:moveTo>
                      <a:pt x="7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6" y="7"/>
                      <a:pt x="6" y="10"/>
                      <a:pt x="6" y="14"/>
                    </a:cubicBezTo>
                    <a:cubicBezTo>
                      <a:pt x="4" y="29"/>
                      <a:pt x="2" y="49"/>
                      <a:pt x="0" y="71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28" y="76"/>
                      <a:pt x="7" y="4"/>
                      <a:pt x="7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64">
                <a:extLst>
                  <a:ext uri="{FF2B5EF4-FFF2-40B4-BE49-F238E27FC236}">
                    <a16:creationId xmlns:a16="http://schemas.microsoft.com/office/drawing/2014/main" id="{DBFA8CBC-41CF-45B9-B37C-28752E509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" y="1119"/>
                <a:ext cx="18" cy="155"/>
              </a:xfrm>
              <a:custGeom>
                <a:avLst/>
                <a:gdLst>
                  <a:gd name="T0" fmla="*/ 8 w 8"/>
                  <a:gd name="T1" fmla="*/ 0 h 67"/>
                  <a:gd name="T2" fmla="*/ 0 w 8"/>
                  <a:gd name="T3" fmla="*/ 66 h 67"/>
                  <a:gd name="T4" fmla="*/ 1 w 8"/>
                  <a:gd name="T5" fmla="*/ 67 h 67"/>
                  <a:gd name="T6" fmla="*/ 1 w 8"/>
                  <a:gd name="T7" fmla="*/ 67 h 67"/>
                  <a:gd name="T8" fmla="*/ 7 w 8"/>
                  <a:gd name="T9" fmla="*/ 10 h 67"/>
                  <a:gd name="T10" fmla="*/ 8 w 8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7">
                    <a:moveTo>
                      <a:pt x="8" y="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3" y="45"/>
                      <a:pt x="5" y="25"/>
                      <a:pt x="7" y="10"/>
                    </a:cubicBezTo>
                    <a:cubicBezTo>
                      <a:pt x="7" y="6"/>
                      <a:pt x="7" y="3"/>
                      <a:pt x="8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65">
                <a:extLst>
                  <a:ext uri="{FF2B5EF4-FFF2-40B4-BE49-F238E27FC236}">
                    <a16:creationId xmlns:a16="http://schemas.microsoft.com/office/drawing/2014/main" id="{9B9BE74A-EAB8-4737-A610-18AE43645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362"/>
                <a:ext cx="330" cy="626"/>
              </a:xfrm>
              <a:custGeom>
                <a:avLst/>
                <a:gdLst>
                  <a:gd name="T0" fmla="*/ 0 w 143"/>
                  <a:gd name="T1" fmla="*/ 73 h 271"/>
                  <a:gd name="T2" fmla="*/ 0 w 143"/>
                  <a:gd name="T3" fmla="*/ 211 h 271"/>
                  <a:gd name="T4" fmla="*/ 8 w 143"/>
                  <a:gd name="T5" fmla="*/ 232 h 271"/>
                  <a:gd name="T6" fmla="*/ 36 w 143"/>
                  <a:gd name="T7" fmla="*/ 255 h 271"/>
                  <a:gd name="T8" fmla="*/ 63 w 143"/>
                  <a:gd name="T9" fmla="*/ 271 h 271"/>
                  <a:gd name="T10" fmla="*/ 86 w 143"/>
                  <a:gd name="T11" fmla="*/ 250 h 271"/>
                  <a:gd name="T12" fmla="*/ 98 w 143"/>
                  <a:gd name="T13" fmla="*/ 227 h 271"/>
                  <a:gd name="T14" fmla="*/ 98 w 143"/>
                  <a:gd name="T15" fmla="*/ 206 h 271"/>
                  <a:gd name="T16" fmla="*/ 141 w 143"/>
                  <a:gd name="T17" fmla="*/ 165 h 271"/>
                  <a:gd name="T18" fmla="*/ 143 w 143"/>
                  <a:gd name="T19" fmla="*/ 76 h 271"/>
                  <a:gd name="T20" fmla="*/ 74 w 143"/>
                  <a:gd name="T21" fmla="*/ 1 h 271"/>
                  <a:gd name="T22" fmla="*/ 73 w 143"/>
                  <a:gd name="T23" fmla="*/ 1 h 271"/>
                  <a:gd name="T24" fmla="*/ 0 w 143"/>
                  <a:gd name="T25" fmla="*/ 73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3" h="271">
                    <a:moveTo>
                      <a:pt x="0" y="73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9"/>
                      <a:pt x="3" y="226"/>
                      <a:pt x="8" y="232"/>
                    </a:cubicBezTo>
                    <a:cubicBezTo>
                      <a:pt x="16" y="242"/>
                      <a:pt x="25" y="249"/>
                      <a:pt x="36" y="255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86" y="250"/>
                      <a:pt x="86" y="250"/>
                      <a:pt x="86" y="250"/>
                    </a:cubicBezTo>
                    <a:cubicBezTo>
                      <a:pt x="93" y="244"/>
                      <a:pt x="97" y="236"/>
                      <a:pt x="98" y="227"/>
                    </a:cubicBezTo>
                    <a:cubicBezTo>
                      <a:pt x="98" y="217"/>
                      <a:pt x="98" y="206"/>
                      <a:pt x="98" y="206"/>
                    </a:cubicBezTo>
                    <a:cubicBezTo>
                      <a:pt x="98" y="206"/>
                      <a:pt x="137" y="204"/>
                      <a:pt x="141" y="165"/>
                    </a:cubicBezTo>
                    <a:cubicBezTo>
                      <a:pt x="142" y="147"/>
                      <a:pt x="143" y="110"/>
                      <a:pt x="143" y="76"/>
                    </a:cubicBezTo>
                    <a:cubicBezTo>
                      <a:pt x="143" y="37"/>
                      <a:pt x="113" y="4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33" y="0"/>
                      <a:pt x="0" y="32"/>
                      <a:pt x="0" y="73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66">
                <a:extLst>
                  <a:ext uri="{FF2B5EF4-FFF2-40B4-BE49-F238E27FC236}">
                    <a16:creationId xmlns:a16="http://schemas.microsoft.com/office/drawing/2014/main" id="{375B8D41-F382-4D54-ABAE-5373EFC0C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" y="796"/>
                <a:ext cx="113" cy="67"/>
              </a:xfrm>
              <a:custGeom>
                <a:avLst/>
                <a:gdLst>
                  <a:gd name="T0" fmla="*/ 49 w 49"/>
                  <a:gd name="T1" fmla="*/ 18 h 29"/>
                  <a:gd name="T2" fmla="*/ 0 w 49"/>
                  <a:gd name="T3" fmla="*/ 0 h 29"/>
                  <a:gd name="T4" fmla="*/ 49 w 49"/>
                  <a:gd name="T5" fmla="*/ 28 h 29"/>
                  <a:gd name="T6" fmla="*/ 49 w 49"/>
                  <a:gd name="T7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18"/>
                    </a:moveTo>
                    <a:cubicBezTo>
                      <a:pt x="49" y="18"/>
                      <a:pt x="25" y="18"/>
                      <a:pt x="0" y="0"/>
                    </a:cubicBezTo>
                    <a:cubicBezTo>
                      <a:pt x="0" y="0"/>
                      <a:pt x="10" y="29"/>
                      <a:pt x="49" y="28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67">
                <a:extLst>
                  <a:ext uri="{FF2B5EF4-FFF2-40B4-BE49-F238E27FC236}">
                    <a16:creationId xmlns:a16="http://schemas.microsoft.com/office/drawing/2014/main" id="{662FBAE2-041C-4DDE-A912-55AA622F1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581"/>
                <a:ext cx="25" cy="26"/>
              </a:xfrm>
              <a:custGeom>
                <a:avLst/>
                <a:gdLst>
                  <a:gd name="T0" fmla="*/ 11 w 11"/>
                  <a:gd name="T1" fmla="*/ 5 h 11"/>
                  <a:gd name="T2" fmla="*/ 5 w 11"/>
                  <a:gd name="T3" fmla="*/ 11 h 11"/>
                  <a:gd name="T4" fmla="*/ 0 w 11"/>
                  <a:gd name="T5" fmla="*/ 5 h 11"/>
                  <a:gd name="T6" fmla="*/ 5 w 11"/>
                  <a:gd name="T7" fmla="*/ 0 h 11"/>
                  <a:gd name="T8" fmla="*/ 11 w 11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5"/>
                    </a:moveTo>
                    <a:cubicBezTo>
                      <a:pt x="11" y="8"/>
                      <a:pt x="8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1" y="3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68">
                <a:extLst>
                  <a:ext uri="{FF2B5EF4-FFF2-40B4-BE49-F238E27FC236}">
                    <a16:creationId xmlns:a16="http://schemas.microsoft.com/office/drawing/2014/main" id="{C49E8C91-7D8B-49A2-AEBD-83502F0DC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556"/>
                <a:ext cx="53" cy="19"/>
              </a:xfrm>
              <a:custGeom>
                <a:avLst/>
                <a:gdLst>
                  <a:gd name="T0" fmla="*/ 22 w 23"/>
                  <a:gd name="T1" fmla="*/ 7 h 8"/>
                  <a:gd name="T2" fmla="*/ 12 w 23"/>
                  <a:gd name="T3" fmla="*/ 4 h 8"/>
                  <a:gd name="T4" fmla="*/ 1 w 23"/>
                  <a:gd name="T5" fmla="*/ 5 h 8"/>
                  <a:gd name="T6" fmla="*/ 3 w 23"/>
                  <a:gd name="T7" fmla="*/ 3 h 8"/>
                  <a:gd name="T8" fmla="*/ 12 w 23"/>
                  <a:gd name="T9" fmla="*/ 1 h 8"/>
                  <a:gd name="T10" fmla="*/ 20 w 23"/>
                  <a:gd name="T11" fmla="*/ 4 h 8"/>
                  <a:gd name="T12" fmla="*/ 22 w 23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22" y="7"/>
                    </a:moveTo>
                    <a:cubicBezTo>
                      <a:pt x="22" y="8"/>
                      <a:pt x="18" y="5"/>
                      <a:pt x="12" y="4"/>
                    </a:cubicBezTo>
                    <a:cubicBezTo>
                      <a:pt x="6" y="3"/>
                      <a:pt x="1" y="6"/>
                      <a:pt x="1" y="5"/>
                    </a:cubicBezTo>
                    <a:cubicBezTo>
                      <a:pt x="0" y="5"/>
                      <a:pt x="1" y="4"/>
                      <a:pt x="3" y="3"/>
                    </a:cubicBezTo>
                    <a:cubicBezTo>
                      <a:pt x="5" y="1"/>
                      <a:pt x="8" y="0"/>
                      <a:pt x="12" y="1"/>
                    </a:cubicBezTo>
                    <a:cubicBezTo>
                      <a:pt x="16" y="1"/>
                      <a:pt x="19" y="3"/>
                      <a:pt x="20" y="4"/>
                    </a:cubicBezTo>
                    <a:cubicBezTo>
                      <a:pt x="22" y="6"/>
                      <a:pt x="23" y="7"/>
                      <a:pt x="2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69">
                <a:extLst>
                  <a:ext uri="{FF2B5EF4-FFF2-40B4-BE49-F238E27FC236}">
                    <a16:creationId xmlns:a16="http://schemas.microsoft.com/office/drawing/2014/main" id="{D30EA1DF-B34A-4CCD-ACEB-943C176E5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575"/>
                <a:ext cx="25" cy="25"/>
              </a:xfrm>
              <a:custGeom>
                <a:avLst/>
                <a:gdLst>
                  <a:gd name="T0" fmla="*/ 11 w 11"/>
                  <a:gd name="T1" fmla="*/ 6 h 11"/>
                  <a:gd name="T2" fmla="*/ 5 w 11"/>
                  <a:gd name="T3" fmla="*/ 11 h 11"/>
                  <a:gd name="T4" fmla="*/ 0 w 11"/>
                  <a:gd name="T5" fmla="*/ 5 h 11"/>
                  <a:gd name="T6" fmla="*/ 6 w 11"/>
                  <a:gd name="T7" fmla="*/ 0 h 11"/>
                  <a:gd name="T8" fmla="*/ 11 w 11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cubicBezTo>
                      <a:pt x="11" y="9"/>
                      <a:pt x="8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1" y="3"/>
                      <a:pt x="1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70">
                <a:extLst>
                  <a:ext uri="{FF2B5EF4-FFF2-40B4-BE49-F238E27FC236}">
                    <a16:creationId xmlns:a16="http://schemas.microsoft.com/office/drawing/2014/main" id="{63DEA2C7-E788-48A4-84EE-7DE90B38E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549"/>
                <a:ext cx="51" cy="16"/>
              </a:xfrm>
              <a:custGeom>
                <a:avLst/>
                <a:gdLst>
                  <a:gd name="T0" fmla="*/ 22 w 22"/>
                  <a:gd name="T1" fmla="*/ 7 h 7"/>
                  <a:gd name="T2" fmla="*/ 11 w 22"/>
                  <a:gd name="T3" fmla="*/ 3 h 7"/>
                  <a:gd name="T4" fmla="*/ 0 w 22"/>
                  <a:gd name="T5" fmla="*/ 5 h 7"/>
                  <a:gd name="T6" fmla="*/ 3 w 22"/>
                  <a:gd name="T7" fmla="*/ 2 h 7"/>
                  <a:gd name="T8" fmla="*/ 12 w 22"/>
                  <a:gd name="T9" fmla="*/ 0 h 7"/>
                  <a:gd name="T10" fmla="*/ 20 w 22"/>
                  <a:gd name="T11" fmla="*/ 3 h 7"/>
                  <a:gd name="T12" fmla="*/ 22 w 2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7">
                    <a:moveTo>
                      <a:pt x="22" y="7"/>
                    </a:moveTo>
                    <a:cubicBezTo>
                      <a:pt x="21" y="7"/>
                      <a:pt x="17" y="4"/>
                      <a:pt x="11" y="3"/>
                    </a:cubicBezTo>
                    <a:cubicBezTo>
                      <a:pt x="5" y="3"/>
                      <a:pt x="1" y="5"/>
                      <a:pt x="0" y="5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5" y="1"/>
                      <a:pt x="8" y="0"/>
                      <a:pt x="12" y="0"/>
                    </a:cubicBezTo>
                    <a:cubicBezTo>
                      <a:pt x="15" y="0"/>
                      <a:pt x="18" y="2"/>
                      <a:pt x="20" y="3"/>
                    </a:cubicBezTo>
                    <a:cubicBezTo>
                      <a:pt x="22" y="5"/>
                      <a:pt x="22" y="6"/>
                      <a:pt x="2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71">
                <a:extLst>
                  <a:ext uri="{FF2B5EF4-FFF2-40B4-BE49-F238E27FC236}">
                    <a16:creationId xmlns:a16="http://schemas.microsoft.com/office/drawing/2014/main" id="{8077F833-AFE4-43F9-8394-A4C9DD86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556"/>
                <a:ext cx="37" cy="115"/>
              </a:xfrm>
              <a:custGeom>
                <a:avLst/>
                <a:gdLst>
                  <a:gd name="T0" fmla="*/ 0 w 16"/>
                  <a:gd name="T1" fmla="*/ 49 h 50"/>
                  <a:gd name="T2" fmla="*/ 10 w 16"/>
                  <a:gd name="T3" fmla="*/ 48 h 50"/>
                  <a:gd name="T4" fmla="*/ 13 w 16"/>
                  <a:gd name="T5" fmla="*/ 47 h 50"/>
                  <a:gd name="T6" fmla="*/ 12 w 16"/>
                  <a:gd name="T7" fmla="*/ 43 h 50"/>
                  <a:gd name="T8" fmla="*/ 9 w 16"/>
                  <a:gd name="T9" fmla="*/ 31 h 50"/>
                  <a:gd name="T10" fmla="*/ 1 w 16"/>
                  <a:gd name="T11" fmla="*/ 0 h 50"/>
                  <a:gd name="T12" fmla="*/ 11 w 16"/>
                  <a:gd name="T13" fmla="*/ 30 h 50"/>
                  <a:gd name="T14" fmla="*/ 15 w 16"/>
                  <a:gd name="T15" fmla="*/ 42 h 50"/>
                  <a:gd name="T16" fmla="*/ 15 w 16"/>
                  <a:gd name="T17" fmla="*/ 48 h 50"/>
                  <a:gd name="T18" fmla="*/ 12 w 16"/>
                  <a:gd name="T19" fmla="*/ 50 h 50"/>
                  <a:gd name="T20" fmla="*/ 10 w 16"/>
                  <a:gd name="T21" fmla="*/ 50 h 50"/>
                  <a:gd name="T22" fmla="*/ 0 w 16"/>
                  <a:gd name="T2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50">
                    <a:moveTo>
                      <a:pt x="0" y="49"/>
                    </a:moveTo>
                    <a:cubicBezTo>
                      <a:pt x="0" y="49"/>
                      <a:pt x="4" y="49"/>
                      <a:pt x="10" y="48"/>
                    </a:cubicBezTo>
                    <a:cubicBezTo>
                      <a:pt x="11" y="48"/>
                      <a:pt x="13" y="48"/>
                      <a:pt x="13" y="47"/>
                    </a:cubicBezTo>
                    <a:cubicBezTo>
                      <a:pt x="13" y="46"/>
                      <a:pt x="13" y="44"/>
                      <a:pt x="12" y="43"/>
                    </a:cubicBezTo>
                    <a:cubicBezTo>
                      <a:pt x="11" y="39"/>
                      <a:pt x="10" y="35"/>
                      <a:pt x="9" y="31"/>
                    </a:cubicBezTo>
                    <a:cubicBezTo>
                      <a:pt x="4" y="14"/>
                      <a:pt x="1" y="0"/>
                      <a:pt x="1" y="0"/>
                    </a:cubicBezTo>
                    <a:cubicBezTo>
                      <a:pt x="2" y="0"/>
                      <a:pt x="6" y="13"/>
                      <a:pt x="11" y="30"/>
                    </a:cubicBezTo>
                    <a:cubicBezTo>
                      <a:pt x="12" y="34"/>
                      <a:pt x="13" y="38"/>
                      <a:pt x="15" y="42"/>
                    </a:cubicBezTo>
                    <a:cubicBezTo>
                      <a:pt x="15" y="44"/>
                      <a:pt x="16" y="46"/>
                      <a:pt x="15" y="48"/>
                    </a:cubicBezTo>
                    <a:cubicBezTo>
                      <a:pt x="14" y="49"/>
                      <a:pt x="13" y="50"/>
                      <a:pt x="12" y="50"/>
                    </a:cubicBezTo>
                    <a:cubicBezTo>
                      <a:pt x="11" y="50"/>
                      <a:pt x="10" y="50"/>
                      <a:pt x="10" y="50"/>
                    </a:cubicBezTo>
                    <a:cubicBezTo>
                      <a:pt x="4" y="50"/>
                      <a:pt x="0" y="50"/>
                      <a:pt x="0" y="4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2">
                <a:extLst>
                  <a:ext uri="{FF2B5EF4-FFF2-40B4-BE49-F238E27FC236}">
                    <a16:creationId xmlns:a16="http://schemas.microsoft.com/office/drawing/2014/main" id="{4F413E3A-23F0-4BF5-B48B-2FB2DBA2D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676"/>
                <a:ext cx="44" cy="42"/>
              </a:xfrm>
              <a:custGeom>
                <a:avLst/>
                <a:gdLst>
                  <a:gd name="T0" fmla="*/ 1 w 19"/>
                  <a:gd name="T1" fmla="*/ 0 h 18"/>
                  <a:gd name="T2" fmla="*/ 7 w 19"/>
                  <a:gd name="T3" fmla="*/ 11 h 18"/>
                  <a:gd name="T4" fmla="*/ 19 w 19"/>
                  <a:gd name="T5" fmla="*/ 17 h 18"/>
                  <a:gd name="T6" fmla="*/ 14 w 19"/>
                  <a:gd name="T7" fmla="*/ 18 h 18"/>
                  <a:gd name="T8" fmla="*/ 4 w 19"/>
                  <a:gd name="T9" fmla="*/ 14 h 18"/>
                  <a:gd name="T10" fmla="*/ 0 w 19"/>
                  <a:gd name="T11" fmla="*/ 4 h 18"/>
                  <a:gd name="T12" fmla="*/ 1 w 1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8">
                    <a:moveTo>
                      <a:pt x="1" y="0"/>
                    </a:moveTo>
                    <a:cubicBezTo>
                      <a:pt x="2" y="0"/>
                      <a:pt x="1" y="6"/>
                      <a:pt x="7" y="11"/>
                    </a:cubicBezTo>
                    <a:cubicBezTo>
                      <a:pt x="12" y="16"/>
                      <a:pt x="19" y="16"/>
                      <a:pt x="19" y="17"/>
                    </a:cubicBezTo>
                    <a:cubicBezTo>
                      <a:pt x="19" y="18"/>
                      <a:pt x="17" y="18"/>
                      <a:pt x="14" y="18"/>
                    </a:cubicBezTo>
                    <a:cubicBezTo>
                      <a:pt x="11" y="18"/>
                      <a:pt x="7" y="17"/>
                      <a:pt x="4" y="14"/>
                    </a:cubicBezTo>
                    <a:cubicBezTo>
                      <a:pt x="1" y="11"/>
                      <a:pt x="0" y="7"/>
                      <a:pt x="0" y="4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73">
                <a:extLst>
                  <a:ext uri="{FF2B5EF4-FFF2-40B4-BE49-F238E27FC236}">
                    <a16:creationId xmlns:a16="http://schemas.microsoft.com/office/drawing/2014/main" id="{83564FB1-C4BD-428A-9BEE-465CB3CDD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" y="498"/>
                <a:ext cx="65" cy="19"/>
              </a:xfrm>
              <a:custGeom>
                <a:avLst/>
                <a:gdLst>
                  <a:gd name="T0" fmla="*/ 27 w 28"/>
                  <a:gd name="T1" fmla="*/ 5 h 8"/>
                  <a:gd name="T2" fmla="*/ 14 w 28"/>
                  <a:gd name="T3" fmla="*/ 6 h 8"/>
                  <a:gd name="T4" fmla="*/ 0 w 28"/>
                  <a:gd name="T5" fmla="*/ 6 h 8"/>
                  <a:gd name="T6" fmla="*/ 3 w 28"/>
                  <a:gd name="T7" fmla="*/ 3 h 8"/>
                  <a:gd name="T8" fmla="*/ 14 w 28"/>
                  <a:gd name="T9" fmla="*/ 0 h 8"/>
                  <a:gd name="T10" fmla="*/ 24 w 28"/>
                  <a:gd name="T11" fmla="*/ 2 h 8"/>
                  <a:gd name="T12" fmla="*/ 27 w 28"/>
                  <a:gd name="T1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7" y="5"/>
                    </a:moveTo>
                    <a:cubicBezTo>
                      <a:pt x="27" y="7"/>
                      <a:pt x="21" y="6"/>
                      <a:pt x="14" y="6"/>
                    </a:cubicBezTo>
                    <a:cubicBezTo>
                      <a:pt x="7" y="6"/>
                      <a:pt x="1" y="8"/>
                      <a:pt x="0" y="6"/>
                    </a:cubicBezTo>
                    <a:cubicBezTo>
                      <a:pt x="0" y="6"/>
                      <a:pt x="1" y="4"/>
                      <a:pt x="3" y="3"/>
                    </a:cubicBezTo>
                    <a:cubicBezTo>
                      <a:pt x="6" y="1"/>
                      <a:pt x="9" y="0"/>
                      <a:pt x="14" y="0"/>
                    </a:cubicBezTo>
                    <a:cubicBezTo>
                      <a:pt x="18" y="0"/>
                      <a:pt x="22" y="1"/>
                      <a:pt x="24" y="2"/>
                    </a:cubicBezTo>
                    <a:cubicBezTo>
                      <a:pt x="27" y="3"/>
                      <a:pt x="28" y="5"/>
                      <a:pt x="27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74">
                <a:extLst>
                  <a:ext uri="{FF2B5EF4-FFF2-40B4-BE49-F238E27FC236}">
                    <a16:creationId xmlns:a16="http://schemas.microsoft.com/office/drawing/2014/main" id="{E966AE01-C5B6-4010-B7E1-B666F2E3F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" y="517"/>
                <a:ext cx="49" cy="18"/>
              </a:xfrm>
              <a:custGeom>
                <a:avLst/>
                <a:gdLst>
                  <a:gd name="T0" fmla="*/ 20 w 21"/>
                  <a:gd name="T1" fmla="*/ 7 h 8"/>
                  <a:gd name="T2" fmla="*/ 10 w 21"/>
                  <a:gd name="T3" fmla="*/ 6 h 8"/>
                  <a:gd name="T4" fmla="*/ 1 w 21"/>
                  <a:gd name="T5" fmla="*/ 5 h 8"/>
                  <a:gd name="T6" fmla="*/ 3 w 21"/>
                  <a:gd name="T7" fmla="*/ 2 h 8"/>
                  <a:gd name="T8" fmla="*/ 11 w 21"/>
                  <a:gd name="T9" fmla="*/ 0 h 8"/>
                  <a:gd name="T10" fmla="*/ 19 w 21"/>
                  <a:gd name="T11" fmla="*/ 3 h 8"/>
                  <a:gd name="T12" fmla="*/ 20 w 2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">
                    <a:moveTo>
                      <a:pt x="20" y="7"/>
                    </a:moveTo>
                    <a:cubicBezTo>
                      <a:pt x="19" y="8"/>
                      <a:pt x="15" y="6"/>
                      <a:pt x="10" y="6"/>
                    </a:cubicBezTo>
                    <a:cubicBezTo>
                      <a:pt x="6" y="5"/>
                      <a:pt x="1" y="6"/>
                      <a:pt x="1" y="5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17" y="2"/>
                      <a:pt x="19" y="3"/>
                    </a:cubicBezTo>
                    <a:cubicBezTo>
                      <a:pt x="21" y="5"/>
                      <a:pt x="21" y="6"/>
                      <a:pt x="20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75">
                <a:extLst>
                  <a:ext uri="{FF2B5EF4-FFF2-40B4-BE49-F238E27FC236}">
                    <a16:creationId xmlns:a16="http://schemas.microsoft.com/office/drawing/2014/main" id="{D6A73A24-ADCB-49D1-93CC-42BB1AD74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376"/>
                <a:ext cx="122" cy="238"/>
              </a:xfrm>
              <a:custGeom>
                <a:avLst/>
                <a:gdLst>
                  <a:gd name="T0" fmla="*/ 53 w 53"/>
                  <a:gd name="T1" fmla="*/ 28 h 103"/>
                  <a:gd name="T2" fmla="*/ 53 w 53"/>
                  <a:gd name="T3" fmla="*/ 28 h 103"/>
                  <a:gd name="T4" fmla="*/ 40 w 53"/>
                  <a:gd name="T5" fmla="*/ 47 h 103"/>
                  <a:gd name="T6" fmla="*/ 40 w 53"/>
                  <a:gd name="T7" fmla="*/ 47 h 103"/>
                  <a:gd name="T8" fmla="*/ 34 w 53"/>
                  <a:gd name="T9" fmla="*/ 80 h 103"/>
                  <a:gd name="T10" fmla="*/ 22 w 53"/>
                  <a:gd name="T11" fmla="*/ 102 h 103"/>
                  <a:gd name="T12" fmla="*/ 6 w 53"/>
                  <a:gd name="T13" fmla="*/ 96 h 103"/>
                  <a:gd name="T14" fmla="*/ 5 w 53"/>
                  <a:gd name="T15" fmla="*/ 91 h 103"/>
                  <a:gd name="T16" fmla="*/ 3 w 53"/>
                  <a:gd name="T17" fmla="*/ 26 h 103"/>
                  <a:gd name="T18" fmla="*/ 14 w 53"/>
                  <a:gd name="T19" fmla="*/ 8 h 103"/>
                  <a:gd name="T20" fmla="*/ 34 w 53"/>
                  <a:gd name="T21" fmla="*/ 4 h 103"/>
                  <a:gd name="T22" fmla="*/ 52 w 53"/>
                  <a:gd name="T23" fmla="*/ 2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03">
                    <a:moveTo>
                      <a:pt x="53" y="28"/>
                    </a:moveTo>
                    <a:cubicBezTo>
                      <a:pt x="53" y="28"/>
                      <a:pt x="53" y="28"/>
                      <a:pt x="53" y="28"/>
                    </a:cubicBezTo>
                    <a:cubicBezTo>
                      <a:pt x="47" y="32"/>
                      <a:pt x="42" y="39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38" y="58"/>
                      <a:pt x="37" y="70"/>
                      <a:pt x="34" y="80"/>
                    </a:cubicBezTo>
                    <a:cubicBezTo>
                      <a:pt x="32" y="91"/>
                      <a:pt x="32" y="99"/>
                      <a:pt x="22" y="102"/>
                    </a:cubicBezTo>
                    <a:cubicBezTo>
                      <a:pt x="15" y="103"/>
                      <a:pt x="9" y="100"/>
                      <a:pt x="6" y="96"/>
                    </a:cubicBezTo>
                    <a:cubicBezTo>
                      <a:pt x="5" y="94"/>
                      <a:pt x="5" y="92"/>
                      <a:pt x="5" y="91"/>
                    </a:cubicBezTo>
                    <a:cubicBezTo>
                      <a:pt x="6" y="64"/>
                      <a:pt x="0" y="54"/>
                      <a:pt x="3" y="26"/>
                    </a:cubicBezTo>
                    <a:cubicBezTo>
                      <a:pt x="3" y="18"/>
                      <a:pt x="7" y="11"/>
                      <a:pt x="14" y="8"/>
                    </a:cubicBezTo>
                    <a:cubicBezTo>
                      <a:pt x="20" y="4"/>
                      <a:pt x="27" y="0"/>
                      <a:pt x="34" y="4"/>
                    </a:cubicBezTo>
                    <a:cubicBezTo>
                      <a:pt x="40" y="7"/>
                      <a:pt x="47" y="20"/>
                      <a:pt x="52" y="2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76">
                <a:extLst>
                  <a:ext uri="{FF2B5EF4-FFF2-40B4-BE49-F238E27FC236}">
                    <a16:creationId xmlns:a16="http://schemas.microsoft.com/office/drawing/2014/main" id="{37582BC2-D650-4BBB-A39D-78F9C9C16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" y="549"/>
                <a:ext cx="67" cy="122"/>
              </a:xfrm>
              <a:custGeom>
                <a:avLst/>
                <a:gdLst>
                  <a:gd name="T0" fmla="*/ 29 w 29"/>
                  <a:gd name="T1" fmla="*/ 10 h 53"/>
                  <a:gd name="T2" fmla="*/ 1 w 29"/>
                  <a:gd name="T3" fmla="*/ 27 h 53"/>
                  <a:gd name="T4" fmla="*/ 27 w 29"/>
                  <a:gd name="T5" fmla="*/ 48 h 53"/>
                  <a:gd name="T6" fmla="*/ 29 w 29"/>
                  <a:gd name="T7" fmla="*/ 1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3">
                    <a:moveTo>
                      <a:pt x="29" y="10"/>
                    </a:moveTo>
                    <a:cubicBezTo>
                      <a:pt x="28" y="10"/>
                      <a:pt x="3" y="0"/>
                      <a:pt x="1" y="27"/>
                    </a:cubicBezTo>
                    <a:cubicBezTo>
                      <a:pt x="0" y="53"/>
                      <a:pt x="27" y="49"/>
                      <a:pt x="27" y="48"/>
                    </a:cubicBezTo>
                    <a:cubicBezTo>
                      <a:pt x="27" y="47"/>
                      <a:pt x="29" y="10"/>
                      <a:pt x="29" y="1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77">
                <a:extLst>
                  <a:ext uri="{FF2B5EF4-FFF2-40B4-BE49-F238E27FC236}">
                    <a16:creationId xmlns:a16="http://schemas.microsoft.com/office/drawing/2014/main" id="{96892EBB-8F8B-4A45-A77C-F7A0520F9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586"/>
                <a:ext cx="25" cy="55"/>
              </a:xfrm>
              <a:custGeom>
                <a:avLst/>
                <a:gdLst>
                  <a:gd name="T0" fmla="*/ 11 w 11"/>
                  <a:gd name="T1" fmla="*/ 22 h 24"/>
                  <a:gd name="T2" fmla="*/ 10 w 11"/>
                  <a:gd name="T3" fmla="*/ 22 h 24"/>
                  <a:gd name="T4" fmla="*/ 7 w 11"/>
                  <a:gd name="T5" fmla="*/ 22 h 24"/>
                  <a:gd name="T6" fmla="*/ 2 w 11"/>
                  <a:gd name="T7" fmla="*/ 12 h 24"/>
                  <a:gd name="T8" fmla="*/ 4 w 11"/>
                  <a:gd name="T9" fmla="*/ 5 h 24"/>
                  <a:gd name="T10" fmla="*/ 7 w 11"/>
                  <a:gd name="T11" fmla="*/ 2 h 24"/>
                  <a:gd name="T12" fmla="*/ 10 w 11"/>
                  <a:gd name="T13" fmla="*/ 3 h 24"/>
                  <a:gd name="T14" fmla="*/ 10 w 11"/>
                  <a:gd name="T15" fmla="*/ 5 h 24"/>
                  <a:gd name="T16" fmla="*/ 10 w 11"/>
                  <a:gd name="T17" fmla="*/ 3 h 24"/>
                  <a:gd name="T18" fmla="*/ 10 w 11"/>
                  <a:gd name="T19" fmla="*/ 1 h 24"/>
                  <a:gd name="T20" fmla="*/ 7 w 11"/>
                  <a:gd name="T21" fmla="*/ 1 h 24"/>
                  <a:gd name="T22" fmla="*/ 2 w 11"/>
                  <a:gd name="T23" fmla="*/ 4 h 24"/>
                  <a:gd name="T24" fmla="*/ 0 w 11"/>
                  <a:gd name="T25" fmla="*/ 12 h 24"/>
                  <a:gd name="T26" fmla="*/ 6 w 11"/>
                  <a:gd name="T27" fmla="*/ 23 h 24"/>
                  <a:gd name="T28" fmla="*/ 10 w 11"/>
                  <a:gd name="T29" fmla="*/ 23 h 24"/>
                  <a:gd name="T30" fmla="*/ 11 w 11"/>
                  <a:gd name="T31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24">
                    <a:moveTo>
                      <a:pt x="11" y="22"/>
                    </a:move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3"/>
                      <a:pt x="8" y="23"/>
                      <a:pt x="7" y="22"/>
                    </a:cubicBezTo>
                    <a:cubicBezTo>
                      <a:pt x="4" y="21"/>
                      <a:pt x="2" y="16"/>
                      <a:pt x="2" y="12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3"/>
                      <a:pt x="6" y="2"/>
                      <a:pt x="7" y="2"/>
                    </a:cubicBezTo>
                    <a:cubicBezTo>
                      <a:pt x="9" y="2"/>
                      <a:pt x="10" y="2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1" y="4"/>
                      <a:pt x="10" y="3"/>
                    </a:cubicBezTo>
                    <a:cubicBezTo>
                      <a:pt x="10" y="3"/>
                      <a:pt x="10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5" y="1"/>
                      <a:pt x="3" y="2"/>
                      <a:pt x="2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7"/>
                      <a:pt x="2" y="22"/>
                      <a:pt x="6" y="23"/>
                    </a:cubicBezTo>
                    <a:cubicBezTo>
                      <a:pt x="8" y="24"/>
                      <a:pt x="10" y="24"/>
                      <a:pt x="10" y="23"/>
                    </a:cubicBezTo>
                    <a:cubicBezTo>
                      <a:pt x="11" y="22"/>
                      <a:pt x="11" y="22"/>
                      <a:pt x="11" y="2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78">
                <a:extLst>
                  <a:ext uri="{FF2B5EF4-FFF2-40B4-BE49-F238E27FC236}">
                    <a16:creationId xmlns:a16="http://schemas.microsoft.com/office/drawing/2014/main" id="{CAA74C12-0D94-4292-B723-76C71CEE9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1" y="323"/>
                <a:ext cx="363" cy="194"/>
              </a:xfrm>
              <a:custGeom>
                <a:avLst/>
                <a:gdLst>
                  <a:gd name="T0" fmla="*/ 5 w 157"/>
                  <a:gd name="T1" fmla="*/ 31 h 84"/>
                  <a:gd name="T2" fmla="*/ 32 w 157"/>
                  <a:gd name="T3" fmla="*/ 3 h 84"/>
                  <a:gd name="T4" fmla="*/ 75 w 157"/>
                  <a:gd name="T5" fmla="*/ 13 h 84"/>
                  <a:gd name="T6" fmla="*/ 99 w 157"/>
                  <a:gd name="T7" fmla="*/ 21 h 84"/>
                  <a:gd name="T8" fmla="*/ 116 w 157"/>
                  <a:gd name="T9" fmla="*/ 18 h 84"/>
                  <a:gd name="T10" fmla="*/ 133 w 157"/>
                  <a:gd name="T11" fmla="*/ 16 h 84"/>
                  <a:gd name="T12" fmla="*/ 146 w 157"/>
                  <a:gd name="T13" fmla="*/ 26 h 84"/>
                  <a:gd name="T14" fmla="*/ 139 w 157"/>
                  <a:gd name="T15" fmla="*/ 39 h 84"/>
                  <a:gd name="T16" fmla="*/ 157 w 157"/>
                  <a:gd name="T17" fmla="*/ 50 h 84"/>
                  <a:gd name="T18" fmla="*/ 140 w 157"/>
                  <a:gd name="T19" fmla="*/ 64 h 84"/>
                  <a:gd name="T20" fmla="*/ 149 w 157"/>
                  <a:gd name="T21" fmla="*/ 71 h 84"/>
                  <a:gd name="T22" fmla="*/ 139 w 157"/>
                  <a:gd name="T23" fmla="*/ 80 h 84"/>
                  <a:gd name="T24" fmla="*/ 104 w 157"/>
                  <a:gd name="T25" fmla="*/ 77 h 84"/>
                  <a:gd name="T26" fmla="*/ 72 w 157"/>
                  <a:gd name="T27" fmla="*/ 60 h 84"/>
                  <a:gd name="T28" fmla="*/ 31 w 157"/>
                  <a:gd name="T29" fmla="*/ 49 h 84"/>
                  <a:gd name="T30" fmla="*/ 11 w 157"/>
                  <a:gd name="T31" fmla="*/ 58 h 84"/>
                  <a:gd name="T32" fmla="*/ 4 w 157"/>
                  <a:gd name="T33" fmla="*/ 46 h 84"/>
                  <a:gd name="T34" fmla="*/ 5 w 157"/>
                  <a:gd name="T35" fmla="*/ 3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7" h="84">
                    <a:moveTo>
                      <a:pt x="5" y="31"/>
                    </a:moveTo>
                    <a:cubicBezTo>
                      <a:pt x="0" y="20"/>
                      <a:pt x="19" y="6"/>
                      <a:pt x="32" y="3"/>
                    </a:cubicBezTo>
                    <a:cubicBezTo>
                      <a:pt x="46" y="0"/>
                      <a:pt x="62" y="8"/>
                      <a:pt x="75" y="13"/>
                    </a:cubicBezTo>
                    <a:cubicBezTo>
                      <a:pt x="83" y="16"/>
                      <a:pt x="90" y="21"/>
                      <a:pt x="99" y="21"/>
                    </a:cubicBezTo>
                    <a:cubicBezTo>
                      <a:pt x="105" y="22"/>
                      <a:pt x="111" y="20"/>
                      <a:pt x="116" y="18"/>
                    </a:cubicBezTo>
                    <a:cubicBezTo>
                      <a:pt x="122" y="17"/>
                      <a:pt x="128" y="16"/>
                      <a:pt x="133" y="16"/>
                    </a:cubicBezTo>
                    <a:cubicBezTo>
                      <a:pt x="139" y="17"/>
                      <a:pt x="145" y="21"/>
                      <a:pt x="146" y="26"/>
                    </a:cubicBezTo>
                    <a:cubicBezTo>
                      <a:pt x="148" y="32"/>
                      <a:pt x="144" y="39"/>
                      <a:pt x="139" y="39"/>
                    </a:cubicBezTo>
                    <a:cubicBezTo>
                      <a:pt x="146" y="36"/>
                      <a:pt x="156" y="42"/>
                      <a:pt x="157" y="50"/>
                    </a:cubicBezTo>
                    <a:cubicBezTo>
                      <a:pt x="157" y="59"/>
                      <a:pt x="148" y="66"/>
                      <a:pt x="140" y="64"/>
                    </a:cubicBezTo>
                    <a:cubicBezTo>
                      <a:pt x="144" y="61"/>
                      <a:pt x="149" y="66"/>
                      <a:pt x="149" y="71"/>
                    </a:cubicBezTo>
                    <a:cubicBezTo>
                      <a:pt x="148" y="75"/>
                      <a:pt x="143" y="79"/>
                      <a:pt x="139" y="80"/>
                    </a:cubicBezTo>
                    <a:cubicBezTo>
                      <a:pt x="127" y="84"/>
                      <a:pt x="115" y="81"/>
                      <a:pt x="104" y="77"/>
                    </a:cubicBezTo>
                    <a:cubicBezTo>
                      <a:pt x="93" y="72"/>
                      <a:pt x="83" y="65"/>
                      <a:pt x="72" y="60"/>
                    </a:cubicBezTo>
                    <a:cubicBezTo>
                      <a:pt x="61" y="55"/>
                      <a:pt x="42" y="46"/>
                      <a:pt x="31" y="49"/>
                    </a:cubicBezTo>
                    <a:cubicBezTo>
                      <a:pt x="22" y="51"/>
                      <a:pt x="16" y="61"/>
                      <a:pt x="11" y="58"/>
                    </a:cubicBezTo>
                    <a:cubicBezTo>
                      <a:pt x="7" y="56"/>
                      <a:pt x="4" y="51"/>
                      <a:pt x="4" y="46"/>
                    </a:cubicBezTo>
                    <a:cubicBezTo>
                      <a:pt x="3" y="41"/>
                      <a:pt x="4" y="36"/>
                      <a:pt x="5" y="3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79">
                <a:extLst>
                  <a:ext uri="{FF2B5EF4-FFF2-40B4-BE49-F238E27FC236}">
                    <a16:creationId xmlns:a16="http://schemas.microsoft.com/office/drawing/2014/main" id="{E349CBEC-4E44-4055-BF74-75C01559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41"/>
                <a:ext cx="302" cy="111"/>
              </a:xfrm>
              <a:custGeom>
                <a:avLst/>
                <a:gdLst>
                  <a:gd name="T0" fmla="*/ 131 w 131"/>
                  <a:gd name="T1" fmla="*/ 31 h 48"/>
                  <a:gd name="T2" fmla="*/ 126 w 131"/>
                  <a:gd name="T3" fmla="*/ 36 h 48"/>
                  <a:gd name="T4" fmla="*/ 111 w 131"/>
                  <a:gd name="T5" fmla="*/ 44 h 48"/>
                  <a:gd name="T6" fmla="*/ 86 w 131"/>
                  <a:gd name="T7" fmla="*/ 41 h 48"/>
                  <a:gd name="T8" fmla="*/ 62 w 131"/>
                  <a:gd name="T9" fmla="*/ 19 h 48"/>
                  <a:gd name="T10" fmla="*/ 34 w 131"/>
                  <a:gd name="T11" fmla="*/ 2 h 48"/>
                  <a:gd name="T12" fmla="*/ 8 w 131"/>
                  <a:gd name="T13" fmla="*/ 9 h 48"/>
                  <a:gd name="T14" fmla="*/ 0 w 131"/>
                  <a:gd name="T15" fmla="*/ 25 h 48"/>
                  <a:gd name="T16" fmla="*/ 1 w 131"/>
                  <a:gd name="T17" fmla="*/ 30 h 48"/>
                  <a:gd name="T18" fmla="*/ 2 w 131"/>
                  <a:gd name="T19" fmla="*/ 32 h 48"/>
                  <a:gd name="T20" fmla="*/ 1 w 131"/>
                  <a:gd name="T21" fmla="*/ 25 h 48"/>
                  <a:gd name="T22" fmla="*/ 9 w 131"/>
                  <a:gd name="T23" fmla="*/ 10 h 48"/>
                  <a:gd name="T24" fmla="*/ 33 w 131"/>
                  <a:gd name="T25" fmla="*/ 5 h 48"/>
                  <a:gd name="T26" fmla="*/ 60 w 131"/>
                  <a:gd name="T27" fmla="*/ 21 h 48"/>
                  <a:gd name="T28" fmla="*/ 85 w 131"/>
                  <a:gd name="T29" fmla="*/ 43 h 48"/>
                  <a:gd name="T30" fmla="*/ 111 w 131"/>
                  <a:gd name="T31" fmla="*/ 46 h 48"/>
                  <a:gd name="T32" fmla="*/ 127 w 131"/>
                  <a:gd name="T33" fmla="*/ 36 h 48"/>
                  <a:gd name="T34" fmla="*/ 130 w 131"/>
                  <a:gd name="T35" fmla="*/ 32 h 48"/>
                  <a:gd name="T36" fmla="*/ 131 w 131"/>
                  <a:gd name="T3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48">
                    <a:moveTo>
                      <a:pt x="131" y="31"/>
                    </a:moveTo>
                    <a:cubicBezTo>
                      <a:pt x="131" y="31"/>
                      <a:pt x="129" y="33"/>
                      <a:pt x="126" y="36"/>
                    </a:cubicBezTo>
                    <a:cubicBezTo>
                      <a:pt x="123" y="38"/>
                      <a:pt x="118" y="42"/>
                      <a:pt x="111" y="44"/>
                    </a:cubicBezTo>
                    <a:cubicBezTo>
                      <a:pt x="104" y="46"/>
                      <a:pt x="94" y="46"/>
                      <a:pt x="86" y="41"/>
                    </a:cubicBezTo>
                    <a:cubicBezTo>
                      <a:pt x="77" y="36"/>
                      <a:pt x="70" y="27"/>
                      <a:pt x="62" y="19"/>
                    </a:cubicBezTo>
                    <a:cubicBezTo>
                      <a:pt x="54" y="11"/>
                      <a:pt x="44" y="4"/>
                      <a:pt x="34" y="2"/>
                    </a:cubicBezTo>
                    <a:cubicBezTo>
                      <a:pt x="23" y="0"/>
                      <a:pt x="13" y="3"/>
                      <a:pt x="8" y="9"/>
                    </a:cubicBezTo>
                    <a:cubicBezTo>
                      <a:pt x="2" y="14"/>
                      <a:pt x="0" y="21"/>
                      <a:pt x="0" y="25"/>
                    </a:cubicBezTo>
                    <a:cubicBezTo>
                      <a:pt x="0" y="28"/>
                      <a:pt x="1" y="29"/>
                      <a:pt x="1" y="30"/>
                    </a:cubicBezTo>
                    <a:cubicBezTo>
                      <a:pt x="1" y="31"/>
                      <a:pt x="2" y="32"/>
                      <a:pt x="2" y="32"/>
                    </a:cubicBezTo>
                    <a:cubicBezTo>
                      <a:pt x="2" y="32"/>
                      <a:pt x="1" y="30"/>
                      <a:pt x="1" y="25"/>
                    </a:cubicBezTo>
                    <a:cubicBezTo>
                      <a:pt x="2" y="21"/>
                      <a:pt x="3" y="15"/>
                      <a:pt x="9" y="10"/>
                    </a:cubicBezTo>
                    <a:cubicBezTo>
                      <a:pt x="14" y="5"/>
                      <a:pt x="24" y="3"/>
                      <a:pt x="33" y="5"/>
                    </a:cubicBezTo>
                    <a:cubicBezTo>
                      <a:pt x="43" y="6"/>
                      <a:pt x="52" y="13"/>
                      <a:pt x="60" y="21"/>
                    </a:cubicBezTo>
                    <a:cubicBezTo>
                      <a:pt x="68" y="29"/>
                      <a:pt x="75" y="38"/>
                      <a:pt x="85" y="43"/>
                    </a:cubicBezTo>
                    <a:cubicBezTo>
                      <a:pt x="94" y="48"/>
                      <a:pt x="104" y="48"/>
                      <a:pt x="111" y="46"/>
                    </a:cubicBezTo>
                    <a:cubicBezTo>
                      <a:pt x="119" y="43"/>
                      <a:pt x="124" y="39"/>
                      <a:pt x="127" y="36"/>
                    </a:cubicBezTo>
                    <a:cubicBezTo>
                      <a:pt x="128" y="35"/>
                      <a:pt x="129" y="33"/>
                      <a:pt x="130" y="32"/>
                    </a:cubicBezTo>
                    <a:cubicBezTo>
                      <a:pt x="131" y="31"/>
                      <a:pt x="131" y="31"/>
                      <a:pt x="131" y="3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80">
                <a:extLst>
                  <a:ext uri="{FF2B5EF4-FFF2-40B4-BE49-F238E27FC236}">
                    <a16:creationId xmlns:a16="http://schemas.microsoft.com/office/drawing/2014/main" id="{9BE1D2B1-0B33-4F22-A06B-03970E959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411"/>
                <a:ext cx="69" cy="159"/>
              </a:xfrm>
              <a:custGeom>
                <a:avLst/>
                <a:gdLst>
                  <a:gd name="T0" fmla="*/ 5 w 30"/>
                  <a:gd name="T1" fmla="*/ 68 h 69"/>
                  <a:gd name="T2" fmla="*/ 7 w 30"/>
                  <a:gd name="T3" fmla="*/ 66 h 69"/>
                  <a:gd name="T4" fmla="*/ 9 w 30"/>
                  <a:gd name="T5" fmla="*/ 56 h 69"/>
                  <a:gd name="T6" fmla="*/ 3 w 30"/>
                  <a:gd name="T7" fmla="*/ 26 h 69"/>
                  <a:gd name="T8" fmla="*/ 7 w 30"/>
                  <a:gd name="T9" fmla="*/ 11 h 69"/>
                  <a:gd name="T10" fmla="*/ 17 w 30"/>
                  <a:gd name="T11" fmla="*/ 3 h 69"/>
                  <a:gd name="T12" fmla="*/ 26 w 30"/>
                  <a:gd name="T13" fmla="*/ 3 h 69"/>
                  <a:gd name="T14" fmla="*/ 30 w 30"/>
                  <a:gd name="T15" fmla="*/ 4 h 69"/>
                  <a:gd name="T16" fmla="*/ 27 w 30"/>
                  <a:gd name="T17" fmla="*/ 2 h 69"/>
                  <a:gd name="T18" fmla="*/ 17 w 30"/>
                  <a:gd name="T19" fmla="*/ 1 h 69"/>
                  <a:gd name="T20" fmla="*/ 5 w 30"/>
                  <a:gd name="T21" fmla="*/ 9 h 69"/>
                  <a:gd name="T22" fmla="*/ 0 w 30"/>
                  <a:gd name="T23" fmla="*/ 26 h 69"/>
                  <a:gd name="T24" fmla="*/ 4 w 30"/>
                  <a:gd name="T25" fmla="*/ 43 h 69"/>
                  <a:gd name="T26" fmla="*/ 8 w 30"/>
                  <a:gd name="T27" fmla="*/ 56 h 69"/>
                  <a:gd name="T28" fmla="*/ 5 w 30"/>
                  <a:gd name="T29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69">
                    <a:moveTo>
                      <a:pt x="5" y="68"/>
                    </a:moveTo>
                    <a:cubicBezTo>
                      <a:pt x="5" y="69"/>
                      <a:pt x="6" y="68"/>
                      <a:pt x="7" y="66"/>
                    </a:cubicBezTo>
                    <a:cubicBezTo>
                      <a:pt x="8" y="64"/>
                      <a:pt x="10" y="61"/>
                      <a:pt x="9" y="56"/>
                    </a:cubicBezTo>
                    <a:cubicBezTo>
                      <a:pt x="10" y="48"/>
                      <a:pt x="3" y="38"/>
                      <a:pt x="3" y="26"/>
                    </a:cubicBezTo>
                    <a:cubicBezTo>
                      <a:pt x="3" y="20"/>
                      <a:pt x="4" y="15"/>
                      <a:pt x="7" y="11"/>
                    </a:cubicBezTo>
                    <a:cubicBezTo>
                      <a:pt x="10" y="7"/>
                      <a:pt x="14" y="4"/>
                      <a:pt x="17" y="3"/>
                    </a:cubicBezTo>
                    <a:cubicBezTo>
                      <a:pt x="21" y="2"/>
                      <a:pt x="24" y="2"/>
                      <a:pt x="26" y="3"/>
                    </a:cubicBezTo>
                    <a:cubicBezTo>
                      <a:pt x="28" y="3"/>
                      <a:pt x="30" y="4"/>
                      <a:pt x="30" y="4"/>
                    </a:cubicBezTo>
                    <a:cubicBezTo>
                      <a:pt x="30" y="4"/>
                      <a:pt x="29" y="3"/>
                      <a:pt x="27" y="2"/>
                    </a:cubicBezTo>
                    <a:cubicBezTo>
                      <a:pt x="25" y="1"/>
                      <a:pt x="21" y="0"/>
                      <a:pt x="17" y="1"/>
                    </a:cubicBezTo>
                    <a:cubicBezTo>
                      <a:pt x="13" y="2"/>
                      <a:pt x="8" y="5"/>
                      <a:pt x="5" y="9"/>
                    </a:cubicBezTo>
                    <a:cubicBezTo>
                      <a:pt x="2" y="14"/>
                      <a:pt x="0" y="20"/>
                      <a:pt x="0" y="26"/>
                    </a:cubicBezTo>
                    <a:cubicBezTo>
                      <a:pt x="0" y="33"/>
                      <a:pt x="2" y="38"/>
                      <a:pt x="4" y="43"/>
                    </a:cubicBezTo>
                    <a:cubicBezTo>
                      <a:pt x="6" y="48"/>
                      <a:pt x="7" y="53"/>
                      <a:pt x="8" y="56"/>
                    </a:cubicBezTo>
                    <a:cubicBezTo>
                      <a:pt x="8" y="64"/>
                      <a:pt x="5" y="68"/>
                      <a:pt x="5" y="6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81">
                <a:extLst>
                  <a:ext uri="{FF2B5EF4-FFF2-40B4-BE49-F238E27FC236}">
                    <a16:creationId xmlns:a16="http://schemas.microsoft.com/office/drawing/2014/main" id="{990B272D-3E58-4E8F-8F32-D4043580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2328"/>
                <a:ext cx="2671" cy="850"/>
              </a:xfrm>
              <a:custGeom>
                <a:avLst/>
                <a:gdLst>
                  <a:gd name="T0" fmla="*/ 573 w 1157"/>
                  <a:gd name="T1" fmla="*/ 0 h 368"/>
                  <a:gd name="T2" fmla="*/ 488 w 1157"/>
                  <a:gd name="T3" fmla="*/ 3 h 368"/>
                  <a:gd name="T4" fmla="*/ 316 w 1157"/>
                  <a:gd name="T5" fmla="*/ 21 h 368"/>
                  <a:gd name="T6" fmla="*/ 165 w 1157"/>
                  <a:gd name="T7" fmla="*/ 56 h 368"/>
                  <a:gd name="T8" fmla="*/ 44 w 1157"/>
                  <a:gd name="T9" fmla="*/ 115 h 368"/>
                  <a:gd name="T10" fmla="*/ 9 w 1157"/>
                  <a:gd name="T11" fmla="*/ 156 h 368"/>
                  <a:gd name="T12" fmla="*/ 5 w 1157"/>
                  <a:gd name="T13" fmla="*/ 164 h 368"/>
                  <a:gd name="T14" fmla="*/ 3 w 1157"/>
                  <a:gd name="T15" fmla="*/ 173 h 368"/>
                  <a:gd name="T16" fmla="*/ 31 w 1157"/>
                  <a:gd name="T17" fmla="*/ 239 h 368"/>
                  <a:gd name="T18" fmla="*/ 226 w 1157"/>
                  <a:gd name="T19" fmla="*/ 326 h 368"/>
                  <a:gd name="T20" fmla="*/ 688 w 1157"/>
                  <a:gd name="T21" fmla="*/ 361 h 368"/>
                  <a:gd name="T22" fmla="*/ 999 w 1157"/>
                  <a:gd name="T23" fmla="*/ 307 h 368"/>
                  <a:gd name="T24" fmla="*/ 1122 w 1157"/>
                  <a:gd name="T25" fmla="*/ 243 h 368"/>
                  <a:gd name="T26" fmla="*/ 1151 w 1157"/>
                  <a:gd name="T27" fmla="*/ 204 h 368"/>
                  <a:gd name="T28" fmla="*/ 1154 w 1157"/>
                  <a:gd name="T29" fmla="*/ 194 h 368"/>
                  <a:gd name="T30" fmla="*/ 1155 w 1157"/>
                  <a:gd name="T31" fmla="*/ 189 h 368"/>
                  <a:gd name="T32" fmla="*/ 1145 w 1157"/>
                  <a:gd name="T33" fmla="*/ 151 h 368"/>
                  <a:gd name="T34" fmla="*/ 1103 w 1157"/>
                  <a:gd name="T35" fmla="*/ 112 h 368"/>
                  <a:gd name="T36" fmla="*/ 1011 w 1157"/>
                  <a:gd name="T37" fmla="*/ 66 h 368"/>
                  <a:gd name="T38" fmla="*/ 844 w 1157"/>
                  <a:gd name="T39" fmla="*/ 21 h 368"/>
                  <a:gd name="T40" fmla="*/ 821 w 1157"/>
                  <a:gd name="T41" fmla="*/ 16 h 368"/>
                  <a:gd name="T42" fmla="*/ 910 w 1157"/>
                  <a:gd name="T43" fmla="*/ 34 h 368"/>
                  <a:gd name="T44" fmla="*/ 1073 w 1157"/>
                  <a:gd name="T45" fmla="*/ 92 h 368"/>
                  <a:gd name="T46" fmla="*/ 1133 w 1157"/>
                  <a:gd name="T47" fmla="*/ 135 h 368"/>
                  <a:gd name="T48" fmla="*/ 1155 w 1157"/>
                  <a:gd name="T49" fmla="*/ 169 h 368"/>
                  <a:gd name="T50" fmla="*/ 1156 w 1157"/>
                  <a:gd name="T51" fmla="*/ 192 h 368"/>
                  <a:gd name="T52" fmla="*/ 1154 w 1157"/>
                  <a:gd name="T53" fmla="*/ 200 h 368"/>
                  <a:gd name="T54" fmla="*/ 1150 w 1157"/>
                  <a:gd name="T55" fmla="*/ 210 h 368"/>
                  <a:gd name="T56" fmla="*/ 1087 w 1157"/>
                  <a:gd name="T57" fmla="*/ 271 h 368"/>
                  <a:gd name="T58" fmla="*/ 902 w 1157"/>
                  <a:gd name="T59" fmla="*/ 335 h 368"/>
                  <a:gd name="T60" fmla="*/ 456 w 1157"/>
                  <a:gd name="T61" fmla="*/ 362 h 368"/>
                  <a:gd name="T62" fmla="*/ 120 w 1157"/>
                  <a:gd name="T63" fmla="*/ 295 h 368"/>
                  <a:gd name="T64" fmla="*/ 2 w 1157"/>
                  <a:gd name="T65" fmla="*/ 198 h 368"/>
                  <a:gd name="T66" fmla="*/ 3 w 1157"/>
                  <a:gd name="T67" fmla="*/ 167 h 368"/>
                  <a:gd name="T68" fmla="*/ 5 w 1157"/>
                  <a:gd name="T69" fmla="*/ 161 h 368"/>
                  <a:gd name="T70" fmla="*/ 10 w 1157"/>
                  <a:gd name="T71" fmla="*/ 150 h 368"/>
                  <a:gd name="T72" fmla="*/ 82 w 1157"/>
                  <a:gd name="T73" fmla="*/ 89 h 368"/>
                  <a:gd name="T74" fmla="*/ 243 w 1157"/>
                  <a:gd name="T75" fmla="*/ 34 h 368"/>
                  <a:gd name="T76" fmla="*/ 382 w 1157"/>
                  <a:gd name="T77" fmla="*/ 11 h 368"/>
                  <a:gd name="T78" fmla="*/ 555 w 1157"/>
                  <a:gd name="T79" fmla="*/ 0 h 368"/>
                  <a:gd name="T80" fmla="*/ 579 w 1157"/>
                  <a:gd name="T8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57" h="368">
                    <a:moveTo>
                      <a:pt x="579" y="0"/>
                    </a:moveTo>
                    <a:cubicBezTo>
                      <a:pt x="579" y="0"/>
                      <a:pt x="577" y="0"/>
                      <a:pt x="573" y="0"/>
                    </a:cubicBezTo>
                    <a:cubicBezTo>
                      <a:pt x="569" y="1"/>
                      <a:pt x="563" y="1"/>
                      <a:pt x="555" y="1"/>
                    </a:cubicBezTo>
                    <a:cubicBezTo>
                      <a:pt x="540" y="1"/>
                      <a:pt x="517" y="2"/>
                      <a:pt x="488" y="3"/>
                    </a:cubicBezTo>
                    <a:cubicBezTo>
                      <a:pt x="459" y="4"/>
                      <a:pt x="423" y="7"/>
                      <a:pt x="382" y="12"/>
                    </a:cubicBezTo>
                    <a:cubicBezTo>
                      <a:pt x="362" y="14"/>
                      <a:pt x="340" y="17"/>
                      <a:pt x="316" y="21"/>
                    </a:cubicBezTo>
                    <a:cubicBezTo>
                      <a:pt x="293" y="25"/>
                      <a:pt x="269" y="29"/>
                      <a:pt x="244" y="35"/>
                    </a:cubicBezTo>
                    <a:cubicBezTo>
                      <a:pt x="218" y="41"/>
                      <a:pt x="192" y="48"/>
                      <a:pt x="165" y="56"/>
                    </a:cubicBezTo>
                    <a:cubicBezTo>
                      <a:pt x="138" y="65"/>
                      <a:pt x="110" y="76"/>
                      <a:pt x="83" y="90"/>
                    </a:cubicBezTo>
                    <a:cubicBezTo>
                      <a:pt x="69" y="97"/>
                      <a:pt x="56" y="106"/>
                      <a:pt x="44" y="115"/>
                    </a:cubicBezTo>
                    <a:cubicBezTo>
                      <a:pt x="31" y="125"/>
                      <a:pt x="20" y="136"/>
                      <a:pt x="12" y="150"/>
                    </a:cubicBezTo>
                    <a:cubicBezTo>
                      <a:pt x="11" y="152"/>
                      <a:pt x="9" y="154"/>
                      <a:pt x="9" y="156"/>
                    </a:cubicBezTo>
                    <a:cubicBezTo>
                      <a:pt x="6" y="161"/>
                      <a:pt x="6" y="161"/>
                      <a:pt x="6" y="161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5" y="165"/>
                      <a:pt x="5" y="166"/>
                      <a:pt x="4" y="167"/>
                    </a:cubicBezTo>
                    <a:cubicBezTo>
                      <a:pt x="3" y="173"/>
                      <a:pt x="3" y="173"/>
                      <a:pt x="3" y="173"/>
                    </a:cubicBezTo>
                    <a:cubicBezTo>
                      <a:pt x="2" y="181"/>
                      <a:pt x="2" y="190"/>
                      <a:pt x="4" y="197"/>
                    </a:cubicBezTo>
                    <a:cubicBezTo>
                      <a:pt x="8" y="214"/>
                      <a:pt x="19" y="228"/>
                      <a:pt x="31" y="239"/>
                    </a:cubicBezTo>
                    <a:cubicBezTo>
                      <a:pt x="56" y="263"/>
                      <a:pt x="88" y="279"/>
                      <a:pt x="121" y="293"/>
                    </a:cubicBezTo>
                    <a:cubicBezTo>
                      <a:pt x="155" y="307"/>
                      <a:pt x="190" y="317"/>
                      <a:pt x="226" y="326"/>
                    </a:cubicBezTo>
                    <a:cubicBezTo>
                      <a:pt x="299" y="344"/>
                      <a:pt x="376" y="355"/>
                      <a:pt x="456" y="360"/>
                    </a:cubicBezTo>
                    <a:cubicBezTo>
                      <a:pt x="535" y="366"/>
                      <a:pt x="613" y="365"/>
                      <a:pt x="688" y="361"/>
                    </a:cubicBezTo>
                    <a:cubicBezTo>
                      <a:pt x="763" y="356"/>
                      <a:pt x="835" y="347"/>
                      <a:pt x="902" y="333"/>
                    </a:cubicBezTo>
                    <a:cubicBezTo>
                      <a:pt x="936" y="326"/>
                      <a:pt x="968" y="317"/>
                      <a:pt x="999" y="307"/>
                    </a:cubicBezTo>
                    <a:cubicBezTo>
                      <a:pt x="1030" y="297"/>
                      <a:pt x="1059" y="284"/>
                      <a:pt x="1086" y="269"/>
                    </a:cubicBezTo>
                    <a:cubicBezTo>
                      <a:pt x="1099" y="261"/>
                      <a:pt x="1111" y="253"/>
                      <a:pt x="1122" y="243"/>
                    </a:cubicBezTo>
                    <a:cubicBezTo>
                      <a:pt x="1133" y="233"/>
                      <a:pt x="1143" y="222"/>
                      <a:pt x="1149" y="209"/>
                    </a:cubicBezTo>
                    <a:cubicBezTo>
                      <a:pt x="1151" y="204"/>
                      <a:pt x="1151" y="204"/>
                      <a:pt x="1151" y="204"/>
                    </a:cubicBezTo>
                    <a:cubicBezTo>
                      <a:pt x="1152" y="203"/>
                      <a:pt x="1152" y="201"/>
                      <a:pt x="1153" y="199"/>
                    </a:cubicBezTo>
                    <a:cubicBezTo>
                      <a:pt x="1154" y="194"/>
                      <a:pt x="1154" y="194"/>
                      <a:pt x="1154" y="194"/>
                    </a:cubicBezTo>
                    <a:cubicBezTo>
                      <a:pt x="1154" y="193"/>
                      <a:pt x="1154" y="193"/>
                      <a:pt x="1154" y="192"/>
                    </a:cubicBezTo>
                    <a:cubicBezTo>
                      <a:pt x="1155" y="189"/>
                      <a:pt x="1155" y="189"/>
                      <a:pt x="1155" y="189"/>
                    </a:cubicBezTo>
                    <a:cubicBezTo>
                      <a:pt x="1156" y="182"/>
                      <a:pt x="1155" y="176"/>
                      <a:pt x="1153" y="169"/>
                    </a:cubicBezTo>
                    <a:cubicBezTo>
                      <a:pt x="1151" y="163"/>
                      <a:pt x="1148" y="157"/>
                      <a:pt x="1145" y="151"/>
                    </a:cubicBezTo>
                    <a:cubicBezTo>
                      <a:pt x="1141" y="146"/>
                      <a:pt x="1137" y="140"/>
                      <a:pt x="1132" y="136"/>
                    </a:cubicBezTo>
                    <a:cubicBezTo>
                      <a:pt x="1123" y="126"/>
                      <a:pt x="1113" y="119"/>
                      <a:pt x="1103" y="112"/>
                    </a:cubicBezTo>
                    <a:cubicBezTo>
                      <a:pt x="1093" y="105"/>
                      <a:pt x="1082" y="99"/>
                      <a:pt x="1072" y="93"/>
                    </a:cubicBezTo>
                    <a:cubicBezTo>
                      <a:pt x="1051" y="82"/>
                      <a:pt x="1031" y="74"/>
                      <a:pt x="1011" y="66"/>
                    </a:cubicBezTo>
                    <a:cubicBezTo>
                      <a:pt x="973" y="52"/>
                      <a:pt x="938" y="42"/>
                      <a:pt x="910" y="35"/>
                    </a:cubicBezTo>
                    <a:cubicBezTo>
                      <a:pt x="882" y="28"/>
                      <a:pt x="860" y="23"/>
                      <a:pt x="844" y="21"/>
                    </a:cubicBezTo>
                    <a:cubicBezTo>
                      <a:pt x="837" y="19"/>
                      <a:pt x="831" y="18"/>
                      <a:pt x="827" y="17"/>
                    </a:cubicBezTo>
                    <a:cubicBezTo>
                      <a:pt x="823" y="17"/>
                      <a:pt x="821" y="16"/>
                      <a:pt x="821" y="16"/>
                    </a:cubicBezTo>
                    <a:cubicBezTo>
                      <a:pt x="821" y="16"/>
                      <a:pt x="829" y="17"/>
                      <a:pt x="845" y="20"/>
                    </a:cubicBezTo>
                    <a:cubicBezTo>
                      <a:pt x="860" y="23"/>
                      <a:pt x="882" y="27"/>
                      <a:pt x="910" y="34"/>
                    </a:cubicBezTo>
                    <a:cubicBezTo>
                      <a:pt x="939" y="41"/>
                      <a:pt x="973" y="51"/>
                      <a:pt x="1012" y="65"/>
                    </a:cubicBezTo>
                    <a:cubicBezTo>
                      <a:pt x="1031" y="73"/>
                      <a:pt x="1052" y="81"/>
                      <a:pt x="1073" y="92"/>
                    </a:cubicBezTo>
                    <a:cubicBezTo>
                      <a:pt x="1083" y="97"/>
                      <a:pt x="1094" y="104"/>
                      <a:pt x="1104" y="111"/>
                    </a:cubicBezTo>
                    <a:cubicBezTo>
                      <a:pt x="1114" y="117"/>
                      <a:pt x="1124" y="125"/>
                      <a:pt x="1133" y="135"/>
                    </a:cubicBezTo>
                    <a:cubicBezTo>
                      <a:pt x="1138" y="139"/>
                      <a:pt x="1142" y="145"/>
                      <a:pt x="1146" y="150"/>
                    </a:cubicBezTo>
                    <a:cubicBezTo>
                      <a:pt x="1149" y="156"/>
                      <a:pt x="1153" y="162"/>
                      <a:pt x="1155" y="169"/>
                    </a:cubicBezTo>
                    <a:cubicBezTo>
                      <a:pt x="1156" y="175"/>
                      <a:pt x="1157" y="182"/>
                      <a:pt x="1156" y="189"/>
                    </a:cubicBezTo>
                    <a:cubicBezTo>
                      <a:pt x="1156" y="192"/>
                      <a:pt x="1156" y="192"/>
                      <a:pt x="1156" y="192"/>
                    </a:cubicBezTo>
                    <a:cubicBezTo>
                      <a:pt x="1156" y="193"/>
                      <a:pt x="1156" y="194"/>
                      <a:pt x="1155" y="195"/>
                    </a:cubicBezTo>
                    <a:cubicBezTo>
                      <a:pt x="1154" y="200"/>
                      <a:pt x="1154" y="200"/>
                      <a:pt x="1154" y="200"/>
                    </a:cubicBezTo>
                    <a:cubicBezTo>
                      <a:pt x="1154" y="202"/>
                      <a:pt x="1153" y="203"/>
                      <a:pt x="1152" y="205"/>
                    </a:cubicBezTo>
                    <a:cubicBezTo>
                      <a:pt x="1150" y="210"/>
                      <a:pt x="1150" y="210"/>
                      <a:pt x="1150" y="210"/>
                    </a:cubicBezTo>
                    <a:cubicBezTo>
                      <a:pt x="1144" y="223"/>
                      <a:pt x="1135" y="234"/>
                      <a:pt x="1124" y="244"/>
                    </a:cubicBezTo>
                    <a:cubicBezTo>
                      <a:pt x="1112" y="254"/>
                      <a:pt x="1100" y="263"/>
                      <a:pt x="1087" y="271"/>
                    </a:cubicBezTo>
                    <a:cubicBezTo>
                      <a:pt x="1060" y="286"/>
                      <a:pt x="1031" y="298"/>
                      <a:pt x="1000" y="309"/>
                    </a:cubicBezTo>
                    <a:cubicBezTo>
                      <a:pt x="969" y="319"/>
                      <a:pt x="936" y="328"/>
                      <a:pt x="902" y="335"/>
                    </a:cubicBezTo>
                    <a:cubicBezTo>
                      <a:pt x="835" y="349"/>
                      <a:pt x="763" y="358"/>
                      <a:pt x="688" y="363"/>
                    </a:cubicBezTo>
                    <a:cubicBezTo>
                      <a:pt x="613" y="368"/>
                      <a:pt x="535" y="368"/>
                      <a:pt x="456" y="362"/>
                    </a:cubicBezTo>
                    <a:cubicBezTo>
                      <a:pt x="376" y="357"/>
                      <a:pt x="299" y="346"/>
                      <a:pt x="226" y="328"/>
                    </a:cubicBezTo>
                    <a:cubicBezTo>
                      <a:pt x="189" y="319"/>
                      <a:pt x="154" y="309"/>
                      <a:pt x="120" y="295"/>
                    </a:cubicBezTo>
                    <a:cubicBezTo>
                      <a:pt x="87" y="281"/>
                      <a:pt x="55" y="265"/>
                      <a:pt x="30" y="241"/>
                    </a:cubicBezTo>
                    <a:cubicBezTo>
                      <a:pt x="17" y="229"/>
                      <a:pt x="6" y="215"/>
                      <a:pt x="2" y="198"/>
                    </a:cubicBezTo>
                    <a:cubicBezTo>
                      <a:pt x="0" y="190"/>
                      <a:pt x="0" y="181"/>
                      <a:pt x="1" y="173"/>
                    </a:cubicBezTo>
                    <a:cubicBezTo>
                      <a:pt x="3" y="167"/>
                      <a:pt x="3" y="167"/>
                      <a:pt x="3" y="167"/>
                    </a:cubicBezTo>
                    <a:cubicBezTo>
                      <a:pt x="3" y="166"/>
                      <a:pt x="3" y="165"/>
                      <a:pt x="3" y="164"/>
                    </a:cubicBezTo>
                    <a:cubicBezTo>
                      <a:pt x="5" y="161"/>
                      <a:pt x="5" y="161"/>
                      <a:pt x="5" y="161"/>
                    </a:cubicBezTo>
                    <a:cubicBezTo>
                      <a:pt x="7" y="155"/>
                      <a:pt x="7" y="155"/>
                      <a:pt x="7" y="155"/>
                    </a:cubicBezTo>
                    <a:cubicBezTo>
                      <a:pt x="8" y="153"/>
                      <a:pt x="9" y="151"/>
                      <a:pt x="10" y="150"/>
                    </a:cubicBezTo>
                    <a:cubicBezTo>
                      <a:pt x="18" y="135"/>
                      <a:pt x="30" y="124"/>
                      <a:pt x="43" y="114"/>
                    </a:cubicBezTo>
                    <a:cubicBezTo>
                      <a:pt x="55" y="104"/>
                      <a:pt x="68" y="96"/>
                      <a:pt x="82" y="89"/>
                    </a:cubicBezTo>
                    <a:cubicBezTo>
                      <a:pt x="109" y="74"/>
                      <a:pt x="137" y="64"/>
                      <a:pt x="164" y="55"/>
                    </a:cubicBezTo>
                    <a:cubicBezTo>
                      <a:pt x="191" y="46"/>
                      <a:pt x="218" y="39"/>
                      <a:pt x="243" y="34"/>
                    </a:cubicBezTo>
                    <a:cubicBezTo>
                      <a:pt x="269" y="28"/>
                      <a:pt x="293" y="23"/>
                      <a:pt x="316" y="20"/>
                    </a:cubicBezTo>
                    <a:cubicBezTo>
                      <a:pt x="339" y="16"/>
                      <a:pt x="361" y="13"/>
                      <a:pt x="382" y="11"/>
                    </a:cubicBezTo>
                    <a:cubicBezTo>
                      <a:pt x="423" y="6"/>
                      <a:pt x="459" y="4"/>
                      <a:pt x="488" y="2"/>
                    </a:cubicBezTo>
                    <a:cubicBezTo>
                      <a:pt x="517" y="1"/>
                      <a:pt x="540" y="0"/>
                      <a:pt x="555" y="0"/>
                    </a:cubicBezTo>
                    <a:cubicBezTo>
                      <a:pt x="563" y="0"/>
                      <a:pt x="569" y="0"/>
                      <a:pt x="573" y="0"/>
                    </a:cubicBezTo>
                    <a:cubicBezTo>
                      <a:pt x="577" y="0"/>
                      <a:pt x="579" y="0"/>
                      <a:pt x="57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82">
                <a:extLst>
                  <a:ext uri="{FF2B5EF4-FFF2-40B4-BE49-F238E27FC236}">
                    <a16:creationId xmlns:a16="http://schemas.microsoft.com/office/drawing/2014/main" id="{3D23E40A-258C-4292-B251-ECD7B736D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1562"/>
                <a:ext cx="3148" cy="999"/>
              </a:xfrm>
              <a:custGeom>
                <a:avLst/>
                <a:gdLst>
                  <a:gd name="T0" fmla="*/ 334 w 1364"/>
                  <a:gd name="T1" fmla="*/ 31 h 433"/>
                  <a:gd name="T2" fmla="*/ 239 w 1364"/>
                  <a:gd name="T3" fmla="*/ 53 h 433"/>
                  <a:gd name="T4" fmla="*/ 90 w 1364"/>
                  <a:gd name="T5" fmla="*/ 110 h 433"/>
                  <a:gd name="T6" fmla="*/ 27 w 1364"/>
                  <a:gd name="T7" fmla="*/ 160 h 433"/>
                  <a:gd name="T8" fmla="*/ 9 w 1364"/>
                  <a:gd name="T9" fmla="*/ 242 h 433"/>
                  <a:gd name="T10" fmla="*/ 122 w 1364"/>
                  <a:gd name="T11" fmla="*/ 336 h 433"/>
                  <a:gd name="T12" fmla="*/ 586 w 1364"/>
                  <a:gd name="T13" fmla="*/ 427 h 433"/>
                  <a:gd name="T14" fmla="*/ 1118 w 1364"/>
                  <a:gd name="T15" fmla="*/ 379 h 433"/>
                  <a:gd name="T16" fmla="*/ 1293 w 1364"/>
                  <a:gd name="T17" fmla="*/ 309 h 433"/>
                  <a:gd name="T18" fmla="*/ 1362 w 1364"/>
                  <a:gd name="T19" fmla="*/ 218 h 433"/>
                  <a:gd name="T20" fmla="*/ 1361 w 1364"/>
                  <a:gd name="T21" fmla="*/ 203 h 433"/>
                  <a:gd name="T22" fmla="*/ 1357 w 1364"/>
                  <a:gd name="T23" fmla="*/ 190 h 433"/>
                  <a:gd name="T24" fmla="*/ 1303 w 1364"/>
                  <a:gd name="T25" fmla="*/ 128 h 433"/>
                  <a:gd name="T26" fmla="*/ 1161 w 1364"/>
                  <a:gd name="T27" fmla="*/ 63 h 433"/>
                  <a:gd name="T28" fmla="*/ 787 w 1364"/>
                  <a:gd name="T29" fmla="*/ 3 h 433"/>
                  <a:gd name="T30" fmla="*/ 690 w 1364"/>
                  <a:gd name="T31" fmla="*/ 0 h 433"/>
                  <a:gd name="T32" fmla="*/ 690 w 1364"/>
                  <a:gd name="T33" fmla="*/ 0 h 433"/>
                  <a:gd name="T34" fmla="*/ 787 w 1364"/>
                  <a:gd name="T35" fmla="*/ 2 h 433"/>
                  <a:gd name="T36" fmla="*/ 1161 w 1364"/>
                  <a:gd name="T37" fmla="*/ 62 h 433"/>
                  <a:gd name="T38" fmla="*/ 1304 w 1364"/>
                  <a:gd name="T39" fmla="*/ 126 h 433"/>
                  <a:gd name="T40" fmla="*/ 1359 w 1364"/>
                  <a:gd name="T41" fmla="*/ 189 h 433"/>
                  <a:gd name="T42" fmla="*/ 1363 w 1364"/>
                  <a:gd name="T43" fmla="*/ 203 h 433"/>
                  <a:gd name="T44" fmla="*/ 1364 w 1364"/>
                  <a:gd name="T45" fmla="*/ 218 h 433"/>
                  <a:gd name="T46" fmla="*/ 1340 w 1364"/>
                  <a:gd name="T47" fmla="*/ 271 h 433"/>
                  <a:gd name="T48" fmla="*/ 1240 w 1364"/>
                  <a:gd name="T49" fmla="*/ 340 h 433"/>
                  <a:gd name="T50" fmla="*/ 854 w 1364"/>
                  <a:gd name="T51" fmla="*/ 424 h 433"/>
                  <a:gd name="T52" fmla="*/ 338 w 1364"/>
                  <a:gd name="T53" fmla="*/ 401 h 433"/>
                  <a:gd name="T54" fmla="*/ 36 w 1364"/>
                  <a:gd name="T55" fmla="*/ 282 h 433"/>
                  <a:gd name="T56" fmla="*/ 4 w 1364"/>
                  <a:gd name="T57" fmla="*/ 197 h 433"/>
                  <a:gd name="T58" fmla="*/ 56 w 1364"/>
                  <a:gd name="T59" fmla="*/ 130 h 433"/>
                  <a:gd name="T60" fmla="*/ 123 w 1364"/>
                  <a:gd name="T61" fmla="*/ 92 h 433"/>
                  <a:gd name="T62" fmla="*/ 314 w 1364"/>
                  <a:gd name="T63" fmla="*/ 34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4" h="433">
                    <a:moveTo>
                      <a:pt x="341" y="29"/>
                    </a:moveTo>
                    <a:cubicBezTo>
                      <a:pt x="341" y="29"/>
                      <a:pt x="338" y="30"/>
                      <a:pt x="334" y="31"/>
                    </a:cubicBezTo>
                    <a:cubicBezTo>
                      <a:pt x="330" y="32"/>
                      <a:pt x="323" y="33"/>
                      <a:pt x="314" y="35"/>
                    </a:cubicBezTo>
                    <a:cubicBezTo>
                      <a:pt x="297" y="38"/>
                      <a:pt x="271" y="44"/>
                      <a:pt x="239" y="53"/>
                    </a:cubicBezTo>
                    <a:cubicBezTo>
                      <a:pt x="206" y="62"/>
                      <a:pt x="167" y="74"/>
                      <a:pt x="123" y="93"/>
                    </a:cubicBezTo>
                    <a:cubicBezTo>
                      <a:pt x="113" y="98"/>
                      <a:pt x="101" y="104"/>
                      <a:pt x="90" y="110"/>
                    </a:cubicBezTo>
                    <a:cubicBezTo>
                      <a:pt x="79" y="116"/>
                      <a:pt x="68" y="123"/>
                      <a:pt x="57" y="132"/>
                    </a:cubicBezTo>
                    <a:cubicBezTo>
                      <a:pt x="46" y="140"/>
                      <a:pt x="36" y="149"/>
                      <a:pt x="27" y="160"/>
                    </a:cubicBezTo>
                    <a:cubicBezTo>
                      <a:pt x="17" y="171"/>
                      <a:pt x="9" y="183"/>
                      <a:pt x="6" y="198"/>
                    </a:cubicBezTo>
                    <a:cubicBezTo>
                      <a:pt x="2" y="212"/>
                      <a:pt x="3" y="228"/>
                      <a:pt x="9" y="242"/>
                    </a:cubicBezTo>
                    <a:cubicBezTo>
                      <a:pt x="15" y="257"/>
                      <a:pt x="25" y="270"/>
                      <a:pt x="37" y="281"/>
                    </a:cubicBezTo>
                    <a:cubicBezTo>
                      <a:pt x="60" y="304"/>
                      <a:pt x="91" y="321"/>
                      <a:pt x="122" y="336"/>
                    </a:cubicBezTo>
                    <a:cubicBezTo>
                      <a:pt x="187" y="365"/>
                      <a:pt x="260" y="385"/>
                      <a:pt x="339" y="399"/>
                    </a:cubicBezTo>
                    <a:cubicBezTo>
                      <a:pt x="417" y="414"/>
                      <a:pt x="500" y="423"/>
                      <a:pt x="586" y="427"/>
                    </a:cubicBezTo>
                    <a:cubicBezTo>
                      <a:pt x="673" y="431"/>
                      <a:pt x="763" y="430"/>
                      <a:pt x="854" y="422"/>
                    </a:cubicBezTo>
                    <a:cubicBezTo>
                      <a:pt x="946" y="414"/>
                      <a:pt x="1035" y="401"/>
                      <a:pt x="1118" y="379"/>
                    </a:cubicBezTo>
                    <a:cubicBezTo>
                      <a:pt x="1160" y="368"/>
                      <a:pt x="1201" y="355"/>
                      <a:pt x="1239" y="338"/>
                    </a:cubicBezTo>
                    <a:cubicBezTo>
                      <a:pt x="1258" y="329"/>
                      <a:pt x="1276" y="320"/>
                      <a:pt x="1293" y="309"/>
                    </a:cubicBezTo>
                    <a:cubicBezTo>
                      <a:pt x="1310" y="298"/>
                      <a:pt x="1326" y="285"/>
                      <a:pt x="1339" y="270"/>
                    </a:cubicBezTo>
                    <a:cubicBezTo>
                      <a:pt x="1352" y="255"/>
                      <a:pt x="1361" y="237"/>
                      <a:pt x="1362" y="218"/>
                    </a:cubicBezTo>
                    <a:cubicBezTo>
                      <a:pt x="1362" y="215"/>
                      <a:pt x="1362" y="213"/>
                      <a:pt x="1361" y="210"/>
                    </a:cubicBezTo>
                    <a:cubicBezTo>
                      <a:pt x="1361" y="208"/>
                      <a:pt x="1361" y="206"/>
                      <a:pt x="1361" y="203"/>
                    </a:cubicBezTo>
                    <a:cubicBezTo>
                      <a:pt x="1359" y="196"/>
                      <a:pt x="1359" y="196"/>
                      <a:pt x="1359" y="196"/>
                    </a:cubicBezTo>
                    <a:cubicBezTo>
                      <a:pt x="1359" y="194"/>
                      <a:pt x="1358" y="192"/>
                      <a:pt x="1357" y="190"/>
                    </a:cubicBezTo>
                    <a:cubicBezTo>
                      <a:pt x="1354" y="181"/>
                      <a:pt x="1348" y="173"/>
                      <a:pt x="1343" y="165"/>
                    </a:cubicBezTo>
                    <a:cubicBezTo>
                      <a:pt x="1332" y="150"/>
                      <a:pt x="1317" y="138"/>
                      <a:pt x="1303" y="128"/>
                    </a:cubicBezTo>
                    <a:cubicBezTo>
                      <a:pt x="1288" y="117"/>
                      <a:pt x="1272" y="108"/>
                      <a:pt x="1256" y="100"/>
                    </a:cubicBezTo>
                    <a:cubicBezTo>
                      <a:pt x="1224" y="85"/>
                      <a:pt x="1192" y="73"/>
                      <a:pt x="1161" y="63"/>
                    </a:cubicBezTo>
                    <a:cubicBezTo>
                      <a:pt x="1130" y="53"/>
                      <a:pt x="1099" y="46"/>
                      <a:pt x="1070" y="39"/>
                    </a:cubicBezTo>
                    <a:cubicBezTo>
                      <a:pt x="952" y="14"/>
                      <a:pt x="854" y="7"/>
                      <a:pt x="787" y="3"/>
                    </a:cubicBezTo>
                    <a:cubicBezTo>
                      <a:pt x="754" y="1"/>
                      <a:pt x="727" y="1"/>
                      <a:pt x="710" y="1"/>
                    </a:cubicBezTo>
                    <a:cubicBezTo>
                      <a:pt x="701" y="1"/>
                      <a:pt x="694" y="0"/>
                      <a:pt x="690" y="0"/>
                    </a:cubicBezTo>
                    <a:cubicBezTo>
                      <a:pt x="685" y="0"/>
                      <a:pt x="683" y="0"/>
                      <a:pt x="683" y="0"/>
                    </a:cubicBezTo>
                    <a:cubicBezTo>
                      <a:pt x="683" y="0"/>
                      <a:pt x="685" y="0"/>
                      <a:pt x="690" y="0"/>
                    </a:cubicBezTo>
                    <a:cubicBezTo>
                      <a:pt x="694" y="0"/>
                      <a:pt x="701" y="0"/>
                      <a:pt x="710" y="0"/>
                    </a:cubicBezTo>
                    <a:cubicBezTo>
                      <a:pt x="727" y="1"/>
                      <a:pt x="754" y="1"/>
                      <a:pt x="787" y="2"/>
                    </a:cubicBezTo>
                    <a:cubicBezTo>
                      <a:pt x="854" y="6"/>
                      <a:pt x="952" y="12"/>
                      <a:pt x="1070" y="38"/>
                    </a:cubicBezTo>
                    <a:cubicBezTo>
                      <a:pt x="1099" y="44"/>
                      <a:pt x="1130" y="52"/>
                      <a:pt x="1161" y="62"/>
                    </a:cubicBezTo>
                    <a:cubicBezTo>
                      <a:pt x="1193" y="71"/>
                      <a:pt x="1225" y="83"/>
                      <a:pt x="1257" y="99"/>
                    </a:cubicBezTo>
                    <a:cubicBezTo>
                      <a:pt x="1273" y="107"/>
                      <a:pt x="1289" y="116"/>
                      <a:pt x="1304" y="126"/>
                    </a:cubicBezTo>
                    <a:cubicBezTo>
                      <a:pt x="1318" y="137"/>
                      <a:pt x="1333" y="149"/>
                      <a:pt x="1345" y="164"/>
                    </a:cubicBezTo>
                    <a:cubicBezTo>
                      <a:pt x="1350" y="172"/>
                      <a:pt x="1355" y="180"/>
                      <a:pt x="1359" y="189"/>
                    </a:cubicBezTo>
                    <a:cubicBezTo>
                      <a:pt x="1359" y="191"/>
                      <a:pt x="1360" y="193"/>
                      <a:pt x="1361" y="196"/>
                    </a:cubicBezTo>
                    <a:cubicBezTo>
                      <a:pt x="1363" y="203"/>
                      <a:pt x="1363" y="203"/>
                      <a:pt x="1363" y="203"/>
                    </a:cubicBezTo>
                    <a:cubicBezTo>
                      <a:pt x="1363" y="205"/>
                      <a:pt x="1363" y="208"/>
                      <a:pt x="1363" y="210"/>
                    </a:cubicBezTo>
                    <a:cubicBezTo>
                      <a:pt x="1363" y="213"/>
                      <a:pt x="1364" y="215"/>
                      <a:pt x="1364" y="218"/>
                    </a:cubicBezTo>
                    <a:cubicBezTo>
                      <a:pt x="1363" y="227"/>
                      <a:pt x="1361" y="237"/>
                      <a:pt x="1357" y="246"/>
                    </a:cubicBezTo>
                    <a:cubicBezTo>
                      <a:pt x="1353" y="255"/>
                      <a:pt x="1347" y="264"/>
                      <a:pt x="1340" y="271"/>
                    </a:cubicBezTo>
                    <a:cubicBezTo>
                      <a:pt x="1327" y="287"/>
                      <a:pt x="1311" y="299"/>
                      <a:pt x="1294" y="310"/>
                    </a:cubicBezTo>
                    <a:cubicBezTo>
                      <a:pt x="1277" y="321"/>
                      <a:pt x="1259" y="331"/>
                      <a:pt x="1240" y="340"/>
                    </a:cubicBezTo>
                    <a:cubicBezTo>
                      <a:pt x="1201" y="357"/>
                      <a:pt x="1161" y="370"/>
                      <a:pt x="1119" y="381"/>
                    </a:cubicBezTo>
                    <a:cubicBezTo>
                      <a:pt x="1035" y="403"/>
                      <a:pt x="946" y="416"/>
                      <a:pt x="854" y="424"/>
                    </a:cubicBezTo>
                    <a:cubicBezTo>
                      <a:pt x="763" y="432"/>
                      <a:pt x="673" y="433"/>
                      <a:pt x="586" y="429"/>
                    </a:cubicBezTo>
                    <a:cubicBezTo>
                      <a:pt x="500" y="425"/>
                      <a:pt x="417" y="416"/>
                      <a:pt x="338" y="401"/>
                    </a:cubicBezTo>
                    <a:cubicBezTo>
                      <a:pt x="260" y="387"/>
                      <a:pt x="186" y="367"/>
                      <a:pt x="122" y="337"/>
                    </a:cubicBezTo>
                    <a:cubicBezTo>
                      <a:pt x="90" y="323"/>
                      <a:pt x="60" y="305"/>
                      <a:pt x="36" y="282"/>
                    </a:cubicBezTo>
                    <a:cubicBezTo>
                      <a:pt x="24" y="271"/>
                      <a:pt x="14" y="258"/>
                      <a:pt x="8" y="243"/>
                    </a:cubicBezTo>
                    <a:cubicBezTo>
                      <a:pt x="2" y="228"/>
                      <a:pt x="0" y="212"/>
                      <a:pt x="4" y="197"/>
                    </a:cubicBezTo>
                    <a:cubicBezTo>
                      <a:pt x="8" y="182"/>
                      <a:pt x="16" y="170"/>
                      <a:pt x="25" y="159"/>
                    </a:cubicBezTo>
                    <a:cubicBezTo>
                      <a:pt x="35" y="148"/>
                      <a:pt x="46" y="139"/>
                      <a:pt x="56" y="130"/>
                    </a:cubicBezTo>
                    <a:cubicBezTo>
                      <a:pt x="67" y="122"/>
                      <a:pt x="79" y="115"/>
                      <a:pt x="90" y="109"/>
                    </a:cubicBezTo>
                    <a:cubicBezTo>
                      <a:pt x="101" y="103"/>
                      <a:pt x="112" y="97"/>
                      <a:pt x="123" y="92"/>
                    </a:cubicBezTo>
                    <a:cubicBezTo>
                      <a:pt x="167" y="73"/>
                      <a:pt x="206" y="61"/>
                      <a:pt x="239" y="52"/>
                    </a:cubicBezTo>
                    <a:cubicBezTo>
                      <a:pt x="271" y="43"/>
                      <a:pt x="297" y="38"/>
                      <a:pt x="314" y="34"/>
                    </a:cubicBezTo>
                    <a:cubicBezTo>
                      <a:pt x="331" y="31"/>
                      <a:pt x="341" y="29"/>
                      <a:pt x="341" y="2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83">
                <a:extLst>
                  <a:ext uri="{FF2B5EF4-FFF2-40B4-BE49-F238E27FC236}">
                    <a16:creationId xmlns:a16="http://schemas.microsoft.com/office/drawing/2014/main" id="{2862DD37-D6DE-4EEB-AABB-96EED5264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9" y="2991"/>
                <a:ext cx="2232" cy="708"/>
              </a:xfrm>
              <a:custGeom>
                <a:avLst/>
                <a:gdLst>
                  <a:gd name="T0" fmla="*/ 266 w 967"/>
                  <a:gd name="T1" fmla="*/ 17 h 307"/>
                  <a:gd name="T2" fmla="*/ 121 w 967"/>
                  <a:gd name="T3" fmla="*/ 53 h 307"/>
                  <a:gd name="T4" fmla="*/ 42 w 967"/>
                  <a:gd name="T5" fmla="*/ 92 h 307"/>
                  <a:gd name="T6" fmla="*/ 8 w 967"/>
                  <a:gd name="T7" fmla="*/ 127 h 307"/>
                  <a:gd name="T8" fmla="*/ 1 w 967"/>
                  <a:gd name="T9" fmla="*/ 148 h 307"/>
                  <a:gd name="T10" fmla="*/ 2 w 967"/>
                  <a:gd name="T11" fmla="*/ 161 h 307"/>
                  <a:gd name="T12" fmla="*/ 6 w 967"/>
                  <a:gd name="T13" fmla="*/ 174 h 307"/>
                  <a:gd name="T14" fmla="*/ 8 w 967"/>
                  <a:gd name="T15" fmla="*/ 178 h 307"/>
                  <a:gd name="T16" fmla="*/ 64 w 967"/>
                  <a:gd name="T17" fmla="*/ 228 h 307"/>
                  <a:gd name="T18" fmla="*/ 223 w 967"/>
                  <a:gd name="T19" fmla="*/ 281 h 307"/>
                  <a:gd name="T20" fmla="*/ 608 w 967"/>
                  <a:gd name="T21" fmla="*/ 300 h 307"/>
                  <a:gd name="T22" fmla="*/ 894 w 967"/>
                  <a:gd name="T23" fmla="*/ 232 h 307"/>
                  <a:gd name="T24" fmla="*/ 941 w 967"/>
                  <a:gd name="T25" fmla="*/ 199 h 307"/>
                  <a:gd name="T26" fmla="*/ 960 w 967"/>
                  <a:gd name="T27" fmla="*/ 172 h 307"/>
                  <a:gd name="T28" fmla="*/ 931 w 967"/>
                  <a:gd name="T29" fmla="*/ 98 h 307"/>
                  <a:gd name="T30" fmla="*/ 787 w 967"/>
                  <a:gd name="T31" fmla="*/ 35 h 307"/>
                  <a:gd name="T32" fmla="*/ 506 w 967"/>
                  <a:gd name="T33" fmla="*/ 1 h 307"/>
                  <a:gd name="T34" fmla="*/ 506 w 967"/>
                  <a:gd name="T35" fmla="*/ 1 h 307"/>
                  <a:gd name="T36" fmla="*/ 787 w 967"/>
                  <a:gd name="T37" fmla="*/ 34 h 307"/>
                  <a:gd name="T38" fmla="*/ 932 w 967"/>
                  <a:gd name="T39" fmla="*/ 97 h 307"/>
                  <a:gd name="T40" fmla="*/ 961 w 967"/>
                  <a:gd name="T41" fmla="*/ 172 h 307"/>
                  <a:gd name="T42" fmla="*/ 942 w 967"/>
                  <a:gd name="T43" fmla="*/ 200 h 307"/>
                  <a:gd name="T44" fmla="*/ 895 w 967"/>
                  <a:gd name="T45" fmla="*/ 233 h 307"/>
                  <a:gd name="T46" fmla="*/ 608 w 967"/>
                  <a:gd name="T47" fmla="*/ 301 h 307"/>
                  <a:gd name="T48" fmla="*/ 223 w 967"/>
                  <a:gd name="T49" fmla="*/ 282 h 307"/>
                  <a:gd name="T50" fmla="*/ 63 w 967"/>
                  <a:gd name="T51" fmla="*/ 229 h 307"/>
                  <a:gd name="T52" fmla="*/ 7 w 967"/>
                  <a:gd name="T53" fmla="*/ 179 h 307"/>
                  <a:gd name="T54" fmla="*/ 5 w 967"/>
                  <a:gd name="T55" fmla="*/ 174 h 307"/>
                  <a:gd name="T56" fmla="*/ 1 w 967"/>
                  <a:gd name="T57" fmla="*/ 161 h 307"/>
                  <a:gd name="T58" fmla="*/ 0 w 967"/>
                  <a:gd name="T59" fmla="*/ 148 h 307"/>
                  <a:gd name="T60" fmla="*/ 7 w 967"/>
                  <a:gd name="T61" fmla="*/ 127 h 307"/>
                  <a:gd name="T62" fmla="*/ 41 w 967"/>
                  <a:gd name="T63" fmla="*/ 91 h 307"/>
                  <a:gd name="T64" fmla="*/ 121 w 967"/>
                  <a:gd name="T65" fmla="*/ 52 h 307"/>
                  <a:gd name="T66" fmla="*/ 266 w 967"/>
                  <a:gd name="T67" fmla="*/ 1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7" h="307">
                    <a:moveTo>
                      <a:pt x="286" y="14"/>
                    </a:moveTo>
                    <a:cubicBezTo>
                      <a:pt x="285" y="14"/>
                      <a:pt x="279" y="15"/>
                      <a:pt x="266" y="17"/>
                    </a:cubicBezTo>
                    <a:cubicBezTo>
                      <a:pt x="253" y="19"/>
                      <a:pt x="234" y="22"/>
                      <a:pt x="209" y="28"/>
                    </a:cubicBezTo>
                    <a:cubicBezTo>
                      <a:pt x="185" y="33"/>
                      <a:pt x="155" y="41"/>
                      <a:pt x="121" y="53"/>
                    </a:cubicBezTo>
                    <a:cubicBezTo>
                      <a:pt x="104" y="59"/>
                      <a:pt x="86" y="66"/>
                      <a:pt x="69" y="75"/>
                    </a:cubicBezTo>
                    <a:cubicBezTo>
                      <a:pt x="60" y="80"/>
                      <a:pt x="51" y="85"/>
                      <a:pt x="42" y="92"/>
                    </a:cubicBezTo>
                    <a:cubicBezTo>
                      <a:pt x="33" y="98"/>
                      <a:pt x="25" y="105"/>
                      <a:pt x="18" y="113"/>
                    </a:cubicBezTo>
                    <a:cubicBezTo>
                      <a:pt x="14" y="118"/>
                      <a:pt x="11" y="122"/>
                      <a:pt x="8" y="127"/>
                    </a:cubicBezTo>
                    <a:cubicBezTo>
                      <a:pt x="5" y="132"/>
                      <a:pt x="3" y="138"/>
                      <a:pt x="2" y="144"/>
                    </a:cubicBezTo>
                    <a:cubicBezTo>
                      <a:pt x="2" y="145"/>
                      <a:pt x="1" y="146"/>
                      <a:pt x="1" y="148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5"/>
                      <a:pt x="1" y="158"/>
                      <a:pt x="2" y="161"/>
                    </a:cubicBezTo>
                    <a:cubicBezTo>
                      <a:pt x="2" y="164"/>
                      <a:pt x="3" y="167"/>
                      <a:pt x="4" y="170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13" y="189"/>
                      <a:pt x="22" y="198"/>
                      <a:pt x="32" y="206"/>
                    </a:cubicBezTo>
                    <a:cubicBezTo>
                      <a:pt x="41" y="215"/>
                      <a:pt x="52" y="222"/>
                      <a:pt x="64" y="228"/>
                    </a:cubicBezTo>
                    <a:cubicBezTo>
                      <a:pt x="87" y="241"/>
                      <a:pt x="112" y="251"/>
                      <a:pt x="139" y="259"/>
                    </a:cubicBezTo>
                    <a:cubicBezTo>
                      <a:pt x="166" y="268"/>
                      <a:pt x="194" y="275"/>
                      <a:pt x="223" y="281"/>
                    </a:cubicBezTo>
                    <a:cubicBezTo>
                      <a:pt x="282" y="293"/>
                      <a:pt x="344" y="300"/>
                      <a:pt x="408" y="303"/>
                    </a:cubicBezTo>
                    <a:cubicBezTo>
                      <a:pt x="473" y="306"/>
                      <a:pt x="540" y="305"/>
                      <a:pt x="608" y="300"/>
                    </a:cubicBezTo>
                    <a:cubicBezTo>
                      <a:pt x="677" y="294"/>
                      <a:pt x="743" y="283"/>
                      <a:pt x="805" y="266"/>
                    </a:cubicBezTo>
                    <a:cubicBezTo>
                      <a:pt x="836" y="257"/>
                      <a:pt x="867" y="246"/>
                      <a:pt x="894" y="232"/>
                    </a:cubicBezTo>
                    <a:cubicBezTo>
                      <a:pt x="908" y="225"/>
                      <a:pt x="921" y="217"/>
                      <a:pt x="933" y="207"/>
                    </a:cubicBezTo>
                    <a:cubicBezTo>
                      <a:pt x="936" y="205"/>
                      <a:pt x="938" y="202"/>
                      <a:pt x="941" y="199"/>
                    </a:cubicBezTo>
                    <a:cubicBezTo>
                      <a:pt x="944" y="197"/>
                      <a:pt x="946" y="194"/>
                      <a:pt x="949" y="191"/>
                    </a:cubicBezTo>
                    <a:cubicBezTo>
                      <a:pt x="953" y="185"/>
                      <a:pt x="958" y="179"/>
                      <a:pt x="960" y="172"/>
                    </a:cubicBezTo>
                    <a:cubicBezTo>
                      <a:pt x="966" y="158"/>
                      <a:pt x="965" y="143"/>
                      <a:pt x="959" y="130"/>
                    </a:cubicBezTo>
                    <a:cubicBezTo>
                      <a:pt x="952" y="117"/>
                      <a:pt x="942" y="107"/>
                      <a:pt x="931" y="98"/>
                    </a:cubicBezTo>
                    <a:cubicBezTo>
                      <a:pt x="909" y="80"/>
                      <a:pt x="884" y="68"/>
                      <a:pt x="859" y="59"/>
                    </a:cubicBezTo>
                    <a:cubicBezTo>
                      <a:pt x="835" y="49"/>
                      <a:pt x="810" y="41"/>
                      <a:pt x="787" y="35"/>
                    </a:cubicBezTo>
                    <a:cubicBezTo>
                      <a:pt x="763" y="29"/>
                      <a:pt x="740" y="24"/>
                      <a:pt x="718" y="20"/>
                    </a:cubicBezTo>
                    <a:cubicBezTo>
                      <a:pt x="629" y="5"/>
                      <a:pt x="556" y="2"/>
                      <a:pt x="506" y="1"/>
                    </a:cubicBezTo>
                    <a:cubicBezTo>
                      <a:pt x="456" y="1"/>
                      <a:pt x="431" y="1"/>
                      <a:pt x="428" y="1"/>
                    </a:cubicBezTo>
                    <a:cubicBezTo>
                      <a:pt x="428" y="1"/>
                      <a:pt x="456" y="0"/>
                      <a:pt x="506" y="1"/>
                    </a:cubicBezTo>
                    <a:cubicBezTo>
                      <a:pt x="556" y="2"/>
                      <a:pt x="629" y="4"/>
                      <a:pt x="718" y="20"/>
                    </a:cubicBezTo>
                    <a:cubicBezTo>
                      <a:pt x="740" y="23"/>
                      <a:pt x="763" y="28"/>
                      <a:pt x="787" y="34"/>
                    </a:cubicBezTo>
                    <a:cubicBezTo>
                      <a:pt x="811" y="41"/>
                      <a:pt x="835" y="48"/>
                      <a:pt x="860" y="58"/>
                    </a:cubicBezTo>
                    <a:cubicBezTo>
                      <a:pt x="884" y="67"/>
                      <a:pt x="909" y="79"/>
                      <a:pt x="932" y="97"/>
                    </a:cubicBezTo>
                    <a:cubicBezTo>
                      <a:pt x="943" y="106"/>
                      <a:pt x="953" y="116"/>
                      <a:pt x="960" y="129"/>
                    </a:cubicBezTo>
                    <a:cubicBezTo>
                      <a:pt x="966" y="142"/>
                      <a:pt x="967" y="159"/>
                      <a:pt x="961" y="172"/>
                    </a:cubicBezTo>
                    <a:cubicBezTo>
                      <a:pt x="959" y="180"/>
                      <a:pt x="954" y="186"/>
                      <a:pt x="950" y="192"/>
                    </a:cubicBezTo>
                    <a:cubicBezTo>
                      <a:pt x="947" y="195"/>
                      <a:pt x="945" y="198"/>
                      <a:pt x="942" y="200"/>
                    </a:cubicBezTo>
                    <a:cubicBezTo>
                      <a:pt x="939" y="203"/>
                      <a:pt x="937" y="205"/>
                      <a:pt x="934" y="208"/>
                    </a:cubicBezTo>
                    <a:cubicBezTo>
                      <a:pt x="922" y="218"/>
                      <a:pt x="909" y="226"/>
                      <a:pt x="895" y="233"/>
                    </a:cubicBezTo>
                    <a:cubicBezTo>
                      <a:pt x="867" y="247"/>
                      <a:pt x="837" y="258"/>
                      <a:pt x="806" y="267"/>
                    </a:cubicBezTo>
                    <a:cubicBezTo>
                      <a:pt x="743" y="284"/>
                      <a:pt x="677" y="295"/>
                      <a:pt x="608" y="301"/>
                    </a:cubicBezTo>
                    <a:cubicBezTo>
                      <a:pt x="540" y="307"/>
                      <a:pt x="473" y="307"/>
                      <a:pt x="408" y="304"/>
                    </a:cubicBezTo>
                    <a:cubicBezTo>
                      <a:pt x="344" y="301"/>
                      <a:pt x="281" y="294"/>
                      <a:pt x="223" y="282"/>
                    </a:cubicBezTo>
                    <a:cubicBezTo>
                      <a:pt x="194" y="276"/>
                      <a:pt x="166" y="269"/>
                      <a:pt x="139" y="261"/>
                    </a:cubicBezTo>
                    <a:cubicBezTo>
                      <a:pt x="112" y="252"/>
                      <a:pt x="86" y="242"/>
                      <a:pt x="63" y="229"/>
                    </a:cubicBezTo>
                    <a:cubicBezTo>
                      <a:pt x="52" y="222"/>
                      <a:pt x="41" y="215"/>
                      <a:pt x="31" y="207"/>
                    </a:cubicBezTo>
                    <a:cubicBezTo>
                      <a:pt x="21" y="199"/>
                      <a:pt x="12" y="189"/>
                      <a:pt x="7" y="179"/>
                    </a:cubicBez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2" y="167"/>
                      <a:pt x="1" y="164"/>
                      <a:pt x="1" y="161"/>
                    </a:cubicBezTo>
                    <a:cubicBezTo>
                      <a:pt x="0" y="158"/>
                      <a:pt x="0" y="155"/>
                      <a:pt x="0" y="152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6"/>
                      <a:pt x="1" y="145"/>
                      <a:pt x="1" y="143"/>
                    </a:cubicBezTo>
                    <a:cubicBezTo>
                      <a:pt x="2" y="138"/>
                      <a:pt x="4" y="132"/>
                      <a:pt x="7" y="127"/>
                    </a:cubicBezTo>
                    <a:cubicBezTo>
                      <a:pt x="10" y="122"/>
                      <a:pt x="13" y="117"/>
                      <a:pt x="17" y="113"/>
                    </a:cubicBezTo>
                    <a:cubicBezTo>
                      <a:pt x="24" y="104"/>
                      <a:pt x="33" y="97"/>
                      <a:pt x="41" y="91"/>
                    </a:cubicBezTo>
                    <a:cubicBezTo>
                      <a:pt x="50" y="85"/>
                      <a:pt x="59" y="79"/>
                      <a:pt x="68" y="75"/>
                    </a:cubicBezTo>
                    <a:cubicBezTo>
                      <a:pt x="86" y="65"/>
                      <a:pt x="104" y="58"/>
                      <a:pt x="121" y="52"/>
                    </a:cubicBezTo>
                    <a:cubicBezTo>
                      <a:pt x="154" y="40"/>
                      <a:pt x="184" y="33"/>
                      <a:pt x="209" y="27"/>
                    </a:cubicBezTo>
                    <a:cubicBezTo>
                      <a:pt x="234" y="22"/>
                      <a:pt x="253" y="19"/>
                      <a:pt x="266" y="17"/>
                    </a:cubicBezTo>
                    <a:cubicBezTo>
                      <a:pt x="279" y="15"/>
                      <a:pt x="286" y="14"/>
                      <a:pt x="286" y="1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84">
                <a:extLst>
                  <a:ext uri="{FF2B5EF4-FFF2-40B4-BE49-F238E27FC236}">
                    <a16:creationId xmlns:a16="http://schemas.microsoft.com/office/drawing/2014/main" id="{EB839039-649F-4A98-893F-E4198153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5" y="3618"/>
                <a:ext cx="1551" cy="497"/>
              </a:xfrm>
              <a:custGeom>
                <a:avLst/>
                <a:gdLst>
                  <a:gd name="T0" fmla="*/ 671 w 672"/>
                  <a:gd name="T1" fmla="*/ 108 h 215"/>
                  <a:gd name="T2" fmla="*/ 668 w 672"/>
                  <a:gd name="T3" fmla="*/ 93 h 215"/>
                  <a:gd name="T4" fmla="*/ 639 w 672"/>
                  <a:gd name="T5" fmla="*/ 62 h 215"/>
                  <a:gd name="T6" fmla="*/ 489 w 672"/>
                  <a:gd name="T7" fmla="*/ 14 h 215"/>
                  <a:gd name="T8" fmla="*/ 379 w 672"/>
                  <a:gd name="T9" fmla="*/ 3 h 215"/>
                  <a:gd name="T10" fmla="*/ 254 w 672"/>
                  <a:gd name="T11" fmla="*/ 5 h 215"/>
                  <a:gd name="T12" fmla="*/ 186 w 672"/>
                  <a:gd name="T13" fmla="*/ 13 h 215"/>
                  <a:gd name="T14" fmla="*/ 116 w 672"/>
                  <a:gd name="T15" fmla="*/ 28 h 215"/>
                  <a:gd name="T16" fmla="*/ 82 w 672"/>
                  <a:gd name="T17" fmla="*/ 39 h 215"/>
                  <a:gd name="T18" fmla="*/ 48 w 672"/>
                  <a:gd name="T19" fmla="*/ 54 h 215"/>
                  <a:gd name="T20" fmla="*/ 17 w 672"/>
                  <a:gd name="T21" fmla="*/ 75 h 215"/>
                  <a:gd name="T22" fmla="*/ 0 w 672"/>
                  <a:gd name="T23" fmla="*/ 108 h 215"/>
                  <a:gd name="T24" fmla="*/ 17 w 672"/>
                  <a:gd name="T25" fmla="*/ 140 h 215"/>
                  <a:gd name="T26" fmla="*/ 48 w 672"/>
                  <a:gd name="T27" fmla="*/ 162 h 215"/>
                  <a:gd name="T28" fmla="*/ 82 w 672"/>
                  <a:gd name="T29" fmla="*/ 177 h 215"/>
                  <a:gd name="T30" fmla="*/ 116 w 672"/>
                  <a:gd name="T31" fmla="*/ 188 h 215"/>
                  <a:gd name="T32" fmla="*/ 186 w 672"/>
                  <a:gd name="T33" fmla="*/ 202 h 215"/>
                  <a:gd name="T34" fmla="*/ 254 w 672"/>
                  <a:gd name="T35" fmla="*/ 210 h 215"/>
                  <a:gd name="T36" fmla="*/ 379 w 672"/>
                  <a:gd name="T37" fmla="*/ 212 h 215"/>
                  <a:gd name="T38" fmla="*/ 489 w 672"/>
                  <a:gd name="T39" fmla="*/ 202 h 215"/>
                  <a:gd name="T40" fmla="*/ 639 w 672"/>
                  <a:gd name="T41" fmla="*/ 153 h 215"/>
                  <a:gd name="T42" fmla="*/ 668 w 672"/>
                  <a:gd name="T43" fmla="*/ 122 h 215"/>
                  <a:gd name="T44" fmla="*/ 671 w 672"/>
                  <a:gd name="T45" fmla="*/ 108 h 215"/>
                  <a:gd name="T46" fmla="*/ 671 w 672"/>
                  <a:gd name="T47" fmla="*/ 111 h 215"/>
                  <a:gd name="T48" fmla="*/ 670 w 672"/>
                  <a:gd name="T49" fmla="*/ 116 h 215"/>
                  <a:gd name="T50" fmla="*/ 668 w 672"/>
                  <a:gd name="T51" fmla="*/ 122 h 215"/>
                  <a:gd name="T52" fmla="*/ 639 w 672"/>
                  <a:gd name="T53" fmla="*/ 153 h 215"/>
                  <a:gd name="T54" fmla="*/ 489 w 672"/>
                  <a:gd name="T55" fmla="*/ 202 h 215"/>
                  <a:gd name="T56" fmla="*/ 379 w 672"/>
                  <a:gd name="T57" fmla="*/ 213 h 215"/>
                  <a:gd name="T58" fmla="*/ 253 w 672"/>
                  <a:gd name="T59" fmla="*/ 211 h 215"/>
                  <a:gd name="T60" fmla="*/ 186 w 672"/>
                  <a:gd name="T61" fmla="*/ 203 h 215"/>
                  <a:gd name="T62" fmla="*/ 116 w 672"/>
                  <a:gd name="T63" fmla="*/ 188 h 215"/>
                  <a:gd name="T64" fmla="*/ 81 w 672"/>
                  <a:gd name="T65" fmla="*/ 177 h 215"/>
                  <a:gd name="T66" fmla="*/ 47 w 672"/>
                  <a:gd name="T67" fmla="*/ 162 h 215"/>
                  <a:gd name="T68" fmla="*/ 16 w 672"/>
                  <a:gd name="T69" fmla="*/ 141 h 215"/>
                  <a:gd name="T70" fmla="*/ 5 w 672"/>
                  <a:gd name="T71" fmla="*/ 126 h 215"/>
                  <a:gd name="T72" fmla="*/ 0 w 672"/>
                  <a:gd name="T73" fmla="*/ 108 h 215"/>
                  <a:gd name="T74" fmla="*/ 5 w 672"/>
                  <a:gd name="T75" fmla="*/ 89 h 215"/>
                  <a:gd name="T76" fmla="*/ 16 w 672"/>
                  <a:gd name="T77" fmla="*/ 74 h 215"/>
                  <a:gd name="T78" fmla="*/ 47 w 672"/>
                  <a:gd name="T79" fmla="*/ 53 h 215"/>
                  <a:gd name="T80" fmla="*/ 81 w 672"/>
                  <a:gd name="T81" fmla="*/ 38 h 215"/>
                  <a:gd name="T82" fmla="*/ 116 w 672"/>
                  <a:gd name="T83" fmla="*/ 27 h 215"/>
                  <a:gd name="T84" fmla="*/ 186 w 672"/>
                  <a:gd name="T85" fmla="*/ 12 h 215"/>
                  <a:gd name="T86" fmla="*/ 253 w 672"/>
                  <a:gd name="T87" fmla="*/ 4 h 215"/>
                  <a:gd name="T88" fmla="*/ 379 w 672"/>
                  <a:gd name="T89" fmla="*/ 2 h 215"/>
                  <a:gd name="T90" fmla="*/ 489 w 672"/>
                  <a:gd name="T91" fmla="*/ 13 h 215"/>
                  <a:gd name="T92" fmla="*/ 639 w 672"/>
                  <a:gd name="T93" fmla="*/ 62 h 215"/>
                  <a:gd name="T94" fmla="*/ 668 w 672"/>
                  <a:gd name="T95" fmla="*/ 93 h 215"/>
                  <a:gd name="T96" fmla="*/ 670 w 672"/>
                  <a:gd name="T97" fmla="*/ 99 h 215"/>
                  <a:gd name="T98" fmla="*/ 671 w 672"/>
                  <a:gd name="T99" fmla="*/ 104 h 215"/>
                  <a:gd name="T100" fmla="*/ 671 w 672"/>
                  <a:gd name="T101" fmla="*/ 1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72" h="215">
                    <a:moveTo>
                      <a:pt x="671" y="108"/>
                    </a:moveTo>
                    <a:cubicBezTo>
                      <a:pt x="671" y="108"/>
                      <a:pt x="672" y="102"/>
                      <a:pt x="668" y="93"/>
                    </a:cubicBezTo>
                    <a:cubicBezTo>
                      <a:pt x="664" y="84"/>
                      <a:pt x="654" y="72"/>
                      <a:pt x="639" y="62"/>
                    </a:cubicBezTo>
                    <a:cubicBezTo>
                      <a:pt x="607" y="41"/>
                      <a:pt x="555" y="24"/>
                      <a:pt x="489" y="14"/>
                    </a:cubicBezTo>
                    <a:cubicBezTo>
                      <a:pt x="455" y="8"/>
                      <a:pt x="419" y="4"/>
                      <a:pt x="379" y="3"/>
                    </a:cubicBezTo>
                    <a:cubicBezTo>
                      <a:pt x="340" y="1"/>
                      <a:pt x="298" y="2"/>
                      <a:pt x="254" y="5"/>
                    </a:cubicBezTo>
                    <a:cubicBezTo>
                      <a:pt x="231" y="7"/>
                      <a:pt x="209" y="9"/>
                      <a:pt x="186" y="13"/>
                    </a:cubicBezTo>
                    <a:cubicBezTo>
                      <a:pt x="163" y="17"/>
                      <a:pt x="140" y="21"/>
                      <a:pt x="116" y="28"/>
                    </a:cubicBezTo>
                    <a:cubicBezTo>
                      <a:pt x="105" y="31"/>
                      <a:pt x="93" y="34"/>
                      <a:pt x="82" y="39"/>
                    </a:cubicBezTo>
                    <a:cubicBezTo>
                      <a:pt x="70" y="43"/>
                      <a:pt x="59" y="48"/>
                      <a:pt x="48" y="54"/>
                    </a:cubicBezTo>
                    <a:cubicBezTo>
                      <a:pt x="37" y="59"/>
                      <a:pt x="26" y="66"/>
                      <a:pt x="17" y="75"/>
                    </a:cubicBezTo>
                    <a:cubicBezTo>
                      <a:pt x="8" y="83"/>
                      <a:pt x="1" y="95"/>
                      <a:pt x="0" y="108"/>
                    </a:cubicBezTo>
                    <a:cubicBezTo>
                      <a:pt x="0" y="120"/>
                      <a:pt x="8" y="132"/>
                      <a:pt x="17" y="140"/>
                    </a:cubicBezTo>
                    <a:cubicBezTo>
                      <a:pt x="26" y="149"/>
                      <a:pt x="37" y="156"/>
                      <a:pt x="48" y="162"/>
                    </a:cubicBezTo>
                    <a:cubicBezTo>
                      <a:pt x="59" y="168"/>
                      <a:pt x="70" y="172"/>
                      <a:pt x="82" y="177"/>
                    </a:cubicBezTo>
                    <a:cubicBezTo>
                      <a:pt x="93" y="181"/>
                      <a:pt x="105" y="184"/>
                      <a:pt x="116" y="188"/>
                    </a:cubicBezTo>
                    <a:cubicBezTo>
                      <a:pt x="140" y="194"/>
                      <a:pt x="163" y="199"/>
                      <a:pt x="186" y="202"/>
                    </a:cubicBezTo>
                    <a:cubicBezTo>
                      <a:pt x="209" y="206"/>
                      <a:pt x="231" y="208"/>
                      <a:pt x="254" y="210"/>
                    </a:cubicBezTo>
                    <a:cubicBezTo>
                      <a:pt x="298" y="214"/>
                      <a:pt x="340" y="214"/>
                      <a:pt x="379" y="212"/>
                    </a:cubicBezTo>
                    <a:cubicBezTo>
                      <a:pt x="419" y="211"/>
                      <a:pt x="455" y="207"/>
                      <a:pt x="489" y="202"/>
                    </a:cubicBezTo>
                    <a:cubicBezTo>
                      <a:pt x="555" y="191"/>
                      <a:pt x="607" y="174"/>
                      <a:pt x="639" y="153"/>
                    </a:cubicBezTo>
                    <a:cubicBezTo>
                      <a:pt x="654" y="143"/>
                      <a:pt x="664" y="131"/>
                      <a:pt x="668" y="122"/>
                    </a:cubicBezTo>
                    <a:cubicBezTo>
                      <a:pt x="672" y="113"/>
                      <a:pt x="671" y="108"/>
                      <a:pt x="671" y="108"/>
                    </a:cubicBezTo>
                    <a:cubicBezTo>
                      <a:pt x="671" y="108"/>
                      <a:pt x="671" y="109"/>
                      <a:pt x="671" y="111"/>
                    </a:cubicBezTo>
                    <a:cubicBezTo>
                      <a:pt x="671" y="113"/>
                      <a:pt x="671" y="114"/>
                      <a:pt x="670" y="116"/>
                    </a:cubicBezTo>
                    <a:cubicBezTo>
                      <a:pt x="670" y="118"/>
                      <a:pt x="669" y="120"/>
                      <a:pt x="668" y="122"/>
                    </a:cubicBezTo>
                    <a:cubicBezTo>
                      <a:pt x="664" y="132"/>
                      <a:pt x="654" y="143"/>
                      <a:pt x="639" y="153"/>
                    </a:cubicBezTo>
                    <a:cubicBezTo>
                      <a:pt x="607" y="174"/>
                      <a:pt x="555" y="192"/>
                      <a:pt x="489" y="202"/>
                    </a:cubicBezTo>
                    <a:cubicBezTo>
                      <a:pt x="455" y="208"/>
                      <a:pt x="419" y="212"/>
                      <a:pt x="379" y="213"/>
                    </a:cubicBezTo>
                    <a:cubicBezTo>
                      <a:pt x="340" y="215"/>
                      <a:pt x="298" y="214"/>
                      <a:pt x="253" y="211"/>
                    </a:cubicBezTo>
                    <a:cubicBezTo>
                      <a:pt x="231" y="209"/>
                      <a:pt x="209" y="207"/>
                      <a:pt x="186" y="203"/>
                    </a:cubicBezTo>
                    <a:cubicBezTo>
                      <a:pt x="163" y="199"/>
                      <a:pt x="140" y="195"/>
                      <a:pt x="116" y="188"/>
                    </a:cubicBezTo>
                    <a:cubicBezTo>
                      <a:pt x="105" y="185"/>
                      <a:pt x="93" y="182"/>
                      <a:pt x="81" y="177"/>
                    </a:cubicBezTo>
                    <a:cubicBezTo>
                      <a:pt x="70" y="173"/>
                      <a:pt x="58" y="168"/>
                      <a:pt x="47" y="162"/>
                    </a:cubicBezTo>
                    <a:cubicBezTo>
                      <a:pt x="36" y="157"/>
                      <a:pt x="26" y="150"/>
                      <a:pt x="16" y="141"/>
                    </a:cubicBezTo>
                    <a:cubicBezTo>
                      <a:pt x="12" y="137"/>
                      <a:pt x="8" y="132"/>
                      <a:pt x="5" y="126"/>
                    </a:cubicBezTo>
                    <a:cubicBezTo>
                      <a:pt x="2" y="120"/>
                      <a:pt x="0" y="114"/>
                      <a:pt x="0" y="108"/>
                    </a:cubicBezTo>
                    <a:cubicBezTo>
                      <a:pt x="0" y="101"/>
                      <a:pt x="2" y="95"/>
                      <a:pt x="5" y="89"/>
                    </a:cubicBezTo>
                    <a:cubicBezTo>
                      <a:pt x="8" y="83"/>
                      <a:pt x="12" y="79"/>
                      <a:pt x="16" y="74"/>
                    </a:cubicBezTo>
                    <a:cubicBezTo>
                      <a:pt x="26" y="65"/>
                      <a:pt x="36" y="59"/>
                      <a:pt x="47" y="53"/>
                    </a:cubicBezTo>
                    <a:cubicBezTo>
                      <a:pt x="58" y="47"/>
                      <a:pt x="70" y="42"/>
                      <a:pt x="81" y="38"/>
                    </a:cubicBezTo>
                    <a:cubicBezTo>
                      <a:pt x="93" y="34"/>
                      <a:pt x="105" y="30"/>
                      <a:pt x="116" y="27"/>
                    </a:cubicBezTo>
                    <a:cubicBezTo>
                      <a:pt x="140" y="21"/>
                      <a:pt x="163" y="16"/>
                      <a:pt x="186" y="12"/>
                    </a:cubicBezTo>
                    <a:cubicBezTo>
                      <a:pt x="209" y="9"/>
                      <a:pt x="231" y="6"/>
                      <a:pt x="253" y="4"/>
                    </a:cubicBezTo>
                    <a:cubicBezTo>
                      <a:pt x="298" y="1"/>
                      <a:pt x="340" y="0"/>
                      <a:pt x="379" y="2"/>
                    </a:cubicBezTo>
                    <a:cubicBezTo>
                      <a:pt x="419" y="4"/>
                      <a:pt x="455" y="7"/>
                      <a:pt x="489" y="13"/>
                    </a:cubicBezTo>
                    <a:cubicBezTo>
                      <a:pt x="555" y="24"/>
                      <a:pt x="607" y="41"/>
                      <a:pt x="639" y="62"/>
                    </a:cubicBezTo>
                    <a:cubicBezTo>
                      <a:pt x="654" y="72"/>
                      <a:pt x="664" y="84"/>
                      <a:pt x="668" y="93"/>
                    </a:cubicBezTo>
                    <a:cubicBezTo>
                      <a:pt x="669" y="95"/>
                      <a:pt x="670" y="97"/>
                      <a:pt x="670" y="99"/>
                    </a:cubicBezTo>
                    <a:cubicBezTo>
                      <a:pt x="671" y="101"/>
                      <a:pt x="671" y="103"/>
                      <a:pt x="671" y="104"/>
                    </a:cubicBezTo>
                    <a:cubicBezTo>
                      <a:pt x="671" y="106"/>
                      <a:pt x="671" y="107"/>
                      <a:pt x="671" y="1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185">
                <a:extLst>
                  <a:ext uri="{FF2B5EF4-FFF2-40B4-BE49-F238E27FC236}">
                    <a16:creationId xmlns:a16="http://schemas.microsoft.com/office/drawing/2014/main" id="{D993B9E6-FDAA-49D0-ADFC-70254F8AF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2405"/>
                <a:ext cx="58" cy="60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186">
                <a:extLst>
                  <a:ext uri="{FF2B5EF4-FFF2-40B4-BE49-F238E27FC236}">
                    <a16:creationId xmlns:a16="http://schemas.microsoft.com/office/drawing/2014/main" id="{6C6A3E3F-3D4C-4C9C-ADAE-F518F7383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425"/>
                <a:ext cx="57" cy="60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187">
                <a:extLst>
                  <a:ext uri="{FF2B5EF4-FFF2-40B4-BE49-F238E27FC236}">
                    <a16:creationId xmlns:a16="http://schemas.microsoft.com/office/drawing/2014/main" id="{9ABDDE91-9F0C-4AE3-A595-E4445DDE4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3512"/>
                <a:ext cx="60" cy="58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188">
                <a:extLst>
                  <a:ext uri="{FF2B5EF4-FFF2-40B4-BE49-F238E27FC236}">
                    <a16:creationId xmlns:a16="http://schemas.microsoft.com/office/drawing/2014/main" id="{B23CFFEB-4C8E-4213-90FA-4E749E878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2769"/>
                <a:ext cx="30" cy="30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189">
                <a:extLst>
                  <a:ext uri="{FF2B5EF4-FFF2-40B4-BE49-F238E27FC236}">
                    <a16:creationId xmlns:a16="http://schemas.microsoft.com/office/drawing/2014/main" id="{73FB92FE-B9BF-420E-B24B-16E657F42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3127"/>
                <a:ext cx="30" cy="28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190">
                <a:extLst>
                  <a:ext uri="{FF2B5EF4-FFF2-40B4-BE49-F238E27FC236}">
                    <a16:creationId xmlns:a16="http://schemas.microsoft.com/office/drawing/2014/main" id="{8BAC1225-3C70-4D40-A2A6-FE4BF134E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808"/>
                <a:ext cx="30" cy="30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191">
                <a:extLst>
                  <a:ext uri="{FF2B5EF4-FFF2-40B4-BE49-F238E27FC236}">
                    <a16:creationId xmlns:a16="http://schemas.microsoft.com/office/drawing/2014/main" id="{38CD8F7D-8311-4BFE-83FC-21458538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1235"/>
                <a:ext cx="16" cy="16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2">
                <a:extLst>
                  <a:ext uri="{FF2B5EF4-FFF2-40B4-BE49-F238E27FC236}">
                    <a16:creationId xmlns:a16="http://schemas.microsoft.com/office/drawing/2014/main" id="{1427D56A-7ECF-4F4B-BF2F-4694B50C0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673"/>
                <a:ext cx="1122" cy="798"/>
              </a:xfrm>
              <a:custGeom>
                <a:avLst/>
                <a:gdLst>
                  <a:gd name="T0" fmla="*/ 486 w 486"/>
                  <a:gd name="T1" fmla="*/ 305 h 346"/>
                  <a:gd name="T2" fmla="*/ 19 w 486"/>
                  <a:gd name="T3" fmla="*/ 305 h 346"/>
                  <a:gd name="T4" fmla="*/ 0 w 486"/>
                  <a:gd name="T5" fmla="*/ 7 h 346"/>
                  <a:gd name="T6" fmla="*/ 486 w 486"/>
                  <a:gd name="T7" fmla="*/ 0 h 346"/>
                  <a:gd name="T8" fmla="*/ 486 w 486"/>
                  <a:gd name="T9" fmla="*/ 30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346">
                    <a:moveTo>
                      <a:pt x="486" y="305"/>
                    </a:moveTo>
                    <a:cubicBezTo>
                      <a:pt x="331" y="346"/>
                      <a:pt x="182" y="343"/>
                      <a:pt x="19" y="30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68" y="40"/>
                      <a:pt x="337" y="35"/>
                      <a:pt x="486" y="0"/>
                    </a:cubicBezTo>
                    <a:cubicBezTo>
                      <a:pt x="486" y="305"/>
                      <a:pt x="486" y="305"/>
                      <a:pt x="486" y="30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3">
                <a:extLst>
                  <a:ext uri="{FF2B5EF4-FFF2-40B4-BE49-F238E27FC236}">
                    <a16:creationId xmlns:a16="http://schemas.microsoft.com/office/drawing/2014/main" id="{64E6FAAB-EA57-465C-880F-98DC941A4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673"/>
                <a:ext cx="1122" cy="771"/>
              </a:xfrm>
              <a:custGeom>
                <a:avLst/>
                <a:gdLst>
                  <a:gd name="T0" fmla="*/ 486 w 486"/>
                  <a:gd name="T1" fmla="*/ 0 h 334"/>
                  <a:gd name="T2" fmla="*/ 366 w 486"/>
                  <a:gd name="T3" fmla="*/ 21 h 334"/>
                  <a:gd name="T4" fmla="*/ 364 w 486"/>
                  <a:gd name="T5" fmla="*/ 21 h 334"/>
                  <a:gd name="T6" fmla="*/ 288 w 486"/>
                  <a:gd name="T7" fmla="*/ 28 h 334"/>
                  <a:gd name="T8" fmla="*/ 286 w 486"/>
                  <a:gd name="T9" fmla="*/ 28 h 334"/>
                  <a:gd name="T10" fmla="*/ 234 w 486"/>
                  <a:gd name="T11" fmla="*/ 29 h 334"/>
                  <a:gd name="T12" fmla="*/ 233 w 486"/>
                  <a:gd name="T13" fmla="*/ 29 h 334"/>
                  <a:gd name="T14" fmla="*/ 231 w 486"/>
                  <a:gd name="T15" fmla="*/ 29 h 334"/>
                  <a:gd name="T16" fmla="*/ 230 w 486"/>
                  <a:gd name="T17" fmla="*/ 29 h 334"/>
                  <a:gd name="T18" fmla="*/ 224 w 486"/>
                  <a:gd name="T19" fmla="*/ 29 h 334"/>
                  <a:gd name="T20" fmla="*/ 220 w 486"/>
                  <a:gd name="T21" fmla="*/ 29 h 334"/>
                  <a:gd name="T22" fmla="*/ 195 w 486"/>
                  <a:gd name="T23" fmla="*/ 29 h 334"/>
                  <a:gd name="T24" fmla="*/ 193 w 486"/>
                  <a:gd name="T25" fmla="*/ 29 h 334"/>
                  <a:gd name="T26" fmla="*/ 166 w 486"/>
                  <a:gd name="T27" fmla="*/ 27 h 334"/>
                  <a:gd name="T28" fmla="*/ 126 w 486"/>
                  <a:gd name="T29" fmla="*/ 25 h 334"/>
                  <a:gd name="T30" fmla="*/ 118 w 486"/>
                  <a:gd name="T31" fmla="*/ 24 h 334"/>
                  <a:gd name="T32" fmla="*/ 116 w 486"/>
                  <a:gd name="T33" fmla="*/ 24 h 334"/>
                  <a:gd name="T34" fmla="*/ 114 w 486"/>
                  <a:gd name="T35" fmla="*/ 24 h 334"/>
                  <a:gd name="T36" fmla="*/ 108 w 486"/>
                  <a:gd name="T37" fmla="*/ 23 h 334"/>
                  <a:gd name="T38" fmla="*/ 99 w 486"/>
                  <a:gd name="T39" fmla="*/ 22 h 334"/>
                  <a:gd name="T40" fmla="*/ 72 w 486"/>
                  <a:gd name="T41" fmla="*/ 19 h 334"/>
                  <a:gd name="T42" fmla="*/ 0 w 486"/>
                  <a:gd name="T43" fmla="*/ 7 h 334"/>
                  <a:gd name="T44" fmla="*/ 19 w 486"/>
                  <a:gd name="T45" fmla="*/ 305 h 334"/>
                  <a:gd name="T46" fmla="*/ 260 w 486"/>
                  <a:gd name="T47" fmla="*/ 334 h 334"/>
                  <a:gd name="T48" fmla="*/ 486 w 486"/>
                  <a:gd name="T49" fmla="*/ 305 h 334"/>
                  <a:gd name="T50" fmla="*/ 486 w 486"/>
                  <a:gd name="T51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6" h="334">
                    <a:moveTo>
                      <a:pt x="486" y="0"/>
                    </a:moveTo>
                    <a:cubicBezTo>
                      <a:pt x="447" y="9"/>
                      <a:pt x="407" y="16"/>
                      <a:pt x="366" y="21"/>
                    </a:cubicBezTo>
                    <a:cubicBezTo>
                      <a:pt x="365" y="21"/>
                      <a:pt x="365" y="21"/>
                      <a:pt x="364" y="21"/>
                    </a:cubicBezTo>
                    <a:cubicBezTo>
                      <a:pt x="339" y="24"/>
                      <a:pt x="314" y="26"/>
                      <a:pt x="288" y="28"/>
                    </a:cubicBezTo>
                    <a:cubicBezTo>
                      <a:pt x="287" y="28"/>
                      <a:pt x="286" y="28"/>
                      <a:pt x="286" y="28"/>
                    </a:cubicBezTo>
                    <a:cubicBezTo>
                      <a:pt x="269" y="29"/>
                      <a:pt x="251" y="29"/>
                      <a:pt x="234" y="29"/>
                    </a:cubicBezTo>
                    <a:cubicBezTo>
                      <a:pt x="234" y="29"/>
                      <a:pt x="234" y="29"/>
                      <a:pt x="233" y="29"/>
                    </a:cubicBezTo>
                    <a:cubicBezTo>
                      <a:pt x="232" y="29"/>
                      <a:pt x="231" y="29"/>
                      <a:pt x="231" y="29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28" y="29"/>
                      <a:pt x="226" y="29"/>
                      <a:pt x="224" y="29"/>
                    </a:cubicBezTo>
                    <a:cubicBezTo>
                      <a:pt x="223" y="29"/>
                      <a:pt x="221" y="29"/>
                      <a:pt x="220" y="29"/>
                    </a:cubicBezTo>
                    <a:cubicBezTo>
                      <a:pt x="211" y="29"/>
                      <a:pt x="203" y="29"/>
                      <a:pt x="195" y="29"/>
                    </a:cubicBezTo>
                    <a:cubicBezTo>
                      <a:pt x="194" y="29"/>
                      <a:pt x="193" y="29"/>
                      <a:pt x="193" y="29"/>
                    </a:cubicBezTo>
                    <a:cubicBezTo>
                      <a:pt x="184" y="28"/>
                      <a:pt x="175" y="28"/>
                      <a:pt x="166" y="27"/>
                    </a:cubicBezTo>
                    <a:cubicBezTo>
                      <a:pt x="153" y="27"/>
                      <a:pt x="140" y="26"/>
                      <a:pt x="126" y="25"/>
                    </a:cubicBezTo>
                    <a:cubicBezTo>
                      <a:pt x="123" y="24"/>
                      <a:pt x="120" y="24"/>
                      <a:pt x="118" y="24"/>
                    </a:cubicBezTo>
                    <a:cubicBezTo>
                      <a:pt x="117" y="24"/>
                      <a:pt x="116" y="24"/>
                      <a:pt x="116" y="24"/>
                    </a:cubicBezTo>
                    <a:cubicBezTo>
                      <a:pt x="115" y="24"/>
                      <a:pt x="115" y="24"/>
                      <a:pt x="114" y="24"/>
                    </a:cubicBezTo>
                    <a:cubicBezTo>
                      <a:pt x="112" y="23"/>
                      <a:pt x="110" y="23"/>
                      <a:pt x="108" y="23"/>
                    </a:cubicBezTo>
                    <a:cubicBezTo>
                      <a:pt x="105" y="23"/>
                      <a:pt x="102" y="22"/>
                      <a:pt x="99" y="22"/>
                    </a:cubicBezTo>
                    <a:cubicBezTo>
                      <a:pt x="90" y="21"/>
                      <a:pt x="81" y="20"/>
                      <a:pt x="72" y="19"/>
                    </a:cubicBezTo>
                    <a:cubicBezTo>
                      <a:pt x="48" y="16"/>
                      <a:pt x="24" y="12"/>
                      <a:pt x="0" y="7"/>
                    </a:cubicBezTo>
                    <a:cubicBezTo>
                      <a:pt x="19" y="305"/>
                      <a:pt x="19" y="305"/>
                      <a:pt x="19" y="305"/>
                    </a:cubicBezTo>
                    <a:cubicBezTo>
                      <a:pt x="102" y="324"/>
                      <a:pt x="181" y="334"/>
                      <a:pt x="260" y="334"/>
                    </a:cubicBezTo>
                    <a:cubicBezTo>
                      <a:pt x="335" y="334"/>
                      <a:pt x="410" y="325"/>
                      <a:pt x="486" y="305"/>
                    </a:cubicBezTo>
                    <a:cubicBezTo>
                      <a:pt x="486" y="0"/>
                      <a:pt x="486" y="0"/>
                      <a:pt x="486" y="0"/>
                    </a:cubicBezTo>
                  </a:path>
                </a:pathLst>
              </a:custGeom>
              <a:solidFill>
                <a:srgbClr val="F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94">
                <a:extLst>
                  <a:ext uri="{FF2B5EF4-FFF2-40B4-BE49-F238E27FC236}">
                    <a16:creationId xmlns:a16="http://schemas.microsoft.com/office/drawing/2014/main" id="{C47D0C27-DE35-4FBB-A101-55F569B7F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2271"/>
                <a:ext cx="953" cy="87"/>
              </a:xfrm>
              <a:custGeom>
                <a:avLst/>
                <a:gdLst>
                  <a:gd name="T0" fmla="*/ 413 w 413"/>
                  <a:gd name="T1" fmla="*/ 0 h 38"/>
                  <a:gd name="T2" fmla="*/ 412 w 413"/>
                  <a:gd name="T3" fmla="*/ 1 h 38"/>
                  <a:gd name="T4" fmla="*/ 409 w 413"/>
                  <a:gd name="T5" fmla="*/ 2 h 38"/>
                  <a:gd name="T6" fmla="*/ 398 w 413"/>
                  <a:gd name="T7" fmla="*/ 7 h 38"/>
                  <a:gd name="T8" fmla="*/ 355 w 413"/>
                  <a:gd name="T9" fmla="*/ 20 h 38"/>
                  <a:gd name="T10" fmla="*/ 208 w 413"/>
                  <a:gd name="T11" fmla="*/ 37 h 38"/>
                  <a:gd name="T12" fmla="*/ 60 w 413"/>
                  <a:gd name="T13" fmla="*/ 21 h 38"/>
                  <a:gd name="T14" fmla="*/ 16 w 413"/>
                  <a:gd name="T15" fmla="*/ 12 h 38"/>
                  <a:gd name="T16" fmla="*/ 4 w 413"/>
                  <a:gd name="T17" fmla="*/ 9 h 38"/>
                  <a:gd name="T18" fmla="*/ 1 w 413"/>
                  <a:gd name="T19" fmla="*/ 8 h 38"/>
                  <a:gd name="T20" fmla="*/ 0 w 413"/>
                  <a:gd name="T21" fmla="*/ 8 h 38"/>
                  <a:gd name="T22" fmla="*/ 1 w 413"/>
                  <a:gd name="T23" fmla="*/ 8 h 38"/>
                  <a:gd name="T24" fmla="*/ 5 w 413"/>
                  <a:gd name="T25" fmla="*/ 9 h 38"/>
                  <a:gd name="T26" fmla="*/ 17 w 413"/>
                  <a:gd name="T27" fmla="*/ 11 h 38"/>
                  <a:gd name="T28" fmla="*/ 61 w 413"/>
                  <a:gd name="T29" fmla="*/ 20 h 38"/>
                  <a:gd name="T30" fmla="*/ 208 w 413"/>
                  <a:gd name="T31" fmla="*/ 35 h 38"/>
                  <a:gd name="T32" fmla="*/ 355 w 413"/>
                  <a:gd name="T33" fmla="*/ 19 h 38"/>
                  <a:gd name="T34" fmla="*/ 398 w 413"/>
                  <a:gd name="T35" fmla="*/ 6 h 38"/>
                  <a:gd name="T36" fmla="*/ 409 w 413"/>
                  <a:gd name="T37" fmla="*/ 2 h 38"/>
                  <a:gd name="T38" fmla="*/ 412 w 413"/>
                  <a:gd name="T39" fmla="*/ 1 h 38"/>
                  <a:gd name="T40" fmla="*/ 413 w 413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3" h="38">
                    <a:moveTo>
                      <a:pt x="413" y="0"/>
                    </a:moveTo>
                    <a:cubicBezTo>
                      <a:pt x="413" y="0"/>
                      <a:pt x="413" y="1"/>
                      <a:pt x="412" y="1"/>
                    </a:cubicBezTo>
                    <a:cubicBezTo>
                      <a:pt x="411" y="1"/>
                      <a:pt x="410" y="2"/>
                      <a:pt x="409" y="2"/>
                    </a:cubicBezTo>
                    <a:cubicBezTo>
                      <a:pt x="407" y="3"/>
                      <a:pt x="403" y="5"/>
                      <a:pt x="398" y="7"/>
                    </a:cubicBezTo>
                    <a:cubicBezTo>
                      <a:pt x="388" y="10"/>
                      <a:pt x="373" y="15"/>
                      <a:pt x="355" y="20"/>
                    </a:cubicBezTo>
                    <a:cubicBezTo>
                      <a:pt x="318" y="30"/>
                      <a:pt x="266" y="38"/>
                      <a:pt x="208" y="37"/>
                    </a:cubicBezTo>
                    <a:cubicBezTo>
                      <a:pt x="150" y="36"/>
                      <a:pt x="98" y="28"/>
                      <a:pt x="60" y="21"/>
                    </a:cubicBezTo>
                    <a:cubicBezTo>
                      <a:pt x="42" y="18"/>
                      <a:pt x="27" y="14"/>
                      <a:pt x="16" y="12"/>
                    </a:cubicBezTo>
                    <a:cubicBezTo>
                      <a:pt x="11" y="11"/>
                      <a:pt x="7" y="10"/>
                      <a:pt x="4" y="9"/>
                    </a:cubicBezTo>
                    <a:cubicBezTo>
                      <a:pt x="3" y="9"/>
                      <a:pt x="2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2" y="8"/>
                      <a:pt x="3" y="8"/>
                      <a:pt x="5" y="9"/>
                    </a:cubicBezTo>
                    <a:cubicBezTo>
                      <a:pt x="7" y="9"/>
                      <a:pt x="11" y="10"/>
                      <a:pt x="17" y="11"/>
                    </a:cubicBezTo>
                    <a:cubicBezTo>
                      <a:pt x="27" y="13"/>
                      <a:pt x="42" y="16"/>
                      <a:pt x="61" y="20"/>
                    </a:cubicBezTo>
                    <a:cubicBezTo>
                      <a:pt x="98" y="26"/>
                      <a:pt x="150" y="34"/>
                      <a:pt x="208" y="35"/>
                    </a:cubicBezTo>
                    <a:cubicBezTo>
                      <a:pt x="266" y="36"/>
                      <a:pt x="318" y="28"/>
                      <a:pt x="355" y="19"/>
                    </a:cubicBezTo>
                    <a:cubicBezTo>
                      <a:pt x="373" y="14"/>
                      <a:pt x="388" y="9"/>
                      <a:pt x="398" y="6"/>
                    </a:cubicBezTo>
                    <a:cubicBezTo>
                      <a:pt x="403" y="4"/>
                      <a:pt x="406" y="3"/>
                      <a:pt x="409" y="2"/>
                    </a:cubicBezTo>
                    <a:cubicBezTo>
                      <a:pt x="410" y="1"/>
                      <a:pt x="411" y="1"/>
                      <a:pt x="412" y="1"/>
                    </a:cubicBezTo>
                    <a:cubicBezTo>
                      <a:pt x="413" y="0"/>
                      <a:pt x="413" y="0"/>
                      <a:pt x="41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95">
                <a:extLst>
                  <a:ext uri="{FF2B5EF4-FFF2-40B4-BE49-F238E27FC236}">
                    <a16:creationId xmlns:a16="http://schemas.microsoft.com/office/drawing/2014/main" id="{DC65AEF2-A65E-4C1F-AA6A-512102955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2042"/>
                <a:ext cx="136" cy="270"/>
              </a:xfrm>
              <a:custGeom>
                <a:avLst/>
                <a:gdLst>
                  <a:gd name="T0" fmla="*/ 59 w 59"/>
                  <a:gd name="T1" fmla="*/ 112 h 117"/>
                  <a:gd name="T2" fmla="*/ 0 w 59"/>
                  <a:gd name="T3" fmla="*/ 110 h 117"/>
                  <a:gd name="T4" fmla="*/ 0 w 59"/>
                  <a:gd name="T5" fmla="*/ 4 h 117"/>
                  <a:gd name="T6" fmla="*/ 59 w 59"/>
                  <a:gd name="T7" fmla="*/ 4 h 117"/>
                  <a:gd name="T8" fmla="*/ 59 w 59"/>
                  <a:gd name="T9" fmla="*/ 1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17">
                    <a:moveTo>
                      <a:pt x="59" y="112"/>
                    </a:moveTo>
                    <a:cubicBezTo>
                      <a:pt x="40" y="117"/>
                      <a:pt x="20" y="116"/>
                      <a:pt x="0" y="1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9" y="0"/>
                      <a:pt x="39" y="0"/>
                      <a:pt x="59" y="4"/>
                    </a:cubicBezTo>
                    <a:lnTo>
                      <a:pt x="59" y="11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96">
                <a:extLst>
                  <a:ext uri="{FF2B5EF4-FFF2-40B4-BE49-F238E27FC236}">
                    <a16:creationId xmlns:a16="http://schemas.microsoft.com/office/drawing/2014/main" id="{DBA76CC7-CD79-4D2D-BD60-548C16EB7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908"/>
                <a:ext cx="150" cy="395"/>
              </a:xfrm>
              <a:custGeom>
                <a:avLst/>
                <a:gdLst>
                  <a:gd name="T0" fmla="*/ 65 w 65"/>
                  <a:gd name="T1" fmla="*/ 163 h 171"/>
                  <a:gd name="T2" fmla="*/ 65 w 65"/>
                  <a:gd name="T3" fmla="*/ 162 h 171"/>
                  <a:gd name="T4" fmla="*/ 64 w 65"/>
                  <a:gd name="T5" fmla="*/ 160 h 171"/>
                  <a:gd name="T6" fmla="*/ 64 w 65"/>
                  <a:gd name="T7" fmla="*/ 151 h 171"/>
                  <a:gd name="T8" fmla="*/ 64 w 65"/>
                  <a:gd name="T9" fmla="*/ 118 h 171"/>
                  <a:gd name="T10" fmla="*/ 62 w 65"/>
                  <a:gd name="T11" fmla="*/ 5 h 171"/>
                  <a:gd name="T12" fmla="*/ 63 w 65"/>
                  <a:gd name="T13" fmla="*/ 6 h 171"/>
                  <a:gd name="T14" fmla="*/ 1 w 65"/>
                  <a:gd name="T15" fmla="*/ 6 h 171"/>
                  <a:gd name="T16" fmla="*/ 2 w 65"/>
                  <a:gd name="T17" fmla="*/ 5 h 171"/>
                  <a:gd name="T18" fmla="*/ 2 w 65"/>
                  <a:gd name="T19" fmla="*/ 7 h 171"/>
                  <a:gd name="T20" fmla="*/ 3 w 65"/>
                  <a:gd name="T21" fmla="*/ 167 h 171"/>
                  <a:gd name="T22" fmla="*/ 3 w 65"/>
                  <a:gd name="T23" fmla="*/ 166 h 171"/>
                  <a:gd name="T24" fmla="*/ 29 w 65"/>
                  <a:gd name="T25" fmla="*/ 169 h 171"/>
                  <a:gd name="T26" fmla="*/ 48 w 65"/>
                  <a:gd name="T27" fmla="*/ 168 h 171"/>
                  <a:gd name="T28" fmla="*/ 61 w 65"/>
                  <a:gd name="T29" fmla="*/ 165 h 171"/>
                  <a:gd name="T30" fmla="*/ 64 w 65"/>
                  <a:gd name="T31" fmla="*/ 164 h 171"/>
                  <a:gd name="T32" fmla="*/ 65 w 65"/>
                  <a:gd name="T33" fmla="*/ 163 h 171"/>
                  <a:gd name="T34" fmla="*/ 64 w 65"/>
                  <a:gd name="T35" fmla="*/ 164 h 171"/>
                  <a:gd name="T36" fmla="*/ 61 w 65"/>
                  <a:gd name="T37" fmla="*/ 165 h 171"/>
                  <a:gd name="T38" fmla="*/ 49 w 65"/>
                  <a:gd name="T39" fmla="*/ 169 h 171"/>
                  <a:gd name="T40" fmla="*/ 29 w 65"/>
                  <a:gd name="T41" fmla="*/ 171 h 171"/>
                  <a:gd name="T42" fmla="*/ 2 w 65"/>
                  <a:gd name="T43" fmla="*/ 168 h 171"/>
                  <a:gd name="T44" fmla="*/ 2 w 65"/>
                  <a:gd name="T45" fmla="*/ 168 h 171"/>
                  <a:gd name="T46" fmla="*/ 2 w 65"/>
                  <a:gd name="T47" fmla="*/ 167 h 171"/>
                  <a:gd name="T48" fmla="*/ 0 w 65"/>
                  <a:gd name="T49" fmla="*/ 7 h 171"/>
                  <a:gd name="T50" fmla="*/ 0 w 65"/>
                  <a:gd name="T51" fmla="*/ 5 h 171"/>
                  <a:gd name="T52" fmla="*/ 0 w 65"/>
                  <a:gd name="T53" fmla="*/ 4 h 171"/>
                  <a:gd name="T54" fmla="*/ 0 w 65"/>
                  <a:gd name="T55" fmla="*/ 4 h 171"/>
                  <a:gd name="T56" fmla="*/ 63 w 65"/>
                  <a:gd name="T57" fmla="*/ 4 h 171"/>
                  <a:gd name="T58" fmla="*/ 64 w 65"/>
                  <a:gd name="T59" fmla="*/ 4 h 171"/>
                  <a:gd name="T60" fmla="*/ 64 w 65"/>
                  <a:gd name="T61" fmla="*/ 5 h 171"/>
                  <a:gd name="T62" fmla="*/ 65 w 65"/>
                  <a:gd name="T63" fmla="*/ 119 h 171"/>
                  <a:gd name="T64" fmla="*/ 65 w 65"/>
                  <a:gd name="T65" fmla="*/ 152 h 171"/>
                  <a:gd name="T66" fmla="*/ 65 w 65"/>
                  <a:gd name="T67" fmla="*/ 160 h 171"/>
                  <a:gd name="T68" fmla="*/ 65 w 65"/>
                  <a:gd name="T69" fmla="*/ 162 h 171"/>
                  <a:gd name="T70" fmla="*/ 65 w 65"/>
                  <a:gd name="T71" fmla="*/ 16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171">
                    <a:moveTo>
                      <a:pt x="65" y="163"/>
                    </a:moveTo>
                    <a:cubicBezTo>
                      <a:pt x="65" y="163"/>
                      <a:pt x="65" y="163"/>
                      <a:pt x="65" y="162"/>
                    </a:cubicBezTo>
                    <a:cubicBezTo>
                      <a:pt x="65" y="162"/>
                      <a:pt x="65" y="161"/>
                      <a:pt x="64" y="160"/>
                    </a:cubicBezTo>
                    <a:cubicBezTo>
                      <a:pt x="64" y="158"/>
                      <a:pt x="64" y="155"/>
                      <a:pt x="64" y="151"/>
                    </a:cubicBezTo>
                    <a:cubicBezTo>
                      <a:pt x="64" y="143"/>
                      <a:pt x="64" y="132"/>
                      <a:pt x="64" y="118"/>
                    </a:cubicBezTo>
                    <a:cubicBezTo>
                      <a:pt x="63" y="90"/>
                      <a:pt x="63" y="51"/>
                      <a:pt x="62" y="5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44" y="2"/>
                      <a:pt x="22" y="2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0"/>
                      <a:pt x="3" y="126"/>
                      <a:pt x="3" y="167"/>
                    </a:cubicBezTo>
                    <a:cubicBezTo>
                      <a:pt x="3" y="166"/>
                      <a:pt x="3" y="166"/>
                      <a:pt x="3" y="166"/>
                    </a:cubicBezTo>
                    <a:cubicBezTo>
                      <a:pt x="12" y="168"/>
                      <a:pt x="21" y="169"/>
                      <a:pt x="29" y="169"/>
                    </a:cubicBezTo>
                    <a:cubicBezTo>
                      <a:pt x="37" y="170"/>
                      <a:pt x="43" y="169"/>
                      <a:pt x="48" y="168"/>
                    </a:cubicBezTo>
                    <a:cubicBezTo>
                      <a:pt x="54" y="167"/>
                      <a:pt x="58" y="165"/>
                      <a:pt x="61" y="165"/>
                    </a:cubicBezTo>
                    <a:cubicBezTo>
                      <a:pt x="62" y="164"/>
                      <a:pt x="63" y="164"/>
                      <a:pt x="64" y="164"/>
                    </a:cubicBezTo>
                    <a:cubicBezTo>
                      <a:pt x="64" y="163"/>
                      <a:pt x="65" y="163"/>
                      <a:pt x="65" y="163"/>
                    </a:cubicBezTo>
                    <a:cubicBezTo>
                      <a:pt x="65" y="163"/>
                      <a:pt x="64" y="163"/>
                      <a:pt x="64" y="164"/>
                    </a:cubicBezTo>
                    <a:cubicBezTo>
                      <a:pt x="63" y="164"/>
                      <a:pt x="62" y="164"/>
                      <a:pt x="61" y="165"/>
                    </a:cubicBezTo>
                    <a:cubicBezTo>
                      <a:pt x="58" y="166"/>
                      <a:pt x="54" y="167"/>
                      <a:pt x="49" y="169"/>
                    </a:cubicBezTo>
                    <a:cubicBezTo>
                      <a:pt x="43" y="170"/>
                      <a:pt x="37" y="171"/>
                      <a:pt x="29" y="171"/>
                    </a:cubicBezTo>
                    <a:cubicBezTo>
                      <a:pt x="21" y="170"/>
                      <a:pt x="12" y="170"/>
                      <a:pt x="2" y="168"/>
                    </a:cubicBezTo>
                    <a:cubicBezTo>
                      <a:pt x="2" y="168"/>
                      <a:pt x="2" y="168"/>
                      <a:pt x="2" y="168"/>
                    </a:cubicBezTo>
                    <a:cubicBezTo>
                      <a:pt x="2" y="167"/>
                      <a:pt x="2" y="167"/>
                      <a:pt x="2" y="167"/>
                    </a:cubicBezTo>
                    <a:cubicBezTo>
                      <a:pt x="1" y="127"/>
                      <a:pt x="1" y="70"/>
                      <a:pt x="0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2" y="0"/>
                      <a:pt x="44" y="0"/>
                      <a:pt x="63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1"/>
                      <a:pt x="64" y="91"/>
                      <a:pt x="65" y="119"/>
                    </a:cubicBezTo>
                    <a:cubicBezTo>
                      <a:pt x="65" y="133"/>
                      <a:pt x="65" y="144"/>
                      <a:pt x="65" y="152"/>
                    </a:cubicBezTo>
                    <a:cubicBezTo>
                      <a:pt x="65" y="155"/>
                      <a:pt x="65" y="158"/>
                      <a:pt x="65" y="160"/>
                    </a:cubicBezTo>
                    <a:cubicBezTo>
                      <a:pt x="65" y="161"/>
                      <a:pt x="65" y="162"/>
                      <a:pt x="65" y="162"/>
                    </a:cubicBezTo>
                    <a:cubicBezTo>
                      <a:pt x="65" y="163"/>
                      <a:pt x="65" y="163"/>
                      <a:pt x="65" y="16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7">
                <a:extLst>
                  <a:ext uri="{FF2B5EF4-FFF2-40B4-BE49-F238E27FC236}">
                    <a16:creationId xmlns:a16="http://schemas.microsoft.com/office/drawing/2014/main" id="{978869CE-8A4F-4AE0-81C2-B7BE63D49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" y="1860"/>
                <a:ext cx="136" cy="420"/>
              </a:xfrm>
              <a:custGeom>
                <a:avLst/>
                <a:gdLst>
                  <a:gd name="T0" fmla="*/ 59 w 59"/>
                  <a:gd name="T1" fmla="*/ 172 h 182"/>
                  <a:gd name="T2" fmla="*/ 0 w 59"/>
                  <a:gd name="T3" fmla="*/ 180 h 182"/>
                  <a:gd name="T4" fmla="*/ 0 w 59"/>
                  <a:gd name="T5" fmla="*/ 5 h 182"/>
                  <a:gd name="T6" fmla="*/ 59 w 59"/>
                  <a:gd name="T7" fmla="*/ 5 h 182"/>
                  <a:gd name="T8" fmla="*/ 59 w 59"/>
                  <a:gd name="T9" fmla="*/ 17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82">
                    <a:moveTo>
                      <a:pt x="59" y="172"/>
                    </a:moveTo>
                    <a:cubicBezTo>
                      <a:pt x="43" y="180"/>
                      <a:pt x="22" y="182"/>
                      <a:pt x="0" y="18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0" y="1"/>
                      <a:pt x="40" y="0"/>
                      <a:pt x="59" y="5"/>
                    </a:cubicBezTo>
                    <a:lnTo>
                      <a:pt x="59" y="17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8">
                <a:extLst>
                  <a:ext uri="{FF2B5EF4-FFF2-40B4-BE49-F238E27FC236}">
                    <a16:creationId xmlns:a16="http://schemas.microsoft.com/office/drawing/2014/main" id="{E69402B2-0545-4A32-BE09-093BEC7B4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5" y="2111"/>
                <a:ext cx="138" cy="169"/>
              </a:xfrm>
              <a:custGeom>
                <a:avLst/>
                <a:gdLst>
                  <a:gd name="T0" fmla="*/ 59 w 60"/>
                  <a:gd name="T1" fmla="*/ 73 h 73"/>
                  <a:gd name="T2" fmla="*/ 59 w 60"/>
                  <a:gd name="T3" fmla="*/ 68 h 73"/>
                  <a:gd name="T4" fmla="*/ 59 w 60"/>
                  <a:gd name="T5" fmla="*/ 56 h 73"/>
                  <a:gd name="T6" fmla="*/ 59 w 60"/>
                  <a:gd name="T7" fmla="*/ 13 h 73"/>
                  <a:gd name="T8" fmla="*/ 59 w 60"/>
                  <a:gd name="T9" fmla="*/ 14 h 73"/>
                  <a:gd name="T10" fmla="*/ 2 w 60"/>
                  <a:gd name="T11" fmla="*/ 4 h 73"/>
                  <a:gd name="T12" fmla="*/ 2 w 60"/>
                  <a:gd name="T13" fmla="*/ 4 h 73"/>
                  <a:gd name="T14" fmla="*/ 2 w 60"/>
                  <a:gd name="T15" fmla="*/ 3 h 73"/>
                  <a:gd name="T16" fmla="*/ 2 w 60"/>
                  <a:gd name="T17" fmla="*/ 63 h 73"/>
                  <a:gd name="T18" fmla="*/ 2 w 60"/>
                  <a:gd name="T19" fmla="*/ 62 h 73"/>
                  <a:gd name="T20" fmla="*/ 25 w 60"/>
                  <a:gd name="T21" fmla="*/ 69 h 73"/>
                  <a:gd name="T22" fmla="*/ 43 w 60"/>
                  <a:gd name="T23" fmla="*/ 71 h 73"/>
                  <a:gd name="T24" fmla="*/ 55 w 60"/>
                  <a:gd name="T25" fmla="*/ 72 h 73"/>
                  <a:gd name="T26" fmla="*/ 59 w 60"/>
                  <a:gd name="T27" fmla="*/ 73 h 73"/>
                  <a:gd name="T28" fmla="*/ 55 w 60"/>
                  <a:gd name="T29" fmla="*/ 73 h 73"/>
                  <a:gd name="T30" fmla="*/ 43 w 60"/>
                  <a:gd name="T31" fmla="*/ 72 h 73"/>
                  <a:gd name="T32" fmla="*/ 25 w 60"/>
                  <a:gd name="T33" fmla="*/ 70 h 73"/>
                  <a:gd name="T34" fmla="*/ 1 w 60"/>
                  <a:gd name="T35" fmla="*/ 64 h 73"/>
                  <a:gd name="T36" fmla="*/ 1 w 60"/>
                  <a:gd name="T37" fmla="*/ 64 h 73"/>
                  <a:gd name="T38" fmla="*/ 1 w 60"/>
                  <a:gd name="T39" fmla="*/ 63 h 73"/>
                  <a:gd name="T40" fmla="*/ 0 w 60"/>
                  <a:gd name="T41" fmla="*/ 3 h 73"/>
                  <a:gd name="T42" fmla="*/ 0 w 60"/>
                  <a:gd name="T43" fmla="*/ 2 h 73"/>
                  <a:gd name="T44" fmla="*/ 1 w 60"/>
                  <a:gd name="T45" fmla="*/ 2 h 73"/>
                  <a:gd name="T46" fmla="*/ 1 w 60"/>
                  <a:gd name="T47" fmla="*/ 2 h 73"/>
                  <a:gd name="T48" fmla="*/ 60 w 60"/>
                  <a:gd name="T49" fmla="*/ 12 h 73"/>
                  <a:gd name="T50" fmla="*/ 60 w 60"/>
                  <a:gd name="T51" fmla="*/ 13 h 73"/>
                  <a:gd name="T52" fmla="*/ 60 w 60"/>
                  <a:gd name="T53" fmla="*/ 13 h 73"/>
                  <a:gd name="T54" fmla="*/ 60 w 60"/>
                  <a:gd name="T55" fmla="*/ 57 h 73"/>
                  <a:gd name="T56" fmla="*/ 60 w 60"/>
                  <a:gd name="T57" fmla="*/ 69 h 73"/>
                  <a:gd name="T58" fmla="*/ 59 w 60"/>
                  <a:gd name="T5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" h="73">
                    <a:moveTo>
                      <a:pt x="59" y="73"/>
                    </a:moveTo>
                    <a:cubicBezTo>
                      <a:pt x="59" y="73"/>
                      <a:pt x="59" y="71"/>
                      <a:pt x="59" y="68"/>
                    </a:cubicBezTo>
                    <a:cubicBezTo>
                      <a:pt x="59" y="65"/>
                      <a:pt x="59" y="61"/>
                      <a:pt x="59" y="56"/>
                    </a:cubicBezTo>
                    <a:cubicBezTo>
                      <a:pt x="59" y="45"/>
                      <a:pt x="59" y="31"/>
                      <a:pt x="59" y="13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43" y="8"/>
                      <a:pt x="23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5"/>
                      <a:pt x="2" y="46"/>
                      <a:pt x="2" y="63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0" y="66"/>
                      <a:pt x="18" y="68"/>
                      <a:pt x="25" y="69"/>
                    </a:cubicBezTo>
                    <a:cubicBezTo>
                      <a:pt x="32" y="70"/>
                      <a:pt x="38" y="71"/>
                      <a:pt x="43" y="71"/>
                    </a:cubicBezTo>
                    <a:cubicBezTo>
                      <a:pt x="48" y="72"/>
                      <a:pt x="52" y="72"/>
                      <a:pt x="55" y="72"/>
                    </a:cubicBezTo>
                    <a:cubicBezTo>
                      <a:pt x="58" y="73"/>
                      <a:pt x="59" y="73"/>
                      <a:pt x="59" y="73"/>
                    </a:cubicBezTo>
                    <a:cubicBezTo>
                      <a:pt x="60" y="73"/>
                      <a:pt x="58" y="73"/>
                      <a:pt x="55" y="73"/>
                    </a:cubicBezTo>
                    <a:cubicBezTo>
                      <a:pt x="52" y="73"/>
                      <a:pt x="48" y="73"/>
                      <a:pt x="43" y="72"/>
                    </a:cubicBezTo>
                    <a:cubicBezTo>
                      <a:pt x="38" y="72"/>
                      <a:pt x="32" y="71"/>
                      <a:pt x="25" y="70"/>
                    </a:cubicBezTo>
                    <a:cubicBezTo>
                      <a:pt x="17" y="69"/>
                      <a:pt x="9" y="67"/>
                      <a:pt x="1" y="6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46"/>
                      <a:pt x="0" y="2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3" y="0"/>
                      <a:pt x="44" y="6"/>
                      <a:pt x="60" y="12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31"/>
                      <a:pt x="60" y="46"/>
                      <a:pt x="60" y="57"/>
                    </a:cubicBezTo>
                    <a:cubicBezTo>
                      <a:pt x="60" y="62"/>
                      <a:pt x="60" y="66"/>
                      <a:pt x="60" y="69"/>
                    </a:cubicBezTo>
                    <a:cubicBezTo>
                      <a:pt x="60" y="71"/>
                      <a:pt x="60" y="73"/>
                      <a:pt x="59" y="7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9">
                <a:extLst>
                  <a:ext uri="{FF2B5EF4-FFF2-40B4-BE49-F238E27FC236}">
                    <a16:creationId xmlns:a16="http://schemas.microsoft.com/office/drawing/2014/main" id="{DB25DA32-6A19-422C-92C4-6885658D3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1911"/>
                <a:ext cx="185" cy="14"/>
              </a:xfrm>
              <a:custGeom>
                <a:avLst/>
                <a:gdLst>
                  <a:gd name="T0" fmla="*/ 80 w 80"/>
                  <a:gd name="T1" fmla="*/ 5 h 6"/>
                  <a:gd name="T2" fmla="*/ 68 w 80"/>
                  <a:gd name="T3" fmla="*/ 6 h 6"/>
                  <a:gd name="T4" fmla="*/ 40 w 80"/>
                  <a:gd name="T5" fmla="*/ 5 h 6"/>
                  <a:gd name="T6" fmla="*/ 12 w 80"/>
                  <a:gd name="T7" fmla="*/ 2 h 6"/>
                  <a:gd name="T8" fmla="*/ 0 w 80"/>
                  <a:gd name="T9" fmla="*/ 0 h 6"/>
                  <a:gd name="T10" fmla="*/ 12 w 80"/>
                  <a:gd name="T11" fmla="*/ 1 h 6"/>
                  <a:gd name="T12" fmla="*/ 40 w 80"/>
                  <a:gd name="T13" fmla="*/ 3 h 6"/>
                  <a:gd name="T14" fmla="*/ 68 w 80"/>
                  <a:gd name="T15" fmla="*/ 4 h 6"/>
                  <a:gd name="T16" fmla="*/ 80 w 80"/>
                  <a:gd name="T1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6">
                    <a:moveTo>
                      <a:pt x="80" y="5"/>
                    </a:moveTo>
                    <a:cubicBezTo>
                      <a:pt x="80" y="5"/>
                      <a:pt x="75" y="6"/>
                      <a:pt x="68" y="6"/>
                    </a:cubicBezTo>
                    <a:cubicBezTo>
                      <a:pt x="61" y="6"/>
                      <a:pt x="51" y="6"/>
                      <a:pt x="40" y="5"/>
                    </a:cubicBezTo>
                    <a:cubicBezTo>
                      <a:pt x="29" y="4"/>
                      <a:pt x="19" y="3"/>
                      <a:pt x="12" y="2"/>
                    </a:cubicBezTo>
                    <a:cubicBezTo>
                      <a:pt x="4" y="1"/>
                      <a:pt x="0" y="1"/>
                      <a:pt x="0" y="0"/>
                    </a:cubicBezTo>
                    <a:cubicBezTo>
                      <a:pt x="0" y="0"/>
                      <a:pt x="5" y="0"/>
                      <a:pt x="12" y="1"/>
                    </a:cubicBezTo>
                    <a:cubicBezTo>
                      <a:pt x="19" y="1"/>
                      <a:pt x="29" y="2"/>
                      <a:pt x="40" y="3"/>
                    </a:cubicBezTo>
                    <a:cubicBezTo>
                      <a:pt x="51" y="4"/>
                      <a:pt x="61" y="4"/>
                      <a:pt x="68" y="4"/>
                    </a:cubicBezTo>
                    <a:cubicBezTo>
                      <a:pt x="75" y="4"/>
                      <a:pt x="80" y="5"/>
                      <a:pt x="80" y="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00">
                <a:extLst>
                  <a:ext uri="{FF2B5EF4-FFF2-40B4-BE49-F238E27FC236}">
                    <a16:creationId xmlns:a16="http://schemas.microsoft.com/office/drawing/2014/main" id="{5238203A-1203-4B2C-BAAD-85791FD2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5" y="1938"/>
                <a:ext cx="162" cy="14"/>
              </a:xfrm>
              <a:custGeom>
                <a:avLst/>
                <a:gdLst>
                  <a:gd name="T0" fmla="*/ 70 w 70"/>
                  <a:gd name="T1" fmla="*/ 6 h 6"/>
                  <a:gd name="T2" fmla="*/ 59 w 70"/>
                  <a:gd name="T3" fmla="*/ 6 h 6"/>
                  <a:gd name="T4" fmla="*/ 35 w 70"/>
                  <a:gd name="T5" fmla="*/ 4 h 6"/>
                  <a:gd name="T6" fmla="*/ 10 w 70"/>
                  <a:gd name="T7" fmla="*/ 2 h 6"/>
                  <a:gd name="T8" fmla="*/ 0 w 70"/>
                  <a:gd name="T9" fmla="*/ 1 h 6"/>
                  <a:gd name="T10" fmla="*/ 10 w 70"/>
                  <a:gd name="T11" fmla="*/ 1 h 6"/>
                  <a:gd name="T12" fmla="*/ 35 w 70"/>
                  <a:gd name="T13" fmla="*/ 2 h 6"/>
                  <a:gd name="T14" fmla="*/ 59 w 70"/>
                  <a:gd name="T15" fmla="*/ 4 h 6"/>
                  <a:gd name="T16" fmla="*/ 70 w 7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">
                    <a:moveTo>
                      <a:pt x="70" y="6"/>
                    </a:moveTo>
                    <a:cubicBezTo>
                      <a:pt x="70" y="6"/>
                      <a:pt x="66" y="6"/>
                      <a:pt x="59" y="6"/>
                    </a:cubicBezTo>
                    <a:cubicBezTo>
                      <a:pt x="53" y="6"/>
                      <a:pt x="44" y="5"/>
                      <a:pt x="35" y="4"/>
                    </a:cubicBezTo>
                    <a:cubicBezTo>
                      <a:pt x="25" y="4"/>
                      <a:pt x="16" y="3"/>
                      <a:pt x="10" y="2"/>
                    </a:cubicBezTo>
                    <a:cubicBezTo>
                      <a:pt x="4" y="1"/>
                      <a:pt x="0" y="1"/>
                      <a:pt x="0" y="1"/>
                    </a:cubicBezTo>
                    <a:cubicBezTo>
                      <a:pt x="0" y="0"/>
                      <a:pt x="4" y="0"/>
                      <a:pt x="10" y="1"/>
                    </a:cubicBezTo>
                    <a:cubicBezTo>
                      <a:pt x="17" y="1"/>
                      <a:pt x="25" y="2"/>
                      <a:pt x="35" y="2"/>
                    </a:cubicBezTo>
                    <a:cubicBezTo>
                      <a:pt x="44" y="3"/>
                      <a:pt x="53" y="4"/>
                      <a:pt x="59" y="4"/>
                    </a:cubicBezTo>
                    <a:cubicBezTo>
                      <a:pt x="66" y="5"/>
                      <a:pt x="70" y="6"/>
                      <a:pt x="70" y="6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01">
                <a:extLst>
                  <a:ext uri="{FF2B5EF4-FFF2-40B4-BE49-F238E27FC236}">
                    <a16:creationId xmlns:a16="http://schemas.microsoft.com/office/drawing/2014/main" id="{7B2540CB-6CDC-40B0-8279-7A9E13F0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1853"/>
                <a:ext cx="266" cy="138"/>
              </a:xfrm>
              <a:custGeom>
                <a:avLst/>
                <a:gdLst>
                  <a:gd name="T0" fmla="*/ 111 w 115"/>
                  <a:gd name="T1" fmla="*/ 60 h 60"/>
                  <a:gd name="T2" fmla="*/ 112 w 115"/>
                  <a:gd name="T3" fmla="*/ 56 h 60"/>
                  <a:gd name="T4" fmla="*/ 112 w 115"/>
                  <a:gd name="T5" fmla="*/ 46 h 60"/>
                  <a:gd name="T6" fmla="*/ 114 w 115"/>
                  <a:gd name="T7" fmla="*/ 9 h 60"/>
                  <a:gd name="T8" fmla="*/ 114 w 115"/>
                  <a:gd name="T9" fmla="*/ 9 h 60"/>
                  <a:gd name="T10" fmla="*/ 4 w 115"/>
                  <a:gd name="T11" fmla="*/ 3 h 60"/>
                  <a:gd name="T12" fmla="*/ 5 w 115"/>
                  <a:gd name="T13" fmla="*/ 2 h 60"/>
                  <a:gd name="T14" fmla="*/ 5 w 115"/>
                  <a:gd name="T15" fmla="*/ 2 h 60"/>
                  <a:gd name="T16" fmla="*/ 5 w 115"/>
                  <a:gd name="T17" fmla="*/ 2 h 60"/>
                  <a:gd name="T18" fmla="*/ 5 w 115"/>
                  <a:gd name="T19" fmla="*/ 2 h 60"/>
                  <a:gd name="T20" fmla="*/ 5 w 115"/>
                  <a:gd name="T21" fmla="*/ 3 h 60"/>
                  <a:gd name="T22" fmla="*/ 5 w 115"/>
                  <a:gd name="T23" fmla="*/ 3 h 60"/>
                  <a:gd name="T24" fmla="*/ 5 w 115"/>
                  <a:gd name="T25" fmla="*/ 3 h 60"/>
                  <a:gd name="T26" fmla="*/ 5 w 115"/>
                  <a:gd name="T27" fmla="*/ 4 h 60"/>
                  <a:gd name="T28" fmla="*/ 5 w 115"/>
                  <a:gd name="T29" fmla="*/ 6 h 60"/>
                  <a:gd name="T30" fmla="*/ 5 w 115"/>
                  <a:gd name="T31" fmla="*/ 9 h 60"/>
                  <a:gd name="T32" fmla="*/ 4 w 115"/>
                  <a:gd name="T33" fmla="*/ 16 h 60"/>
                  <a:gd name="T34" fmla="*/ 4 w 115"/>
                  <a:gd name="T35" fmla="*/ 29 h 60"/>
                  <a:gd name="T36" fmla="*/ 2 w 115"/>
                  <a:gd name="T37" fmla="*/ 54 h 60"/>
                  <a:gd name="T38" fmla="*/ 1 w 115"/>
                  <a:gd name="T39" fmla="*/ 53 h 60"/>
                  <a:gd name="T40" fmla="*/ 80 w 115"/>
                  <a:gd name="T41" fmla="*/ 59 h 60"/>
                  <a:gd name="T42" fmla="*/ 103 w 115"/>
                  <a:gd name="T43" fmla="*/ 60 h 60"/>
                  <a:gd name="T44" fmla="*/ 109 w 115"/>
                  <a:gd name="T45" fmla="*/ 60 h 60"/>
                  <a:gd name="T46" fmla="*/ 111 w 115"/>
                  <a:gd name="T47" fmla="*/ 60 h 60"/>
                  <a:gd name="T48" fmla="*/ 109 w 115"/>
                  <a:gd name="T49" fmla="*/ 60 h 60"/>
                  <a:gd name="T50" fmla="*/ 103 w 115"/>
                  <a:gd name="T51" fmla="*/ 60 h 60"/>
                  <a:gd name="T52" fmla="*/ 80 w 115"/>
                  <a:gd name="T53" fmla="*/ 60 h 60"/>
                  <a:gd name="T54" fmla="*/ 1 w 115"/>
                  <a:gd name="T55" fmla="*/ 55 h 60"/>
                  <a:gd name="T56" fmla="*/ 0 w 115"/>
                  <a:gd name="T57" fmla="*/ 55 h 60"/>
                  <a:gd name="T58" fmla="*/ 0 w 115"/>
                  <a:gd name="T59" fmla="*/ 54 h 60"/>
                  <a:gd name="T60" fmla="*/ 2 w 115"/>
                  <a:gd name="T61" fmla="*/ 29 h 60"/>
                  <a:gd name="T62" fmla="*/ 2 w 115"/>
                  <a:gd name="T63" fmla="*/ 16 h 60"/>
                  <a:gd name="T64" fmla="*/ 3 w 115"/>
                  <a:gd name="T65" fmla="*/ 9 h 60"/>
                  <a:gd name="T66" fmla="*/ 3 w 115"/>
                  <a:gd name="T67" fmla="*/ 6 h 60"/>
                  <a:gd name="T68" fmla="*/ 3 w 115"/>
                  <a:gd name="T69" fmla="*/ 4 h 60"/>
                  <a:gd name="T70" fmla="*/ 3 w 115"/>
                  <a:gd name="T71" fmla="*/ 3 h 60"/>
                  <a:gd name="T72" fmla="*/ 3 w 115"/>
                  <a:gd name="T73" fmla="*/ 3 h 60"/>
                  <a:gd name="T74" fmla="*/ 3 w 115"/>
                  <a:gd name="T75" fmla="*/ 2 h 60"/>
                  <a:gd name="T76" fmla="*/ 3 w 115"/>
                  <a:gd name="T77" fmla="*/ 2 h 60"/>
                  <a:gd name="T78" fmla="*/ 3 w 115"/>
                  <a:gd name="T79" fmla="*/ 2 h 60"/>
                  <a:gd name="T80" fmla="*/ 3 w 115"/>
                  <a:gd name="T81" fmla="*/ 2 h 60"/>
                  <a:gd name="T82" fmla="*/ 3 w 115"/>
                  <a:gd name="T83" fmla="*/ 2 h 60"/>
                  <a:gd name="T84" fmla="*/ 4 w 115"/>
                  <a:gd name="T85" fmla="*/ 1 h 60"/>
                  <a:gd name="T86" fmla="*/ 114 w 115"/>
                  <a:gd name="T87" fmla="*/ 8 h 60"/>
                  <a:gd name="T88" fmla="*/ 115 w 115"/>
                  <a:gd name="T89" fmla="*/ 8 h 60"/>
                  <a:gd name="T90" fmla="*/ 115 w 115"/>
                  <a:gd name="T91" fmla="*/ 9 h 60"/>
                  <a:gd name="T92" fmla="*/ 113 w 115"/>
                  <a:gd name="T93" fmla="*/ 47 h 60"/>
                  <a:gd name="T94" fmla="*/ 112 w 115"/>
                  <a:gd name="T95" fmla="*/ 57 h 60"/>
                  <a:gd name="T96" fmla="*/ 111 w 115"/>
                  <a:gd name="T9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" h="60">
                    <a:moveTo>
                      <a:pt x="111" y="60"/>
                    </a:moveTo>
                    <a:cubicBezTo>
                      <a:pt x="111" y="60"/>
                      <a:pt x="111" y="59"/>
                      <a:pt x="112" y="56"/>
                    </a:cubicBezTo>
                    <a:cubicBezTo>
                      <a:pt x="112" y="54"/>
                      <a:pt x="112" y="50"/>
                      <a:pt x="112" y="46"/>
                    </a:cubicBezTo>
                    <a:cubicBezTo>
                      <a:pt x="112" y="37"/>
                      <a:pt x="113" y="24"/>
                      <a:pt x="114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86" y="10"/>
                      <a:pt x="47" y="8"/>
                      <a:pt x="4" y="3"/>
                    </a:cubicBezTo>
                    <a:cubicBezTo>
                      <a:pt x="3" y="4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1"/>
                      <a:pt x="4" y="14"/>
                      <a:pt x="4" y="16"/>
                    </a:cubicBezTo>
                    <a:cubicBezTo>
                      <a:pt x="4" y="20"/>
                      <a:pt x="4" y="25"/>
                      <a:pt x="4" y="29"/>
                    </a:cubicBezTo>
                    <a:cubicBezTo>
                      <a:pt x="3" y="37"/>
                      <a:pt x="3" y="46"/>
                      <a:pt x="2" y="54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3" y="57"/>
                      <a:pt x="61" y="58"/>
                      <a:pt x="80" y="59"/>
                    </a:cubicBezTo>
                    <a:cubicBezTo>
                      <a:pt x="90" y="59"/>
                      <a:pt x="98" y="60"/>
                      <a:pt x="103" y="60"/>
                    </a:cubicBezTo>
                    <a:cubicBezTo>
                      <a:pt x="106" y="60"/>
                      <a:pt x="108" y="60"/>
                      <a:pt x="109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2" y="60"/>
                      <a:pt x="111" y="60"/>
                      <a:pt x="109" y="60"/>
                    </a:cubicBezTo>
                    <a:cubicBezTo>
                      <a:pt x="108" y="60"/>
                      <a:pt x="106" y="60"/>
                      <a:pt x="103" y="60"/>
                    </a:cubicBezTo>
                    <a:cubicBezTo>
                      <a:pt x="98" y="60"/>
                      <a:pt x="90" y="60"/>
                      <a:pt x="80" y="60"/>
                    </a:cubicBezTo>
                    <a:cubicBezTo>
                      <a:pt x="61" y="60"/>
                      <a:pt x="33" y="58"/>
                      <a:pt x="1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" y="46"/>
                      <a:pt x="1" y="37"/>
                      <a:pt x="2" y="29"/>
                    </a:cubicBezTo>
                    <a:cubicBezTo>
                      <a:pt x="2" y="24"/>
                      <a:pt x="2" y="20"/>
                      <a:pt x="2" y="16"/>
                    </a:cubicBezTo>
                    <a:cubicBezTo>
                      <a:pt x="2" y="13"/>
                      <a:pt x="3" y="11"/>
                      <a:pt x="3" y="9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5" y="0"/>
                      <a:pt x="4" y="1"/>
                    </a:cubicBezTo>
                    <a:cubicBezTo>
                      <a:pt x="47" y="6"/>
                      <a:pt x="86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4" y="25"/>
                      <a:pt x="113" y="37"/>
                      <a:pt x="113" y="47"/>
                    </a:cubicBezTo>
                    <a:cubicBezTo>
                      <a:pt x="112" y="51"/>
                      <a:pt x="112" y="54"/>
                      <a:pt x="112" y="57"/>
                    </a:cubicBezTo>
                    <a:cubicBezTo>
                      <a:pt x="112" y="59"/>
                      <a:pt x="112" y="60"/>
                      <a:pt x="111" y="6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26FEA5D4-2245-45A3-A440-40AD002EB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1991"/>
                <a:ext cx="35" cy="54"/>
              </a:xfrm>
              <a:custGeom>
                <a:avLst/>
                <a:gdLst>
                  <a:gd name="T0" fmla="*/ 14 w 15"/>
                  <a:gd name="T1" fmla="*/ 23 h 23"/>
                  <a:gd name="T2" fmla="*/ 6 w 15"/>
                  <a:gd name="T3" fmla="*/ 12 h 23"/>
                  <a:gd name="T4" fmla="*/ 0 w 15"/>
                  <a:gd name="T5" fmla="*/ 0 h 23"/>
                  <a:gd name="T6" fmla="*/ 8 w 15"/>
                  <a:gd name="T7" fmla="*/ 11 h 23"/>
                  <a:gd name="T8" fmla="*/ 14 w 15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4" y="23"/>
                    </a:moveTo>
                    <a:cubicBezTo>
                      <a:pt x="14" y="23"/>
                      <a:pt x="10" y="18"/>
                      <a:pt x="6" y="12"/>
                    </a:cubicBezTo>
                    <a:cubicBezTo>
                      <a:pt x="3" y="6"/>
                      <a:pt x="0" y="0"/>
                      <a:pt x="0" y="0"/>
                    </a:cubicBezTo>
                    <a:cubicBezTo>
                      <a:pt x="1" y="0"/>
                      <a:pt x="4" y="5"/>
                      <a:pt x="8" y="11"/>
                    </a:cubicBezTo>
                    <a:cubicBezTo>
                      <a:pt x="12" y="17"/>
                      <a:pt x="15" y="22"/>
                      <a:pt x="14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918F88BB-A5CC-4721-9D2C-709FD2617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" y="1149"/>
                <a:ext cx="771" cy="1117"/>
              </a:xfrm>
              <a:custGeom>
                <a:avLst/>
                <a:gdLst>
                  <a:gd name="T0" fmla="*/ 0 w 334"/>
                  <a:gd name="T1" fmla="*/ 0 h 484"/>
                  <a:gd name="T2" fmla="*/ 51 w 334"/>
                  <a:gd name="T3" fmla="*/ 306 h 484"/>
                  <a:gd name="T4" fmla="*/ 334 w 334"/>
                  <a:gd name="T5" fmla="*/ 484 h 484"/>
                  <a:gd name="T6" fmla="*/ 301 w 334"/>
                  <a:gd name="T7" fmla="*/ 210 h 484"/>
                  <a:gd name="T8" fmla="*/ 0 w 334"/>
                  <a:gd name="T9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484">
                    <a:moveTo>
                      <a:pt x="0" y="0"/>
                    </a:moveTo>
                    <a:cubicBezTo>
                      <a:pt x="51" y="306"/>
                      <a:pt x="51" y="306"/>
                      <a:pt x="51" y="306"/>
                    </a:cubicBezTo>
                    <a:cubicBezTo>
                      <a:pt x="51" y="306"/>
                      <a:pt x="128" y="451"/>
                      <a:pt x="334" y="484"/>
                    </a:cubicBezTo>
                    <a:cubicBezTo>
                      <a:pt x="301" y="210"/>
                      <a:pt x="301" y="210"/>
                      <a:pt x="301" y="210"/>
                    </a:cubicBezTo>
                    <a:cubicBezTo>
                      <a:pt x="301" y="210"/>
                      <a:pt x="110" y="151"/>
                      <a:pt x="0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D7ECB6AF-9AB6-4D51-89EE-C2C7FD19A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" y="1149"/>
                <a:ext cx="771" cy="1117"/>
              </a:xfrm>
              <a:custGeom>
                <a:avLst/>
                <a:gdLst>
                  <a:gd name="T0" fmla="*/ 0 w 334"/>
                  <a:gd name="T1" fmla="*/ 0 h 484"/>
                  <a:gd name="T2" fmla="*/ 51 w 334"/>
                  <a:gd name="T3" fmla="*/ 306 h 484"/>
                  <a:gd name="T4" fmla="*/ 334 w 334"/>
                  <a:gd name="T5" fmla="*/ 484 h 484"/>
                  <a:gd name="T6" fmla="*/ 303 w 334"/>
                  <a:gd name="T7" fmla="*/ 226 h 484"/>
                  <a:gd name="T8" fmla="*/ 302 w 334"/>
                  <a:gd name="T9" fmla="*/ 225 h 484"/>
                  <a:gd name="T10" fmla="*/ 301 w 334"/>
                  <a:gd name="T11" fmla="*/ 210 h 484"/>
                  <a:gd name="T12" fmla="*/ 0 w 334"/>
                  <a:gd name="T13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484">
                    <a:moveTo>
                      <a:pt x="0" y="0"/>
                    </a:moveTo>
                    <a:cubicBezTo>
                      <a:pt x="51" y="306"/>
                      <a:pt x="51" y="306"/>
                      <a:pt x="51" y="306"/>
                    </a:cubicBezTo>
                    <a:cubicBezTo>
                      <a:pt x="51" y="306"/>
                      <a:pt x="128" y="451"/>
                      <a:pt x="334" y="484"/>
                    </a:cubicBezTo>
                    <a:cubicBezTo>
                      <a:pt x="303" y="226"/>
                      <a:pt x="303" y="226"/>
                      <a:pt x="303" y="226"/>
                    </a:cubicBezTo>
                    <a:cubicBezTo>
                      <a:pt x="302" y="225"/>
                      <a:pt x="302" y="225"/>
                      <a:pt x="302" y="225"/>
                    </a:cubicBezTo>
                    <a:cubicBezTo>
                      <a:pt x="301" y="210"/>
                      <a:pt x="301" y="210"/>
                      <a:pt x="301" y="210"/>
                    </a:cubicBezTo>
                    <a:cubicBezTo>
                      <a:pt x="301" y="210"/>
                      <a:pt x="110" y="151"/>
                      <a:pt x="0" y="0"/>
                    </a:cubicBezTo>
                  </a:path>
                </a:pathLst>
              </a:custGeom>
              <a:solidFill>
                <a:srgbClr val="F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206">
              <a:extLst>
                <a:ext uri="{FF2B5EF4-FFF2-40B4-BE49-F238E27FC236}">
                  <a16:creationId xmlns:a16="http://schemas.microsoft.com/office/drawing/2014/main" id="{D76BFF11-C7FB-43DE-BD16-D3E41F593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338"/>
              <a:ext cx="647" cy="877"/>
            </a:xfrm>
            <a:custGeom>
              <a:avLst/>
              <a:gdLst>
                <a:gd name="T0" fmla="*/ 280 w 280"/>
                <a:gd name="T1" fmla="*/ 380 h 380"/>
                <a:gd name="T2" fmla="*/ 279 w 280"/>
                <a:gd name="T3" fmla="*/ 380 h 380"/>
                <a:gd name="T4" fmla="*/ 275 w 280"/>
                <a:gd name="T5" fmla="*/ 379 h 380"/>
                <a:gd name="T6" fmla="*/ 261 w 280"/>
                <a:gd name="T7" fmla="*/ 374 h 380"/>
                <a:gd name="T8" fmla="*/ 238 w 280"/>
                <a:gd name="T9" fmla="*/ 367 h 380"/>
                <a:gd name="T10" fmla="*/ 224 w 280"/>
                <a:gd name="T11" fmla="*/ 361 h 380"/>
                <a:gd name="T12" fmla="*/ 208 w 280"/>
                <a:gd name="T13" fmla="*/ 355 h 380"/>
                <a:gd name="T14" fmla="*/ 174 w 280"/>
                <a:gd name="T15" fmla="*/ 338 h 380"/>
                <a:gd name="T16" fmla="*/ 136 w 280"/>
                <a:gd name="T17" fmla="*/ 316 h 380"/>
                <a:gd name="T18" fmla="*/ 59 w 280"/>
                <a:gd name="T19" fmla="*/ 250 h 380"/>
                <a:gd name="T20" fmla="*/ 32 w 280"/>
                <a:gd name="T21" fmla="*/ 211 h 380"/>
                <a:gd name="T22" fmla="*/ 32 w 280"/>
                <a:gd name="T23" fmla="*/ 211 h 380"/>
                <a:gd name="T24" fmla="*/ 32 w 280"/>
                <a:gd name="T25" fmla="*/ 211 h 380"/>
                <a:gd name="T26" fmla="*/ 8 w 280"/>
                <a:gd name="T27" fmla="*/ 61 h 380"/>
                <a:gd name="T28" fmla="*/ 2 w 280"/>
                <a:gd name="T29" fmla="*/ 17 h 380"/>
                <a:gd name="T30" fmla="*/ 0 w 280"/>
                <a:gd name="T31" fmla="*/ 5 h 380"/>
                <a:gd name="T32" fmla="*/ 0 w 280"/>
                <a:gd name="T33" fmla="*/ 2 h 380"/>
                <a:gd name="T34" fmla="*/ 0 w 280"/>
                <a:gd name="T35" fmla="*/ 0 h 380"/>
                <a:gd name="T36" fmla="*/ 0 w 280"/>
                <a:gd name="T37" fmla="*/ 2 h 380"/>
                <a:gd name="T38" fmla="*/ 0 w 280"/>
                <a:gd name="T39" fmla="*/ 5 h 380"/>
                <a:gd name="T40" fmla="*/ 3 w 280"/>
                <a:gd name="T41" fmla="*/ 16 h 380"/>
                <a:gd name="T42" fmla="*/ 10 w 280"/>
                <a:gd name="T43" fmla="*/ 61 h 380"/>
                <a:gd name="T44" fmla="*/ 34 w 280"/>
                <a:gd name="T45" fmla="*/ 210 h 380"/>
                <a:gd name="T46" fmla="*/ 34 w 280"/>
                <a:gd name="T47" fmla="*/ 210 h 380"/>
                <a:gd name="T48" fmla="*/ 61 w 280"/>
                <a:gd name="T49" fmla="*/ 248 h 380"/>
                <a:gd name="T50" fmla="*/ 137 w 280"/>
                <a:gd name="T51" fmla="*/ 314 h 380"/>
                <a:gd name="T52" fmla="*/ 175 w 280"/>
                <a:gd name="T53" fmla="*/ 337 h 380"/>
                <a:gd name="T54" fmla="*/ 209 w 280"/>
                <a:gd name="T55" fmla="*/ 354 h 380"/>
                <a:gd name="T56" fmla="*/ 224 w 280"/>
                <a:gd name="T57" fmla="*/ 360 h 380"/>
                <a:gd name="T58" fmla="*/ 238 w 280"/>
                <a:gd name="T59" fmla="*/ 366 h 380"/>
                <a:gd name="T60" fmla="*/ 261 w 280"/>
                <a:gd name="T61" fmla="*/ 374 h 380"/>
                <a:gd name="T62" fmla="*/ 275 w 280"/>
                <a:gd name="T63" fmla="*/ 378 h 380"/>
                <a:gd name="T64" fmla="*/ 279 w 280"/>
                <a:gd name="T65" fmla="*/ 380 h 380"/>
                <a:gd name="T66" fmla="*/ 280 w 280"/>
                <a:gd name="T6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380">
                  <a:moveTo>
                    <a:pt x="280" y="380"/>
                  </a:moveTo>
                  <a:cubicBezTo>
                    <a:pt x="280" y="380"/>
                    <a:pt x="280" y="380"/>
                    <a:pt x="279" y="380"/>
                  </a:cubicBezTo>
                  <a:cubicBezTo>
                    <a:pt x="278" y="380"/>
                    <a:pt x="277" y="379"/>
                    <a:pt x="275" y="379"/>
                  </a:cubicBezTo>
                  <a:cubicBezTo>
                    <a:pt x="272" y="378"/>
                    <a:pt x="267" y="376"/>
                    <a:pt x="261" y="374"/>
                  </a:cubicBezTo>
                  <a:cubicBezTo>
                    <a:pt x="254" y="372"/>
                    <a:pt x="247" y="370"/>
                    <a:pt x="238" y="367"/>
                  </a:cubicBezTo>
                  <a:cubicBezTo>
                    <a:pt x="234" y="365"/>
                    <a:pt x="229" y="363"/>
                    <a:pt x="224" y="361"/>
                  </a:cubicBezTo>
                  <a:cubicBezTo>
                    <a:pt x="219" y="359"/>
                    <a:pt x="214" y="358"/>
                    <a:pt x="208" y="355"/>
                  </a:cubicBezTo>
                  <a:cubicBezTo>
                    <a:pt x="198" y="350"/>
                    <a:pt x="186" y="345"/>
                    <a:pt x="174" y="338"/>
                  </a:cubicBezTo>
                  <a:cubicBezTo>
                    <a:pt x="161" y="332"/>
                    <a:pt x="149" y="324"/>
                    <a:pt x="136" y="316"/>
                  </a:cubicBezTo>
                  <a:cubicBezTo>
                    <a:pt x="110" y="299"/>
                    <a:pt x="83" y="277"/>
                    <a:pt x="59" y="250"/>
                  </a:cubicBezTo>
                  <a:cubicBezTo>
                    <a:pt x="49" y="237"/>
                    <a:pt x="39" y="225"/>
                    <a:pt x="32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22" y="151"/>
                    <a:pt x="14" y="99"/>
                    <a:pt x="8" y="61"/>
                  </a:cubicBezTo>
                  <a:cubicBezTo>
                    <a:pt x="6" y="42"/>
                    <a:pt x="3" y="27"/>
                    <a:pt x="2" y="17"/>
                  </a:cubicBezTo>
                  <a:cubicBezTo>
                    <a:pt x="1" y="11"/>
                    <a:pt x="1" y="7"/>
                    <a:pt x="0" y="5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1" y="7"/>
                    <a:pt x="2" y="11"/>
                    <a:pt x="3" y="16"/>
                  </a:cubicBezTo>
                  <a:cubicBezTo>
                    <a:pt x="4" y="27"/>
                    <a:pt x="7" y="42"/>
                    <a:pt x="10" y="61"/>
                  </a:cubicBezTo>
                  <a:cubicBezTo>
                    <a:pt x="16" y="98"/>
                    <a:pt x="24" y="151"/>
                    <a:pt x="34" y="210"/>
                  </a:cubicBezTo>
                  <a:cubicBezTo>
                    <a:pt x="34" y="210"/>
                    <a:pt x="34" y="210"/>
                    <a:pt x="34" y="210"/>
                  </a:cubicBezTo>
                  <a:cubicBezTo>
                    <a:pt x="41" y="223"/>
                    <a:pt x="50" y="236"/>
                    <a:pt x="61" y="248"/>
                  </a:cubicBezTo>
                  <a:cubicBezTo>
                    <a:pt x="85" y="275"/>
                    <a:pt x="111" y="297"/>
                    <a:pt x="137" y="314"/>
                  </a:cubicBezTo>
                  <a:cubicBezTo>
                    <a:pt x="150" y="323"/>
                    <a:pt x="162" y="330"/>
                    <a:pt x="175" y="337"/>
                  </a:cubicBezTo>
                  <a:cubicBezTo>
                    <a:pt x="187" y="344"/>
                    <a:pt x="198" y="349"/>
                    <a:pt x="209" y="354"/>
                  </a:cubicBezTo>
                  <a:cubicBezTo>
                    <a:pt x="214" y="356"/>
                    <a:pt x="220" y="358"/>
                    <a:pt x="224" y="360"/>
                  </a:cubicBezTo>
                  <a:cubicBezTo>
                    <a:pt x="229" y="362"/>
                    <a:pt x="234" y="364"/>
                    <a:pt x="238" y="366"/>
                  </a:cubicBezTo>
                  <a:cubicBezTo>
                    <a:pt x="247" y="369"/>
                    <a:pt x="255" y="371"/>
                    <a:pt x="261" y="374"/>
                  </a:cubicBezTo>
                  <a:cubicBezTo>
                    <a:pt x="267" y="376"/>
                    <a:pt x="272" y="377"/>
                    <a:pt x="275" y="378"/>
                  </a:cubicBezTo>
                  <a:cubicBezTo>
                    <a:pt x="277" y="379"/>
                    <a:pt x="278" y="379"/>
                    <a:pt x="279" y="380"/>
                  </a:cubicBezTo>
                  <a:cubicBezTo>
                    <a:pt x="280" y="380"/>
                    <a:pt x="280" y="380"/>
                    <a:pt x="280" y="38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7">
              <a:extLst>
                <a:ext uri="{FF2B5EF4-FFF2-40B4-BE49-F238E27FC236}">
                  <a16:creationId xmlns:a16="http://schemas.microsoft.com/office/drawing/2014/main" id="{B800F697-EED2-4767-8786-FFB056CA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495"/>
              <a:ext cx="565" cy="593"/>
            </a:xfrm>
            <a:custGeom>
              <a:avLst/>
              <a:gdLst>
                <a:gd name="T0" fmla="*/ 245 w 245"/>
                <a:gd name="T1" fmla="*/ 223 h 257"/>
                <a:gd name="T2" fmla="*/ 245 w 245"/>
                <a:gd name="T3" fmla="*/ 224 h 257"/>
                <a:gd name="T4" fmla="*/ 242 w 245"/>
                <a:gd name="T5" fmla="*/ 225 h 257"/>
                <a:gd name="T6" fmla="*/ 234 w 245"/>
                <a:gd name="T7" fmla="*/ 232 h 257"/>
                <a:gd name="T8" fmla="*/ 201 w 245"/>
                <a:gd name="T9" fmla="*/ 257 h 257"/>
                <a:gd name="T10" fmla="*/ 201 w 245"/>
                <a:gd name="T11" fmla="*/ 257 h 257"/>
                <a:gd name="T12" fmla="*/ 201 w 245"/>
                <a:gd name="T13" fmla="*/ 257 h 257"/>
                <a:gd name="T14" fmla="*/ 161 w 245"/>
                <a:gd name="T15" fmla="*/ 202 h 257"/>
                <a:gd name="T16" fmla="*/ 162 w 245"/>
                <a:gd name="T17" fmla="*/ 202 h 257"/>
                <a:gd name="T18" fmla="*/ 132 w 245"/>
                <a:gd name="T19" fmla="*/ 224 h 257"/>
                <a:gd name="T20" fmla="*/ 131 w 245"/>
                <a:gd name="T21" fmla="*/ 225 h 257"/>
                <a:gd name="T22" fmla="*/ 131 w 245"/>
                <a:gd name="T23" fmla="*/ 223 h 257"/>
                <a:gd name="T24" fmla="*/ 92 w 245"/>
                <a:gd name="T25" fmla="*/ 118 h 257"/>
                <a:gd name="T26" fmla="*/ 86 w 245"/>
                <a:gd name="T27" fmla="*/ 102 h 257"/>
                <a:gd name="T28" fmla="*/ 88 w 245"/>
                <a:gd name="T29" fmla="*/ 102 h 257"/>
                <a:gd name="T30" fmla="*/ 63 w 245"/>
                <a:gd name="T31" fmla="*/ 151 h 257"/>
                <a:gd name="T32" fmla="*/ 62 w 245"/>
                <a:gd name="T33" fmla="*/ 153 h 257"/>
                <a:gd name="T34" fmla="*/ 61 w 245"/>
                <a:gd name="T35" fmla="*/ 151 h 257"/>
                <a:gd name="T36" fmla="*/ 10 w 245"/>
                <a:gd name="T37" fmla="*/ 3 h 257"/>
                <a:gd name="T38" fmla="*/ 11 w 245"/>
                <a:gd name="T39" fmla="*/ 3 h 257"/>
                <a:gd name="T40" fmla="*/ 3 w 245"/>
                <a:gd name="T41" fmla="*/ 35 h 257"/>
                <a:gd name="T42" fmla="*/ 1 w 245"/>
                <a:gd name="T43" fmla="*/ 43 h 257"/>
                <a:gd name="T44" fmla="*/ 1 w 245"/>
                <a:gd name="T45" fmla="*/ 45 h 257"/>
                <a:gd name="T46" fmla="*/ 0 w 245"/>
                <a:gd name="T47" fmla="*/ 46 h 257"/>
                <a:gd name="T48" fmla="*/ 1 w 245"/>
                <a:gd name="T49" fmla="*/ 45 h 257"/>
                <a:gd name="T50" fmla="*/ 1 w 245"/>
                <a:gd name="T51" fmla="*/ 43 h 257"/>
                <a:gd name="T52" fmla="*/ 3 w 245"/>
                <a:gd name="T53" fmla="*/ 34 h 257"/>
                <a:gd name="T54" fmla="*/ 10 w 245"/>
                <a:gd name="T55" fmla="*/ 2 h 257"/>
                <a:gd name="T56" fmla="*/ 10 w 245"/>
                <a:gd name="T57" fmla="*/ 0 h 257"/>
                <a:gd name="T58" fmla="*/ 11 w 245"/>
                <a:gd name="T59" fmla="*/ 2 h 257"/>
                <a:gd name="T60" fmla="*/ 63 w 245"/>
                <a:gd name="T61" fmla="*/ 151 h 257"/>
                <a:gd name="T62" fmla="*/ 61 w 245"/>
                <a:gd name="T63" fmla="*/ 150 h 257"/>
                <a:gd name="T64" fmla="*/ 86 w 245"/>
                <a:gd name="T65" fmla="*/ 101 h 257"/>
                <a:gd name="T66" fmla="*/ 87 w 245"/>
                <a:gd name="T67" fmla="*/ 99 h 257"/>
                <a:gd name="T68" fmla="*/ 88 w 245"/>
                <a:gd name="T69" fmla="*/ 102 h 257"/>
                <a:gd name="T70" fmla="*/ 94 w 245"/>
                <a:gd name="T71" fmla="*/ 117 h 257"/>
                <a:gd name="T72" fmla="*/ 132 w 245"/>
                <a:gd name="T73" fmla="*/ 223 h 257"/>
                <a:gd name="T74" fmla="*/ 131 w 245"/>
                <a:gd name="T75" fmla="*/ 222 h 257"/>
                <a:gd name="T76" fmla="*/ 161 w 245"/>
                <a:gd name="T77" fmla="*/ 201 h 257"/>
                <a:gd name="T78" fmla="*/ 162 w 245"/>
                <a:gd name="T79" fmla="*/ 200 h 257"/>
                <a:gd name="T80" fmla="*/ 163 w 245"/>
                <a:gd name="T81" fmla="*/ 201 h 257"/>
                <a:gd name="T82" fmla="*/ 202 w 245"/>
                <a:gd name="T83" fmla="*/ 256 h 257"/>
                <a:gd name="T84" fmla="*/ 201 w 245"/>
                <a:gd name="T85" fmla="*/ 256 h 257"/>
                <a:gd name="T86" fmla="*/ 233 w 245"/>
                <a:gd name="T87" fmla="*/ 232 h 257"/>
                <a:gd name="T88" fmla="*/ 242 w 245"/>
                <a:gd name="T89" fmla="*/ 225 h 257"/>
                <a:gd name="T90" fmla="*/ 244 w 245"/>
                <a:gd name="T91" fmla="*/ 224 h 257"/>
                <a:gd name="T92" fmla="*/ 245 w 245"/>
                <a:gd name="T93" fmla="*/ 22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5" h="257">
                  <a:moveTo>
                    <a:pt x="245" y="223"/>
                  </a:moveTo>
                  <a:cubicBezTo>
                    <a:pt x="245" y="223"/>
                    <a:pt x="245" y="223"/>
                    <a:pt x="245" y="224"/>
                  </a:cubicBezTo>
                  <a:cubicBezTo>
                    <a:pt x="244" y="224"/>
                    <a:pt x="243" y="225"/>
                    <a:pt x="242" y="225"/>
                  </a:cubicBezTo>
                  <a:cubicBezTo>
                    <a:pt x="240" y="227"/>
                    <a:pt x="237" y="229"/>
                    <a:pt x="234" y="232"/>
                  </a:cubicBezTo>
                  <a:cubicBezTo>
                    <a:pt x="226" y="238"/>
                    <a:pt x="215" y="246"/>
                    <a:pt x="201" y="257"/>
                  </a:cubicBezTo>
                  <a:cubicBezTo>
                    <a:pt x="201" y="257"/>
                    <a:pt x="201" y="257"/>
                    <a:pt x="201" y="257"/>
                  </a:cubicBezTo>
                  <a:cubicBezTo>
                    <a:pt x="201" y="257"/>
                    <a:pt x="201" y="257"/>
                    <a:pt x="201" y="257"/>
                  </a:cubicBezTo>
                  <a:cubicBezTo>
                    <a:pt x="190" y="242"/>
                    <a:pt x="176" y="223"/>
                    <a:pt x="161" y="202"/>
                  </a:cubicBezTo>
                  <a:cubicBezTo>
                    <a:pt x="162" y="202"/>
                    <a:pt x="162" y="202"/>
                    <a:pt x="162" y="202"/>
                  </a:cubicBezTo>
                  <a:cubicBezTo>
                    <a:pt x="153" y="209"/>
                    <a:pt x="143" y="216"/>
                    <a:pt x="132" y="224"/>
                  </a:cubicBezTo>
                  <a:cubicBezTo>
                    <a:pt x="131" y="225"/>
                    <a:pt x="131" y="225"/>
                    <a:pt x="131" y="225"/>
                  </a:cubicBezTo>
                  <a:cubicBezTo>
                    <a:pt x="131" y="223"/>
                    <a:pt x="131" y="223"/>
                    <a:pt x="131" y="223"/>
                  </a:cubicBezTo>
                  <a:cubicBezTo>
                    <a:pt x="119" y="191"/>
                    <a:pt x="106" y="155"/>
                    <a:pt x="92" y="118"/>
                  </a:cubicBezTo>
                  <a:cubicBezTo>
                    <a:pt x="90" y="112"/>
                    <a:pt x="88" y="107"/>
                    <a:pt x="86" y="102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79" y="119"/>
                    <a:pt x="71" y="136"/>
                    <a:pt x="63" y="151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1" y="151"/>
                    <a:pt x="61" y="151"/>
                    <a:pt x="61" y="151"/>
                  </a:cubicBezTo>
                  <a:cubicBezTo>
                    <a:pt x="40" y="89"/>
                    <a:pt x="22" y="37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16"/>
                    <a:pt x="5" y="27"/>
                    <a:pt x="3" y="35"/>
                  </a:cubicBezTo>
                  <a:cubicBezTo>
                    <a:pt x="2" y="38"/>
                    <a:pt x="2" y="41"/>
                    <a:pt x="1" y="43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6"/>
                    <a:pt x="0" y="46"/>
                    <a:pt x="0" y="46"/>
                  </a:cubicBezTo>
                  <a:cubicBezTo>
                    <a:pt x="0" y="46"/>
                    <a:pt x="0" y="46"/>
                    <a:pt x="1" y="45"/>
                  </a:cubicBezTo>
                  <a:cubicBezTo>
                    <a:pt x="1" y="45"/>
                    <a:pt x="1" y="44"/>
                    <a:pt x="1" y="43"/>
                  </a:cubicBezTo>
                  <a:cubicBezTo>
                    <a:pt x="1" y="41"/>
                    <a:pt x="2" y="38"/>
                    <a:pt x="3" y="34"/>
                  </a:cubicBezTo>
                  <a:cubicBezTo>
                    <a:pt x="4" y="27"/>
                    <a:pt x="7" y="16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23" y="36"/>
                    <a:pt x="41" y="89"/>
                    <a:pt x="63" y="151"/>
                  </a:cubicBezTo>
                  <a:cubicBezTo>
                    <a:pt x="61" y="150"/>
                    <a:pt x="61" y="150"/>
                    <a:pt x="61" y="150"/>
                  </a:cubicBezTo>
                  <a:cubicBezTo>
                    <a:pt x="69" y="135"/>
                    <a:pt x="78" y="118"/>
                    <a:pt x="86" y="101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90" y="107"/>
                    <a:pt x="92" y="112"/>
                    <a:pt x="94" y="117"/>
                  </a:cubicBezTo>
                  <a:cubicBezTo>
                    <a:pt x="107" y="155"/>
                    <a:pt x="121" y="191"/>
                    <a:pt x="132" y="223"/>
                  </a:cubicBezTo>
                  <a:cubicBezTo>
                    <a:pt x="131" y="222"/>
                    <a:pt x="131" y="222"/>
                    <a:pt x="131" y="222"/>
                  </a:cubicBezTo>
                  <a:cubicBezTo>
                    <a:pt x="142" y="215"/>
                    <a:pt x="152" y="208"/>
                    <a:pt x="161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78" y="222"/>
                    <a:pt x="191" y="241"/>
                    <a:pt x="202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15" y="246"/>
                    <a:pt x="226" y="237"/>
                    <a:pt x="233" y="232"/>
                  </a:cubicBezTo>
                  <a:cubicBezTo>
                    <a:pt x="237" y="229"/>
                    <a:pt x="240" y="227"/>
                    <a:pt x="242" y="225"/>
                  </a:cubicBezTo>
                  <a:cubicBezTo>
                    <a:pt x="243" y="225"/>
                    <a:pt x="244" y="224"/>
                    <a:pt x="244" y="224"/>
                  </a:cubicBezTo>
                  <a:cubicBezTo>
                    <a:pt x="245" y="223"/>
                    <a:pt x="245" y="223"/>
                    <a:pt x="245" y="223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8">
              <a:extLst>
                <a:ext uri="{FF2B5EF4-FFF2-40B4-BE49-F238E27FC236}">
                  <a16:creationId xmlns:a16="http://schemas.microsoft.com/office/drawing/2014/main" id="{B70EE3CE-5919-4960-A533-49983275C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1565"/>
              <a:ext cx="235" cy="106"/>
            </a:xfrm>
            <a:custGeom>
              <a:avLst/>
              <a:gdLst>
                <a:gd name="T0" fmla="*/ 102 w 102"/>
                <a:gd name="T1" fmla="*/ 46 h 46"/>
                <a:gd name="T2" fmla="*/ 98 w 102"/>
                <a:gd name="T3" fmla="*/ 45 h 46"/>
                <a:gd name="T4" fmla="*/ 86 w 102"/>
                <a:gd name="T5" fmla="*/ 41 h 46"/>
                <a:gd name="T6" fmla="*/ 49 w 102"/>
                <a:gd name="T7" fmla="*/ 27 h 46"/>
                <a:gd name="T8" fmla="*/ 14 w 102"/>
                <a:gd name="T9" fmla="*/ 9 h 46"/>
                <a:gd name="T10" fmla="*/ 4 w 102"/>
                <a:gd name="T11" fmla="*/ 3 h 46"/>
                <a:gd name="T12" fmla="*/ 0 w 102"/>
                <a:gd name="T13" fmla="*/ 0 h 46"/>
                <a:gd name="T14" fmla="*/ 4 w 102"/>
                <a:gd name="T15" fmla="*/ 2 h 46"/>
                <a:gd name="T16" fmla="*/ 15 w 102"/>
                <a:gd name="T17" fmla="*/ 8 h 46"/>
                <a:gd name="T18" fmla="*/ 50 w 102"/>
                <a:gd name="T19" fmla="*/ 25 h 46"/>
                <a:gd name="T20" fmla="*/ 87 w 102"/>
                <a:gd name="T21" fmla="*/ 40 h 46"/>
                <a:gd name="T22" fmla="*/ 98 w 102"/>
                <a:gd name="T23" fmla="*/ 44 h 46"/>
                <a:gd name="T24" fmla="*/ 102 w 102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46">
                  <a:moveTo>
                    <a:pt x="102" y="46"/>
                  </a:moveTo>
                  <a:cubicBezTo>
                    <a:pt x="102" y="46"/>
                    <a:pt x="101" y="46"/>
                    <a:pt x="98" y="45"/>
                  </a:cubicBezTo>
                  <a:cubicBezTo>
                    <a:pt x="95" y="44"/>
                    <a:pt x="91" y="43"/>
                    <a:pt x="86" y="41"/>
                  </a:cubicBezTo>
                  <a:cubicBezTo>
                    <a:pt x="77" y="38"/>
                    <a:pt x="64" y="33"/>
                    <a:pt x="49" y="27"/>
                  </a:cubicBezTo>
                  <a:cubicBezTo>
                    <a:pt x="35" y="21"/>
                    <a:pt x="23" y="14"/>
                    <a:pt x="14" y="9"/>
                  </a:cubicBezTo>
                  <a:cubicBezTo>
                    <a:pt x="10" y="6"/>
                    <a:pt x="6" y="4"/>
                    <a:pt x="4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2"/>
                  </a:cubicBezTo>
                  <a:cubicBezTo>
                    <a:pt x="7" y="3"/>
                    <a:pt x="11" y="5"/>
                    <a:pt x="15" y="8"/>
                  </a:cubicBezTo>
                  <a:cubicBezTo>
                    <a:pt x="24" y="12"/>
                    <a:pt x="36" y="19"/>
                    <a:pt x="50" y="25"/>
                  </a:cubicBezTo>
                  <a:cubicBezTo>
                    <a:pt x="64" y="31"/>
                    <a:pt x="77" y="37"/>
                    <a:pt x="87" y="40"/>
                  </a:cubicBezTo>
                  <a:cubicBezTo>
                    <a:pt x="91" y="42"/>
                    <a:pt x="95" y="43"/>
                    <a:pt x="98" y="44"/>
                  </a:cubicBezTo>
                  <a:cubicBezTo>
                    <a:pt x="101" y="45"/>
                    <a:pt x="102" y="46"/>
                    <a:pt x="102" y="46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9">
              <a:extLst>
                <a:ext uri="{FF2B5EF4-FFF2-40B4-BE49-F238E27FC236}">
                  <a16:creationId xmlns:a16="http://schemas.microsoft.com/office/drawing/2014/main" id="{81837ABA-4EE5-49F4-A498-C6FA9901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645"/>
              <a:ext cx="147" cy="56"/>
            </a:xfrm>
            <a:custGeom>
              <a:avLst/>
              <a:gdLst>
                <a:gd name="T0" fmla="*/ 64 w 64"/>
                <a:gd name="T1" fmla="*/ 24 h 24"/>
                <a:gd name="T2" fmla="*/ 54 w 64"/>
                <a:gd name="T3" fmla="*/ 22 h 24"/>
                <a:gd name="T4" fmla="*/ 31 w 64"/>
                <a:gd name="T5" fmla="*/ 15 h 24"/>
                <a:gd name="T6" fmla="*/ 9 w 64"/>
                <a:gd name="T7" fmla="*/ 6 h 24"/>
                <a:gd name="T8" fmla="*/ 0 w 64"/>
                <a:gd name="T9" fmla="*/ 1 h 24"/>
                <a:gd name="T10" fmla="*/ 9 w 64"/>
                <a:gd name="T11" fmla="*/ 4 h 24"/>
                <a:gd name="T12" fmla="*/ 32 w 64"/>
                <a:gd name="T13" fmla="*/ 13 h 24"/>
                <a:gd name="T14" fmla="*/ 55 w 64"/>
                <a:gd name="T15" fmla="*/ 21 h 24"/>
                <a:gd name="T16" fmla="*/ 64 w 6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">
                  <a:moveTo>
                    <a:pt x="64" y="24"/>
                  </a:moveTo>
                  <a:cubicBezTo>
                    <a:pt x="64" y="24"/>
                    <a:pt x="60" y="23"/>
                    <a:pt x="54" y="22"/>
                  </a:cubicBezTo>
                  <a:cubicBezTo>
                    <a:pt x="48" y="21"/>
                    <a:pt x="40" y="18"/>
                    <a:pt x="31" y="15"/>
                  </a:cubicBezTo>
                  <a:cubicBezTo>
                    <a:pt x="22" y="12"/>
                    <a:pt x="14" y="8"/>
                    <a:pt x="9" y="6"/>
                  </a:cubicBezTo>
                  <a:cubicBezTo>
                    <a:pt x="3" y="3"/>
                    <a:pt x="0" y="1"/>
                    <a:pt x="0" y="1"/>
                  </a:cubicBezTo>
                  <a:cubicBezTo>
                    <a:pt x="0" y="0"/>
                    <a:pt x="4" y="2"/>
                    <a:pt x="9" y="4"/>
                  </a:cubicBezTo>
                  <a:cubicBezTo>
                    <a:pt x="15" y="7"/>
                    <a:pt x="23" y="10"/>
                    <a:pt x="32" y="13"/>
                  </a:cubicBezTo>
                  <a:cubicBezTo>
                    <a:pt x="41" y="16"/>
                    <a:pt x="49" y="19"/>
                    <a:pt x="55" y="21"/>
                  </a:cubicBezTo>
                  <a:cubicBezTo>
                    <a:pt x="61" y="22"/>
                    <a:pt x="64" y="23"/>
                    <a:pt x="64" y="2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10">
              <a:extLst>
                <a:ext uri="{FF2B5EF4-FFF2-40B4-BE49-F238E27FC236}">
                  <a16:creationId xmlns:a16="http://schemas.microsoft.com/office/drawing/2014/main" id="{7890856D-F4E8-4D64-954A-7729AAB2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952"/>
              <a:ext cx="16" cy="21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211">
              <a:extLst>
                <a:ext uri="{FF2B5EF4-FFF2-40B4-BE49-F238E27FC236}">
                  <a16:creationId xmlns:a16="http://schemas.microsoft.com/office/drawing/2014/main" id="{38724733-51E1-4409-8BA6-19C3B71C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728"/>
              <a:ext cx="16" cy="21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212">
              <a:extLst>
                <a:ext uri="{FF2B5EF4-FFF2-40B4-BE49-F238E27FC236}">
                  <a16:creationId xmlns:a16="http://schemas.microsoft.com/office/drawing/2014/main" id="{4E875A81-6AED-4F91-A063-F6F5FB5F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493"/>
              <a:ext cx="16" cy="23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3">
              <a:extLst>
                <a:ext uri="{FF2B5EF4-FFF2-40B4-BE49-F238E27FC236}">
                  <a16:creationId xmlns:a16="http://schemas.microsoft.com/office/drawing/2014/main" id="{94777F54-7743-42F6-8F66-BE8DBF343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1274"/>
              <a:ext cx="699" cy="1038"/>
            </a:xfrm>
            <a:custGeom>
              <a:avLst/>
              <a:gdLst>
                <a:gd name="T0" fmla="*/ 303 w 303"/>
                <a:gd name="T1" fmla="*/ 0 h 450"/>
                <a:gd name="T2" fmla="*/ 278 w 303"/>
                <a:gd name="T3" fmla="*/ 312 h 450"/>
                <a:gd name="T4" fmla="*/ 0 w 303"/>
                <a:gd name="T5" fmla="*/ 450 h 450"/>
                <a:gd name="T6" fmla="*/ 25 w 303"/>
                <a:gd name="T7" fmla="*/ 137 h 450"/>
                <a:gd name="T8" fmla="*/ 303 w 303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450">
                  <a:moveTo>
                    <a:pt x="303" y="0"/>
                  </a:moveTo>
                  <a:cubicBezTo>
                    <a:pt x="278" y="312"/>
                    <a:pt x="278" y="312"/>
                    <a:pt x="278" y="312"/>
                  </a:cubicBezTo>
                  <a:cubicBezTo>
                    <a:pt x="278" y="312"/>
                    <a:pt x="204" y="445"/>
                    <a:pt x="0" y="450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137"/>
                    <a:pt x="203" y="129"/>
                    <a:pt x="303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4">
              <a:extLst>
                <a:ext uri="{FF2B5EF4-FFF2-40B4-BE49-F238E27FC236}">
                  <a16:creationId xmlns:a16="http://schemas.microsoft.com/office/drawing/2014/main" id="{AB740EF8-CDA8-4324-B6F3-562B2C6A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1101"/>
              <a:ext cx="254" cy="969"/>
            </a:xfrm>
            <a:custGeom>
              <a:avLst/>
              <a:gdLst>
                <a:gd name="T0" fmla="*/ 107 w 110"/>
                <a:gd name="T1" fmla="*/ 59 h 420"/>
                <a:gd name="T2" fmla="*/ 45 w 110"/>
                <a:gd name="T3" fmla="*/ 0 h 420"/>
                <a:gd name="T4" fmla="*/ 0 w 110"/>
                <a:gd name="T5" fmla="*/ 420 h 420"/>
                <a:gd name="T6" fmla="*/ 88 w 110"/>
                <a:gd name="T7" fmla="*/ 356 h 420"/>
                <a:gd name="T8" fmla="*/ 109 w 110"/>
                <a:gd name="T9" fmla="*/ 92 h 420"/>
                <a:gd name="T10" fmla="*/ 107 w 110"/>
                <a:gd name="T11" fmla="*/ 5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20">
                  <a:moveTo>
                    <a:pt x="107" y="59"/>
                  </a:moveTo>
                  <a:cubicBezTo>
                    <a:pt x="100" y="38"/>
                    <a:pt x="84" y="7"/>
                    <a:pt x="45" y="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85" y="402"/>
                    <a:pt x="88" y="356"/>
                  </a:cubicBezTo>
                  <a:cubicBezTo>
                    <a:pt x="88" y="352"/>
                    <a:pt x="105" y="143"/>
                    <a:pt x="109" y="92"/>
                  </a:cubicBezTo>
                  <a:cubicBezTo>
                    <a:pt x="110" y="81"/>
                    <a:pt x="110" y="70"/>
                    <a:pt x="107" y="5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5">
              <a:extLst>
                <a:ext uri="{FF2B5EF4-FFF2-40B4-BE49-F238E27FC236}">
                  <a16:creationId xmlns:a16="http://schemas.microsoft.com/office/drawing/2014/main" id="{CBA1050B-69AF-4DEC-A340-FC3513267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" y="1274"/>
              <a:ext cx="699" cy="1038"/>
            </a:xfrm>
            <a:custGeom>
              <a:avLst/>
              <a:gdLst>
                <a:gd name="T0" fmla="*/ 222 w 303"/>
                <a:gd name="T1" fmla="*/ 73 h 450"/>
                <a:gd name="T2" fmla="*/ 25 w 303"/>
                <a:gd name="T3" fmla="*/ 137 h 450"/>
                <a:gd name="T4" fmla="*/ 24 w 303"/>
                <a:gd name="T5" fmla="*/ 153 h 450"/>
                <a:gd name="T6" fmla="*/ 23 w 303"/>
                <a:gd name="T7" fmla="*/ 154 h 450"/>
                <a:gd name="T8" fmla="*/ 0 w 303"/>
                <a:gd name="T9" fmla="*/ 450 h 450"/>
                <a:gd name="T10" fmla="*/ 278 w 303"/>
                <a:gd name="T11" fmla="*/ 312 h 450"/>
                <a:gd name="T12" fmla="*/ 280 w 303"/>
                <a:gd name="T13" fmla="*/ 283 h 450"/>
                <a:gd name="T14" fmla="*/ 193 w 303"/>
                <a:gd name="T15" fmla="*/ 345 h 450"/>
                <a:gd name="T16" fmla="*/ 222 w 303"/>
                <a:gd name="T17" fmla="*/ 73 h 450"/>
                <a:gd name="T18" fmla="*/ 302 w 303"/>
                <a:gd name="T19" fmla="*/ 19 h 450"/>
                <a:gd name="T20" fmla="*/ 281 w 303"/>
                <a:gd name="T21" fmla="*/ 281 h 450"/>
                <a:gd name="T22" fmla="*/ 281 w 303"/>
                <a:gd name="T23" fmla="*/ 281 h 450"/>
                <a:gd name="T24" fmla="*/ 302 w 303"/>
                <a:gd name="T25" fmla="*/ 19 h 450"/>
                <a:gd name="T26" fmla="*/ 303 w 303"/>
                <a:gd name="T27" fmla="*/ 0 h 450"/>
                <a:gd name="T28" fmla="*/ 303 w 303"/>
                <a:gd name="T29" fmla="*/ 1 h 450"/>
                <a:gd name="T30" fmla="*/ 302 w 303"/>
                <a:gd name="T31" fmla="*/ 16 h 450"/>
                <a:gd name="T32" fmla="*/ 303 w 303"/>
                <a:gd name="T3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450">
                  <a:moveTo>
                    <a:pt x="222" y="73"/>
                  </a:moveTo>
                  <a:cubicBezTo>
                    <a:pt x="129" y="132"/>
                    <a:pt x="25" y="137"/>
                    <a:pt x="25" y="137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204" y="445"/>
                    <a:pt x="278" y="312"/>
                    <a:pt x="278" y="312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5" y="328"/>
                    <a:pt x="193" y="345"/>
                    <a:pt x="193" y="345"/>
                  </a:cubicBezTo>
                  <a:cubicBezTo>
                    <a:pt x="222" y="73"/>
                    <a:pt x="222" y="73"/>
                    <a:pt x="222" y="73"/>
                  </a:cubicBezTo>
                  <a:moveTo>
                    <a:pt x="302" y="19"/>
                  </a:moveTo>
                  <a:cubicBezTo>
                    <a:pt x="297" y="74"/>
                    <a:pt x="281" y="277"/>
                    <a:pt x="281" y="281"/>
                  </a:cubicBezTo>
                  <a:cubicBezTo>
                    <a:pt x="281" y="281"/>
                    <a:pt x="281" y="281"/>
                    <a:pt x="281" y="281"/>
                  </a:cubicBezTo>
                  <a:cubicBezTo>
                    <a:pt x="302" y="19"/>
                    <a:pt x="302" y="19"/>
                    <a:pt x="302" y="19"/>
                  </a:cubicBezTo>
                  <a:moveTo>
                    <a:pt x="303" y="0"/>
                  </a:moveTo>
                  <a:cubicBezTo>
                    <a:pt x="303" y="1"/>
                    <a:pt x="303" y="1"/>
                    <a:pt x="303" y="1"/>
                  </a:cubicBezTo>
                  <a:cubicBezTo>
                    <a:pt x="303" y="6"/>
                    <a:pt x="303" y="11"/>
                    <a:pt x="302" y="16"/>
                  </a:cubicBezTo>
                  <a:cubicBezTo>
                    <a:pt x="303" y="0"/>
                    <a:pt x="303" y="0"/>
                    <a:pt x="303" y="0"/>
                  </a:cubicBezTo>
                </a:path>
              </a:pathLst>
            </a:custGeom>
            <a:solidFill>
              <a:srgbClr val="FA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6">
              <a:extLst>
                <a:ext uri="{FF2B5EF4-FFF2-40B4-BE49-F238E27FC236}">
                  <a16:creationId xmlns:a16="http://schemas.microsoft.com/office/drawing/2014/main" id="{B5B850C9-A27A-44D3-89A0-72BAC0FA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" y="1276"/>
              <a:ext cx="254" cy="794"/>
            </a:xfrm>
            <a:custGeom>
              <a:avLst/>
              <a:gdLst>
                <a:gd name="T0" fmla="*/ 110 w 110"/>
                <a:gd name="T1" fmla="*/ 0 h 344"/>
                <a:gd name="T2" fmla="*/ 29 w 110"/>
                <a:gd name="T3" fmla="*/ 72 h 344"/>
                <a:gd name="T4" fmla="*/ 29 w 110"/>
                <a:gd name="T5" fmla="*/ 72 h 344"/>
                <a:gd name="T6" fmla="*/ 0 w 110"/>
                <a:gd name="T7" fmla="*/ 344 h 344"/>
                <a:gd name="T8" fmla="*/ 87 w 110"/>
                <a:gd name="T9" fmla="*/ 282 h 344"/>
                <a:gd name="T10" fmla="*/ 88 w 110"/>
                <a:gd name="T11" fmla="*/ 280 h 344"/>
                <a:gd name="T12" fmla="*/ 88 w 110"/>
                <a:gd name="T13" fmla="*/ 280 h 344"/>
                <a:gd name="T14" fmla="*/ 109 w 110"/>
                <a:gd name="T15" fmla="*/ 18 h 344"/>
                <a:gd name="T16" fmla="*/ 109 w 110"/>
                <a:gd name="T17" fmla="*/ 15 h 344"/>
                <a:gd name="T18" fmla="*/ 110 w 110"/>
                <a:gd name="T19" fmla="*/ 0 h 344"/>
                <a:gd name="T20" fmla="*/ 110 w 110"/>
                <a:gd name="T2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344">
                  <a:moveTo>
                    <a:pt x="110" y="0"/>
                  </a:moveTo>
                  <a:cubicBezTo>
                    <a:pt x="86" y="30"/>
                    <a:pt x="58" y="54"/>
                    <a:pt x="2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44"/>
                    <a:pt x="82" y="327"/>
                    <a:pt x="87" y="282"/>
                  </a:cubicBezTo>
                  <a:cubicBezTo>
                    <a:pt x="88" y="280"/>
                    <a:pt x="88" y="280"/>
                    <a:pt x="88" y="280"/>
                  </a:cubicBezTo>
                  <a:cubicBezTo>
                    <a:pt x="88" y="280"/>
                    <a:pt x="88" y="280"/>
                    <a:pt x="88" y="280"/>
                  </a:cubicBezTo>
                  <a:cubicBezTo>
                    <a:pt x="88" y="276"/>
                    <a:pt x="104" y="73"/>
                    <a:pt x="109" y="18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0"/>
                    <a:pt x="110" y="5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A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7">
              <a:extLst>
                <a:ext uri="{FF2B5EF4-FFF2-40B4-BE49-F238E27FC236}">
                  <a16:creationId xmlns:a16="http://schemas.microsoft.com/office/drawing/2014/main" id="{ED062FEC-3B8B-43C6-9BAC-9D825B59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1458"/>
              <a:ext cx="565" cy="720"/>
            </a:xfrm>
            <a:custGeom>
              <a:avLst/>
              <a:gdLst>
                <a:gd name="T0" fmla="*/ 245 w 245"/>
                <a:gd name="T1" fmla="*/ 0 h 312"/>
                <a:gd name="T2" fmla="*/ 213 w 245"/>
                <a:gd name="T3" fmla="*/ 101 h 312"/>
                <a:gd name="T4" fmla="*/ 209 w 245"/>
                <a:gd name="T5" fmla="*/ 131 h 312"/>
                <a:gd name="T6" fmla="*/ 185 w 245"/>
                <a:gd name="T7" fmla="*/ 146 h 312"/>
                <a:gd name="T8" fmla="*/ 161 w 245"/>
                <a:gd name="T9" fmla="*/ 125 h 312"/>
                <a:gd name="T10" fmla="*/ 134 w 245"/>
                <a:gd name="T11" fmla="*/ 126 h 312"/>
                <a:gd name="T12" fmla="*/ 116 w 245"/>
                <a:gd name="T13" fmla="*/ 147 h 312"/>
                <a:gd name="T14" fmla="*/ 102 w 245"/>
                <a:gd name="T15" fmla="*/ 202 h 312"/>
                <a:gd name="T16" fmla="*/ 65 w 245"/>
                <a:gd name="T17" fmla="*/ 238 h 312"/>
                <a:gd name="T18" fmla="*/ 44 w 245"/>
                <a:gd name="T19" fmla="*/ 237 h 312"/>
                <a:gd name="T20" fmla="*/ 11 w 245"/>
                <a:gd name="T21" fmla="*/ 260 h 312"/>
                <a:gd name="T22" fmla="*/ 0 w 245"/>
                <a:gd name="T23" fmla="*/ 302 h 312"/>
                <a:gd name="T24" fmla="*/ 231 w 245"/>
                <a:gd name="T25" fmla="*/ 168 h 312"/>
                <a:gd name="T26" fmla="*/ 245 w 245"/>
                <a:gd name="T2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312">
                  <a:moveTo>
                    <a:pt x="245" y="0"/>
                  </a:moveTo>
                  <a:cubicBezTo>
                    <a:pt x="225" y="29"/>
                    <a:pt x="214" y="65"/>
                    <a:pt x="213" y="101"/>
                  </a:cubicBezTo>
                  <a:cubicBezTo>
                    <a:pt x="213" y="111"/>
                    <a:pt x="213" y="122"/>
                    <a:pt x="209" y="131"/>
                  </a:cubicBezTo>
                  <a:cubicBezTo>
                    <a:pt x="205" y="141"/>
                    <a:pt x="195" y="149"/>
                    <a:pt x="185" y="146"/>
                  </a:cubicBezTo>
                  <a:cubicBezTo>
                    <a:pt x="175" y="143"/>
                    <a:pt x="170" y="131"/>
                    <a:pt x="161" y="125"/>
                  </a:cubicBezTo>
                  <a:cubicBezTo>
                    <a:pt x="153" y="120"/>
                    <a:pt x="142" y="121"/>
                    <a:pt x="134" y="126"/>
                  </a:cubicBezTo>
                  <a:cubicBezTo>
                    <a:pt x="125" y="130"/>
                    <a:pt x="119" y="139"/>
                    <a:pt x="116" y="147"/>
                  </a:cubicBezTo>
                  <a:cubicBezTo>
                    <a:pt x="108" y="165"/>
                    <a:pt x="108" y="184"/>
                    <a:pt x="102" y="202"/>
                  </a:cubicBezTo>
                  <a:cubicBezTo>
                    <a:pt x="97" y="219"/>
                    <a:pt x="83" y="237"/>
                    <a:pt x="65" y="238"/>
                  </a:cubicBezTo>
                  <a:cubicBezTo>
                    <a:pt x="58" y="239"/>
                    <a:pt x="51" y="236"/>
                    <a:pt x="44" y="237"/>
                  </a:cubicBezTo>
                  <a:cubicBezTo>
                    <a:pt x="30" y="237"/>
                    <a:pt x="17" y="248"/>
                    <a:pt x="11" y="260"/>
                  </a:cubicBezTo>
                  <a:cubicBezTo>
                    <a:pt x="4" y="273"/>
                    <a:pt x="2" y="288"/>
                    <a:pt x="0" y="302"/>
                  </a:cubicBezTo>
                  <a:cubicBezTo>
                    <a:pt x="0" y="302"/>
                    <a:pt x="109" y="312"/>
                    <a:pt x="231" y="168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8">
              <a:extLst>
                <a:ext uri="{FF2B5EF4-FFF2-40B4-BE49-F238E27FC236}">
                  <a16:creationId xmlns:a16="http://schemas.microsoft.com/office/drawing/2014/main" id="{21510A4F-AF95-41D3-8CF8-987E2040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" y="1878"/>
              <a:ext cx="19" cy="33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19">
              <a:extLst>
                <a:ext uri="{FF2B5EF4-FFF2-40B4-BE49-F238E27FC236}">
                  <a16:creationId xmlns:a16="http://schemas.microsoft.com/office/drawing/2014/main" id="{41246120-FD61-4937-A156-8282C24E9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578"/>
              <a:ext cx="21" cy="33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0">
              <a:extLst>
                <a:ext uri="{FF2B5EF4-FFF2-40B4-BE49-F238E27FC236}">
                  <a16:creationId xmlns:a16="http://schemas.microsoft.com/office/drawing/2014/main" id="{3649DDA7-38AD-445B-BD12-7B7664E1E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493"/>
              <a:ext cx="550" cy="404"/>
            </a:xfrm>
            <a:custGeom>
              <a:avLst/>
              <a:gdLst>
                <a:gd name="T0" fmla="*/ 238 w 238"/>
                <a:gd name="T1" fmla="*/ 0 h 175"/>
                <a:gd name="T2" fmla="*/ 237 w 238"/>
                <a:gd name="T3" fmla="*/ 2 h 175"/>
                <a:gd name="T4" fmla="*/ 235 w 238"/>
                <a:gd name="T5" fmla="*/ 7 h 175"/>
                <a:gd name="T6" fmla="*/ 226 w 238"/>
                <a:gd name="T7" fmla="*/ 26 h 175"/>
                <a:gd name="T8" fmla="*/ 193 w 238"/>
                <a:gd name="T9" fmla="*/ 93 h 175"/>
                <a:gd name="T10" fmla="*/ 193 w 238"/>
                <a:gd name="T11" fmla="*/ 94 h 175"/>
                <a:gd name="T12" fmla="*/ 192 w 238"/>
                <a:gd name="T13" fmla="*/ 94 h 175"/>
                <a:gd name="T14" fmla="*/ 115 w 238"/>
                <a:gd name="T15" fmla="*/ 45 h 175"/>
                <a:gd name="T16" fmla="*/ 117 w 238"/>
                <a:gd name="T17" fmla="*/ 44 h 175"/>
                <a:gd name="T18" fmla="*/ 113 w 238"/>
                <a:gd name="T19" fmla="*/ 52 h 175"/>
                <a:gd name="T20" fmla="*/ 64 w 238"/>
                <a:gd name="T21" fmla="*/ 174 h 175"/>
                <a:gd name="T22" fmla="*/ 63 w 238"/>
                <a:gd name="T23" fmla="*/ 175 h 175"/>
                <a:gd name="T24" fmla="*/ 63 w 238"/>
                <a:gd name="T25" fmla="*/ 174 h 175"/>
                <a:gd name="T26" fmla="*/ 17 w 238"/>
                <a:gd name="T27" fmla="*/ 149 h 175"/>
                <a:gd name="T28" fmla="*/ 4 w 238"/>
                <a:gd name="T29" fmla="*/ 142 h 175"/>
                <a:gd name="T30" fmla="*/ 1 w 238"/>
                <a:gd name="T31" fmla="*/ 141 h 175"/>
                <a:gd name="T32" fmla="*/ 0 w 238"/>
                <a:gd name="T33" fmla="*/ 140 h 175"/>
                <a:gd name="T34" fmla="*/ 17 w 238"/>
                <a:gd name="T35" fmla="*/ 148 h 175"/>
                <a:gd name="T36" fmla="*/ 63 w 238"/>
                <a:gd name="T37" fmla="*/ 173 h 175"/>
                <a:gd name="T38" fmla="*/ 62 w 238"/>
                <a:gd name="T39" fmla="*/ 173 h 175"/>
                <a:gd name="T40" fmla="*/ 112 w 238"/>
                <a:gd name="T41" fmla="*/ 52 h 175"/>
                <a:gd name="T42" fmla="*/ 115 w 238"/>
                <a:gd name="T43" fmla="*/ 44 h 175"/>
                <a:gd name="T44" fmla="*/ 115 w 238"/>
                <a:gd name="T45" fmla="*/ 43 h 175"/>
                <a:gd name="T46" fmla="*/ 116 w 238"/>
                <a:gd name="T47" fmla="*/ 43 h 175"/>
                <a:gd name="T48" fmla="*/ 193 w 238"/>
                <a:gd name="T49" fmla="*/ 92 h 175"/>
                <a:gd name="T50" fmla="*/ 192 w 238"/>
                <a:gd name="T51" fmla="*/ 93 h 175"/>
                <a:gd name="T52" fmla="*/ 225 w 238"/>
                <a:gd name="T53" fmla="*/ 25 h 175"/>
                <a:gd name="T54" fmla="*/ 234 w 238"/>
                <a:gd name="T55" fmla="*/ 6 h 175"/>
                <a:gd name="T56" fmla="*/ 237 w 238"/>
                <a:gd name="T57" fmla="*/ 1 h 175"/>
                <a:gd name="T58" fmla="*/ 238 w 238"/>
                <a:gd name="T5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75">
                  <a:moveTo>
                    <a:pt x="238" y="0"/>
                  </a:moveTo>
                  <a:cubicBezTo>
                    <a:pt x="238" y="0"/>
                    <a:pt x="238" y="0"/>
                    <a:pt x="237" y="2"/>
                  </a:cubicBezTo>
                  <a:cubicBezTo>
                    <a:pt x="237" y="3"/>
                    <a:pt x="236" y="5"/>
                    <a:pt x="235" y="7"/>
                  </a:cubicBezTo>
                  <a:cubicBezTo>
                    <a:pt x="233" y="11"/>
                    <a:pt x="230" y="18"/>
                    <a:pt x="226" y="26"/>
                  </a:cubicBezTo>
                  <a:cubicBezTo>
                    <a:pt x="218" y="42"/>
                    <a:pt x="207" y="65"/>
                    <a:pt x="193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70" y="79"/>
                    <a:pt x="143" y="63"/>
                    <a:pt x="115" y="45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7"/>
                    <a:pt x="115" y="50"/>
                    <a:pt x="113" y="52"/>
                  </a:cubicBezTo>
                  <a:cubicBezTo>
                    <a:pt x="94" y="99"/>
                    <a:pt x="77" y="142"/>
                    <a:pt x="64" y="174"/>
                  </a:cubicBezTo>
                  <a:cubicBezTo>
                    <a:pt x="63" y="175"/>
                    <a:pt x="63" y="175"/>
                    <a:pt x="63" y="175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43" y="164"/>
                    <a:pt x="28" y="155"/>
                    <a:pt x="17" y="149"/>
                  </a:cubicBezTo>
                  <a:cubicBezTo>
                    <a:pt x="11" y="146"/>
                    <a:pt x="7" y="144"/>
                    <a:pt x="4" y="142"/>
                  </a:cubicBezTo>
                  <a:cubicBezTo>
                    <a:pt x="3" y="142"/>
                    <a:pt x="2" y="141"/>
                    <a:pt x="1" y="14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6" y="143"/>
                    <a:pt x="17" y="148"/>
                  </a:cubicBezTo>
                  <a:cubicBezTo>
                    <a:pt x="28" y="154"/>
                    <a:pt x="44" y="162"/>
                    <a:pt x="63" y="173"/>
                  </a:cubicBezTo>
                  <a:cubicBezTo>
                    <a:pt x="62" y="173"/>
                    <a:pt x="62" y="173"/>
                    <a:pt x="62" y="173"/>
                  </a:cubicBezTo>
                  <a:cubicBezTo>
                    <a:pt x="75" y="141"/>
                    <a:pt x="93" y="98"/>
                    <a:pt x="112" y="52"/>
                  </a:cubicBezTo>
                  <a:cubicBezTo>
                    <a:pt x="113" y="49"/>
                    <a:pt x="114" y="46"/>
                    <a:pt x="115" y="44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44" y="61"/>
                    <a:pt x="171" y="78"/>
                    <a:pt x="193" y="92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206" y="65"/>
                    <a:pt x="217" y="42"/>
                    <a:pt x="225" y="25"/>
                  </a:cubicBezTo>
                  <a:cubicBezTo>
                    <a:pt x="229" y="17"/>
                    <a:pt x="232" y="11"/>
                    <a:pt x="234" y="6"/>
                  </a:cubicBezTo>
                  <a:cubicBezTo>
                    <a:pt x="235" y="4"/>
                    <a:pt x="236" y="3"/>
                    <a:pt x="237" y="1"/>
                  </a:cubicBezTo>
                  <a:cubicBezTo>
                    <a:pt x="238" y="0"/>
                    <a:pt x="238" y="0"/>
                    <a:pt x="23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212A9D95-B9A6-4386-A2DB-C21C354C7C08}"/>
              </a:ext>
            </a:extLst>
          </p:cNvPr>
          <p:cNvSpPr/>
          <p:nvPr/>
        </p:nvSpPr>
        <p:spPr>
          <a:xfrm>
            <a:off x="5238430" y="4406309"/>
            <a:ext cx="1715140" cy="363818"/>
          </a:xfrm>
          <a:prstGeom prst="roundRect">
            <a:avLst>
              <a:gd name="adj" fmla="val 50000"/>
            </a:avLst>
          </a:prstGeom>
          <a:solidFill>
            <a:srgbClr val="2C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EA35AD9-B0B5-4165-86EA-ACC395C70E3E}"/>
              </a:ext>
            </a:extLst>
          </p:cNvPr>
          <p:cNvSpPr/>
          <p:nvPr/>
        </p:nvSpPr>
        <p:spPr>
          <a:xfrm>
            <a:off x="2193106" y="2969596"/>
            <a:ext cx="577426" cy="577426"/>
          </a:xfrm>
          <a:prstGeom prst="ellipse">
            <a:avLst/>
          </a:prstGeom>
          <a:solidFill>
            <a:srgbClr val="2C8DB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1B3F0C1-DC9A-405B-AD25-8148FF4D6FAB}"/>
              </a:ext>
            </a:extLst>
          </p:cNvPr>
          <p:cNvSpPr/>
          <p:nvPr/>
        </p:nvSpPr>
        <p:spPr>
          <a:xfrm>
            <a:off x="2193106" y="4125568"/>
            <a:ext cx="577426" cy="577426"/>
          </a:xfrm>
          <a:prstGeom prst="ellipse">
            <a:avLst/>
          </a:prstGeom>
          <a:solidFill>
            <a:srgbClr val="2C8DB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CF539E83-80DD-47E4-BC7F-DFCF5D6000D7}"/>
              </a:ext>
            </a:extLst>
          </p:cNvPr>
          <p:cNvSpPr/>
          <p:nvPr/>
        </p:nvSpPr>
        <p:spPr>
          <a:xfrm>
            <a:off x="9399246" y="2969596"/>
            <a:ext cx="577426" cy="577426"/>
          </a:xfrm>
          <a:prstGeom prst="ellipse">
            <a:avLst/>
          </a:prstGeom>
          <a:solidFill>
            <a:srgbClr val="2C8DB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0CAB7BB-15ED-45CC-839A-9392AAD4D694}"/>
              </a:ext>
            </a:extLst>
          </p:cNvPr>
          <p:cNvSpPr/>
          <p:nvPr/>
        </p:nvSpPr>
        <p:spPr>
          <a:xfrm>
            <a:off x="9399246" y="4125568"/>
            <a:ext cx="577426" cy="577426"/>
          </a:xfrm>
          <a:prstGeom prst="ellipse">
            <a:avLst/>
          </a:prstGeom>
          <a:solidFill>
            <a:srgbClr val="2C8DB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D487221A-74A8-447F-8293-F563DA91768C}"/>
              </a:ext>
            </a:extLst>
          </p:cNvPr>
          <p:cNvSpPr txBox="1">
            <a:spLocks/>
          </p:cNvSpPr>
          <p:nvPr/>
        </p:nvSpPr>
        <p:spPr>
          <a:xfrm>
            <a:off x="607508" y="5184033"/>
            <a:ext cx="3816395" cy="8421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236" name="Text Placeholder 2">
            <a:extLst>
              <a:ext uri="{FF2B5EF4-FFF2-40B4-BE49-F238E27FC236}">
                <a16:creationId xmlns:a16="http://schemas.microsoft.com/office/drawing/2014/main" id="{00BBC4EB-755D-40A9-B413-80930CA4C533}"/>
              </a:ext>
            </a:extLst>
          </p:cNvPr>
          <p:cNvSpPr txBox="1">
            <a:spLocks/>
          </p:cNvSpPr>
          <p:nvPr/>
        </p:nvSpPr>
        <p:spPr>
          <a:xfrm>
            <a:off x="607508" y="4748547"/>
            <a:ext cx="3816395" cy="4141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50487F9F-03C5-415D-853D-3EBA83665DB7}"/>
              </a:ext>
            </a:extLst>
          </p:cNvPr>
          <p:cNvSpPr txBox="1">
            <a:spLocks/>
          </p:cNvSpPr>
          <p:nvPr/>
        </p:nvSpPr>
        <p:spPr>
          <a:xfrm>
            <a:off x="7785091" y="5184033"/>
            <a:ext cx="3816395" cy="8421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092E252F-7A20-48EC-B04C-B84AC63E512F}"/>
              </a:ext>
            </a:extLst>
          </p:cNvPr>
          <p:cNvSpPr txBox="1">
            <a:spLocks/>
          </p:cNvSpPr>
          <p:nvPr/>
        </p:nvSpPr>
        <p:spPr>
          <a:xfrm>
            <a:off x="7785091" y="4748547"/>
            <a:ext cx="3816395" cy="4141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2A678CD-3F9B-4A10-876B-A6A1DE10AAD9}"/>
              </a:ext>
            </a:extLst>
          </p:cNvPr>
          <p:cNvSpPr txBox="1">
            <a:spLocks/>
          </p:cNvSpPr>
          <p:nvPr/>
        </p:nvSpPr>
        <p:spPr>
          <a:xfrm>
            <a:off x="607508" y="2473881"/>
            <a:ext cx="3816395" cy="4141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C7AEC49A-42D4-4770-A112-9574EE2AC3E0}"/>
              </a:ext>
            </a:extLst>
          </p:cNvPr>
          <p:cNvSpPr txBox="1">
            <a:spLocks/>
          </p:cNvSpPr>
          <p:nvPr/>
        </p:nvSpPr>
        <p:spPr>
          <a:xfrm>
            <a:off x="7785091" y="2473881"/>
            <a:ext cx="3816395" cy="4141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43" name="Text Placeholder 2">
            <a:extLst>
              <a:ext uri="{FF2B5EF4-FFF2-40B4-BE49-F238E27FC236}">
                <a16:creationId xmlns:a16="http://schemas.microsoft.com/office/drawing/2014/main" id="{28E590C5-C0C4-480F-97CB-FE9DF6F31AEE}"/>
              </a:ext>
            </a:extLst>
          </p:cNvPr>
          <p:cNvSpPr txBox="1">
            <a:spLocks/>
          </p:cNvSpPr>
          <p:nvPr/>
        </p:nvSpPr>
        <p:spPr>
          <a:xfrm>
            <a:off x="607508" y="1608567"/>
            <a:ext cx="3816395" cy="84211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sp>
        <p:nvSpPr>
          <p:cNvPr id="244" name="Text Placeholder 2">
            <a:extLst>
              <a:ext uri="{FF2B5EF4-FFF2-40B4-BE49-F238E27FC236}">
                <a16:creationId xmlns:a16="http://schemas.microsoft.com/office/drawing/2014/main" id="{9AE17628-5CD3-4CB4-986F-29B69BDD8C40}"/>
              </a:ext>
            </a:extLst>
          </p:cNvPr>
          <p:cNvSpPr txBox="1">
            <a:spLocks/>
          </p:cNvSpPr>
          <p:nvPr/>
        </p:nvSpPr>
        <p:spPr>
          <a:xfrm>
            <a:off x="7785091" y="1608567"/>
            <a:ext cx="3816395" cy="84211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Nunc in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aliquet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Morbi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9E018E8-70CB-4E6B-A634-A5FA1133290F}"/>
              </a:ext>
            </a:extLst>
          </p:cNvPr>
          <p:cNvGrpSpPr/>
          <p:nvPr/>
        </p:nvGrpSpPr>
        <p:grpSpPr>
          <a:xfrm>
            <a:off x="2346446" y="3178993"/>
            <a:ext cx="270746" cy="158632"/>
            <a:chOff x="4113213" y="4046538"/>
            <a:chExt cx="360363" cy="211138"/>
          </a:xfrm>
          <a:solidFill>
            <a:schemeClr val="bg1"/>
          </a:solidFill>
        </p:grpSpPr>
        <p:sp>
          <p:nvSpPr>
            <p:cNvPr id="246" name="Freeform 84">
              <a:extLst>
                <a:ext uri="{FF2B5EF4-FFF2-40B4-BE49-F238E27FC236}">
                  <a16:creationId xmlns:a16="http://schemas.microsoft.com/office/drawing/2014/main" id="{17AF2C8D-0BA0-4116-81FE-FF4F4582C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id="{4275178D-2DB4-4174-A07B-BD7CA95F8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A025298-484F-4232-994C-6069874EBF39}"/>
              </a:ext>
            </a:extLst>
          </p:cNvPr>
          <p:cNvGrpSpPr/>
          <p:nvPr/>
        </p:nvGrpSpPr>
        <p:grpSpPr>
          <a:xfrm>
            <a:off x="2346446" y="4288450"/>
            <a:ext cx="270746" cy="251663"/>
            <a:chOff x="6276975" y="3981450"/>
            <a:chExt cx="360363" cy="334963"/>
          </a:xfrm>
          <a:solidFill>
            <a:schemeClr val="bg1"/>
          </a:solidFill>
        </p:grpSpPr>
        <p:sp>
          <p:nvSpPr>
            <p:cNvPr id="249" name="Freeform 98">
              <a:extLst>
                <a:ext uri="{FF2B5EF4-FFF2-40B4-BE49-F238E27FC236}">
                  <a16:creationId xmlns:a16="http://schemas.microsoft.com/office/drawing/2014/main" id="{9EC04EF2-E852-4917-8BE1-D48A74B68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2238" y="3981450"/>
              <a:ext cx="165100" cy="334963"/>
            </a:xfrm>
            <a:custGeom>
              <a:avLst/>
              <a:gdLst>
                <a:gd name="T0" fmla="*/ 14 w 44"/>
                <a:gd name="T1" fmla="*/ 37 h 89"/>
                <a:gd name="T2" fmla="*/ 12 w 44"/>
                <a:gd name="T3" fmla="*/ 39 h 89"/>
                <a:gd name="T4" fmla="*/ 10 w 44"/>
                <a:gd name="T5" fmla="*/ 37 h 89"/>
                <a:gd name="T6" fmla="*/ 0 w 44"/>
                <a:gd name="T7" fmla="*/ 31 h 89"/>
                <a:gd name="T8" fmla="*/ 0 w 44"/>
                <a:gd name="T9" fmla="*/ 67 h 89"/>
                <a:gd name="T10" fmla="*/ 22 w 44"/>
                <a:gd name="T11" fmla="*/ 89 h 89"/>
                <a:gd name="T12" fmla="*/ 44 w 44"/>
                <a:gd name="T13" fmla="*/ 67 h 89"/>
                <a:gd name="T14" fmla="*/ 40 w 44"/>
                <a:gd name="T15" fmla="*/ 54 h 89"/>
                <a:gd name="T16" fmla="*/ 28 w 44"/>
                <a:gd name="T17" fmla="*/ 26 h 89"/>
                <a:gd name="T18" fmla="*/ 27 w 44"/>
                <a:gd name="T19" fmla="*/ 26 h 89"/>
                <a:gd name="T20" fmla="*/ 22 w 44"/>
                <a:gd name="T21" fmla="*/ 20 h 89"/>
                <a:gd name="T22" fmla="*/ 16 w 44"/>
                <a:gd name="T23" fmla="*/ 5 h 89"/>
                <a:gd name="T24" fmla="*/ 15 w 44"/>
                <a:gd name="T25" fmla="*/ 4 h 89"/>
                <a:gd name="T26" fmla="*/ 1 w 44"/>
                <a:gd name="T27" fmla="*/ 4 h 89"/>
                <a:gd name="T28" fmla="*/ 0 w 44"/>
                <a:gd name="T29" fmla="*/ 5 h 89"/>
                <a:gd name="T30" fmla="*/ 0 w 44"/>
                <a:gd name="T31" fmla="*/ 27 h 89"/>
                <a:gd name="T32" fmla="*/ 14 w 44"/>
                <a:gd name="T33" fmla="*/ 3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14" y="37"/>
                  </a:moveTo>
                  <a:cubicBezTo>
                    <a:pt x="14" y="38"/>
                    <a:pt x="13" y="39"/>
                    <a:pt x="12" y="39"/>
                  </a:cubicBezTo>
                  <a:cubicBezTo>
                    <a:pt x="11" y="39"/>
                    <a:pt x="10" y="38"/>
                    <a:pt x="10" y="37"/>
                  </a:cubicBezTo>
                  <a:cubicBezTo>
                    <a:pt x="10" y="35"/>
                    <a:pt x="6" y="32"/>
                    <a:pt x="0" y="3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62"/>
                    <a:pt x="42" y="58"/>
                    <a:pt x="40" y="5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2" y="0"/>
                    <a:pt x="4" y="0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8"/>
                    <a:pt x="14" y="32"/>
                    <a:pt x="14" y="3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99">
              <a:extLst>
                <a:ext uri="{FF2B5EF4-FFF2-40B4-BE49-F238E27FC236}">
                  <a16:creationId xmlns:a16="http://schemas.microsoft.com/office/drawing/2014/main" id="{075B3155-5305-4668-83F3-67FFEE352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981450"/>
              <a:ext cx="165100" cy="334963"/>
            </a:xfrm>
            <a:custGeom>
              <a:avLst/>
              <a:gdLst>
                <a:gd name="T0" fmla="*/ 0 w 44"/>
                <a:gd name="T1" fmla="*/ 67 h 89"/>
                <a:gd name="T2" fmla="*/ 22 w 44"/>
                <a:gd name="T3" fmla="*/ 89 h 89"/>
                <a:gd name="T4" fmla="*/ 44 w 44"/>
                <a:gd name="T5" fmla="*/ 67 h 89"/>
                <a:gd name="T6" fmla="*/ 44 w 44"/>
                <a:gd name="T7" fmla="*/ 31 h 89"/>
                <a:gd name="T8" fmla="*/ 34 w 44"/>
                <a:gd name="T9" fmla="*/ 37 h 89"/>
                <a:gd name="T10" fmla="*/ 32 w 44"/>
                <a:gd name="T11" fmla="*/ 39 h 89"/>
                <a:gd name="T12" fmla="*/ 30 w 44"/>
                <a:gd name="T13" fmla="*/ 37 h 89"/>
                <a:gd name="T14" fmla="*/ 44 w 44"/>
                <a:gd name="T15" fmla="*/ 27 h 89"/>
                <a:gd name="T16" fmla="*/ 44 w 44"/>
                <a:gd name="T17" fmla="*/ 5 h 89"/>
                <a:gd name="T18" fmla="*/ 43 w 44"/>
                <a:gd name="T19" fmla="*/ 4 h 89"/>
                <a:gd name="T20" fmla="*/ 29 w 44"/>
                <a:gd name="T21" fmla="*/ 4 h 89"/>
                <a:gd name="T22" fmla="*/ 28 w 44"/>
                <a:gd name="T23" fmla="*/ 4 h 89"/>
                <a:gd name="T24" fmla="*/ 22 w 44"/>
                <a:gd name="T25" fmla="*/ 20 h 89"/>
                <a:gd name="T26" fmla="*/ 17 w 44"/>
                <a:gd name="T27" fmla="*/ 26 h 89"/>
                <a:gd name="T28" fmla="*/ 16 w 44"/>
                <a:gd name="T29" fmla="*/ 26 h 89"/>
                <a:gd name="T30" fmla="*/ 4 w 44"/>
                <a:gd name="T31" fmla="*/ 54 h 89"/>
                <a:gd name="T32" fmla="*/ 0 w 44"/>
                <a:gd name="T33" fmla="*/ 67 h 89"/>
                <a:gd name="T34" fmla="*/ 22 w 44"/>
                <a:gd name="T35" fmla="*/ 85 h 89"/>
                <a:gd name="T36" fmla="*/ 4 w 44"/>
                <a:gd name="T37" fmla="*/ 67 h 89"/>
                <a:gd name="T38" fmla="*/ 22 w 44"/>
                <a:gd name="T39" fmla="*/ 49 h 89"/>
                <a:gd name="T40" fmla="*/ 40 w 44"/>
                <a:gd name="T41" fmla="*/ 67 h 89"/>
                <a:gd name="T42" fmla="*/ 22 w 44"/>
                <a:gd name="T43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89">
                  <a:moveTo>
                    <a:pt x="0" y="67"/>
                  </a:moveTo>
                  <a:cubicBezTo>
                    <a:pt x="0" y="79"/>
                    <a:pt x="10" y="89"/>
                    <a:pt x="22" y="89"/>
                  </a:cubicBezTo>
                  <a:cubicBezTo>
                    <a:pt x="34" y="89"/>
                    <a:pt x="44" y="79"/>
                    <a:pt x="44" y="67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8" y="32"/>
                    <a:pt x="34" y="35"/>
                    <a:pt x="34" y="37"/>
                  </a:cubicBezTo>
                  <a:cubicBezTo>
                    <a:pt x="34" y="38"/>
                    <a:pt x="33" y="39"/>
                    <a:pt x="32" y="39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30" y="32"/>
                    <a:pt x="36" y="28"/>
                    <a:pt x="44" y="27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0" y="0"/>
                    <a:pt x="32" y="0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8"/>
                    <a:pt x="0" y="62"/>
                    <a:pt x="0" y="67"/>
                  </a:cubicBezTo>
                  <a:close/>
                  <a:moveTo>
                    <a:pt x="22" y="85"/>
                  </a:moveTo>
                  <a:cubicBezTo>
                    <a:pt x="12" y="85"/>
                    <a:pt x="4" y="77"/>
                    <a:pt x="4" y="67"/>
                  </a:cubicBezTo>
                  <a:cubicBezTo>
                    <a:pt x="4" y="57"/>
                    <a:pt x="12" y="49"/>
                    <a:pt x="22" y="49"/>
                  </a:cubicBezTo>
                  <a:cubicBezTo>
                    <a:pt x="32" y="49"/>
                    <a:pt x="40" y="57"/>
                    <a:pt x="40" y="67"/>
                  </a:cubicBezTo>
                  <a:cubicBezTo>
                    <a:pt x="40" y="77"/>
                    <a:pt x="32" y="85"/>
                    <a:pt x="22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Freeform 100">
              <a:extLst>
                <a:ext uri="{FF2B5EF4-FFF2-40B4-BE49-F238E27FC236}">
                  <a16:creationId xmlns:a16="http://schemas.microsoft.com/office/drawing/2014/main" id="{CC8D96D6-102C-482F-88B2-D6142161A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138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2" name="Freeform 101">
              <a:extLst>
                <a:ext uri="{FF2B5EF4-FFF2-40B4-BE49-F238E27FC236}">
                  <a16:creationId xmlns:a16="http://schemas.microsoft.com/office/drawing/2014/main" id="{6FBC322F-D62C-4CF3-8DCD-6651C8F7B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4181475"/>
              <a:ext cx="58738" cy="60325"/>
            </a:xfrm>
            <a:custGeom>
              <a:avLst/>
              <a:gdLst>
                <a:gd name="T0" fmla="*/ 14 w 16"/>
                <a:gd name="T1" fmla="*/ 4 h 16"/>
                <a:gd name="T2" fmla="*/ 16 w 16"/>
                <a:gd name="T3" fmla="*/ 2 h 16"/>
                <a:gd name="T4" fmla="*/ 14 w 16"/>
                <a:gd name="T5" fmla="*/ 0 h 16"/>
                <a:gd name="T6" fmla="*/ 0 w 16"/>
                <a:gd name="T7" fmla="*/ 14 h 16"/>
                <a:gd name="T8" fmla="*/ 2 w 16"/>
                <a:gd name="T9" fmla="*/ 16 h 16"/>
                <a:gd name="T10" fmla="*/ 4 w 16"/>
                <a:gd name="T11" fmla="*/ 14 h 16"/>
                <a:gd name="T12" fmla="*/ 14 w 16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" y="16"/>
                    <a:pt x="4" y="15"/>
                    <a:pt x="4" y="14"/>
                  </a:cubicBezTo>
                  <a:cubicBezTo>
                    <a:pt x="4" y="9"/>
                    <a:pt x="8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159AFFE-66EC-4A5B-81EB-2275B7CE0335}"/>
              </a:ext>
            </a:extLst>
          </p:cNvPr>
          <p:cNvGrpSpPr/>
          <p:nvPr/>
        </p:nvGrpSpPr>
        <p:grpSpPr>
          <a:xfrm>
            <a:off x="9552587" y="3122340"/>
            <a:ext cx="270745" cy="27193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254" name="Freeform 27">
              <a:extLst>
                <a:ext uri="{FF2B5EF4-FFF2-40B4-BE49-F238E27FC236}">
                  <a16:creationId xmlns:a16="http://schemas.microsoft.com/office/drawing/2014/main" id="{FBCA0C09-67B4-4110-AA64-782674DC9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5" name="Freeform 28">
              <a:extLst>
                <a:ext uri="{FF2B5EF4-FFF2-40B4-BE49-F238E27FC236}">
                  <a16:creationId xmlns:a16="http://schemas.microsoft.com/office/drawing/2014/main" id="{5D428383-922B-4D3B-A6C0-9EB0574FF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274054F-981B-47BF-B43F-2DE6123BC2E6}"/>
              </a:ext>
            </a:extLst>
          </p:cNvPr>
          <p:cNvGrpSpPr/>
          <p:nvPr/>
        </p:nvGrpSpPr>
        <p:grpSpPr>
          <a:xfrm>
            <a:off x="9565110" y="4278908"/>
            <a:ext cx="245698" cy="270746"/>
            <a:chOff x="6291263" y="5054601"/>
            <a:chExt cx="327025" cy="360363"/>
          </a:xfrm>
          <a:solidFill>
            <a:schemeClr val="bg1"/>
          </a:solidFill>
        </p:grpSpPr>
        <p:sp>
          <p:nvSpPr>
            <p:cNvPr id="257" name="Freeform 179">
              <a:extLst>
                <a:ext uri="{FF2B5EF4-FFF2-40B4-BE49-F238E27FC236}">
                  <a16:creationId xmlns:a16="http://schemas.microsoft.com/office/drawing/2014/main" id="{4B9B869B-E04E-45F2-8144-6DEE438A4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64 w 87"/>
                <a:gd name="T35" fmla="*/ 62 h 96"/>
                <a:gd name="T36" fmla="*/ 62 w 87"/>
                <a:gd name="T37" fmla="*/ 64 h 96"/>
                <a:gd name="T38" fmla="*/ 22 w 87"/>
                <a:gd name="T39" fmla="*/ 64 h 96"/>
                <a:gd name="T40" fmla="*/ 20 w 87"/>
                <a:gd name="T41" fmla="*/ 62 h 96"/>
                <a:gd name="T42" fmla="*/ 20 w 87"/>
                <a:gd name="T43" fmla="*/ 22 h 96"/>
                <a:gd name="T44" fmla="*/ 22 w 87"/>
                <a:gd name="T45" fmla="*/ 20 h 96"/>
                <a:gd name="T46" fmla="*/ 62 w 87"/>
                <a:gd name="T47" fmla="*/ 20 h 96"/>
                <a:gd name="T48" fmla="*/ 64 w 87"/>
                <a:gd name="T49" fmla="*/ 22 h 96"/>
                <a:gd name="T50" fmla="*/ 64 w 87"/>
                <a:gd name="T5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64" y="62"/>
                  </a:moveTo>
                  <a:cubicBezTo>
                    <a:pt x="64" y="63"/>
                    <a:pt x="63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3"/>
                    <a:pt x="20" y="6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4" y="21"/>
                    <a:pt x="64" y="22"/>
                  </a:cubicBezTo>
                  <a:lnTo>
                    <a:pt x="6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8" name="Freeform 180">
              <a:extLst>
                <a:ext uri="{FF2B5EF4-FFF2-40B4-BE49-F238E27FC236}">
                  <a16:creationId xmlns:a16="http://schemas.microsoft.com/office/drawing/2014/main" id="{BC276BEA-AEE8-46E0-BB9F-149C08FC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5159376"/>
              <a:ext cx="76200" cy="1428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9" name="Freeform 181">
              <a:extLst>
                <a:ext uri="{FF2B5EF4-FFF2-40B4-BE49-F238E27FC236}">
                  <a16:creationId xmlns:a16="http://schemas.microsoft.com/office/drawing/2014/main" id="{E0A9D8DE-B406-43ED-AB3A-7C46818BD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189538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0" name="Freeform 182">
              <a:extLst>
                <a:ext uri="{FF2B5EF4-FFF2-40B4-BE49-F238E27FC236}">
                  <a16:creationId xmlns:a16="http://schemas.microsoft.com/office/drawing/2014/main" id="{8653201F-DE51-4E4B-B691-F067631D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19701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1" name="Freeform 183">
              <a:extLst>
                <a:ext uri="{FF2B5EF4-FFF2-40B4-BE49-F238E27FC236}">
                  <a16:creationId xmlns:a16="http://schemas.microsoft.com/office/drawing/2014/main" id="{F7CC6FAA-0131-407E-90F4-CAF6BFB6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49863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6EDBE91A-0FC4-43B8-935B-3C59798E08BE}"/>
              </a:ext>
            </a:extLst>
          </p:cNvPr>
          <p:cNvSpPr/>
          <p:nvPr/>
        </p:nvSpPr>
        <p:spPr>
          <a:xfrm flipV="1">
            <a:off x="10257008" y="-4"/>
            <a:ext cx="1934991" cy="1524003"/>
          </a:xfrm>
          <a:prstGeom prst="triangle">
            <a:avLst>
              <a:gd name="adj" fmla="val 10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61E240ED-8FF9-4CC3-AD14-960791D7C453}"/>
              </a:ext>
            </a:extLst>
          </p:cNvPr>
          <p:cNvSpPr/>
          <p:nvPr/>
        </p:nvSpPr>
        <p:spPr>
          <a:xfrm flipH="1">
            <a:off x="-7850" y="5866296"/>
            <a:ext cx="1455650" cy="1018208"/>
          </a:xfrm>
          <a:prstGeom prst="triangle">
            <a:avLst>
              <a:gd name="adj" fmla="val 10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6E4577A-B884-4516-88AD-239590BA562D}"/>
              </a:ext>
            </a:extLst>
          </p:cNvPr>
          <p:cNvSpPr/>
          <p:nvPr/>
        </p:nvSpPr>
        <p:spPr>
          <a:xfrm>
            <a:off x="0" y="4034971"/>
            <a:ext cx="12192000" cy="2841136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8B6559FC-B472-40A2-BF9E-E59709233DAF}"/>
              </a:ext>
            </a:extLst>
          </p:cNvPr>
          <p:cNvSpPr/>
          <p:nvPr/>
        </p:nvSpPr>
        <p:spPr>
          <a:xfrm flipH="1">
            <a:off x="-7850" y="5877142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0327AEAF-2CFF-48A8-995A-26933A7E56E8}"/>
              </a:ext>
            </a:extLst>
          </p:cNvPr>
          <p:cNvSpPr/>
          <p:nvPr/>
        </p:nvSpPr>
        <p:spPr>
          <a:xfrm flipV="1">
            <a:off x="10736350" y="4049883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6800D-70FE-4287-B38D-F01B93E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Our Team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A371EE-ED21-4BBE-8DDC-802A37D5B2B5}"/>
              </a:ext>
            </a:extLst>
          </p:cNvPr>
          <p:cNvSpPr/>
          <p:nvPr/>
        </p:nvSpPr>
        <p:spPr>
          <a:xfrm>
            <a:off x="546099" y="2240455"/>
            <a:ext cx="11099801" cy="39569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AA69CB-FDE7-4F70-9F2C-CDEACA293F8A}"/>
              </a:ext>
            </a:extLst>
          </p:cNvPr>
          <p:cNvGrpSpPr/>
          <p:nvPr/>
        </p:nvGrpSpPr>
        <p:grpSpPr>
          <a:xfrm>
            <a:off x="4237567" y="2225522"/>
            <a:ext cx="3691467" cy="3473942"/>
            <a:chOff x="4237567" y="-762000"/>
            <a:chExt cx="3691467" cy="83439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0B320C-E46A-4F74-939D-9742BD69F211}"/>
                </a:ext>
              </a:extLst>
            </p:cNvPr>
            <p:cNvCxnSpPr/>
            <p:nvPr/>
          </p:nvCxnSpPr>
          <p:spPr>
            <a:xfrm>
              <a:off x="4237567" y="-762000"/>
              <a:ext cx="0" cy="83439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EC2D0AB-017E-455E-B22B-89C56279DB1F}"/>
                </a:ext>
              </a:extLst>
            </p:cNvPr>
            <p:cNvCxnSpPr/>
            <p:nvPr/>
          </p:nvCxnSpPr>
          <p:spPr>
            <a:xfrm>
              <a:off x="7929034" y="-762000"/>
              <a:ext cx="0" cy="83439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A76CC-35A0-4146-945A-E4CD2C031C3E}"/>
              </a:ext>
            </a:extLst>
          </p:cNvPr>
          <p:cNvGrpSpPr/>
          <p:nvPr/>
        </p:nvGrpSpPr>
        <p:grpSpPr>
          <a:xfrm>
            <a:off x="9018922" y="1462944"/>
            <a:ext cx="1623579" cy="1626972"/>
            <a:chOff x="17196782" y="2941060"/>
            <a:chExt cx="1623579" cy="16269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AB8EC7-DFCD-49B7-A7C1-6869E7B5503A}"/>
                </a:ext>
              </a:extLst>
            </p:cNvPr>
            <p:cNvSpPr/>
            <p:nvPr/>
          </p:nvSpPr>
          <p:spPr>
            <a:xfrm>
              <a:off x="17196782" y="2941060"/>
              <a:ext cx="1623579" cy="1623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51B098-27F8-4E89-9F97-9ED48E818E6F}"/>
                </a:ext>
              </a:extLst>
            </p:cNvPr>
            <p:cNvSpPr/>
            <p:nvPr/>
          </p:nvSpPr>
          <p:spPr>
            <a:xfrm>
              <a:off x="17389165" y="3142940"/>
              <a:ext cx="1219819" cy="1219819"/>
            </a:xfrm>
            <a:prstGeom prst="ellipse">
              <a:avLst/>
            </a:prstGeom>
            <a:solidFill>
              <a:srgbClr val="54E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51C666-459A-4DB1-9BF1-656F528A2EFD}"/>
                </a:ext>
              </a:extLst>
            </p:cNvPr>
            <p:cNvGrpSpPr/>
            <p:nvPr/>
          </p:nvGrpSpPr>
          <p:grpSpPr>
            <a:xfrm>
              <a:off x="17391462" y="3228975"/>
              <a:ext cx="1159050" cy="1339057"/>
              <a:chOff x="17391462" y="3228975"/>
              <a:chExt cx="1159050" cy="1339057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BA9E62A0-63A7-4931-A333-E14591FD9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2538" y="3355975"/>
                <a:ext cx="474662" cy="814388"/>
              </a:xfrm>
              <a:custGeom>
                <a:avLst/>
                <a:gdLst>
                  <a:gd name="T0" fmla="*/ 13 w 126"/>
                  <a:gd name="T1" fmla="*/ 216 h 216"/>
                  <a:gd name="T2" fmla="*/ 93 w 126"/>
                  <a:gd name="T3" fmla="*/ 209 h 216"/>
                  <a:gd name="T4" fmla="*/ 92 w 126"/>
                  <a:gd name="T5" fmla="*/ 164 h 216"/>
                  <a:gd name="T6" fmla="*/ 126 w 126"/>
                  <a:gd name="T7" fmla="*/ 126 h 216"/>
                  <a:gd name="T8" fmla="*/ 121 w 126"/>
                  <a:gd name="T9" fmla="*/ 16 h 216"/>
                  <a:gd name="T10" fmla="*/ 5 w 126"/>
                  <a:gd name="T11" fmla="*/ 31 h 216"/>
                  <a:gd name="T12" fmla="*/ 0 w 126"/>
                  <a:gd name="T13" fmla="*/ 35 h 216"/>
                  <a:gd name="T14" fmla="*/ 13 w 126"/>
                  <a:gd name="T15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216">
                    <a:moveTo>
                      <a:pt x="13" y="216"/>
                    </a:moveTo>
                    <a:cubicBezTo>
                      <a:pt x="93" y="209"/>
                      <a:pt x="93" y="209"/>
                      <a:pt x="93" y="209"/>
                    </a:cubicBezTo>
                    <a:cubicBezTo>
                      <a:pt x="93" y="200"/>
                      <a:pt x="92" y="164"/>
                      <a:pt x="92" y="164"/>
                    </a:cubicBezTo>
                    <a:cubicBezTo>
                      <a:pt x="92" y="164"/>
                      <a:pt x="126" y="159"/>
                      <a:pt x="126" y="126"/>
                    </a:cubicBezTo>
                    <a:cubicBezTo>
                      <a:pt x="126" y="92"/>
                      <a:pt x="121" y="16"/>
                      <a:pt x="121" y="16"/>
                    </a:cubicBezTo>
                    <a:cubicBezTo>
                      <a:pt x="82" y="0"/>
                      <a:pt x="38" y="5"/>
                      <a:pt x="5" y="3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3" y="216"/>
                      <a:pt x="13" y="216"/>
                      <a:pt x="13" y="216"/>
                    </a:cubicBezTo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1FCED849-3AEE-4FDC-900C-EE5EF69F7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688" y="3925888"/>
                <a:ext cx="165100" cy="90488"/>
              </a:xfrm>
              <a:custGeom>
                <a:avLst/>
                <a:gdLst>
                  <a:gd name="T0" fmla="*/ 43 w 44"/>
                  <a:gd name="T1" fmla="*/ 12 h 24"/>
                  <a:gd name="T2" fmla="*/ 0 w 44"/>
                  <a:gd name="T3" fmla="*/ 0 h 24"/>
                  <a:gd name="T4" fmla="*/ 44 w 44"/>
                  <a:gd name="T5" fmla="*/ 21 h 24"/>
                  <a:gd name="T6" fmla="*/ 43 w 44"/>
                  <a:gd name="T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24">
                    <a:moveTo>
                      <a:pt x="43" y="12"/>
                    </a:moveTo>
                    <a:cubicBezTo>
                      <a:pt x="43" y="12"/>
                      <a:pt x="22" y="14"/>
                      <a:pt x="0" y="0"/>
                    </a:cubicBezTo>
                    <a:cubicBezTo>
                      <a:pt x="0" y="0"/>
                      <a:pt x="10" y="24"/>
                      <a:pt x="44" y="21"/>
                    </a:cubicBez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D75623FF-6F98-45F6-B525-6DA56E618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1101" y="3590925"/>
                <a:ext cx="90487" cy="173038"/>
              </a:xfrm>
              <a:custGeom>
                <a:avLst/>
                <a:gdLst>
                  <a:gd name="T0" fmla="*/ 23 w 24"/>
                  <a:gd name="T1" fmla="*/ 7 h 46"/>
                  <a:gd name="T2" fmla="*/ 1 w 24"/>
                  <a:gd name="T3" fmla="*/ 23 h 46"/>
                  <a:gd name="T4" fmla="*/ 24 w 24"/>
                  <a:gd name="T5" fmla="*/ 40 h 46"/>
                  <a:gd name="T6" fmla="*/ 23 w 24"/>
                  <a:gd name="T7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46">
                    <a:moveTo>
                      <a:pt x="23" y="7"/>
                    </a:moveTo>
                    <a:cubicBezTo>
                      <a:pt x="22" y="7"/>
                      <a:pt x="0" y="0"/>
                      <a:pt x="1" y="23"/>
                    </a:cubicBezTo>
                    <a:cubicBezTo>
                      <a:pt x="2" y="46"/>
                      <a:pt x="24" y="40"/>
                      <a:pt x="24" y="40"/>
                    </a:cubicBezTo>
                    <a:cubicBezTo>
                      <a:pt x="24" y="39"/>
                      <a:pt x="23" y="7"/>
                      <a:pt x="23" y="7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00FD372-6B5D-494B-9549-52E185845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01" y="3640138"/>
                <a:ext cx="38100" cy="74613"/>
              </a:xfrm>
              <a:custGeom>
                <a:avLst/>
                <a:gdLst>
                  <a:gd name="T0" fmla="*/ 10 w 10"/>
                  <a:gd name="T1" fmla="*/ 18 h 20"/>
                  <a:gd name="T2" fmla="*/ 9 w 10"/>
                  <a:gd name="T3" fmla="*/ 19 h 20"/>
                  <a:gd name="T4" fmla="*/ 6 w 10"/>
                  <a:gd name="T5" fmla="*/ 19 h 20"/>
                  <a:gd name="T6" fmla="*/ 1 w 10"/>
                  <a:gd name="T7" fmla="*/ 10 h 20"/>
                  <a:gd name="T8" fmla="*/ 2 w 10"/>
                  <a:gd name="T9" fmla="*/ 5 h 20"/>
                  <a:gd name="T10" fmla="*/ 5 w 10"/>
                  <a:gd name="T11" fmla="*/ 1 h 20"/>
                  <a:gd name="T12" fmla="*/ 7 w 10"/>
                  <a:gd name="T13" fmla="*/ 2 h 20"/>
                  <a:gd name="T14" fmla="*/ 8 w 10"/>
                  <a:gd name="T15" fmla="*/ 4 h 20"/>
                  <a:gd name="T16" fmla="*/ 8 w 10"/>
                  <a:gd name="T17" fmla="*/ 2 h 20"/>
                  <a:gd name="T18" fmla="*/ 7 w 10"/>
                  <a:gd name="T19" fmla="*/ 1 h 20"/>
                  <a:gd name="T20" fmla="*/ 5 w 10"/>
                  <a:gd name="T21" fmla="*/ 0 h 20"/>
                  <a:gd name="T22" fmla="*/ 1 w 10"/>
                  <a:gd name="T23" fmla="*/ 4 h 20"/>
                  <a:gd name="T24" fmla="*/ 0 w 10"/>
                  <a:gd name="T25" fmla="*/ 10 h 20"/>
                  <a:gd name="T26" fmla="*/ 6 w 10"/>
                  <a:gd name="T27" fmla="*/ 20 h 20"/>
                  <a:gd name="T28" fmla="*/ 9 w 10"/>
                  <a:gd name="T29" fmla="*/ 19 h 20"/>
                  <a:gd name="T30" fmla="*/ 10 w 10"/>
                  <a:gd name="T3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20">
                    <a:moveTo>
                      <a:pt x="10" y="18"/>
                    </a:moveTo>
                    <a:cubicBezTo>
                      <a:pt x="10" y="18"/>
                      <a:pt x="10" y="18"/>
                      <a:pt x="9" y="19"/>
                    </a:cubicBezTo>
                    <a:cubicBezTo>
                      <a:pt x="8" y="19"/>
                      <a:pt x="7" y="19"/>
                      <a:pt x="6" y="19"/>
                    </a:cubicBezTo>
                    <a:cubicBezTo>
                      <a:pt x="4" y="18"/>
                      <a:pt x="1" y="14"/>
                      <a:pt x="1" y="10"/>
                    </a:cubicBezTo>
                    <a:cubicBezTo>
                      <a:pt x="1" y="8"/>
                      <a:pt x="1" y="6"/>
                      <a:pt x="2" y="5"/>
                    </a:cubicBezTo>
                    <a:cubicBezTo>
                      <a:pt x="3" y="3"/>
                      <a:pt x="4" y="2"/>
                      <a:pt x="5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0" y="6"/>
                      <a:pt x="0" y="8"/>
                      <a:pt x="0" y="10"/>
                    </a:cubicBezTo>
                    <a:cubicBezTo>
                      <a:pt x="0" y="15"/>
                      <a:pt x="2" y="19"/>
                      <a:pt x="6" y="20"/>
                    </a:cubicBezTo>
                    <a:cubicBezTo>
                      <a:pt x="7" y="20"/>
                      <a:pt x="9" y="20"/>
                      <a:pt x="9" y="19"/>
                    </a:cubicBezTo>
                    <a:cubicBezTo>
                      <a:pt x="10" y="19"/>
                      <a:pt x="10" y="18"/>
                      <a:pt x="10" y="18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1AFC3F82-4539-401B-9FE0-48225097E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54651" y="3597275"/>
                <a:ext cx="33337" cy="34925"/>
              </a:xfrm>
              <a:custGeom>
                <a:avLst/>
                <a:gdLst>
                  <a:gd name="T0" fmla="*/ 9 w 9"/>
                  <a:gd name="T1" fmla="*/ 4 h 9"/>
                  <a:gd name="T2" fmla="*/ 5 w 9"/>
                  <a:gd name="T3" fmla="*/ 9 h 9"/>
                  <a:gd name="T4" fmla="*/ 0 w 9"/>
                  <a:gd name="T5" fmla="*/ 5 h 9"/>
                  <a:gd name="T6" fmla="*/ 4 w 9"/>
                  <a:gd name="T7" fmla="*/ 0 h 9"/>
                  <a:gd name="T8" fmla="*/ 9 w 9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9" y="7"/>
                      <a:pt x="7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0B6AECA6-5D54-4567-B706-EE4276B77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9726" y="3575050"/>
                <a:ext cx="76200" cy="22225"/>
              </a:xfrm>
              <a:custGeom>
                <a:avLst/>
                <a:gdLst>
                  <a:gd name="T0" fmla="*/ 19 w 20"/>
                  <a:gd name="T1" fmla="*/ 5 h 6"/>
                  <a:gd name="T2" fmla="*/ 10 w 20"/>
                  <a:gd name="T3" fmla="*/ 3 h 6"/>
                  <a:gd name="T4" fmla="*/ 1 w 20"/>
                  <a:gd name="T5" fmla="*/ 5 h 6"/>
                  <a:gd name="T6" fmla="*/ 3 w 20"/>
                  <a:gd name="T7" fmla="*/ 2 h 6"/>
                  <a:gd name="T8" fmla="*/ 10 w 20"/>
                  <a:gd name="T9" fmla="*/ 0 h 6"/>
                  <a:gd name="T10" fmla="*/ 18 w 20"/>
                  <a:gd name="T11" fmla="*/ 2 h 6"/>
                  <a:gd name="T12" fmla="*/ 19 w 20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6">
                    <a:moveTo>
                      <a:pt x="19" y="5"/>
                    </a:moveTo>
                    <a:cubicBezTo>
                      <a:pt x="19" y="6"/>
                      <a:pt x="15" y="3"/>
                      <a:pt x="10" y="3"/>
                    </a:cubicBezTo>
                    <a:cubicBezTo>
                      <a:pt x="5" y="3"/>
                      <a:pt x="1" y="5"/>
                      <a:pt x="1" y="5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4"/>
                      <a:pt x="20" y="5"/>
                      <a:pt x="19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4C47EC66-F910-4C08-8A21-C5E3652B1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5738" y="3602038"/>
                <a:ext cx="33337" cy="33338"/>
              </a:xfrm>
              <a:custGeom>
                <a:avLst/>
                <a:gdLst>
                  <a:gd name="T0" fmla="*/ 9 w 9"/>
                  <a:gd name="T1" fmla="*/ 4 h 9"/>
                  <a:gd name="T2" fmla="*/ 5 w 9"/>
                  <a:gd name="T3" fmla="*/ 9 h 9"/>
                  <a:gd name="T4" fmla="*/ 0 w 9"/>
                  <a:gd name="T5" fmla="*/ 5 h 9"/>
                  <a:gd name="T6" fmla="*/ 5 w 9"/>
                  <a:gd name="T7" fmla="*/ 0 h 9"/>
                  <a:gd name="T8" fmla="*/ 9 w 9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9" y="7"/>
                      <a:pt x="7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4B057B14-8035-4370-BBF0-3C2CA31D6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0813" y="3579813"/>
                <a:ext cx="76200" cy="17463"/>
              </a:xfrm>
              <a:custGeom>
                <a:avLst/>
                <a:gdLst>
                  <a:gd name="T0" fmla="*/ 19 w 20"/>
                  <a:gd name="T1" fmla="*/ 5 h 5"/>
                  <a:gd name="T2" fmla="*/ 10 w 20"/>
                  <a:gd name="T3" fmla="*/ 3 h 5"/>
                  <a:gd name="T4" fmla="*/ 1 w 20"/>
                  <a:gd name="T5" fmla="*/ 5 h 5"/>
                  <a:gd name="T6" fmla="*/ 3 w 20"/>
                  <a:gd name="T7" fmla="*/ 2 h 5"/>
                  <a:gd name="T8" fmla="*/ 10 w 20"/>
                  <a:gd name="T9" fmla="*/ 0 h 5"/>
                  <a:gd name="T10" fmla="*/ 17 w 20"/>
                  <a:gd name="T11" fmla="*/ 2 h 5"/>
                  <a:gd name="T12" fmla="*/ 19 w 20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5">
                    <a:moveTo>
                      <a:pt x="19" y="5"/>
                    </a:moveTo>
                    <a:cubicBezTo>
                      <a:pt x="19" y="5"/>
                      <a:pt x="15" y="3"/>
                      <a:pt x="10" y="3"/>
                    </a:cubicBezTo>
                    <a:cubicBezTo>
                      <a:pt x="5" y="3"/>
                      <a:pt x="1" y="5"/>
                      <a:pt x="1" y="5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6" y="1"/>
                      <a:pt x="17" y="2"/>
                    </a:cubicBezTo>
                    <a:cubicBezTo>
                      <a:pt x="19" y="3"/>
                      <a:pt x="20" y="5"/>
                      <a:pt x="19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D90DA86E-E96A-4065-85D5-11B7E3907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4163" y="3579813"/>
                <a:ext cx="60325" cy="161925"/>
              </a:xfrm>
              <a:custGeom>
                <a:avLst/>
                <a:gdLst>
                  <a:gd name="T0" fmla="*/ 3 w 16"/>
                  <a:gd name="T1" fmla="*/ 43 h 43"/>
                  <a:gd name="T2" fmla="*/ 11 w 16"/>
                  <a:gd name="T3" fmla="*/ 41 h 43"/>
                  <a:gd name="T4" fmla="*/ 14 w 16"/>
                  <a:gd name="T5" fmla="*/ 40 h 43"/>
                  <a:gd name="T6" fmla="*/ 13 w 16"/>
                  <a:gd name="T7" fmla="*/ 36 h 43"/>
                  <a:gd name="T8" fmla="*/ 9 w 16"/>
                  <a:gd name="T9" fmla="*/ 26 h 43"/>
                  <a:gd name="T10" fmla="*/ 0 w 16"/>
                  <a:gd name="T11" fmla="*/ 0 h 43"/>
                  <a:gd name="T12" fmla="*/ 11 w 16"/>
                  <a:gd name="T13" fmla="*/ 25 h 43"/>
                  <a:gd name="T14" fmla="*/ 15 w 16"/>
                  <a:gd name="T15" fmla="*/ 35 h 43"/>
                  <a:gd name="T16" fmla="*/ 16 w 16"/>
                  <a:gd name="T17" fmla="*/ 40 h 43"/>
                  <a:gd name="T18" fmla="*/ 13 w 16"/>
                  <a:gd name="T19" fmla="*/ 42 h 43"/>
                  <a:gd name="T20" fmla="*/ 11 w 16"/>
                  <a:gd name="T21" fmla="*/ 43 h 43"/>
                  <a:gd name="T22" fmla="*/ 3 w 16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43">
                    <a:moveTo>
                      <a:pt x="3" y="43"/>
                    </a:moveTo>
                    <a:cubicBezTo>
                      <a:pt x="3" y="42"/>
                      <a:pt x="6" y="42"/>
                      <a:pt x="11" y="41"/>
                    </a:cubicBezTo>
                    <a:cubicBezTo>
                      <a:pt x="12" y="41"/>
                      <a:pt x="14" y="41"/>
                      <a:pt x="14" y="40"/>
                    </a:cubicBezTo>
                    <a:cubicBezTo>
                      <a:pt x="14" y="39"/>
                      <a:pt x="14" y="38"/>
                      <a:pt x="13" y="36"/>
                    </a:cubicBezTo>
                    <a:cubicBezTo>
                      <a:pt x="12" y="33"/>
                      <a:pt x="10" y="30"/>
                      <a:pt x="9" y="26"/>
                    </a:cubicBezTo>
                    <a:cubicBezTo>
                      <a:pt x="4" y="12"/>
                      <a:pt x="0" y="0"/>
                      <a:pt x="0" y="0"/>
                    </a:cubicBezTo>
                    <a:cubicBezTo>
                      <a:pt x="1" y="0"/>
                      <a:pt x="6" y="11"/>
                      <a:pt x="11" y="25"/>
                    </a:cubicBezTo>
                    <a:cubicBezTo>
                      <a:pt x="12" y="29"/>
                      <a:pt x="14" y="32"/>
                      <a:pt x="15" y="35"/>
                    </a:cubicBezTo>
                    <a:cubicBezTo>
                      <a:pt x="15" y="37"/>
                      <a:pt x="16" y="39"/>
                      <a:pt x="16" y="40"/>
                    </a:cubicBezTo>
                    <a:cubicBezTo>
                      <a:pt x="15" y="41"/>
                      <a:pt x="14" y="42"/>
                      <a:pt x="13" y="42"/>
                    </a:cubicBezTo>
                    <a:cubicBezTo>
                      <a:pt x="13" y="43"/>
                      <a:pt x="12" y="43"/>
                      <a:pt x="11" y="43"/>
                    </a:cubicBezTo>
                    <a:cubicBezTo>
                      <a:pt x="6" y="43"/>
                      <a:pt x="3" y="43"/>
                      <a:pt x="3" y="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11EDDD53-A3AD-4F50-88F0-31139CC13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4951" y="3752850"/>
                <a:ext cx="63500" cy="55563"/>
              </a:xfrm>
              <a:custGeom>
                <a:avLst/>
                <a:gdLst>
                  <a:gd name="T0" fmla="*/ 1 w 17"/>
                  <a:gd name="T1" fmla="*/ 0 h 15"/>
                  <a:gd name="T2" fmla="*/ 6 w 17"/>
                  <a:gd name="T3" fmla="*/ 10 h 15"/>
                  <a:gd name="T4" fmla="*/ 17 w 17"/>
                  <a:gd name="T5" fmla="*/ 14 h 15"/>
                  <a:gd name="T6" fmla="*/ 13 w 17"/>
                  <a:gd name="T7" fmla="*/ 15 h 15"/>
                  <a:gd name="T8" fmla="*/ 4 w 17"/>
                  <a:gd name="T9" fmla="*/ 12 h 15"/>
                  <a:gd name="T10" fmla="*/ 0 w 17"/>
                  <a:gd name="T11" fmla="*/ 4 h 15"/>
                  <a:gd name="T12" fmla="*/ 1 w 1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5">
                    <a:moveTo>
                      <a:pt x="1" y="0"/>
                    </a:moveTo>
                    <a:cubicBezTo>
                      <a:pt x="2" y="0"/>
                      <a:pt x="2" y="6"/>
                      <a:pt x="6" y="10"/>
                    </a:cubicBezTo>
                    <a:cubicBezTo>
                      <a:pt x="11" y="14"/>
                      <a:pt x="17" y="13"/>
                      <a:pt x="17" y="14"/>
                    </a:cubicBezTo>
                    <a:cubicBezTo>
                      <a:pt x="17" y="14"/>
                      <a:pt x="16" y="15"/>
                      <a:pt x="13" y="15"/>
                    </a:cubicBezTo>
                    <a:cubicBezTo>
                      <a:pt x="11" y="15"/>
                      <a:pt x="7" y="14"/>
                      <a:pt x="4" y="12"/>
                    </a:cubicBezTo>
                    <a:cubicBezTo>
                      <a:pt x="1" y="9"/>
                      <a:pt x="0" y="6"/>
                      <a:pt x="0" y="4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B16A309A-7C3B-4E6F-ABC9-A66E0E811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9701" y="3506788"/>
                <a:ext cx="90487" cy="30163"/>
              </a:xfrm>
              <a:custGeom>
                <a:avLst/>
                <a:gdLst>
                  <a:gd name="T0" fmla="*/ 24 w 24"/>
                  <a:gd name="T1" fmla="*/ 4 h 8"/>
                  <a:gd name="T2" fmla="*/ 12 w 24"/>
                  <a:gd name="T3" fmla="*/ 5 h 8"/>
                  <a:gd name="T4" fmla="*/ 0 w 24"/>
                  <a:gd name="T5" fmla="*/ 6 h 8"/>
                  <a:gd name="T6" fmla="*/ 3 w 24"/>
                  <a:gd name="T7" fmla="*/ 3 h 8"/>
                  <a:gd name="T8" fmla="*/ 11 w 24"/>
                  <a:gd name="T9" fmla="*/ 0 h 8"/>
                  <a:gd name="T10" fmla="*/ 20 w 24"/>
                  <a:gd name="T11" fmla="*/ 1 h 8"/>
                  <a:gd name="T12" fmla="*/ 24 w 2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4" y="4"/>
                    </a:moveTo>
                    <a:cubicBezTo>
                      <a:pt x="23" y="5"/>
                      <a:pt x="18" y="5"/>
                      <a:pt x="12" y="5"/>
                    </a:cubicBezTo>
                    <a:cubicBezTo>
                      <a:pt x="6" y="6"/>
                      <a:pt x="1" y="8"/>
                      <a:pt x="0" y="6"/>
                    </a:cubicBezTo>
                    <a:cubicBezTo>
                      <a:pt x="0" y="6"/>
                      <a:pt x="1" y="5"/>
                      <a:pt x="3" y="3"/>
                    </a:cubicBezTo>
                    <a:cubicBezTo>
                      <a:pt x="5" y="2"/>
                      <a:pt x="8" y="1"/>
                      <a:pt x="11" y="0"/>
                    </a:cubicBezTo>
                    <a:cubicBezTo>
                      <a:pt x="15" y="0"/>
                      <a:pt x="18" y="0"/>
                      <a:pt x="20" y="1"/>
                    </a:cubicBezTo>
                    <a:cubicBezTo>
                      <a:pt x="23" y="2"/>
                      <a:pt x="24" y="3"/>
                      <a:pt x="24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78A64AB7-DC7E-44C3-87D5-A294187F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9726" y="3519488"/>
                <a:ext cx="68262" cy="22225"/>
              </a:xfrm>
              <a:custGeom>
                <a:avLst/>
                <a:gdLst>
                  <a:gd name="T0" fmla="*/ 17 w 18"/>
                  <a:gd name="T1" fmla="*/ 5 h 6"/>
                  <a:gd name="T2" fmla="*/ 9 w 18"/>
                  <a:gd name="T3" fmla="*/ 5 h 6"/>
                  <a:gd name="T4" fmla="*/ 0 w 18"/>
                  <a:gd name="T5" fmla="*/ 5 h 6"/>
                  <a:gd name="T6" fmla="*/ 2 w 18"/>
                  <a:gd name="T7" fmla="*/ 2 h 6"/>
                  <a:gd name="T8" fmla="*/ 9 w 18"/>
                  <a:gd name="T9" fmla="*/ 0 h 6"/>
                  <a:gd name="T10" fmla="*/ 16 w 18"/>
                  <a:gd name="T11" fmla="*/ 2 h 6"/>
                  <a:gd name="T12" fmla="*/ 17 w 18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">
                    <a:moveTo>
                      <a:pt x="17" y="5"/>
                    </a:moveTo>
                    <a:cubicBezTo>
                      <a:pt x="17" y="6"/>
                      <a:pt x="13" y="5"/>
                      <a:pt x="9" y="5"/>
                    </a:cubicBezTo>
                    <a:cubicBezTo>
                      <a:pt x="5" y="5"/>
                      <a:pt x="1" y="6"/>
                      <a:pt x="0" y="5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7" y="3"/>
                      <a:pt x="18" y="5"/>
                      <a:pt x="17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4CEDDF92-7AAA-4C0F-8244-E8813274B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3326" y="3228975"/>
                <a:ext cx="565150" cy="428625"/>
              </a:xfrm>
              <a:custGeom>
                <a:avLst/>
                <a:gdLst>
                  <a:gd name="T0" fmla="*/ 150 w 150"/>
                  <a:gd name="T1" fmla="*/ 29 h 114"/>
                  <a:gd name="T2" fmla="*/ 145 w 150"/>
                  <a:gd name="T3" fmla="*/ 18 h 114"/>
                  <a:gd name="T4" fmla="*/ 134 w 150"/>
                  <a:gd name="T5" fmla="*/ 19 h 114"/>
                  <a:gd name="T6" fmla="*/ 125 w 150"/>
                  <a:gd name="T7" fmla="*/ 7 h 114"/>
                  <a:gd name="T8" fmla="*/ 110 w 150"/>
                  <a:gd name="T9" fmla="*/ 12 h 114"/>
                  <a:gd name="T10" fmla="*/ 95 w 150"/>
                  <a:gd name="T11" fmla="*/ 10 h 114"/>
                  <a:gd name="T12" fmla="*/ 80 w 150"/>
                  <a:gd name="T13" fmla="*/ 4 h 114"/>
                  <a:gd name="T14" fmla="*/ 48 w 150"/>
                  <a:gd name="T15" fmla="*/ 5 h 114"/>
                  <a:gd name="T16" fmla="*/ 26 w 150"/>
                  <a:gd name="T17" fmla="*/ 29 h 114"/>
                  <a:gd name="T18" fmla="*/ 6 w 150"/>
                  <a:gd name="T19" fmla="*/ 36 h 114"/>
                  <a:gd name="T20" fmla="*/ 1 w 150"/>
                  <a:gd name="T21" fmla="*/ 58 h 114"/>
                  <a:gd name="T22" fmla="*/ 5 w 150"/>
                  <a:gd name="T23" fmla="*/ 73 h 114"/>
                  <a:gd name="T24" fmla="*/ 5 w 150"/>
                  <a:gd name="T25" fmla="*/ 74 h 114"/>
                  <a:gd name="T26" fmla="*/ 15 w 150"/>
                  <a:gd name="T27" fmla="*/ 114 h 114"/>
                  <a:gd name="T28" fmla="*/ 25 w 150"/>
                  <a:gd name="T29" fmla="*/ 89 h 114"/>
                  <a:gd name="T30" fmla="*/ 40 w 150"/>
                  <a:gd name="T31" fmla="*/ 53 h 114"/>
                  <a:gd name="T32" fmla="*/ 88 w 150"/>
                  <a:gd name="T33" fmla="*/ 59 h 114"/>
                  <a:gd name="T34" fmla="*/ 129 w 150"/>
                  <a:gd name="T35" fmla="*/ 63 h 114"/>
                  <a:gd name="T36" fmla="*/ 130 w 150"/>
                  <a:gd name="T37" fmla="*/ 63 h 114"/>
                  <a:gd name="T38" fmla="*/ 130 w 150"/>
                  <a:gd name="T39" fmla="*/ 63 h 114"/>
                  <a:gd name="T40" fmla="*/ 130 w 150"/>
                  <a:gd name="T41" fmla="*/ 63 h 114"/>
                  <a:gd name="T42" fmla="*/ 139 w 150"/>
                  <a:gd name="T43" fmla="*/ 59 h 114"/>
                  <a:gd name="T44" fmla="*/ 147 w 150"/>
                  <a:gd name="T45" fmla="*/ 51 h 114"/>
                  <a:gd name="T46" fmla="*/ 145 w 150"/>
                  <a:gd name="T47" fmla="*/ 40 h 114"/>
                  <a:gd name="T48" fmla="*/ 150 w 150"/>
                  <a:gd name="T49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0" h="114">
                    <a:moveTo>
                      <a:pt x="150" y="29"/>
                    </a:moveTo>
                    <a:cubicBezTo>
                      <a:pt x="150" y="25"/>
                      <a:pt x="149" y="21"/>
                      <a:pt x="145" y="18"/>
                    </a:cubicBezTo>
                    <a:cubicBezTo>
                      <a:pt x="142" y="16"/>
                      <a:pt x="137" y="16"/>
                      <a:pt x="134" y="19"/>
                    </a:cubicBezTo>
                    <a:cubicBezTo>
                      <a:pt x="136" y="14"/>
                      <a:pt x="131" y="7"/>
                      <a:pt x="125" y="7"/>
                    </a:cubicBezTo>
                    <a:cubicBezTo>
                      <a:pt x="120" y="7"/>
                      <a:pt x="115" y="11"/>
                      <a:pt x="110" y="12"/>
                    </a:cubicBezTo>
                    <a:cubicBezTo>
                      <a:pt x="105" y="13"/>
                      <a:pt x="99" y="12"/>
                      <a:pt x="95" y="10"/>
                    </a:cubicBezTo>
                    <a:cubicBezTo>
                      <a:pt x="90" y="8"/>
                      <a:pt x="85" y="6"/>
                      <a:pt x="80" y="4"/>
                    </a:cubicBezTo>
                    <a:cubicBezTo>
                      <a:pt x="70" y="0"/>
                      <a:pt x="58" y="0"/>
                      <a:pt x="48" y="5"/>
                    </a:cubicBezTo>
                    <a:cubicBezTo>
                      <a:pt x="38" y="10"/>
                      <a:pt x="30" y="18"/>
                      <a:pt x="26" y="29"/>
                    </a:cubicBezTo>
                    <a:cubicBezTo>
                      <a:pt x="19" y="26"/>
                      <a:pt x="10" y="30"/>
                      <a:pt x="6" y="36"/>
                    </a:cubicBezTo>
                    <a:cubicBezTo>
                      <a:pt x="1" y="42"/>
                      <a:pt x="0" y="50"/>
                      <a:pt x="1" y="58"/>
                    </a:cubicBezTo>
                    <a:cubicBezTo>
                      <a:pt x="2" y="63"/>
                      <a:pt x="3" y="68"/>
                      <a:pt x="5" y="73"/>
                    </a:cubicBezTo>
                    <a:cubicBezTo>
                      <a:pt x="5" y="73"/>
                      <a:pt x="5" y="74"/>
                      <a:pt x="5" y="74"/>
                    </a:cubicBezTo>
                    <a:cubicBezTo>
                      <a:pt x="5" y="92"/>
                      <a:pt x="7" y="114"/>
                      <a:pt x="15" y="114"/>
                    </a:cubicBezTo>
                    <a:cubicBezTo>
                      <a:pt x="29" y="114"/>
                      <a:pt x="25" y="89"/>
                      <a:pt x="25" y="89"/>
                    </a:cubicBezTo>
                    <a:cubicBezTo>
                      <a:pt x="42" y="82"/>
                      <a:pt x="36" y="57"/>
                      <a:pt x="40" y="53"/>
                    </a:cubicBezTo>
                    <a:cubicBezTo>
                      <a:pt x="44" y="50"/>
                      <a:pt x="53" y="41"/>
                      <a:pt x="88" y="59"/>
                    </a:cubicBezTo>
                    <a:cubicBezTo>
                      <a:pt x="101" y="66"/>
                      <a:pt x="119" y="65"/>
                      <a:pt x="129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4" y="62"/>
                      <a:pt x="137" y="61"/>
                      <a:pt x="139" y="59"/>
                    </a:cubicBezTo>
                    <a:cubicBezTo>
                      <a:pt x="143" y="57"/>
                      <a:pt x="145" y="54"/>
                      <a:pt x="147" y="51"/>
                    </a:cubicBezTo>
                    <a:cubicBezTo>
                      <a:pt x="148" y="47"/>
                      <a:pt x="148" y="43"/>
                      <a:pt x="145" y="40"/>
                    </a:cubicBezTo>
                    <a:cubicBezTo>
                      <a:pt x="147" y="37"/>
                      <a:pt x="149" y="33"/>
                      <a:pt x="150" y="2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1">
                <a:extLst>
                  <a:ext uri="{FF2B5EF4-FFF2-40B4-BE49-F238E27FC236}">
                    <a16:creationId xmlns:a16="http://schemas.microsoft.com/office/drawing/2014/main" id="{B8D6E692-5801-4CE3-BC45-81FB54144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5713" y="4098925"/>
                <a:ext cx="173037" cy="84138"/>
              </a:xfrm>
              <a:custGeom>
                <a:avLst/>
                <a:gdLst>
                  <a:gd name="T0" fmla="*/ 46 w 46"/>
                  <a:gd name="T1" fmla="*/ 2 h 22"/>
                  <a:gd name="T2" fmla="*/ 45 w 46"/>
                  <a:gd name="T3" fmla="*/ 2 h 22"/>
                  <a:gd name="T4" fmla="*/ 38 w 46"/>
                  <a:gd name="T5" fmla="*/ 3 h 22"/>
                  <a:gd name="T6" fmla="*/ 32 w 46"/>
                  <a:gd name="T7" fmla="*/ 9 h 22"/>
                  <a:gd name="T8" fmla="*/ 30 w 46"/>
                  <a:gd name="T9" fmla="*/ 14 h 22"/>
                  <a:gd name="T10" fmla="*/ 30 w 46"/>
                  <a:gd name="T11" fmla="*/ 17 h 22"/>
                  <a:gd name="T12" fmla="*/ 28 w 46"/>
                  <a:gd name="T13" fmla="*/ 21 h 22"/>
                  <a:gd name="T14" fmla="*/ 26 w 46"/>
                  <a:gd name="T15" fmla="*/ 22 h 22"/>
                  <a:gd name="T16" fmla="*/ 24 w 46"/>
                  <a:gd name="T17" fmla="*/ 21 h 22"/>
                  <a:gd name="T18" fmla="*/ 21 w 46"/>
                  <a:gd name="T19" fmla="*/ 20 h 22"/>
                  <a:gd name="T20" fmla="*/ 16 w 46"/>
                  <a:gd name="T21" fmla="*/ 17 h 22"/>
                  <a:gd name="T22" fmla="*/ 8 w 46"/>
                  <a:gd name="T23" fmla="*/ 13 h 22"/>
                  <a:gd name="T24" fmla="*/ 0 w 46"/>
                  <a:gd name="T25" fmla="*/ 9 h 22"/>
                  <a:gd name="T26" fmla="*/ 8 w 46"/>
                  <a:gd name="T27" fmla="*/ 12 h 22"/>
                  <a:gd name="T28" fmla="*/ 17 w 46"/>
                  <a:gd name="T29" fmla="*/ 15 h 22"/>
                  <a:gd name="T30" fmla="*/ 22 w 46"/>
                  <a:gd name="T31" fmla="*/ 18 h 22"/>
                  <a:gd name="T32" fmla="*/ 25 w 46"/>
                  <a:gd name="T33" fmla="*/ 19 h 22"/>
                  <a:gd name="T34" fmla="*/ 26 w 46"/>
                  <a:gd name="T35" fmla="*/ 19 h 22"/>
                  <a:gd name="T36" fmla="*/ 28 w 46"/>
                  <a:gd name="T37" fmla="*/ 14 h 22"/>
                  <a:gd name="T38" fmla="*/ 30 w 46"/>
                  <a:gd name="T39" fmla="*/ 8 h 22"/>
                  <a:gd name="T40" fmla="*/ 37 w 46"/>
                  <a:gd name="T41" fmla="*/ 1 h 22"/>
                  <a:gd name="T42" fmla="*/ 44 w 46"/>
                  <a:gd name="T43" fmla="*/ 0 h 22"/>
                  <a:gd name="T44" fmla="*/ 46 w 46"/>
                  <a:gd name="T4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22">
                    <a:moveTo>
                      <a:pt x="46" y="2"/>
                    </a:moveTo>
                    <a:cubicBezTo>
                      <a:pt x="46" y="2"/>
                      <a:pt x="45" y="2"/>
                      <a:pt x="45" y="2"/>
                    </a:cubicBezTo>
                    <a:cubicBezTo>
                      <a:pt x="43" y="1"/>
                      <a:pt x="41" y="1"/>
                      <a:pt x="38" y="3"/>
                    </a:cubicBezTo>
                    <a:cubicBezTo>
                      <a:pt x="36" y="4"/>
                      <a:pt x="34" y="6"/>
                      <a:pt x="32" y="9"/>
                    </a:cubicBezTo>
                    <a:cubicBezTo>
                      <a:pt x="31" y="11"/>
                      <a:pt x="31" y="13"/>
                      <a:pt x="30" y="14"/>
                    </a:cubicBezTo>
                    <a:cubicBezTo>
                      <a:pt x="30" y="15"/>
                      <a:pt x="30" y="16"/>
                      <a:pt x="30" y="17"/>
                    </a:cubicBezTo>
                    <a:cubicBezTo>
                      <a:pt x="29" y="18"/>
                      <a:pt x="29" y="19"/>
                      <a:pt x="28" y="21"/>
                    </a:cubicBezTo>
                    <a:cubicBezTo>
                      <a:pt x="28" y="21"/>
                      <a:pt x="27" y="22"/>
                      <a:pt x="26" y="22"/>
                    </a:cubicBezTo>
                    <a:cubicBezTo>
                      <a:pt x="25" y="22"/>
                      <a:pt x="25" y="21"/>
                      <a:pt x="24" y="21"/>
                    </a:cubicBezTo>
                    <a:cubicBezTo>
                      <a:pt x="23" y="21"/>
                      <a:pt x="22" y="20"/>
                      <a:pt x="21" y="20"/>
                    </a:cubicBezTo>
                    <a:cubicBezTo>
                      <a:pt x="20" y="19"/>
                      <a:pt x="18" y="18"/>
                      <a:pt x="16" y="17"/>
                    </a:cubicBezTo>
                    <a:cubicBezTo>
                      <a:pt x="13" y="16"/>
                      <a:pt x="10" y="15"/>
                      <a:pt x="8" y="13"/>
                    </a:cubicBezTo>
                    <a:cubicBezTo>
                      <a:pt x="3" y="11"/>
                      <a:pt x="0" y="9"/>
                      <a:pt x="0" y="9"/>
                    </a:cubicBezTo>
                    <a:cubicBezTo>
                      <a:pt x="0" y="8"/>
                      <a:pt x="4" y="9"/>
                      <a:pt x="8" y="12"/>
                    </a:cubicBezTo>
                    <a:cubicBezTo>
                      <a:pt x="11" y="13"/>
                      <a:pt x="14" y="14"/>
                      <a:pt x="17" y="15"/>
                    </a:cubicBezTo>
                    <a:cubicBezTo>
                      <a:pt x="19" y="16"/>
                      <a:pt x="21" y="17"/>
                      <a:pt x="22" y="18"/>
                    </a:cubicBezTo>
                    <a:cubicBezTo>
                      <a:pt x="23" y="18"/>
                      <a:pt x="24" y="19"/>
                      <a:pt x="25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8" y="16"/>
                      <a:pt x="28" y="14"/>
                    </a:cubicBezTo>
                    <a:cubicBezTo>
                      <a:pt x="29" y="12"/>
                      <a:pt x="29" y="10"/>
                      <a:pt x="30" y="8"/>
                    </a:cubicBezTo>
                    <a:cubicBezTo>
                      <a:pt x="32" y="5"/>
                      <a:pt x="34" y="2"/>
                      <a:pt x="37" y="1"/>
                    </a:cubicBezTo>
                    <a:cubicBezTo>
                      <a:pt x="40" y="0"/>
                      <a:pt x="42" y="0"/>
                      <a:pt x="44" y="0"/>
                    </a:cubicBezTo>
                    <a:cubicBezTo>
                      <a:pt x="45" y="1"/>
                      <a:pt x="46" y="2"/>
                      <a:pt x="46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2">
                <a:extLst>
                  <a:ext uri="{FF2B5EF4-FFF2-40B4-BE49-F238E27FC236}">
                    <a16:creationId xmlns:a16="http://schemas.microsoft.com/office/drawing/2014/main" id="{9753E6E2-ABDE-4315-A212-C983FAE5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9076" y="4092575"/>
                <a:ext cx="131762" cy="93663"/>
              </a:xfrm>
              <a:custGeom>
                <a:avLst/>
                <a:gdLst>
                  <a:gd name="T0" fmla="*/ 34 w 35"/>
                  <a:gd name="T1" fmla="*/ 8 h 25"/>
                  <a:gd name="T2" fmla="*/ 16 w 35"/>
                  <a:gd name="T3" fmla="*/ 24 h 25"/>
                  <a:gd name="T4" fmla="*/ 14 w 35"/>
                  <a:gd name="T5" fmla="*/ 25 h 25"/>
                  <a:gd name="T6" fmla="*/ 14 w 35"/>
                  <a:gd name="T7" fmla="*/ 23 h 25"/>
                  <a:gd name="T8" fmla="*/ 13 w 35"/>
                  <a:gd name="T9" fmla="*/ 21 h 25"/>
                  <a:gd name="T10" fmla="*/ 6 w 35"/>
                  <a:gd name="T11" fmla="*/ 4 h 25"/>
                  <a:gd name="T12" fmla="*/ 0 w 35"/>
                  <a:gd name="T13" fmla="*/ 0 h 25"/>
                  <a:gd name="T14" fmla="*/ 7 w 35"/>
                  <a:gd name="T15" fmla="*/ 3 h 25"/>
                  <a:gd name="T16" fmla="*/ 13 w 35"/>
                  <a:gd name="T17" fmla="*/ 10 h 25"/>
                  <a:gd name="T18" fmla="*/ 16 w 35"/>
                  <a:gd name="T19" fmla="*/ 20 h 25"/>
                  <a:gd name="T20" fmla="*/ 16 w 35"/>
                  <a:gd name="T21" fmla="*/ 23 h 25"/>
                  <a:gd name="T22" fmla="*/ 14 w 35"/>
                  <a:gd name="T23" fmla="*/ 22 h 25"/>
                  <a:gd name="T24" fmla="*/ 34 w 35"/>
                  <a:gd name="T25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25">
                    <a:moveTo>
                      <a:pt x="34" y="8"/>
                    </a:moveTo>
                    <a:cubicBezTo>
                      <a:pt x="35" y="9"/>
                      <a:pt x="26" y="16"/>
                      <a:pt x="16" y="24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3" y="22"/>
                      <a:pt x="13" y="21"/>
                    </a:cubicBezTo>
                    <a:cubicBezTo>
                      <a:pt x="12" y="14"/>
                      <a:pt x="10" y="7"/>
                      <a:pt x="6" y="4"/>
                    </a:cubicBezTo>
                    <a:cubicBezTo>
                      <a:pt x="3" y="1"/>
                      <a:pt x="0" y="1"/>
                      <a:pt x="0" y="0"/>
                    </a:cubicBezTo>
                    <a:cubicBezTo>
                      <a:pt x="0" y="0"/>
                      <a:pt x="3" y="0"/>
                      <a:pt x="7" y="3"/>
                    </a:cubicBezTo>
                    <a:cubicBezTo>
                      <a:pt x="9" y="5"/>
                      <a:pt x="11" y="7"/>
                      <a:pt x="13" y="10"/>
                    </a:cubicBezTo>
                    <a:cubicBezTo>
                      <a:pt x="14" y="13"/>
                      <a:pt x="15" y="17"/>
                      <a:pt x="16" y="20"/>
                    </a:cubicBezTo>
                    <a:cubicBezTo>
                      <a:pt x="16" y="21"/>
                      <a:pt x="16" y="22"/>
                      <a:pt x="16" y="23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5" y="14"/>
                      <a:pt x="34" y="8"/>
                      <a:pt x="34" y="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3CD1332-546F-46DE-8BCE-CAF30131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462" y="4013200"/>
                <a:ext cx="1159050" cy="554832"/>
              </a:xfrm>
              <a:custGeom>
                <a:avLst/>
                <a:gdLst>
                  <a:gd name="connsiteX0" fmla="*/ 735594 w 1159050"/>
                  <a:gd name="connsiteY0" fmla="*/ 0 h 554832"/>
                  <a:gd name="connsiteX1" fmla="*/ 735594 w 1159050"/>
                  <a:gd name="connsiteY1" fmla="*/ 116865 h 554832"/>
                  <a:gd name="connsiteX2" fmla="*/ 973006 w 1159050"/>
                  <a:gd name="connsiteY2" fmla="*/ 180952 h 554832"/>
                  <a:gd name="connsiteX3" fmla="*/ 985312 w 1159050"/>
                  <a:gd name="connsiteY3" fmla="*/ 185899 h 554832"/>
                  <a:gd name="connsiteX4" fmla="*/ 995154 w 1159050"/>
                  <a:gd name="connsiteY4" fmla="*/ 191772 h 554832"/>
                  <a:gd name="connsiteX5" fmla="*/ 995650 w 1159050"/>
                  <a:gd name="connsiteY5" fmla="*/ 189744 h 554832"/>
                  <a:gd name="connsiteX6" fmla="*/ 996240 w 1159050"/>
                  <a:gd name="connsiteY6" fmla="*/ 187325 h 554832"/>
                  <a:gd name="connsiteX7" fmla="*/ 1147692 w 1159050"/>
                  <a:gd name="connsiteY7" fmla="*/ 316340 h 554832"/>
                  <a:gd name="connsiteX8" fmla="*/ 1159050 w 1159050"/>
                  <a:gd name="connsiteY8" fmla="*/ 335699 h 554832"/>
                  <a:gd name="connsiteX9" fmla="*/ 1061492 w 1159050"/>
                  <a:gd name="connsiteY9" fmla="*/ 416191 h 554832"/>
                  <a:gd name="connsiteX10" fmla="*/ 607614 w 1159050"/>
                  <a:gd name="connsiteY10" fmla="*/ 554832 h 554832"/>
                  <a:gd name="connsiteX11" fmla="*/ 33590 w 1159050"/>
                  <a:gd name="connsiteY11" fmla="*/ 317064 h 554832"/>
                  <a:gd name="connsiteX12" fmla="*/ 0 w 1159050"/>
                  <a:gd name="connsiteY12" fmla="*/ 276352 h 554832"/>
                  <a:gd name="connsiteX13" fmla="*/ 744 w 1159050"/>
                  <a:gd name="connsiteY13" fmla="*/ 275198 h 554832"/>
                  <a:gd name="connsiteX14" fmla="*/ 208010 w 1159050"/>
                  <a:gd name="connsiteY14" fmla="*/ 154563 h 554832"/>
                  <a:gd name="connsiteX15" fmla="*/ 377590 w 1159050"/>
                  <a:gd name="connsiteY15" fmla="*/ 120634 h 554832"/>
                  <a:gd name="connsiteX16" fmla="*/ 373822 w 1159050"/>
                  <a:gd name="connsiteY16" fmla="*/ 15079 h 554832"/>
                  <a:gd name="connsiteX17" fmla="*/ 577318 w 1159050"/>
                  <a:gd name="connsiteY17" fmla="*/ 135714 h 554832"/>
                  <a:gd name="connsiteX18" fmla="*/ 735594 w 1159050"/>
                  <a:gd name="connsiteY18" fmla="*/ 0 h 5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9050" h="554832">
                    <a:moveTo>
                      <a:pt x="735594" y="0"/>
                    </a:moveTo>
                    <a:cubicBezTo>
                      <a:pt x="735594" y="0"/>
                      <a:pt x="735594" y="0"/>
                      <a:pt x="735594" y="116865"/>
                    </a:cubicBezTo>
                    <a:cubicBezTo>
                      <a:pt x="795888" y="120634"/>
                      <a:pt x="961700" y="173412"/>
                      <a:pt x="973006" y="180952"/>
                    </a:cubicBezTo>
                    <a:cubicBezTo>
                      <a:pt x="973006" y="180952"/>
                      <a:pt x="977716" y="182365"/>
                      <a:pt x="985312" y="185899"/>
                    </a:cubicBezTo>
                    <a:lnTo>
                      <a:pt x="995154" y="191772"/>
                    </a:lnTo>
                    <a:lnTo>
                      <a:pt x="995650" y="189744"/>
                    </a:lnTo>
                    <a:cubicBezTo>
                      <a:pt x="996240" y="187325"/>
                      <a:pt x="996240" y="187325"/>
                      <a:pt x="996240" y="187325"/>
                    </a:cubicBezTo>
                    <a:cubicBezTo>
                      <a:pt x="996240" y="187325"/>
                      <a:pt x="1079140" y="217057"/>
                      <a:pt x="1147692" y="316340"/>
                    </a:cubicBezTo>
                    <a:lnTo>
                      <a:pt x="1159050" y="335699"/>
                    </a:lnTo>
                    <a:lnTo>
                      <a:pt x="1061492" y="416191"/>
                    </a:lnTo>
                    <a:cubicBezTo>
                      <a:pt x="931930" y="503722"/>
                      <a:pt x="775740" y="554832"/>
                      <a:pt x="607614" y="554832"/>
                    </a:cubicBezTo>
                    <a:cubicBezTo>
                      <a:pt x="383444" y="554832"/>
                      <a:pt x="180496" y="463970"/>
                      <a:pt x="33590" y="317064"/>
                    </a:cubicBezTo>
                    <a:lnTo>
                      <a:pt x="0" y="276352"/>
                    </a:lnTo>
                    <a:lnTo>
                      <a:pt x="744" y="275198"/>
                    </a:lnTo>
                    <a:cubicBezTo>
                      <a:pt x="68576" y="207341"/>
                      <a:pt x="117566" y="184721"/>
                      <a:pt x="208010" y="154563"/>
                    </a:cubicBezTo>
                    <a:cubicBezTo>
                      <a:pt x="245694" y="139484"/>
                      <a:pt x="324832" y="124404"/>
                      <a:pt x="377590" y="120634"/>
                    </a:cubicBezTo>
                    <a:cubicBezTo>
                      <a:pt x="377590" y="120634"/>
                      <a:pt x="377590" y="120634"/>
                      <a:pt x="373822" y="15079"/>
                    </a:cubicBezTo>
                    <a:cubicBezTo>
                      <a:pt x="373822" y="15079"/>
                      <a:pt x="535864" y="30159"/>
                      <a:pt x="577318" y="135714"/>
                    </a:cubicBezTo>
                    <a:cubicBezTo>
                      <a:pt x="577318" y="135714"/>
                      <a:pt x="630076" y="11309"/>
                      <a:pt x="735594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 85">
                <a:extLst>
                  <a:ext uri="{FF2B5EF4-FFF2-40B4-BE49-F238E27FC236}">
                    <a16:creationId xmlns:a16="http://schemas.microsoft.com/office/drawing/2014/main" id="{7BF424E2-7472-43CC-A21D-1821C208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8888" y="4103688"/>
                <a:ext cx="188912" cy="127000"/>
              </a:xfrm>
              <a:custGeom>
                <a:avLst/>
                <a:gdLst>
                  <a:gd name="T0" fmla="*/ 42 w 50"/>
                  <a:gd name="T1" fmla="*/ 0 h 34"/>
                  <a:gd name="T2" fmla="*/ 37 w 50"/>
                  <a:gd name="T3" fmla="*/ 2 h 34"/>
                  <a:gd name="T4" fmla="*/ 31 w 50"/>
                  <a:gd name="T5" fmla="*/ 8 h 34"/>
                  <a:gd name="T6" fmla="*/ 29 w 50"/>
                  <a:gd name="T7" fmla="*/ 13 h 34"/>
                  <a:gd name="T8" fmla="*/ 29 w 50"/>
                  <a:gd name="T9" fmla="*/ 16 h 34"/>
                  <a:gd name="T10" fmla="*/ 27 w 50"/>
                  <a:gd name="T11" fmla="*/ 20 h 34"/>
                  <a:gd name="T12" fmla="*/ 25 w 50"/>
                  <a:gd name="T13" fmla="*/ 21 h 34"/>
                  <a:gd name="T14" fmla="*/ 25 w 50"/>
                  <a:gd name="T15" fmla="*/ 21 h 34"/>
                  <a:gd name="T16" fmla="*/ 23 w 50"/>
                  <a:gd name="T17" fmla="*/ 20 h 34"/>
                  <a:gd name="T18" fmla="*/ 20 w 50"/>
                  <a:gd name="T19" fmla="*/ 19 h 34"/>
                  <a:gd name="T20" fmla="*/ 15 w 50"/>
                  <a:gd name="T21" fmla="*/ 16 h 34"/>
                  <a:gd name="T22" fmla="*/ 7 w 50"/>
                  <a:gd name="T23" fmla="*/ 12 h 34"/>
                  <a:gd name="T24" fmla="*/ 0 w 50"/>
                  <a:gd name="T25" fmla="*/ 8 h 34"/>
                  <a:gd name="T26" fmla="*/ 31 w 50"/>
                  <a:gd name="T27" fmla="*/ 34 h 34"/>
                  <a:gd name="T28" fmla="*/ 32 w 50"/>
                  <a:gd name="T29" fmla="*/ 33 h 34"/>
                  <a:gd name="T30" fmla="*/ 47 w 50"/>
                  <a:gd name="T31" fmla="*/ 5 h 34"/>
                  <a:gd name="T32" fmla="*/ 50 w 50"/>
                  <a:gd name="T33" fmla="*/ 6 h 34"/>
                  <a:gd name="T34" fmla="*/ 43 w 50"/>
                  <a:gd name="T35" fmla="*/ 0 h 34"/>
                  <a:gd name="T36" fmla="*/ 42 w 50"/>
                  <a:gd name="T37" fmla="*/ 0 h 34"/>
                  <a:gd name="T38" fmla="*/ 42 w 50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4">
                    <a:moveTo>
                      <a:pt x="42" y="0"/>
                    </a:moveTo>
                    <a:cubicBezTo>
                      <a:pt x="41" y="0"/>
                      <a:pt x="39" y="1"/>
                      <a:pt x="37" y="2"/>
                    </a:cubicBezTo>
                    <a:cubicBezTo>
                      <a:pt x="35" y="3"/>
                      <a:pt x="33" y="5"/>
                      <a:pt x="31" y="8"/>
                    </a:cubicBezTo>
                    <a:cubicBezTo>
                      <a:pt x="30" y="10"/>
                      <a:pt x="30" y="12"/>
                      <a:pt x="29" y="13"/>
                    </a:cubicBezTo>
                    <a:cubicBezTo>
                      <a:pt x="29" y="14"/>
                      <a:pt x="29" y="15"/>
                      <a:pt x="29" y="16"/>
                    </a:cubicBezTo>
                    <a:cubicBezTo>
                      <a:pt x="28" y="17"/>
                      <a:pt x="28" y="18"/>
                      <a:pt x="27" y="20"/>
                    </a:cubicBezTo>
                    <a:cubicBezTo>
                      <a:pt x="27" y="20"/>
                      <a:pt x="26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3" y="20"/>
                      <a:pt x="23" y="20"/>
                    </a:cubicBezTo>
                    <a:cubicBezTo>
                      <a:pt x="22" y="20"/>
                      <a:pt x="21" y="19"/>
                      <a:pt x="20" y="19"/>
                    </a:cubicBezTo>
                    <a:cubicBezTo>
                      <a:pt x="19" y="18"/>
                      <a:pt x="17" y="17"/>
                      <a:pt x="15" y="16"/>
                    </a:cubicBezTo>
                    <a:cubicBezTo>
                      <a:pt x="12" y="15"/>
                      <a:pt x="9" y="14"/>
                      <a:pt x="7" y="12"/>
                    </a:cubicBezTo>
                    <a:cubicBezTo>
                      <a:pt x="3" y="10"/>
                      <a:pt x="1" y="9"/>
                      <a:pt x="0" y="8"/>
                    </a:cubicBezTo>
                    <a:cubicBezTo>
                      <a:pt x="3" y="12"/>
                      <a:pt x="25" y="34"/>
                      <a:pt x="31" y="34"/>
                    </a:cubicBezTo>
                    <a:cubicBezTo>
                      <a:pt x="32" y="34"/>
                      <a:pt x="32" y="33"/>
                      <a:pt x="32" y="33"/>
                    </a:cubicBezTo>
                    <a:cubicBezTo>
                      <a:pt x="36" y="29"/>
                      <a:pt x="38" y="5"/>
                      <a:pt x="47" y="5"/>
                    </a:cubicBezTo>
                    <a:cubicBezTo>
                      <a:pt x="48" y="5"/>
                      <a:pt x="49" y="5"/>
                      <a:pt x="50" y="6"/>
                    </a:cubicBezTo>
                    <a:cubicBezTo>
                      <a:pt x="50" y="6"/>
                      <a:pt x="47" y="1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D61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6">
                <a:extLst>
                  <a:ext uri="{FF2B5EF4-FFF2-40B4-BE49-F238E27FC236}">
                    <a16:creationId xmlns:a16="http://schemas.microsoft.com/office/drawing/2014/main" id="{762C3D0A-1213-487C-B431-9CD5A0A64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5713" y="4103688"/>
                <a:ext cx="161925" cy="79375"/>
              </a:xfrm>
              <a:custGeom>
                <a:avLst/>
                <a:gdLst>
                  <a:gd name="T0" fmla="*/ 41 w 43"/>
                  <a:gd name="T1" fmla="*/ 0 h 21"/>
                  <a:gd name="T2" fmla="*/ 28 w 43"/>
                  <a:gd name="T3" fmla="*/ 16 h 21"/>
                  <a:gd name="T4" fmla="*/ 26 w 43"/>
                  <a:gd name="T5" fmla="*/ 20 h 21"/>
                  <a:gd name="T6" fmla="*/ 24 w 43"/>
                  <a:gd name="T7" fmla="*/ 19 h 21"/>
                  <a:gd name="T8" fmla="*/ 0 w 43"/>
                  <a:gd name="T9" fmla="*/ 8 h 21"/>
                  <a:gd name="T10" fmla="*/ 0 w 43"/>
                  <a:gd name="T11" fmla="*/ 8 h 21"/>
                  <a:gd name="T12" fmla="*/ 1 w 43"/>
                  <a:gd name="T13" fmla="*/ 8 h 21"/>
                  <a:gd name="T14" fmla="*/ 8 w 43"/>
                  <a:gd name="T15" fmla="*/ 12 h 21"/>
                  <a:gd name="T16" fmla="*/ 16 w 43"/>
                  <a:gd name="T17" fmla="*/ 16 h 21"/>
                  <a:gd name="T18" fmla="*/ 21 w 43"/>
                  <a:gd name="T19" fmla="*/ 19 h 21"/>
                  <a:gd name="T20" fmla="*/ 24 w 43"/>
                  <a:gd name="T21" fmla="*/ 20 h 21"/>
                  <a:gd name="T22" fmla="*/ 26 w 43"/>
                  <a:gd name="T23" fmla="*/ 21 h 21"/>
                  <a:gd name="T24" fmla="*/ 26 w 43"/>
                  <a:gd name="T25" fmla="*/ 21 h 21"/>
                  <a:gd name="T26" fmla="*/ 28 w 43"/>
                  <a:gd name="T27" fmla="*/ 20 h 21"/>
                  <a:gd name="T28" fmla="*/ 30 w 43"/>
                  <a:gd name="T29" fmla="*/ 16 h 21"/>
                  <a:gd name="T30" fmla="*/ 30 w 43"/>
                  <a:gd name="T31" fmla="*/ 13 h 21"/>
                  <a:gd name="T32" fmla="*/ 32 w 43"/>
                  <a:gd name="T33" fmla="*/ 8 h 21"/>
                  <a:gd name="T34" fmla="*/ 38 w 43"/>
                  <a:gd name="T35" fmla="*/ 2 h 21"/>
                  <a:gd name="T36" fmla="*/ 43 w 43"/>
                  <a:gd name="T37" fmla="*/ 0 h 21"/>
                  <a:gd name="T38" fmla="*/ 43 w 43"/>
                  <a:gd name="T39" fmla="*/ 0 h 21"/>
                  <a:gd name="T40" fmla="*/ 41 w 43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21">
                    <a:moveTo>
                      <a:pt x="41" y="0"/>
                    </a:moveTo>
                    <a:cubicBezTo>
                      <a:pt x="37" y="0"/>
                      <a:pt x="31" y="2"/>
                      <a:pt x="28" y="16"/>
                    </a:cubicBezTo>
                    <a:cubicBezTo>
                      <a:pt x="28" y="16"/>
                      <a:pt x="28" y="20"/>
                      <a:pt x="26" y="20"/>
                    </a:cubicBezTo>
                    <a:cubicBezTo>
                      <a:pt x="25" y="20"/>
                      <a:pt x="25" y="19"/>
                      <a:pt x="24" y="19"/>
                    </a:cubicBezTo>
                    <a:cubicBezTo>
                      <a:pt x="21" y="1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2" y="9"/>
                      <a:pt x="4" y="10"/>
                      <a:pt x="8" y="12"/>
                    </a:cubicBezTo>
                    <a:cubicBezTo>
                      <a:pt x="10" y="14"/>
                      <a:pt x="13" y="15"/>
                      <a:pt x="16" y="16"/>
                    </a:cubicBezTo>
                    <a:cubicBezTo>
                      <a:pt x="18" y="17"/>
                      <a:pt x="20" y="18"/>
                      <a:pt x="21" y="19"/>
                    </a:cubicBezTo>
                    <a:cubicBezTo>
                      <a:pt x="22" y="19"/>
                      <a:pt x="23" y="20"/>
                      <a:pt x="24" y="20"/>
                    </a:cubicBezTo>
                    <a:cubicBezTo>
                      <a:pt x="24" y="20"/>
                      <a:pt x="25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8" y="20"/>
                      <a:pt x="28" y="20"/>
                    </a:cubicBezTo>
                    <a:cubicBezTo>
                      <a:pt x="29" y="18"/>
                      <a:pt x="29" y="17"/>
                      <a:pt x="30" y="16"/>
                    </a:cubicBezTo>
                    <a:cubicBezTo>
                      <a:pt x="30" y="15"/>
                      <a:pt x="30" y="14"/>
                      <a:pt x="30" y="13"/>
                    </a:cubicBezTo>
                    <a:cubicBezTo>
                      <a:pt x="31" y="12"/>
                      <a:pt x="31" y="10"/>
                      <a:pt x="32" y="8"/>
                    </a:cubicBezTo>
                    <a:cubicBezTo>
                      <a:pt x="34" y="5"/>
                      <a:pt x="36" y="3"/>
                      <a:pt x="38" y="2"/>
                    </a:cubicBezTo>
                    <a:cubicBezTo>
                      <a:pt x="40" y="1"/>
                      <a:pt x="42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2" y="0"/>
                      <a:pt x="41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7">
                <a:extLst>
                  <a:ext uri="{FF2B5EF4-FFF2-40B4-BE49-F238E27FC236}">
                    <a16:creationId xmlns:a16="http://schemas.microsoft.com/office/drawing/2014/main" id="{D92A77DC-A601-4476-8550-02542C598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4788" y="4092575"/>
                <a:ext cx="14287" cy="25400"/>
              </a:xfrm>
              <a:custGeom>
                <a:avLst/>
                <a:gdLst>
                  <a:gd name="T0" fmla="*/ 4 w 4"/>
                  <a:gd name="T1" fmla="*/ 0 h 7"/>
                  <a:gd name="T2" fmla="*/ 0 w 4"/>
                  <a:gd name="T3" fmla="*/ 7 h 7"/>
                  <a:gd name="T4" fmla="*/ 4 w 4"/>
                  <a:gd name="T5" fmla="*/ 1 h 7"/>
                  <a:gd name="T6" fmla="*/ 4 w 4"/>
                  <a:gd name="T7" fmla="*/ 0 h 7"/>
                  <a:gd name="T8" fmla="*/ 4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" y="5"/>
                      <a:pt x="3" y="3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05F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8">
                <a:extLst>
                  <a:ext uri="{FF2B5EF4-FFF2-40B4-BE49-F238E27FC236}">
                    <a16:creationId xmlns:a16="http://schemas.microsoft.com/office/drawing/2014/main" id="{13060FCF-AD99-49B7-BBB1-FCCC12167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4788" y="4095750"/>
                <a:ext cx="134937" cy="134938"/>
              </a:xfrm>
              <a:custGeom>
                <a:avLst/>
                <a:gdLst>
                  <a:gd name="T0" fmla="*/ 4 w 36"/>
                  <a:gd name="T1" fmla="*/ 0 h 36"/>
                  <a:gd name="T2" fmla="*/ 0 w 36"/>
                  <a:gd name="T3" fmla="*/ 6 h 36"/>
                  <a:gd name="T4" fmla="*/ 0 w 36"/>
                  <a:gd name="T5" fmla="*/ 6 h 36"/>
                  <a:gd name="T6" fmla="*/ 0 w 36"/>
                  <a:gd name="T7" fmla="*/ 6 h 36"/>
                  <a:gd name="T8" fmla="*/ 8 w 36"/>
                  <a:gd name="T9" fmla="*/ 12 h 36"/>
                  <a:gd name="T10" fmla="*/ 10 w 36"/>
                  <a:gd name="T11" fmla="*/ 36 h 36"/>
                  <a:gd name="T12" fmla="*/ 36 w 36"/>
                  <a:gd name="T13" fmla="*/ 10 h 36"/>
                  <a:gd name="T14" fmla="*/ 20 w 36"/>
                  <a:gd name="T15" fmla="*/ 23 h 36"/>
                  <a:gd name="T16" fmla="*/ 18 w 36"/>
                  <a:gd name="T17" fmla="*/ 24 h 36"/>
                  <a:gd name="T18" fmla="*/ 18 w 36"/>
                  <a:gd name="T19" fmla="*/ 22 h 36"/>
                  <a:gd name="T20" fmla="*/ 17 w 36"/>
                  <a:gd name="T21" fmla="*/ 20 h 36"/>
                  <a:gd name="T22" fmla="*/ 10 w 36"/>
                  <a:gd name="T23" fmla="*/ 3 h 36"/>
                  <a:gd name="T24" fmla="*/ 4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4" y="0"/>
                    </a:moveTo>
                    <a:cubicBezTo>
                      <a:pt x="3" y="2"/>
                      <a:pt x="2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7" y="6"/>
                      <a:pt x="8" y="12"/>
                    </a:cubicBezTo>
                    <a:cubicBezTo>
                      <a:pt x="9" y="18"/>
                      <a:pt x="10" y="36"/>
                      <a:pt x="10" y="36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2" y="13"/>
                      <a:pt x="27" y="18"/>
                      <a:pt x="20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7" y="20"/>
                    </a:cubicBezTo>
                    <a:cubicBezTo>
                      <a:pt x="16" y="13"/>
                      <a:pt x="14" y="6"/>
                      <a:pt x="10" y="3"/>
                    </a:cubicBezTo>
                    <a:cubicBezTo>
                      <a:pt x="8" y="1"/>
                      <a:pt x="5" y="0"/>
                      <a:pt x="4" y="0"/>
                    </a:cubicBezTo>
                  </a:path>
                </a:pathLst>
              </a:custGeom>
              <a:solidFill>
                <a:srgbClr val="D61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9">
                <a:extLst>
                  <a:ext uri="{FF2B5EF4-FFF2-40B4-BE49-F238E27FC236}">
                    <a16:creationId xmlns:a16="http://schemas.microsoft.com/office/drawing/2014/main" id="{C9B7597D-7571-4A9E-9A1E-E28909EB1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9076" y="4092575"/>
                <a:ext cx="120650" cy="93663"/>
              </a:xfrm>
              <a:custGeom>
                <a:avLst/>
                <a:gdLst>
                  <a:gd name="T0" fmla="*/ 0 w 32"/>
                  <a:gd name="T1" fmla="*/ 0 h 25"/>
                  <a:gd name="T2" fmla="*/ 0 w 32"/>
                  <a:gd name="T3" fmla="*/ 0 h 25"/>
                  <a:gd name="T4" fmla="*/ 0 w 32"/>
                  <a:gd name="T5" fmla="*/ 0 h 25"/>
                  <a:gd name="T6" fmla="*/ 0 w 32"/>
                  <a:gd name="T7" fmla="*/ 1 h 25"/>
                  <a:gd name="T8" fmla="*/ 6 w 32"/>
                  <a:gd name="T9" fmla="*/ 4 h 25"/>
                  <a:gd name="T10" fmla="*/ 13 w 32"/>
                  <a:gd name="T11" fmla="*/ 21 h 25"/>
                  <a:gd name="T12" fmla="*/ 14 w 32"/>
                  <a:gd name="T13" fmla="*/ 23 h 25"/>
                  <a:gd name="T14" fmla="*/ 14 w 32"/>
                  <a:gd name="T15" fmla="*/ 25 h 25"/>
                  <a:gd name="T16" fmla="*/ 16 w 32"/>
                  <a:gd name="T17" fmla="*/ 24 h 25"/>
                  <a:gd name="T18" fmla="*/ 32 w 32"/>
                  <a:gd name="T19" fmla="*/ 11 h 25"/>
                  <a:gd name="T20" fmla="*/ 32 w 32"/>
                  <a:gd name="T21" fmla="*/ 11 h 25"/>
                  <a:gd name="T22" fmla="*/ 15 w 32"/>
                  <a:gd name="T23" fmla="*/ 23 h 25"/>
                  <a:gd name="T24" fmla="*/ 0 w 32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4" y="2"/>
                      <a:pt x="6" y="4"/>
                    </a:cubicBezTo>
                    <a:cubicBezTo>
                      <a:pt x="10" y="7"/>
                      <a:pt x="12" y="14"/>
                      <a:pt x="13" y="21"/>
                    </a:cubicBezTo>
                    <a:cubicBezTo>
                      <a:pt x="13" y="22"/>
                      <a:pt x="14" y="22"/>
                      <a:pt x="14" y="23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3" y="19"/>
                      <a:pt x="28" y="14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2" y="3"/>
                      <a:pt x="0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B007ACF-CBBC-4CD5-9B1D-FCCB57352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1682" y="4385282"/>
                <a:ext cx="954368" cy="118734"/>
              </a:xfrm>
              <a:custGeom>
                <a:avLst/>
                <a:gdLst>
                  <a:gd name="connsiteX0" fmla="*/ 15956 w 954368"/>
                  <a:gd name="connsiteY0" fmla="*/ 0 h 118734"/>
                  <a:gd name="connsiteX1" fmla="*/ 219520 w 954368"/>
                  <a:gd name="connsiteY1" fmla="*/ 49166 h 118734"/>
                  <a:gd name="connsiteX2" fmla="*/ 464552 w 954368"/>
                  <a:gd name="connsiteY2" fmla="*/ 109678 h 118734"/>
                  <a:gd name="connsiteX3" fmla="*/ 713354 w 954368"/>
                  <a:gd name="connsiteY3" fmla="*/ 79422 h 118734"/>
                  <a:gd name="connsiteX4" fmla="*/ 920690 w 954368"/>
                  <a:gd name="connsiteY4" fmla="*/ 45384 h 118734"/>
                  <a:gd name="connsiteX5" fmla="*/ 954368 w 954368"/>
                  <a:gd name="connsiteY5" fmla="*/ 47584 h 118734"/>
                  <a:gd name="connsiteX6" fmla="*/ 943482 w 954368"/>
                  <a:gd name="connsiteY6" fmla="*/ 53493 h 118734"/>
                  <a:gd name="connsiteX7" fmla="*/ 920690 w 954368"/>
                  <a:gd name="connsiteY7" fmla="*/ 52948 h 118734"/>
                  <a:gd name="connsiteX8" fmla="*/ 717124 w 954368"/>
                  <a:gd name="connsiteY8" fmla="*/ 83204 h 118734"/>
                  <a:gd name="connsiteX9" fmla="*/ 464552 w 954368"/>
                  <a:gd name="connsiteY9" fmla="*/ 117242 h 118734"/>
                  <a:gd name="connsiteX10" fmla="*/ 215750 w 954368"/>
                  <a:gd name="connsiteY10" fmla="*/ 56730 h 118734"/>
                  <a:gd name="connsiteX11" fmla="*/ 15956 w 954368"/>
                  <a:gd name="connsiteY11" fmla="*/ 7564 h 118734"/>
                  <a:gd name="connsiteX12" fmla="*/ 8502 w 954368"/>
                  <a:gd name="connsiteY12" fmla="*/ 7387 h 118734"/>
                  <a:gd name="connsiteX13" fmla="*/ 0 w 954368"/>
                  <a:gd name="connsiteY13" fmla="*/ 373 h 11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4368" h="118734">
                    <a:moveTo>
                      <a:pt x="15956" y="0"/>
                    </a:moveTo>
                    <a:cubicBezTo>
                      <a:pt x="76270" y="7564"/>
                      <a:pt x="144126" y="22692"/>
                      <a:pt x="219520" y="49166"/>
                    </a:cubicBezTo>
                    <a:cubicBezTo>
                      <a:pt x="291146" y="71858"/>
                      <a:pt x="374080" y="102114"/>
                      <a:pt x="464552" y="109678"/>
                    </a:cubicBezTo>
                    <a:cubicBezTo>
                      <a:pt x="555026" y="117242"/>
                      <a:pt x="637960" y="94550"/>
                      <a:pt x="713354" y="79422"/>
                    </a:cubicBezTo>
                    <a:cubicBezTo>
                      <a:pt x="792518" y="60512"/>
                      <a:pt x="860374" y="45384"/>
                      <a:pt x="920690" y="45384"/>
                    </a:cubicBezTo>
                    <a:lnTo>
                      <a:pt x="954368" y="47584"/>
                    </a:lnTo>
                    <a:lnTo>
                      <a:pt x="943482" y="53493"/>
                    </a:lnTo>
                    <a:lnTo>
                      <a:pt x="920690" y="52948"/>
                    </a:lnTo>
                    <a:cubicBezTo>
                      <a:pt x="860374" y="52948"/>
                      <a:pt x="792518" y="68076"/>
                      <a:pt x="717124" y="83204"/>
                    </a:cubicBezTo>
                    <a:cubicBezTo>
                      <a:pt x="641730" y="102114"/>
                      <a:pt x="555026" y="124806"/>
                      <a:pt x="464552" y="117242"/>
                    </a:cubicBezTo>
                    <a:cubicBezTo>
                      <a:pt x="374080" y="109678"/>
                      <a:pt x="291146" y="79422"/>
                      <a:pt x="215750" y="56730"/>
                    </a:cubicBezTo>
                    <a:cubicBezTo>
                      <a:pt x="144126" y="30256"/>
                      <a:pt x="72502" y="11346"/>
                      <a:pt x="15956" y="7564"/>
                    </a:cubicBezTo>
                    <a:lnTo>
                      <a:pt x="8502" y="7387"/>
                    </a:lnTo>
                    <a:lnTo>
                      <a:pt x="0" y="373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 99">
                <a:extLst>
                  <a:ext uri="{FF2B5EF4-FFF2-40B4-BE49-F238E27FC236}">
                    <a16:creationId xmlns:a16="http://schemas.microsoft.com/office/drawing/2014/main" id="{7AB7F8AE-69CB-4894-B81F-689631196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26063" y="4359275"/>
                <a:ext cx="41275" cy="46038"/>
              </a:xfrm>
              <a:custGeom>
                <a:avLst/>
                <a:gdLst>
                  <a:gd name="T0" fmla="*/ 5 w 11"/>
                  <a:gd name="T1" fmla="*/ 2 h 12"/>
                  <a:gd name="T2" fmla="*/ 9 w 11"/>
                  <a:gd name="T3" fmla="*/ 2 h 12"/>
                  <a:gd name="T4" fmla="*/ 11 w 11"/>
                  <a:gd name="T5" fmla="*/ 7 h 12"/>
                  <a:gd name="T6" fmla="*/ 7 w 11"/>
                  <a:gd name="T7" fmla="*/ 11 h 12"/>
                  <a:gd name="T8" fmla="*/ 1 w 11"/>
                  <a:gd name="T9" fmla="*/ 9 h 12"/>
                  <a:gd name="T10" fmla="*/ 1 w 11"/>
                  <a:gd name="T11" fmla="*/ 4 h 12"/>
                  <a:gd name="T12" fmla="*/ 4 w 11"/>
                  <a:gd name="T13" fmla="*/ 2 h 12"/>
                  <a:gd name="T14" fmla="*/ 3 w 11"/>
                  <a:gd name="T15" fmla="*/ 5 h 12"/>
                  <a:gd name="T16" fmla="*/ 3 w 11"/>
                  <a:gd name="T17" fmla="*/ 8 h 12"/>
                  <a:gd name="T18" fmla="*/ 7 w 11"/>
                  <a:gd name="T19" fmla="*/ 9 h 12"/>
                  <a:gd name="T20" fmla="*/ 9 w 11"/>
                  <a:gd name="T21" fmla="*/ 7 h 12"/>
                  <a:gd name="T22" fmla="*/ 8 w 11"/>
                  <a:gd name="T23" fmla="*/ 4 h 12"/>
                  <a:gd name="T24" fmla="*/ 5 w 11"/>
                  <a:gd name="T2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5" y="2"/>
                    </a:moveTo>
                    <a:cubicBezTo>
                      <a:pt x="5" y="1"/>
                      <a:pt x="7" y="0"/>
                      <a:pt x="9" y="2"/>
                    </a:cubicBezTo>
                    <a:cubicBezTo>
                      <a:pt x="10" y="3"/>
                      <a:pt x="11" y="5"/>
                      <a:pt x="11" y="7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5" y="12"/>
                      <a:pt x="3" y="11"/>
                      <a:pt x="1" y="9"/>
                    </a:cubicBezTo>
                    <a:cubicBezTo>
                      <a:pt x="0" y="7"/>
                      <a:pt x="1" y="6"/>
                      <a:pt x="1" y="4"/>
                    </a:cubicBezTo>
                    <a:cubicBezTo>
                      <a:pt x="2" y="2"/>
                      <a:pt x="4" y="2"/>
                      <a:pt x="4" y="2"/>
                    </a:cubicBezTo>
                    <a:cubicBezTo>
                      <a:pt x="5" y="2"/>
                      <a:pt x="3" y="3"/>
                      <a:pt x="3" y="5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4" y="9"/>
                      <a:pt x="5" y="9"/>
                      <a:pt x="7" y="9"/>
                    </a:cubicBezTo>
                    <a:cubicBezTo>
                      <a:pt x="8" y="9"/>
                      <a:pt x="9" y="8"/>
                      <a:pt x="9" y="7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2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88ADBEE-E71C-4013-89D8-8C8D6A07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636" y="4148138"/>
                <a:ext cx="593344" cy="419894"/>
              </a:xfrm>
              <a:custGeom>
                <a:avLst/>
                <a:gdLst>
                  <a:gd name="connsiteX0" fmla="*/ 0 w 593344"/>
                  <a:gd name="connsiteY0" fmla="*/ 146651 h 419894"/>
                  <a:gd name="connsiteX1" fmla="*/ 22528 w 593344"/>
                  <a:gd name="connsiteY1" fmla="*/ 146651 h 419894"/>
                  <a:gd name="connsiteX2" fmla="*/ 0 w 593344"/>
                  <a:gd name="connsiteY2" fmla="*/ 146651 h 419894"/>
                  <a:gd name="connsiteX3" fmla="*/ 86356 w 593344"/>
                  <a:gd name="connsiteY3" fmla="*/ 142875 h 419894"/>
                  <a:gd name="connsiteX4" fmla="*/ 176464 w 593344"/>
                  <a:gd name="connsiteY4" fmla="*/ 169305 h 419894"/>
                  <a:gd name="connsiteX5" fmla="*/ 217764 w 593344"/>
                  <a:gd name="connsiteY5" fmla="*/ 210837 h 419894"/>
                  <a:gd name="connsiteX6" fmla="*/ 236540 w 593344"/>
                  <a:gd name="connsiteY6" fmla="*/ 267473 h 419894"/>
                  <a:gd name="connsiteX7" fmla="*/ 232784 w 593344"/>
                  <a:gd name="connsiteY7" fmla="*/ 327883 h 419894"/>
                  <a:gd name="connsiteX8" fmla="*/ 232374 w 593344"/>
                  <a:gd name="connsiteY8" fmla="*/ 334075 h 419894"/>
                  <a:gd name="connsiteX9" fmla="*/ 225116 w 593344"/>
                  <a:gd name="connsiteY9" fmla="*/ 330136 h 419894"/>
                  <a:gd name="connsiteX10" fmla="*/ 225276 w 593344"/>
                  <a:gd name="connsiteY10" fmla="*/ 327883 h 419894"/>
                  <a:gd name="connsiteX11" fmla="*/ 225276 w 593344"/>
                  <a:gd name="connsiteY11" fmla="*/ 267473 h 419894"/>
                  <a:gd name="connsiteX12" fmla="*/ 210256 w 593344"/>
                  <a:gd name="connsiteY12" fmla="*/ 214613 h 419894"/>
                  <a:gd name="connsiteX13" fmla="*/ 172712 w 593344"/>
                  <a:gd name="connsiteY13" fmla="*/ 176856 h 419894"/>
                  <a:gd name="connsiteX14" fmla="*/ 86356 w 593344"/>
                  <a:gd name="connsiteY14" fmla="*/ 150427 h 419894"/>
                  <a:gd name="connsiteX15" fmla="*/ 22528 w 593344"/>
                  <a:gd name="connsiteY15" fmla="*/ 146651 h 419894"/>
                  <a:gd name="connsiteX16" fmla="*/ 86356 w 593344"/>
                  <a:gd name="connsiteY16" fmla="*/ 142875 h 419894"/>
                  <a:gd name="connsiteX17" fmla="*/ 549276 w 593344"/>
                  <a:gd name="connsiteY17" fmla="*/ 0 h 419894"/>
                  <a:gd name="connsiteX18" fmla="*/ 553060 w 593344"/>
                  <a:gd name="connsiteY18" fmla="*/ 11311 h 419894"/>
                  <a:gd name="connsiteX19" fmla="*/ 556848 w 593344"/>
                  <a:gd name="connsiteY19" fmla="*/ 52785 h 419894"/>
                  <a:gd name="connsiteX20" fmla="*/ 571988 w 593344"/>
                  <a:gd name="connsiteY20" fmla="*/ 196057 h 419894"/>
                  <a:gd name="connsiteX21" fmla="*/ 592812 w 593344"/>
                  <a:gd name="connsiteY21" fmla="*/ 413321 h 419894"/>
                  <a:gd name="connsiteX22" fmla="*/ 593344 w 593344"/>
                  <a:gd name="connsiteY22" fmla="*/ 419450 h 419894"/>
                  <a:gd name="connsiteX23" fmla="*/ 588936 w 593344"/>
                  <a:gd name="connsiteY23" fmla="*/ 419894 h 419894"/>
                  <a:gd name="connsiteX24" fmla="*/ 584342 w 593344"/>
                  <a:gd name="connsiteY24" fmla="*/ 419431 h 419894"/>
                  <a:gd name="connsiteX25" fmla="*/ 583820 w 593344"/>
                  <a:gd name="connsiteY25" fmla="*/ 413321 h 419894"/>
                  <a:gd name="connsiteX26" fmla="*/ 564420 w 593344"/>
                  <a:gd name="connsiteY26" fmla="*/ 196057 h 419894"/>
                  <a:gd name="connsiteX27" fmla="*/ 553060 w 593344"/>
                  <a:gd name="connsiteY27" fmla="*/ 52785 h 419894"/>
                  <a:gd name="connsiteX28" fmla="*/ 549276 w 593344"/>
                  <a:gd name="connsiteY28" fmla="*/ 11311 h 419894"/>
                  <a:gd name="connsiteX29" fmla="*/ 549276 w 593344"/>
                  <a:gd name="connsiteY29" fmla="*/ 0 h 41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93344" h="419894">
                    <a:moveTo>
                      <a:pt x="0" y="146651"/>
                    </a:moveTo>
                    <a:cubicBezTo>
                      <a:pt x="0" y="146651"/>
                      <a:pt x="7512" y="146651"/>
                      <a:pt x="22528" y="146651"/>
                    </a:cubicBezTo>
                    <a:cubicBezTo>
                      <a:pt x="7512" y="150427"/>
                      <a:pt x="0" y="150427"/>
                      <a:pt x="0" y="146651"/>
                    </a:cubicBezTo>
                    <a:close/>
                    <a:moveTo>
                      <a:pt x="86356" y="142875"/>
                    </a:moveTo>
                    <a:cubicBezTo>
                      <a:pt x="112636" y="142875"/>
                      <a:pt x="146428" y="150427"/>
                      <a:pt x="176464" y="169305"/>
                    </a:cubicBezTo>
                    <a:cubicBezTo>
                      <a:pt x="191484" y="180632"/>
                      <a:pt x="206500" y="191959"/>
                      <a:pt x="217764" y="210837"/>
                    </a:cubicBezTo>
                    <a:cubicBezTo>
                      <a:pt x="229028" y="225940"/>
                      <a:pt x="232784" y="248594"/>
                      <a:pt x="236540" y="267473"/>
                    </a:cubicBezTo>
                    <a:cubicBezTo>
                      <a:pt x="236540" y="290127"/>
                      <a:pt x="236540" y="309005"/>
                      <a:pt x="232784" y="327883"/>
                    </a:cubicBezTo>
                    <a:lnTo>
                      <a:pt x="232374" y="334075"/>
                    </a:lnTo>
                    <a:lnTo>
                      <a:pt x="225116" y="330136"/>
                    </a:lnTo>
                    <a:lnTo>
                      <a:pt x="225276" y="327883"/>
                    </a:lnTo>
                    <a:cubicBezTo>
                      <a:pt x="225276" y="309005"/>
                      <a:pt x="229028" y="290127"/>
                      <a:pt x="225276" y="267473"/>
                    </a:cubicBezTo>
                    <a:cubicBezTo>
                      <a:pt x="225276" y="248594"/>
                      <a:pt x="217764" y="229716"/>
                      <a:pt x="210256" y="214613"/>
                    </a:cubicBezTo>
                    <a:cubicBezTo>
                      <a:pt x="198992" y="199510"/>
                      <a:pt x="187728" y="184408"/>
                      <a:pt x="172712" y="176856"/>
                    </a:cubicBezTo>
                    <a:cubicBezTo>
                      <a:pt x="142676" y="157978"/>
                      <a:pt x="112636" y="150427"/>
                      <a:pt x="86356" y="150427"/>
                    </a:cubicBezTo>
                    <a:cubicBezTo>
                      <a:pt x="60072" y="146651"/>
                      <a:pt x="37548" y="146651"/>
                      <a:pt x="22528" y="146651"/>
                    </a:cubicBezTo>
                    <a:cubicBezTo>
                      <a:pt x="37548" y="142875"/>
                      <a:pt x="60072" y="142875"/>
                      <a:pt x="86356" y="142875"/>
                    </a:cubicBezTo>
                    <a:close/>
                    <a:moveTo>
                      <a:pt x="549276" y="0"/>
                    </a:moveTo>
                    <a:cubicBezTo>
                      <a:pt x="549276" y="0"/>
                      <a:pt x="549276" y="3770"/>
                      <a:pt x="553060" y="11311"/>
                    </a:cubicBezTo>
                    <a:cubicBezTo>
                      <a:pt x="553060" y="22622"/>
                      <a:pt x="553060" y="33933"/>
                      <a:pt x="556848" y="52785"/>
                    </a:cubicBezTo>
                    <a:cubicBezTo>
                      <a:pt x="560632" y="86717"/>
                      <a:pt x="564420" y="135732"/>
                      <a:pt x="571988" y="196057"/>
                    </a:cubicBezTo>
                    <a:cubicBezTo>
                      <a:pt x="577668" y="258267"/>
                      <a:pt x="585240" y="331788"/>
                      <a:pt x="592812" y="413321"/>
                    </a:cubicBezTo>
                    <a:lnTo>
                      <a:pt x="593344" y="419450"/>
                    </a:lnTo>
                    <a:lnTo>
                      <a:pt x="588936" y="419894"/>
                    </a:lnTo>
                    <a:lnTo>
                      <a:pt x="584342" y="419431"/>
                    </a:lnTo>
                    <a:lnTo>
                      <a:pt x="583820" y="413321"/>
                    </a:lnTo>
                    <a:cubicBezTo>
                      <a:pt x="576722" y="331788"/>
                      <a:pt x="570098" y="258267"/>
                      <a:pt x="564420" y="196057"/>
                    </a:cubicBezTo>
                    <a:cubicBezTo>
                      <a:pt x="560632" y="135732"/>
                      <a:pt x="556848" y="86717"/>
                      <a:pt x="553060" y="52785"/>
                    </a:cubicBezTo>
                    <a:cubicBezTo>
                      <a:pt x="553060" y="33933"/>
                      <a:pt x="549276" y="22622"/>
                      <a:pt x="549276" y="11311"/>
                    </a:cubicBezTo>
                    <a:cubicBezTo>
                      <a:pt x="549276" y="3770"/>
                      <a:pt x="549276" y="0"/>
                      <a:pt x="5492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286F53-044B-4981-8EC8-3FC46C9D4557}"/>
              </a:ext>
            </a:extLst>
          </p:cNvPr>
          <p:cNvGrpSpPr/>
          <p:nvPr/>
        </p:nvGrpSpPr>
        <p:grpSpPr>
          <a:xfrm>
            <a:off x="5256092" y="1462944"/>
            <a:ext cx="1623579" cy="1626972"/>
            <a:chOff x="15491187" y="2941060"/>
            <a:chExt cx="1623579" cy="162697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9A706F3-D9A4-410C-AF9B-2E5DAC83793D}"/>
                </a:ext>
              </a:extLst>
            </p:cNvPr>
            <p:cNvSpPr/>
            <p:nvPr/>
          </p:nvSpPr>
          <p:spPr>
            <a:xfrm>
              <a:off x="15491187" y="2941060"/>
              <a:ext cx="1623579" cy="1623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84A1FDD-229C-4B75-93B9-7BD7984418DA}"/>
                </a:ext>
              </a:extLst>
            </p:cNvPr>
            <p:cNvSpPr/>
            <p:nvPr/>
          </p:nvSpPr>
          <p:spPr>
            <a:xfrm>
              <a:off x="15683570" y="3142940"/>
              <a:ext cx="1219819" cy="1219819"/>
            </a:xfrm>
            <a:prstGeom prst="ellipse">
              <a:avLst/>
            </a:prstGeom>
            <a:solidFill>
              <a:srgbClr val="54E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F56EA25-020D-42E8-B0EB-E708C9672B41}"/>
                </a:ext>
              </a:extLst>
            </p:cNvPr>
            <p:cNvGrpSpPr/>
            <p:nvPr/>
          </p:nvGrpSpPr>
          <p:grpSpPr>
            <a:xfrm>
              <a:off x="15731205" y="3344862"/>
              <a:ext cx="1079573" cy="1223170"/>
              <a:chOff x="14402955" y="3344862"/>
              <a:chExt cx="1079573" cy="122317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80D9BB5-81B1-4F79-BDF5-29E9CC6A9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0495" y="4140438"/>
                <a:ext cx="1069184" cy="427594"/>
              </a:xfrm>
              <a:custGeom>
                <a:avLst/>
                <a:gdLst>
                  <a:gd name="connsiteX0" fmla="*/ 359506 w 1069184"/>
                  <a:gd name="connsiteY0" fmla="*/ 1138 h 427594"/>
                  <a:gd name="connsiteX1" fmla="*/ 385921 w 1069184"/>
                  <a:gd name="connsiteY1" fmla="*/ 8673 h 427594"/>
                  <a:gd name="connsiteX2" fmla="*/ 687806 w 1069184"/>
                  <a:gd name="connsiteY2" fmla="*/ 12440 h 427594"/>
                  <a:gd name="connsiteX3" fmla="*/ 1023653 w 1069184"/>
                  <a:gd name="connsiteY3" fmla="*/ 148071 h 427594"/>
                  <a:gd name="connsiteX4" fmla="*/ 1066164 w 1069184"/>
                  <a:gd name="connsiteY4" fmla="*/ 238079 h 427594"/>
                  <a:gd name="connsiteX5" fmla="*/ 1069184 w 1069184"/>
                  <a:gd name="connsiteY5" fmla="*/ 246619 h 427594"/>
                  <a:gd name="connsiteX6" fmla="*/ 1017874 w 1069184"/>
                  <a:gd name="connsiteY6" fmla="*/ 288953 h 427594"/>
                  <a:gd name="connsiteX7" fmla="*/ 563995 w 1069184"/>
                  <a:gd name="connsiteY7" fmla="*/ 427594 h 427594"/>
                  <a:gd name="connsiteX8" fmla="*/ 110116 w 1069184"/>
                  <a:gd name="connsiteY8" fmla="*/ 288953 h 427594"/>
                  <a:gd name="connsiteX9" fmla="*/ 0 w 1069184"/>
                  <a:gd name="connsiteY9" fmla="*/ 198099 h 427594"/>
                  <a:gd name="connsiteX10" fmla="*/ 2085 w 1069184"/>
                  <a:gd name="connsiteY10" fmla="*/ 195945 h 427594"/>
                  <a:gd name="connsiteX11" fmla="*/ 110450 w 1069184"/>
                  <a:gd name="connsiteY11" fmla="*/ 84023 h 427594"/>
                  <a:gd name="connsiteX12" fmla="*/ 359506 w 1069184"/>
                  <a:gd name="connsiteY12" fmla="*/ 1138 h 42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9184" h="427594">
                    <a:moveTo>
                      <a:pt x="359506" y="1138"/>
                    </a:moveTo>
                    <a:cubicBezTo>
                      <a:pt x="374600" y="4905"/>
                      <a:pt x="385921" y="8673"/>
                      <a:pt x="385921" y="8673"/>
                    </a:cubicBezTo>
                    <a:cubicBezTo>
                      <a:pt x="385921" y="8673"/>
                      <a:pt x="385921" y="8673"/>
                      <a:pt x="687806" y="12440"/>
                    </a:cubicBezTo>
                    <a:cubicBezTo>
                      <a:pt x="687806" y="12440"/>
                      <a:pt x="895352" y="-17700"/>
                      <a:pt x="1023653" y="148071"/>
                    </a:cubicBezTo>
                    <a:cubicBezTo>
                      <a:pt x="1035917" y="164083"/>
                      <a:pt x="1050775" y="197284"/>
                      <a:pt x="1066164" y="238079"/>
                    </a:cubicBezTo>
                    <a:lnTo>
                      <a:pt x="1069184" y="246619"/>
                    </a:lnTo>
                    <a:lnTo>
                      <a:pt x="1017874" y="288953"/>
                    </a:lnTo>
                    <a:cubicBezTo>
                      <a:pt x="888312" y="376484"/>
                      <a:pt x="732122" y="427594"/>
                      <a:pt x="563995" y="427594"/>
                    </a:cubicBezTo>
                    <a:cubicBezTo>
                      <a:pt x="395868" y="427594"/>
                      <a:pt x="239678" y="376484"/>
                      <a:pt x="110116" y="288953"/>
                    </a:cubicBezTo>
                    <a:lnTo>
                      <a:pt x="0" y="198099"/>
                    </a:lnTo>
                    <a:lnTo>
                      <a:pt x="2085" y="195945"/>
                    </a:lnTo>
                    <a:cubicBezTo>
                      <a:pt x="33505" y="163494"/>
                      <a:pt x="69413" y="126408"/>
                      <a:pt x="110450" y="84023"/>
                    </a:cubicBezTo>
                    <a:cubicBezTo>
                      <a:pt x="178374" y="23743"/>
                      <a:pt x="268940" y="-6397"/>
                      <a:pt x="359506" y="113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B8A10F-C4DD-4B4E-8BF2-190DC012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5346" y="4194176"/>
                <a:ext cx="46519" cy="332835"/>
              </a:xfrm>
              <a:custGeom>
                <a:avLst/>
                <a:gdLst>
                  <a:gd name="connsiteX0" fmla="*/ 1012 w 46519"/>
                  <a:gd name="connsiteY0" fmla="*/ 0 h 332835"/>
                  <a:gd name="connsiteX1" fmla="*/ 46519 w 46519"/>
                  <a:gd name="connsiteY1" fmla="*/ 332835 h 332835"/>
                  <a:gd name="connsiteX2" fmla="*/ 0 w 46519"/>
                  <a:gd name="connsiteY2" fmla="*/ 318394 h 33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519" h="332835">
                    <a:moveTo>
                      <a:pt x="1012" y="0"/>
                    </a:moveTo>
                    <a:lnTo>
                      <a:pt x="46519" y="332835"/>
                    </a:lnTo>
                    <a:lnTo>
                      <a:pt x="0" y="318394"/>
                    </a:lnTo>
                    <a:close/>
                  </a:path>
                </a:pathLst>
              </a:custGeom>
              <a:solidFill>
                <a:srgbClr val="D61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Oval 186">
                <a:extLst>
                  <a:ext uri="{FF2B5EF4-FFF2-40B4-BE49-F238E27FC236}">
                    <a16:creationId xmlns:a16="http://schemas.microsoft.com/office/drawing/2014/main" id="{B645B8D2-378A-45C8-BE76-120722AC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4995" y="4273550"/>
                <a:ext cx="207962" cy="6350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F86BBB-967D-4BC7-852A-8FCB70475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2955" y="4140747"/>
                <a:ext cx="1079573" cy="383551"/>
              </a:xfrm>
              <a:custGeom>
                <a:avLst/>
                <a:gdLst>
                  <a:gd name="connsiteX0" fmla="*/ 808865 w 1079573"/>
                  <a:gd name="connsiteY0" fmla="*/ 15921 h 383551"/>
                  <a:gd name="connsiteX1" fmla="*/ 899251 w 1079573"/>
                  <a:gd name="connsiteY1" fmla="*/ 30994 h 383551"/>
                  <a:gd name="connsiteX2" fmla="*/ 1076257 w 1079573"/>
                  <a:gd name="connsiteY2" fmla="*/ 234480 h 383551"/>
                  <a:gd name="connsiteX3" fmla="*/ 1078317 w 1079573"/>
                  <a:gd name="connsiteY3" fmla="*/ 240368 h 383551"/>
                  <a:gd name="connsiteX4" fmla="*/ 1079573 w 1079573"/>
                  <a:gd name="connsiteY4" fmla="*/ 243960 h 383551"/>
                  <a:gd name="connsiteX5" fmla="*/ 1025415 w 1079573"/>
                  <a:gd name="connsiteY5" fmla="*/ 288644 h 383551"/>
                  <a:gd name="connsiteX6" fmla="*/ 887521 w 1079573"/>
                  <a:gd name="connsiteY6" fmla="*/ 363491 h 383551"/>
                  <a:gd name="connsiteX7" fmla="*/ 822898 w 1079573"/>
                  <a:gd name="connsiteY7" fmla="*/ 383551 h 383551"/>
                  <a:gd name="connsiteX8" fmla="*/ 822539 w 1079573"/>
                  <a:gd name="connsiteY8" fmla="*/ 374141 h 383551"/>
                  <a:gd name="connsiteX9" fmla="*/ 808865 w 1079573"/>
                  <a:gd name="connsiteY9" fmla="*/ 15921 h 383551"/>
                  <a:gd name="connsiteX10" fmla="*/ 279559 w 1079573"/>
                  <a:gd name="connsiteY10" fmla="*/ 3 h 383551"/>
                  <a:gd name="connsiteX11" fmla="*/ 283402 w 1079573"/>
                  <a:gd name="connsiteY11" fmla="*/ 47 h 383551"/>
                  <a:gd name="connsiteX12" fmla="*/ 283402 w 1079573"/>
                  <a:gd name="connsiteY12" fmla="*/ 364984 h 383551"/>
                  <a:gd name="connsiteX13" fmla="*/ 283402 w 1079573"/>
                  <a:gd name="connsiteY13" fmla="*/ 372136 h 383551"/>
                  <a:gd name="connsiteX14" fmla="*/ 255551 w 1079573"/>
                  <a:gd name="connsiteY14" fmla="*/ 363491 h 383551"/>
                  <a:gd name="connsiteX15" fmla="*/ 117657 w 1079573"/>
                  <a:gd name="connsiteY15" fmla="*/ 288644 h 383551"/>
                  <a:gd name="connsiteX16" fmla="*/ 0 w 1079573"/>
                  <a:gd name="connsiteY16" fmla="*/ 191569 h 383551"/>
                  <a:gd name="connsiteX17" fmla="*/ 39507 w 1079573"/>
                  <a:gd name="connsiteY17" fmla="*/ 151439 h 383551"/>
                  <a:gd name="connsiteX18" fmla="*/ 132895 w 1079573"/>
                  <a:gd name="connsiteY18" fmla="*/ 56576 h 383551"/>
                  <a:gd name="connsiteX19" fmla="*/ 279559 w 1079573"/>
                  <a:gd name="connsiteY19" fmla="*/ 3 h 38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9573" h="383551">
                    <a:moveTo>
                      <a:pt x="808865" y="15921"/>
                    </a:moveTo>
                    <a:cubicBezTo>
                      <a:pt x="835228" y="12153"/>
                      <a:pt x="869122" y="19690"/>
                      <a:pt x="899251" y="30994"/>
                    </a:cubicBezTo>
                    <a:cubicBezTo>
                      <a:pt x="985871" y="68677"/>
                      <a:pt x="1049895" y="144042"/>
                      <a:pt x="1076257" y="234480"/>
                    </a:cubicBezTo>
                    <a:cubicBezTo>
                      <a:pt x="1076257" y="234480"/>
                      <a:pt x="1076257" y="234480"/>
                      <a:pt x="1078317" y="240368"/>
                    </a:cubicBezTo>
                    <a:lnTo>
                      <a:pt x="1079573" y="243960"/>
                    </a:lnTo>
                    <a:lnTo>
                      <a:pt x="1025415" y="288644"/>
                    </a:lnTo>
                    <a:cubicBezTo>
                      <a:pt x="982228" y="317821"/>
                      <a:pt x="936082" y="342951"/>
                      <a:pt x="887521" y="363491"/>
                    </a:cubicBezTo>
                    <a:lnTo>
                      <a:pt x="822898" y="383551"/>
                    </a:lnTo>
                    <a:lnTo>
                      <a:pt x="822539" y="374141"/>
                    </a:lnTo>
                    <a:cubicBezTo>
                      <a:pt x="818574" y="270278"/>
                      <a:pt x="814043" y="151578"/>
                      <a:pt x="808865" y="15921"/>
                    </a:cubicBezTo>
                    <a:close/>
                    <a:moveTo>
                      <a:pt x="279559" y="3"/>
                    </a:moveTo>
                    <a:cubicBezTo>
                      <a:pt x="282050" y="-12"/>
                      <a:pt x="283402" y="47"/>
                      <a:pt x="283402" y="47"/>
                    </a:cubicBezTo>
                    <a:cubicBezTo>
                      <a:pt x="283402" y="47"/>
                      <a:pt x="283402" y="47"/>
                      <a:pt x="283402" y="364984"/>
                    </a:cubicBezTo>
                    <a:lnTo>
                      <a:pt x="283402" y="372136"/>
                    </a:lnTo>
                    <a:lnTo>
                      <a:pt x="255551" y="363491"/>
                    </a:lnTo>
                    <a:cubicBezTo>
                      <a:pt x="206990" y="342951"/>
                      <a:pt x="160844" y="317821"/>
                      <a:pt x="117657" y="288644"/>
                    </a:cubicBezTo>
                    <a:lnTo>
                      <a:pt x="0" y="191569"/>
                    </a:lnTo>
                    <a:lnTo>
                      <a:pt x="39507" y="151439"/>
                    </a:lnTo>
                    <a:cubicBezTo>
                      <a:pt x="68650" y="121835"/>
                      <a:pt x="99736" y="90258"/>
                      <a:pt x="132895" y="56576"/>
                    </a:cubicBezTo>
                    <a:cubicBezTo>
                      <a:pt x="188864" y="3815"/>
                      <a:pt x="262119" y="106"/>
                      <a:pt x="279559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194">
                <a:extLst>
                  <a:ext uri="{FF2B5EF4-FFF2-40B4-BE49-F238E27FC236}">
                    <a16:creationId xmlns:a16="http://schemas.microsoft.com/office/drawing/2014/main" id="{C70FEF0D-888B-448C-9EC8-8948A118E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9820" y="4287838"/>
                <a:ext cx="233362" cy="7938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C04D319-C43D-4B05-8D54-35149515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2123" y="4164014"/>
                <a:ext cx="7199" cy="318957"/>
              </a:xfrm>
              <a:custGeom>
                <a:avLst/>
                <a:gdLst>
                  <a:gd name="connsiteX0" fmla="*/ 3591 w 7199"/>
                  <a:gd name="connsiteY0" fmla="*/ 0 h 318957"/>
                  <a:gd name="connsiteX1" fmla="*/ 6883 w 7199"/>
                  <a:gd name="connsiteY1" fmla="*/ 239391 h 318957"/>
                  <a:gd name="connsiteX2" fmla="*/ 7199 w 7199"/>
                  <a:gd name="connsiteY2" fmla="*/ 318957 h 318957"/>
                  <a:gd name="connsiteX3" fmla="*/ 0 w 7199"/>
                  <a:gd name="connsiteY3" fmla="*/ 315049 h 318957"/>
                  <a:gd name="connsiteX4" fmla="*/ 300 w 7199"/>
                  <a:gd name="connsiteY4" fmla="*/ 239391 h 318957"/>
                  <a:gd name="connsiteX5" fmla="*/ 3591 w 7199"/>
                  <a:gd name="connsiteY5" fmla="*/ 0 h 31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99" h="318957">
                    <a:moveTo>
                      <a:pt x="3591" y="0"/>
                    </a:moveTo>
                    <a:cubicBezTo>
                      <a:pt x="4961" y="0"/>
                      <a:pt x="6169" y="94970"/>
                      <a:pt x="6883" y="239391"/>
                    </a:cubicBezTo>
                    <a:lnTo>
                      <a:pt x="7199" y="318957"/>
                    </a:lnTo>
                    <a:lnTo>
                      <a:pt x="0" y="315049"/>
                    </a:lnTo>
                    <a:lnTo>
                      <a:pt x="300" y="239391"/>
                    </a:lnTo>
                    <a:cubicBezTo>
                      <a:pt x="1013" y="94970"/>
                      <a:pt x="2221" y="0"/>
                      <a:pt x="35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Freeform 208">
                <a:extLst>
                  <a:ext uri="{FF2B5EF4-FFF2-40B4-BE49-F238E27FC236}">
                    <a16:creationId xmlns:a16="http://schemas.microsoft.com/office/drawing/2014/main" id="{471CB1A0-10E6-4E48-9BD7-AEF7F1D9A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70" y="3375025"/>
                <a:ext cx="387350" cy="573088"/>
              </a:xfrm>
              <a:custGeom>
                <a:avLst/>
                <a:gdLst>
                  <a:gd name="T0" fmla="*/ 44 w 103"/>
                  <a:gd name="T1" fmla="*/ 9 h 152"/>
                  <a:gd name="T2" fmla="*/ 73 w 103"/>
                  <a:gd name="T3" fmla="*/ 2 h 152"/>
                  <a:gd name="T4" fmla="*/ 97 w 103"/>
                  <a:gd name="T5" fmla="*/ 20 h 152"/>
                  <a:gd name="T6" fmla="*/ 102 w 103"/>
                  <a:gd name="T7" fmla="*/ 52 h 152"/>
                  <a:gd name="T8" fmla="*/ 98 w 103"/>
                  <a:gd name="T9" fmla="*/ 84 h 152"/>
                  <a:gd name="T10" fmla="*/ 96 w 103"/>
                  <a:gd name="T11" fmla="*/ 126 h 152"/>
                  <a:gd name="T12" fmla="*/ 74 w 103"/>
                  <a:gd name="T13" fmla="*/ 148 h 152"/>
                  <a:gd name="T14" fmla="*/ 43 w 103"/>
                  <a:gd name="T15" fmla="*/ 145 h 152"/>
                  <a:gd name="T16" fmla="*/ 21 w 103"/>
                  <a:gd name="T17" fmla="*/ 118 h 152"/>
                  <a:gd name="T18" fmla="*/ 3 w 103"/>
                  <a:gd name="T19" fmla="*/ 77 h 152"/>
                  <a:gd name="T20" fmla="*/ 14 w 103"/>
                  <a:gd name="T21" fmla="*/ 3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152">
                    <a:moveTo>
                      <a:pt x="44" y="9"/>
                    </a:moveTo>
                    <a:cubicBezTo>
                      <a:pt x="52" y="2"/>
                      <a:pt x="63" y="0"/>
                      <a:pt x="73" y="2"/>
                    </a:cubicBezTo>
                    <a:cubicBezTo>
                      <a:pt x="83" y="4"/>
                      <a:pt x="92" y="11"/>
                      <a:pt x="97" y="20"/>
                    </a:cubicBezTo>
                    <a:cubicBezTo>
                      <a:pt x="102" y="29"/>
                      <a:pt x="103" y="41"/>
                      <a:pt x="102" y="52"/>
                    </a:cubicBezTo>
                    <a:cubicBezTo>
                      <a:pt x="101" y="63"/>
                      <a:pt x="98" y="73"/>
                      <a:pt x="98" y="84"/>
                    </a:cubicBezTo>
                    <a:cubicBezTo>
                      <a:pt x="98" y="98"/>
                      <a:pt x="101" y="113"/>
                      <a:pt x="96" y="126"/>
                    </a:cubicBezTo>
                    <a:cubicBezTo>
                      <a:pt x="93" y="136"/>
                      <a:pt x="84" y="145"/>
                      <a:pt x="74" y="148"/>
                    </a:cubicBezTo>
                    <a:cubicBezTo>
                      <a:pt x="64" y="152"/>
                      <a:pt x="52" y="151"/>
                      <a:pt x="43" y="145"/>
                    </a:cubicBezTo>
                    <a:cubicBezTo>
                      <a:pt x="33" y="139"/>
                      <a:pt x="26" y="128"/>
                      <a:pt x="21" y="118"/>
                    </a:cubicBezTo>
                    <a:cubicBezTo>
                      <a:pt x="13" y="105"/>
                      <a:pt x="6" y="92"/>
                      <a:pt x="3" y="77"/>
                    </a:cubicBezTo>
                    <a:cubicBezTo>
                      <a:pt x="0" y="62"/>
                      <a:pt x="3" y="45"/>
                      <a:pt x="14" y="3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09">
                <a:extLst>
                  <a:ext uri="{FF2B5EF4-FFF2-40B4-BE49-F238E27FC236}">
                    <a16:creationId xmlns:a16="http://schemas.microsoft.com/office/drawing/2014/main" id="{19573E7D-291A-4636-A81C-D4B43B9F8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7982" y="3451225"/>
                <a:ext cx="106362" cy="685800"/>
              </a:xfrm>
              <a:custGeom>
                <a:avLst/>
                <a:gdLst>
                  <a:gd name="T0" fmla="*/ 28 w 28"/>
                  <a:gd name="T1" fmla="*/ 182 h 182"/>
                  <a:gd name="T2" fmla="*/ 3 w 28"/>
                  <a:gd name="T3" fmla="*/ 151 h 182"/>
                  <a:gd name="T4" fmla="*/ 10 w 28"/>
                  <a:gd name="T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82">
                    <a:moveTo>
                      <a:pt x="28" y="182"/>
                    </a:moveTo>
                    <a:cubicBezTo>
                      <a:pt x="26" y="159"/>
                      <a:pt x="0" y="173"/>
                      <a:pt x="3" y="151"/>
                    </a:cubicBezTo>
                    <a:cubicBezTo>
                      <a:pt x="10" y="101"/>
                      <a:pt x="12" y="51"/>
                      <a:pt x="10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0">
                <a:extLst>
                  <a:ext uri="{FF2B5EF4-FFF2-40B4-BE49-F238E27FC236}">
                    <a16:creationId xmlns:a16="http://schemas.microsoft.com/office/drawing/2014/main" id="{B0B50C46-574D-48BA-9E9E-D3941BBE3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1120" y="3429000"/>
                <a:ext cx="515937" cy="919163"/>
              </a:xfrm>
              <a:custGeom>
                <a:avLst/>
                <a:gdLst>
                  <a:gd name="T0" fmla="*/ 35 w 137"/>
                  <a:gd name="T1" fmla="*/ 184 h 244"/>
                  <a:gd name="T2" fmla="*/ 19 w 137"/>
                  <a:gd name="T3" fmla="*/ 36 h 244"/>
                  <a:gd name="T4" fmla="*/ 81 w 137"/>
                  <a:gd name="T5" fmla="*/ 1 h 244"/>
                  <a:gd name="T6" fmla="*/ 127 w 137"/>
                  <a:gd name="T7" fmla="*/ 38 h 244"/>
                  <a:gd name="T8" fmla="*/ 136 w 137"/>
                  <a:gd name="T9" fmla="*/ 115 h 244"/>
                  <a:gd name="T10" fmla="*/ 106 w 137"/>
                  <a:gd name="T11" fmla="*/ 159 h 244"/>
                  <a:gd name="T12" fmla="*/ 108 w 137"/>
                  <a:gd name="T13" fmla="*/ 187 h 244"/>
                  <a:gd name="T14" fmla="*/ 135 w 137"/>
                  <a:gd name="T15" fmla="*/ 192 h 244"/>
                  <a:gd name="T16" fmla="*/ 133 w 137"/>
                  <a:gd name="T17" fmla="*/ 196 h 244"/>
                  <a:gd name="T18" fmla="*/ 12 w 137"/>
                  <a:gd name="T19" fmla="*/ 207 h 244"/>
                  <a:gd name="T20" fmla="*/ 0 w 137"/>
                  <a:gd name="T21" fmla="*/ 190 h 244"/>
                  <a:gd name="T22" fmla="*/ 35 w 137"/>
                  <a:gd name="T23" fmla="*/ 18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244">
                    <a:moveTo>
                      <a:pt x="35" y="184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36" y="13"/>
                      <a:pt x="57" y="2"/>
                      <a:pt x="81" y="1"/>
                    </a:cubicBezTo>
                    <a:cubicBezTo>
                      <a:pt x="103" y="0"/>
                      <a:pt x="123" y="16"/>
                      <a:pt x="127" y="38"/>
                    </a:cubicBezTo>
                    <a:cubicBezTo>
                      <a:pt x="132" y="62"/>
                      <a:pt x="137" y="95"/>
                      <a:pt x="136" y="115"/>
                    </a:cubicBezTo>
                    <a:cubicBezTo>
                      <a:pt x="133" y="152"/>
                      <a:pt x="106" y="159"/>
                      <a:pt x="106" y="159"/>
                    </a:cubicBezTo>
                    <a:cubicBezTo>
                      <a:pt x="106" y="159"/>
                      <a:pt x="107" y="172"/>
                      <a:pt x="108" y="187"/>
                    </a:cubicBezTo>
                    <a:cubicBezTo>
                      <a:pt x="116" y="188"/>
                      <a:pt x="127" y="190"/>
                      <a:pt x="135" y="192"/>
                    </a:cubicBezTo>
                    <a:cubicBezTo>
                      <a:pt x="135" y="192"/>
                      <a:pt x="134" y="193"/>
                      <a:pt x="133" y="196"/>
                    </a:cubicBezTo>
                    <a:cubicBezTo>
                      <a:pt x="107" y="239"/>
                      <a:pt x="47" y="244"/>
                      <a:pt x="12" y="207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18" y="186"/>
                      <a:pt x="35" y="18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1">
                <a:extLst>
                  <a:ext uri="{FF2B5EF4-FFF2-40B4-BE49-F238E27FC236}">
                    <a16:creationId xmlns:a16="http://schemas.microsoft.com/office/drawing/2014/main" id="{9B737D83-81B1-4FFA-82BB-7F45DFBFA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4507" y="3654425"/>
                <a:ext cx="38100" cy="38100"/>
              </a:xfrm>
              <a:custGeom>
                <a:avLst/>
                <a:gdLst>
                  <a:gd name="T0" fmla="*/ 10 w 10"/>
                  <a:gd name="T1" fmla="*/ 4 h 10"/>
                  <a:gd name="T2" fmla="*/ 6 w 10"/>
                  <a:gd name="T3" fmla="*/ 9 h 10"/>
                  <a:gd name="T4" fmla="*/ 0 w 10"/>
                  <a:gd name="T5" fmla="*/ 5 h 10"/>
                  <a:gd name="T6" fmla="*/ 4 w 10"/>
                  <a:gd name="T7" fmla="*/ 0 h 10"/>
                  <a:gd name="T8" fmla="*/ 10 w 10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cubicBezTo>
                      <a:pt x="10" y="6"/>
                      <a:pt x="8" y="9"/>
                      <a:pt x="6" y="9"/>
                    </a:cubicBezTo>
                    <a:cubicBezTo>
                      <a:pt x="3" y="10"/>
                      <a:pt x="1" y="8"/>
                      <a:pt x="0" y="5"/>
                    </a:cubicBezTo>
                    <a:cubicBezTo>
                      <a:pt x="0" y="3"/>
                      <a:pt x="2" y="1"/>
                      <a:pt x="4" y="0"/>
                    </a:cubicBezTo>
                    <a:cubicBezTo>
                      <a:pt x="7" y="0"/>
                      <a:pt x="9" y="2"/>
                      <a:pt x="1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2">
                <a:extLst>
                  <a:ext uri="{FF2B5EF4-FFF2-40B4-BE49-F238E27FC236}">
                    <a16:creationId xmlns:a16="http://schemas.microsoft.com/office/drawing/2014/main" id="{D81057DB-EBAD-4792-BAAF-DAF2F8C4B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4345" y="3640137"/>
                <a:ext cx="71437" cy="22225"/>
              </a:xfrm>
              <a:custGeom>
                <a:avLst/>
                <a:gdLst>
                  <a:gd name="T0" fmla="*/ 19 w 19"/>
                  <a:gd name="T1" fmla="*/ 4 h 6"/>
                  <a:gd name="T2" fmla="*/ 9 w 19"/>
                  <a:gd name="T3" fmla="*/ 3 h 6"/>
                  <a:gd name="T4" fmla="*/ 0 w 19"/>
                  <a:gd name="T5" fmla="*/ 6 h 6"/>
                  <a:gd name="T6" fmla="*/ 2 w 19"/>
                  <a:gd name="T7" fmla="*/ 3 h 6"/>
                  <a:gd name="T8" fmla="*/ 9 w 19"/>
                  <a:gd name="T9" fmla="*/ 0 h 6"/>
                  <a:gd name="T10" fmla="*/ 17 w 19"/>
                  <a:gd name="T11" fmla="*/ 2 h 6"/>
                  <a:gd name="T12" fmla="*/ 19 w 19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9" y="4"/>
                    </a:moveTo>
                    <a:cubicBezTo>
                      <a:pt x="18" y="5"/>
                      <a:pt x="14" y="2"/>
                      <a:pt x="9" y="3"/>
                    </a:cubicBezTo>
                    <a:cubicBezTo>
                      <a:pt x="4" y="3"/>
                      <a:pt x="1" y="6"/>
                      <a:pt x="0" y="6"/>
                    </a:cubicBezTo>
                    <a:cubicBezTo>
                      <a:pt x="0" y="5"/>
                      <a:pt x="0" y="4"/>
                      <a:pt x="2" y="3"/>
                    </a:cubicBezTo>
                    <a:cubicBezTo>
                      <a:pt x="3" y="2"/>
                      <a:pt x="6" y="0"/>
                      <a:pt x="9" y="0"/>
                    </a:cubicBezTo>
                    <a:cubicBezTo>
                      <a:pt x="12" y="0"/>
                      <a:pt x="15" y="1"/>
                      <a:pt x="17" y="2"/>
                    </a:cubicBezTo>
                    <a:cubicBezTo>
                      <a:pt x="18" y="3"/>
                      <a:pt x="19" y="4"/>
                      <a:pt x="1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13">
                <a:extLst>
                  <a:ext uri="{FF2B5EF4-FFF2-40B4-BE49-F238E27FC236}">
                    <a16:creationId xmlns:a16="http://schemas.microsoft.com/office/drawing/2014/main" id="{125297C9-BEF4-40D0-AD95-F7D3EE3CC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2420" y="3676650"/>
                <a:ext cx="38100" cy="38100"/>
              </a:xfrm>
              <a:custGeom>
                <a:avLst/>
                <a:gdLst>
                  <a:gd name="T0" fmla="*/ 10 w 10"/>
                  <a:gd name="T1" fmla="*/ 4 h 10"/>
                  <a:gd name="T2" fmla="*/ 6 w 10"/>
                  <a:gd name="T3" fmla="*/ 9 h 10"/>
                  <a:gd name="T4" fmla="*/ 0 w 10"/>
                  <a:gd name="T5" fmla="*/ 6 h 10"/>
                  <a:gd name="T6" fmla="*/ 4 w 10"/>
                  <a:gd name="T7" fmla="*/ 1 h 10"/>
                  <a:gd name="T8" fmla="*/ 10 w 10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cubicBezTo>
                      <a:pt x="10" y="7"/>
                      <a:pt x="8" y="9"/>
                      <a:pt x="6" y="9"/>
                    </a:cubicBezTo>
                    <a:cubicBezTo>
                      <a:pt x="3" y="10"/>
                      <a:pt x="1" y="8"/>
                      <a:pt x="0" y="6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7" y="0"/>
                      <a:pt x="9" y="2"/>
                      <a:pt x="1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14">
                <a:extLst>
                  <a:ext uri="{FF2B5EF4-FFF2-40B4-BE49-F238E27FC236}">
                    <a16:creationId xmlns:a16="http://schemas.microsoft.com/office/drawing/2014/main" id="{0DAD5020-4FFC-483D-B6C6-73FA45EC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2257" y="3662362"/>
                <a:ext cx="71437" cy="22225"/>
              </a:xfrm>
              <a:custGeom>
                <a:avLst/>
                <a:gdLst>
                  <a:gd name="T0" fmla="*/ 18 w 19"/>
                  <a:gd name="T1" fmla="*/ 4 h 6"/>
                  <a:gd name="T2" fmla="*/ 9 w 19"/>
                  <a:gd name="T3" fmla="*/ 3 h 6"/>
                  <a:gd name="T4" fmla="*/ 0 w 19"/>
                  <a:gd name="T5" fmla="*/ 6 h 6"/>
                  <a:gd name="T6" fmla="*/ 2 w 19"/>
                  <a:gd name="T7" fmla="*/ 3 h 6"/>
                  <a:gd name="T8" fmla="*/ 9 w 19"/>
                  <a:gd name="T9" fmla="*/ 0 h 6"/>
                  <a:gd name="T10" fmla="*/ 16 w 19"/>
                  <a:gd name="T11" fmla="*/ 1 h 6"/>
                  <a:gd name="T12" fmla="*/ 18 w 19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8" y="4"/>
                    </a:moveTo>
                    <a:cubicBezTo>
                      <a:pt x="18" y="5"/>
                      <a:pt x="14" y="2"/>
                      <a:pt x="9" y="3"/>
                    </a:cubicBezTo>
                    <a:cubicBezTo>
                      <a:pt x="4" y="3"/>
                      <a:pt x="1" y="6"/>
                      <a:pt x="0" y="6"/>
                    </a:cubicBezTo>
                    <a:cubicBezTo>
                      <a:pt x="0" y="5"/>
                      <a:pt x="0" y="4"/>
                      <a:pt x="2" y="3"/>
                    </a:cubicBezTo>
                    <a:cubicBezTo>
                      <a:pt x="3" y="2"/>
                      <a:pt x="6" y="0"/>
                      <a:pt x="9" y="0"/>
                    </a:cubicBezTo>
                    <a:cubicBezTo>
                      <a:pt x="12" y="0"/>
                      <a:pt x="15" y="0"/>
                      <a:pt x="16" y="1"/>
                    </a:cubicBezTo>
                    <a:cubicBezTo>
                      <a:pt x="18" y="2"/>
                      <a:pt x="19" y="4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15">
                <a:extLst>
                  <a:ext uri="{FF2B5EF4-FFF2-40B4-BE49-F238E27FC236}">
                    <a16:creationId xmlns:a16="http://schemas.microsoft.com/office/drawing/2014/main" id="{E661576E-B6A1-4442-8AE1-0AAC72C5B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0845" y="3651250"/>
                <a:ext cx="74612" cy="157163"/>
              </a:xfrm>
              <a:custGeom>
                <a:avLst/>
                <a:gdLst>
                  <a:gd name="T0" fmla="*/ 7 w 20"/>
                  <a:gd name="T1" fmla="*/ 41 h 42"/>
                  <a:gd name="T2" fmla="*/ 15 w 20"/>
                  <a:gd name="T3" fmla="*/ 39 h 42"/>
                  <a:gd name="T4" fmla="*/ 17 w 20"/>
                  <a:gd name="T5" fmla="*/ 38 h 42"/>
                  <a:gd name="T6" fmla="*/ 16 w 20"/>
                  <a:gd name="T7" fmla="*/ 34 h 42"/>
                  <a:gd name="T8" fmla="*/ 11 w 20"/>
                  <a:gd name="T9" fmla="*/ 24 h 42"/>
                  <a:gd name="T10" fmla="*/ 0 w 20"/>
                  <a:gd name="T11" fmla="*/ 0 h 42"/>
                  <a:gd name="T12" fmla="*/ 13 w 20"/>
                  <a:gd name="T13" fmla="*/ 24 h 42"/>
                  <a:gd name="T14" fmla="*/ 18 w 20"/>
                  <a:gd name="T15" fmla="*/ 33 h 42"/>
                  <a:gd name="T16" fmla="*/ 19 w 20"/>
                  <a:gd name="T17" fmla="*/ 38 h 42"/>
                  <a:gd name="T18" fmla="*/ 17 w 20"/>
                  <a:gd name="T19" fmla="*/ 40 h 42"/>
                  <a:gd name="T20" fmla="*/ 15 w 20"/>
                  <a:gd name="T21" fmla="*/ 41 h 42"/>
                  <a:gd name="T22" fmla="*/ 7 w 20"/>
                  <a:gd name="T23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2">
                    <a:moveTo>
                      <a:pt x="7" y="41"/>
                    </a:moveTo>
                    <a:cubicBezTo>
                      <a:pt x="7" y="41"/>
                      <a:pt x="10" y="40"/>
                      <a:pt x="15" y="39"/>
                    </a:cubicBezTo>
                    <a:cubicBezTo>
                      <a:pt x="16" y="39"/>
                      <a:pt x="17" y="38"/>
                      <a:pt x="17" y="38"/>
                    </a:cubicBezTo>
                    <a:cubicBezTo>
                      <a:pt x="18" y="37"/>
                      <a:pt x="17" y="35"/>
                      <a:pt x="16" y="34"/>
                    </a:cubicBezTo>
                    <a:cubicBezTo>
                      <a:pt x="15" y="31"/>
                      <a:pt x="13" y="28"/>
                      <a:pt x="11" y="24"/>
                    </a:cubicBezTo>
                    <a:cubicBezTo>
                      <a:pt x="5" y="11"/>
                      <a:pt x="0" y="0"/>
                      <a:pt x="0" y="0"/>
                    </a:cubicBezTo>
                    <a:cubicBezTo>
                      <a:pt x="1" y="0"/>
                      <a:pt x="7" y="10"/>
                      <a:pt x="13" y="24"/>
                    </a:cubicBezTo>
                    <a:cubicBezTo>
                      <a:pt x="15" y="27"/>
                      <a:pt x="17" y="30"/>
                      <a:pt x="18" y="33"/>
                    </a:cubicBezTo>
                    <a:cubicBezTo>
                      <a:pt x="19" y="34"/>
                      <a:pt x="20" y="36"/>
                      <a:pt x="19" y="38"/>
                    </a:cubicBezTo>
                    <a:cubicBezTo>
                      <a:pt x="19" y="39"/>
                      <a:pt x="18" y="40"/>
                      <a:pt x="17" y="40"/>
                    </a:cubicBezTo>
                    <a:cubicBezTo>
                      <a:pt x="16" y="40"/>
                      <a:pt x="16" y="40"/>
                      <a:pt x="15" y="41"/>
                    </a:cubicBezTo>
                    <a:cubicBezTo>
                      <a:pt x="10" y="41"/>
                      <a:pt x="7" y="42"/>
                      <a:pt x="7" y="4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6">
                <a:extLst>
                  <a:ext uri="{FF2B5EF4-FFF2-40B4-BE49-F238E27FC236}">
                    <a16:creationId xmlns:a16="http://schemas.microsoft.com/office/drawing/2014/main" id="{6998C612-6FB1-4529-AFE8-D9B700F24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2257" y="3997325"/>
                <a:ext cx="188912" cy="90488"/>
              </a:xfrm>
              <a:custGeom>
                <a:avLst/>
                <a:gdLst>
                  <a:gd name="T0" fmla="*/ 50 w 50"/>
                  <a:gd name="T1" fmla="*/ 8 h 24"/>
                  <a:gd name="T2" fmla="*/ 0 w 50"/>
                  <a:gd name="T3" fmla="*/ 0 h 24"/>
                  <a:gd name="T4" fmla="*/ 50 w 50"/>
                  <a:gd name="T5" fmla="*/ 17 h 24"/>
                  <a:gd name="T6" fmla="*/ 50 w 50"/>
                  <a:gd name="T7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cubicBezTo>
                      <a:pt x="50" y="8"/>
                      <a:pt x="26" y="12"/>
                      <a:pt x="0" y="0"/>
                    </a:cubicBezTo>
                    <a:cubicBezTo>
                      <a:pt x="0" y="0"/>
                      <a:pt x="15" y="24"/>
                      <a:pt x="50" y="17"/>
                    </a:cubicBezTo>
                    <a:lnTo>
                      <a:pt x="50" y="8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17">
                <a:extLst>
                  <a:ext uri="{FF2B5EF4-FFF2-40B4-BE49-F238E27FC236}">
                    <a16:creationId xmlns:a16="http://schemas.microsoft.com/office/drawing/2014/main" id="{82D0C221-7ED2-4663-82AE-351AA2D53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95920" y="3838575"/>
                <a:ext cx="60325" cy="49213"/>
              </a:xfrm>
              <a:custGeom>
                <a:avLst/>
                <a:gdLst>
                  <a:gd name="T0" fmla="*/ 15 w 16"/>
                  <a:gd name="T1" fmla="*/ 4 h 13"/>
                  <a:gd name="T2" fmla="*/ 7 w 16"/>
                  <a:gd name="T3" fmla="*/ 1 h 13"/>
                  <a:gd name="T4" fmla="*/ 1 w 16"/>
                  <a:gd name="T5" fmla="*/ 5 h 13"/>
                  <a:gd name="T6" fmla="*/ 1 w 16"/>
                  <a:gd name="T7" fmla="*/ 11 h 13"/>
                  <a:gd name="T8" fmla="*/ 8 w 16"/>
                  <a:gd name="T9" fmla="*/ 12 h 13"/>
                  <a:gd name="T10" fmla="*/ 14 w 16"/>
                  <a:gd name="T11" fmla="*/ 7 h 13"/>
                  <a:gd name="T12" fmla="*/ 15 w 16"/>
                  <a:gd name="T13" fmla="*/ 6 h 13"/>
                  <a:gd name="T14" fmla="*/ 15 w 16"/>
                  <a:gd name="T1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3">
                    <a:moveTo>
                      <a:pt x="15" y="4"/>
                    </a:moveTo>
                    <a:cubicBezTo>
                      <a:pt x="13" y="1"/>
                      <a:pt x="10" y="0"/>
                      <a:pt x="7" y="1"/>
                    </a:cubicBezTo>
                    <a:cubicBezTo>
                      <a:pt x="4" y="1"/>
                      <a:pt x="2" y="3"/>
                      <a:pt x="1" y="5"/>
                    </a:cubicBezTo>
                    <a:cubicBezTo>
                      <a:pt x="0" y="7"/>
                      <a:pt x="0" y="9"/>
                      <a:pt x="1" y="11"/>
                    </a:cubicBezTo>
                    <a:cubicBezTo>
                      <a:pt x="3" y="12"/>
                      <a:pt x="6" y="13"/>
                      <a:pt x="8" y="12"/>
                    </a:cubicBezTo>
                    <a:cubicBezTo>
                      <a:pt x="10" y="11"/>
                      <a:pt x="12" y="9"/>
                      <a:pt x="14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6" y="5"/>
                      <a:pt x="16" y="4"/>
                      <a:pt x="15" y="4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18">
                <a:extLst>
                  <a:ext uri="{FF2B5EF4-FFF2-40B4-BE49-F238E27FC236}">
                    <a16:creationId xmlns:a16="http://schemas.microsoft.com/office/drawing/2014/main" id="{A5D05E32-F1A4-4D26-B8CA-7E70F70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0682" y="3824287"/>
                <a:ext cx="66675" cy="52388"/>
              </a:xfrm>
              <a:custGeom>
                <a:avLst/>
                <a:gdLst>
                  <a:gd name="T0" fmla="*/ 0 w 18"/>
                  <a:gd name="T1" fmla="*/ 0 h 14"/>
                  <a:gd name="T2" fmla="*/ 7 w 18"/>
                  <a:gd name="T3" fmla="*/ 9 h 14"/>
                  <a:gd name="T4" fmla="*/ 18 w 18"/>
                  <a:gd name="T5" fmla="*/ 12 h 14"/>
                  <a:gd name="T6" fmla="*/ 14 w 18"/>
                  <a:gd name="T7" fmla="*/ 13 h 14"/>
                  <a:gd name="T8" fmla="*/ 5 w 18"/>
                  <a:gd name="T9" fmla="*/ 11 h 14"/>
                  <a:gd name="T10" fmla="*/ 0 w 18"/>
                  <a:gd name="T11" fmla="*/ 4 h 14"/>
                  <a:gd name="T12" fmla="*/ 0 w 1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4">
                    <a:moveTo>
                      <a:pt x="0" y="0"/>
                    </a:moveTo>
                    <a:cubicBezTo>
                      <a:pt x="1" y="0"/>
                      <a:pt x="2" y="6"/>
                      <a:pt x="7" y="9"/>
                    </a:cubicBezTo>
                    <a:cubicBezTo>
                      <a:pt x="12" y="12"/>
                      <a:pt x="18" y="11"/>
                      <a:pt x="18" y="12"/>
                    </a:cubicBezTo>
                    <a:cubicBezTo>
                      <a:pt x="18" y="12"/>
                      <a:pt x="17" y="13"/>
                      <a:pt x="14" y="13"/>
                    </a:cubicBezTo>
                    <a:cubicBezTo>
                      <a:pt x="12" y="14"/>
                      <a:pt x="8" y="13"/>
                      <a:pt x="5" y="11"/>
                    </a:cubicBezTo>
                    <a:cubicBezTo>
                      <a:pt x="2" y="9"/>
                      <a:pt x="0" y="6"/>
                      <a:pt x="0" y="4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9">
                <a:extLst>
                  <a:ext uri="{FF2B5EF4-FFF2-40B4-BE49-F238E27FC236}">
                    <a16:creationId xmlns:a16="http://schemas.microsoft.com/office/drawing/2014/main" id="{3CC12718-6DE9-40DC-A439-DD2DC49DA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7520" y="3616325"/>
                <a:ext cx="65087" cy="11113"/>
              </a:xfrm>
              <a:custGeom>
                <a:avLst/>
                <a:gdLst>
                  <a:gd name="T0" fmla="*/ 0 w 17"/>
                  <a:gd name="T1" fmla="*/ 3 h 3"/>
                  <a:gd name="T2" fmla="*/ 8 w 17"/>
                  <a:gd name="T3" fmla="*/ 3 h 3"/>
                  <a:gd name="T4" fmla="*/ 16 w 17"/>
                  <a:gd name="T5" fmla="*/ 3 h 3"/>
                  <a:gd name="T6" fmla="*/ 8 w 17"/>
                  <a:gd name="T7" fmla="*/ 0 h 3"/>
                  <a:gd name="T8" fmla="*/ 0 w 1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">
                    <a:moveTo>
                      <a:pt x="0" y="3"/>
                    </a:moveTo>
                    <a:cubicBezTo>
                      <a:pt x="1" y="3"/>
                      <a:pt x="4" y="3"/>
                      <a:pt x="8" y="3"/>
                    </a:cubicBezTo>
                    <a:cubicBezTo>
                      <a:pt x="13" y="3"/>
                      <a:pt x="16" y="3"/>
                      <a:pt x="16" y="3"/>
                    </a:cubicBezTo>
                    <a:cubicBezTo>
                      <a:pt x="17" y="2"/>
                      <a:pt x="13" y="0"/>
                      <a:pt x="8" y="0"/>
                    </a:cubicBezTo>
                    <a:cubicBezTo>
                      <a:pt x="4" y="0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0">
                <a:extLst>
                  <a:ext uri="{FF2B5EF4-FFF2-40B4-BE49-F238E27FC236}">
                    <a16:creationId xmlns:a16="http://schemas.microsoft.com/office/drawing/2014/main" id="{30641749-3F7D-4B41-BBC0-E8C8FA861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5432" y="3616325"/>
                <a:ext cx="68262" cy="19050"/>
              </a:xfrm>
              <a:custGeom>
                <a:avLst/>
                <a:gdLst>
                  <a:gd name="T0" fmla="*/ 1 w 18"/>
                  <a:gd name="T1" fmla="*/ 5 h 5"/>
                  <a:gd name="T2" fmla="*/ 1 w 18"/>
                  <a:gd name="T3" fmla="*/ 4 h 5"/>
                  <a:gd name="T4" fmla="*/ 1 w 18"/>
                  <a:gd name="T5" fmla="*/ 5 h 5"/>
                  <a:gd name="T6" fmla="*/ 9 w 18"/>
                  <a:gd name="T7" fmla="*/ 3 h 5"/>
                  <a:gd name="T8" fmla="*/ 18 w 18"/>
                  <a:gd name="T9" fmla="*/ 3 h 5"/>
                  <a:gd name="T10" fmla="*/ 16 w 18"/>
                  <a:gd name="T11" fmla="*/ 1 h 5"/>
                  <a:gd name="T12" fmla="*/ 9 w 18"/>
                  <a:gd name="T13" fmla="*/ 0 h 5"/>
                  <a:gd name="T14" fmla="*/ 0 w 18"/>
                  <a:gd name="T15" fmla="*/ 4 h 5"/>
                  <a:gd name="T16" fmla="*/ 0 w 18"/>
                  <a:gd name="T17" fmla="*/ 4 h 5"/>
                  <a:gd name="T18" fmla="*/ 0 w 18"/>
                  <a:gd name="T19" fmla="*/ 5 h 5"/>
                  <a:gd name="T20" fmla="*/ 1 w 18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5">
                    <a:moveTo>
                      <a:pt x="1" y="5"/>
                    </a:moveTo>
                    <a:cubicBezTo>
                      <a:pt x="1" y="5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5" y="3"/>
                      <a:pt x="9" y="3"/>
                    </a:cubicBezTo>
                    <a:cubicBezTo>
                      <a:pt x="14" y="2"/>
                      <a:pt x="17" y="4"/>
                      <a:pt x="18" y="3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4" y="0"/>
                      <a:pt x="11" y="0"/>
                      <a:pt x="9" y="0"/>
                    </a:cubicBezTo>
                    <a:cubicBezTo>
                      <a:pt x="4" y="0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1">
                <a:extLst>
                  <a:ext uri="{FF2B5EF4-FFF2-40B4-BE49-F238E27FC236}">
                    <a16:creationId xmlns:a16="http://schemas.microsoft.com/office/drawing/2014/main" id="{83B6BAE1-543C-48AA-9FEC-A644EAB89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2257" y="3748087"/>
                <a:ext cx="7937" cy="79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2">
                <a:extLst>
                  <a:ext uri="{FF2B5EF4-FFF2-40B4-BE49-F238E27FC236}">
                    <a16:creationId xmlns:a16="http://schemas.microsoft.com/office/drawing/2014/main" id="{E6FEABBB-032F-4473-8BB1-5368A9E94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3532" y="3748087"/>
                <a:ext cx="7937" cy="79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23">
                <a:extLst>
                  <a:ext uri="{FF2B5EF4-FFF2-40B4-BE49-F238E27FC236}">
                    <a16:creationId xmlns:a16="http://schemas.microsoft.com/office/drawing/2014/main" id="{D057F80A-7D6D-4C99-996F-013AAF5CE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1307" y="3767137"/>
                <a:ext cx="6350" cy="79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4">
                <a:extLst>
                  <a:ext uri="{FF2B5EF4-FFF2-40B4-BE49-F238E27FC236}">
                    <a16:creationId xmlns:a16="http://schemas.microsoft.com/office/drawing/2014/main" id="{BC40F006-CE00-48D2-B293-B96FDB9B9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8957" y="3736975"/>
                <a:ext cx="4762" cy="1111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1 h 3"/>
                  <a:gd name="T4" fmla="*/ 0 w 1"/>
                  <a:gd name="T5" fmla="*/ 0 h 3"/>
                  <a:gd name="T6" fmla="*/ 0 w 1"/>
                  <a:gd name="T7" fmla="*/ 1 h 3"/>
                  <a:gd name="T8" fmla="*/ 1 w 1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1" y="3"/>
                      <a:pt x="1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225">
                <a:extLst>
                  <a:ext uri="{FF2B5EF4-FFF2-40B4-BE49-F238E27FC236}">
                    <a16:creationId xmlns:a16="http://schemas.microsoft.com/office/drawing/2014/main" id="{A1E5DDC0-00B9-48DC-B749-4E78D1FE4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4507" y="3741737"/>
                <a:ext cx="7937" cy="6350"/>
              </a:xfrm>
              <a:prstGeom prst="ellipse">
                <a:avLst/>
              </a:pr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226">
                <a:extLst>
                  <a:ext uri="{FF2B5EF4-FFF2-40B4-BE49-F238E27FC236}">
                    <a16:creationId xmlns:a16="http://schemas.microsoft.com/office/drawing/2014/main" id="{53F6FC59-ABDB-4CF6-BE7B-414591CD0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6732" y="3752850"/>
                <a:ext cx="4762" cy="11113"/>
              </a:xfrm>
              <a:prstGeom prst="ellipse">
                <a:avLst/>
              </a:pr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27">
                <a:extLst>
                  <a:ext uri="{FF2B5EF4-FFF2-40B4-BE49-F238E27FC236}">
                    <a16:creationId xmlns:a16="http://schemas.microsoft.com/office/drawing/2014/main" id="{169F25E4-0C6E-4022-B120-999F964FE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0957" y="3344862"/>
                <a:ext cx="425450" cy="630238"/>
              </a:xfrm>
              <a:custGeom>
                <a:avLst/>
                <a:gdLst>
                  <a:gd name="T0" fmla="*/ 110 w 113"/>
                  <a:gd name="T1" fmla="*/ 9 h 167"/>
                  <a:gd name="T2" fmla="*/ 104 w 113"/>
                  <a:gd name="T3" fmla="*/ 46 h 167"/>
                  <a:gd name="T4" fmla="*/ 72 w 113"/>
                  <a:gd name="T5" fmla="*/ 66 h 167"/>
                  <a:gd name="T6" fmla="*/ 63 w 113"/>
                  <a:gd name="T7" fmla="*/ 68 h 167"/>
                  <a:gd name="T8" fmla="*/ 59 w 113"/>
                  <a:gd name="T9" fmla="*/ 78 h 167"/>
                  <a:gd name="T10" fmla="*/ 42 w 113"/>
                  <a:gd name="T11" fmla="*/ 100 h 167"/>
                  <a:gd name="T12" fmla="*/ 39 w 113"/>
                  <a:gd name="T13" fmla="*/ 167 h 167"/>
                  <a:gd name="T14" fmla="*/ 11 w 113"/>
                  <a:gd name="T15" fmla="*/ 93 h 167"/>
                  <a:gd name="T16" fmla="*/ 32 w 113"/>
                  <a:gd name="T17" fmla="*/ 23 h 167"/>
                  <a:gd name="T18" fmla="*/ 110 w 113"/>
                  <a:gd name="T19" fmla="*/ 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67">
                    <a:moveTo>
                      <a:pt x="110" y="9"/>
                    </a:moveTo>
                    <a:cubicBezTo>
                      <a:pt x="113" y="21"/>
                      <a:pt x="111" y="35"/>
                      <a:pt x="104" y="46"/>
                    </a:cubicBezTo>
                    <a:cubicBezTo>
                      <a:pt x="97" y="57"/>
                      <a:pt x="84" y="64"/>
                      <a:pt x="72" y="66"/>
                    </a:cubicBezTo>
                    <a:cubicBezTo>
                      <a:pt x="69" y="66"/>
                      <a:pt x="65" y="66"/>
                      <a:pt x="63" y="68"/>
                    </a:cubicBezTo>
                    <a:cubicBezTo>
                      <a:pt x="60" y="71"/>
                      <a:pt x="60" y="74"/>
                      <a:pt x="59" y="78"/>
                    </a:cubicBezTo>
                    <a:cubicBezTo>
                      <a:pt x="57" y="87"/>
                      <a:pt x="50" y="95"/>
                      <a:pt x="42" y="100"/>
                    </a:cubicBezTo>
                    <a:cubicBezTo>
                      <a:pt x="53" y="121"/>
                      <a:pt x="55" y="156"/>
                      <a:pt x="39" y="167"/>
                    </a:cubicBezTo>
                    <a:cubicBezTo>
                      <a:pt x="0" y="147"/>
                      <a:pt x="18" y="115"/>
                      <a:pt x="11" y="93"/>
                    </a:cubicBezTo>
                    <a:cubicBezTo>
                      <a:pt x="4" y="67"/>
                      <a:pt x="13" y="41"/>
                      <a:pt x="32" y="23"/>
                    </a:cubicBezTo>
                    <a:cubicBezTo>
                      <a:pt x="52" y="4"/>
                      <a:pt x="85" y="0"/>
                      <a:pt x="110" y="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28">
                <a:extLst>
                  <a:ext uri="{FF2B5EF4-FFF2-40B4-BE49-F238E27FC236}">
                    <a16:creationId xmlns:a16="http://schemas.microsoft.com/office/drawing/2014/main" id="{469CE620-7380-45E5-A96D-5D3915C49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5220" y="3394075"/>
                <a:ext cx="271462" cy="287338"/>
              </a:xfrm>
              <a:custGeom>
                <a:avLst/>
                <a:gdLst>
                  <a:gd name="T0" fmla="*/ 63 w 72"/>
                  <a:gd name="T1" fmla="*/ 57 h 76"/>
                  <a:gd name="T2" fmla="*/ 72 w 72"/>
                  <a:gd name="T3" fmla="*/ 33 h 76"/>
                  <a:gd name="T4" fmla="*/ 62 w 72"/>
                  <a:gd name="T5" fmla="*/ 9 h 76"/>
                  <a:gd name="T6" fmla="*/ 45 w 72"/>
                  <a:gd name="T7" fmla="*/ 2 h 76"/>
                  <a:gd name="T8" fmla="*/ 9 w 72"/>
                  <a:gd name="T9" fmla="*/ 18 h 76"/>
                  <a:gd name="T10" fmla="*/ 7 w 72"/>
                  <a:gd name="T11" fmla="*/ 57 h 76"/>
                  <a:gd name="T12" fmla="*/ 43 w 72"/>
                  <a:gd name="T13" fmla="*/ 73 h 76"/>
                  <a:gd name="T14" fmla="*/ 69 w 72"/>
                  <a:gd name="T15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76">
                    <a:moveTo>
                      <a:pt x="63" y="57"/>
                    </a:moveTo>
                    <a:cubicBezTo>
                      <a:pt x="69" y="50"/>
                      <a:pt x="72" y="42"/>
                      <a:pt x="72" y="33"/>
                    </a:cubicBezTo>
                    <a:cubicBezTo>
                      <a:pt x="72" y="24"/>
                      <a:pt x="69" y="15"/>
                      <a:pt x="62" y="9"/>
                    </a:cubicBezTo>
                    <a:cubicBezTo>
                      <a:pt x="57" y="5"/>
                      <a:pt x="51" y="2"/>
                      <a:pt x="45" y="2"/>
                    </a:cubicBezTo>
                    <a:cubicBezTo>
                      <a:pt x="31" y="0"/>
                      <a:pt x="17" y="6"/>
                      <a:pt x="9" y="18"/>
                    </a:cubicBezTo>
                    <a:cubicBezTo>
                      <a:pt x="1" y="29"/>
                      <a:pt x="0" y="45"/>
                      <a:pt x="7" y="57"/>
                    </a:cubicBezTo>
                    <a:cubicBezTo>
                      <a:pt x="14" y="69"/>
                      <a:pt x="29" y="76"/>
                      <a:pt x="43" y="73"/>
                    </a:cubicBezTo>
                    <a:cubicBezTo>
                      <a:pt x="57" y="71"/>
                      <a:pt x="68" y="59"/>
                      <a:pt x="69" y="4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36530E-96A8-448E-8B60-E1E27AC1F0E0}"/>
              </a:ext>
            </a:extLst>
          </p:cNvPr>
          <p:cNvGrpSpPr/>
          <p:nvPr/>
        </p:nvGrpSpPr>
        <p:grpSpPr>
          <a:xfrm>
            <a:off x="1580044" y="1462944"/>
            <a:ext cx="1623579" cy="1626972"/>
            <a:chOff x="12936707" y="2941060"/>
            <a:chExt cx="1623579" cy="162697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CD0C000-F70D-4878-9B1E-B0382EA607B1}"/>
                </a:ext>
              </a:extLst>
            </p:cNvPr>
            <p:cNvSpPr/>
            <p:nvPr/>
          </p:nvSpPr>
          <p:spPr>
            <a:xfrm>
              <a:off x="12936707" y="2941060"/>
              <a:ext cx="1623579" cy="1623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362A392-BAB9-43BF-9F0D-8FC92FFD9BF7}"/>
                </a:ext>
              </a:extLst>
            </p:cNvPr>
            <p:cNvSpPr/>
            <p:nvPr/>
          </p:nvSpPr>
          <p:spPr>
            <a:xfrm>
              <a:off x="13129090" y="3142940"/>
              <a:ext cx="1219819" cy="1219819"/>
            </a:xfrm>
            <a:prstGeom prst="ellipse">
              <a:avLst/>
            </a:prstGeom>
            <a:solidFill>
              <a:srgbClr val="54E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C8B566-ED76-493B-811C-AA71B8B5AE53}"/>
                </a:ext>
              </a:extLst>
            </p:cNvPr>
            <p:cNvGrpSpPr/>
            <p:nvPr/>
          </p:nvGrpSpPr>
          <p:grpSpPr>
            <a:xfrm>
              <a:off x="13189437" y="3160712"/>
              <a:ext cx="1114484" cy="1407320"/>
              <a:chOff x="14323758" y="3160712"/>
              <a:chExt cx="1114484" cy="1407320"/>
            </a:xfrm>
          </p:grpSpPr>
          <p:sp>
            <p:nvSpPr>
              <p:cNvPr id="75" name="Freeform 280">
                <a:extLst>
                  <a:ext uri="{FF2B5EF4-FFF2-40B4-BE49-F238E27FC236}">
                    <a16:creationId xmlns:a16="http://schemas.microsoft.com/office/drawing/2014/main" id="{671D5411-23B6-4DA6-AF5D-2182C9444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4851" y="3360737"/>
                <a:ext cx="477837" cy="814388"/>
              </a:xfrm>
              <a:custGeom>
                <a:avLst/>
                <a:gdLst>
                  <a:gd name="T0" fmla="*/ 13 w 127"/>
                  <a:gd name="T1" fmla="*/ 216 h 216"/>
                  <a:gd name="T2" fmla="*/ 93 w 127"/>
                  <a:gd name="T3" fmla="*/ 209 h 216"/>
                  <a:gd name="T4" fmla="*/ 93 w 127"/>
                  <a:gd name="T5" fmla="*/ 164 h 216"/>
                  <a:gd name="T6" fmla="*/ 126 w 127"/>
                  <a:gd name="T7" fmla="*/ 126 h 216"/>
                  <a:gd name="T8" fmla="*/ 121 w 127"/>
                  <a:gd name="T9" fmla="*/ 16 h 216"/>
                  <a:gd name="T10" fmla="*/ 5 w 127"/>
                  <a:gd name="T11" fmla="*/ 31 h 216"/>
                  <a:gd name="T12" fmla="*/ 0 w 127"/>
                  <a:gd name="T13" fmla="*/ 35 h 216"/>
                  <a:gd name="T14" fmla="*/ 13 w 127"/>
                  <a:gd name="T15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216">
                    <a:moveTo>
                      <a:pt x="13" y="216"/>
                    </a:moveTo>
                    <a:cubicBezTo>
                      <a:pt x="93" y="209"/>
                      <a:pt x="93" y="209"/>
                      <a:pt x="93" y="209"/>
                    </a:cubicBezTo>
                    <a:cubicBezTo>
                      <a:pt x="93" y="200"/>
                      <a:pt x="93" y="164"/>
                      <a:pt x="93" y="164"/>
                    </a:cubicBezTo>
                    <a:cubicBezTo>
                      <a:pt x="93" y="164"/>
                      <a:pt x="126" y="159"/>
                      <a:pt x="126" y="126"/>
                    </a:cubicBezTo>
                    <a:cubicBezTo>
                      <a:pt x="127" y="92"/>
                      <a:pt x="121" y="16"/>
                      <a:pt x="121" y="16"/>
                    </a:cubicBezTo>
                    <a:cubicBezTo>
                      <a:pt x="83" y="0"/>
                      <a:pt x="38" y="5"/>
                      <a:pt x="5" y="31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13" y="216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81">
                <a:extLst>
                  <a:ext uri="{FF2B5EF4-FFF2-40B4-BE49-F238E27FC236}">
                    <a16:creationId xmlns:a16="http://schemas.microsoft.com/office/drawing/2014/main" id="{62DEEF6C-B656-482F-BCA5-4517B7985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2176" y="3929062"/>
                <a:ext cx="163512" cy="90488"/>
              </a:xfrm>
              <a:custGeom>
                <a:avLst/>
                <a:gdLst>
                  <a:gd name="T0" fmla="*/ 43 w 43"/>
                  <a:gd name="T1" fmla="*/ 13 h 24"/>
                  <a:gd name="T2" fmla="*/ 0 w 43"/>
                  <a:gd name="T3" fmla="*/ 0 h 24"/>
                  <a:gd name="T4" fmla="*/ 43 w 43"/>
                  <a:gd name="T5" fmla="*/ 21 h 24"/>
                  <a:gd name="T6" fmla="*/ 43 w 43"/>
                  <a:gd name="T7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4">
                    <a:moveTo>
                      <a:pt x="43" y="13"/>
                    </a:moveTo>
                    <a:cubicBezTo>
                      <a:pt x="43" y="13"/>
                      <a:pt x="22" y="14"/>
                      <a:pt x="0" y="0"/>
                    </a:cubicBezTo>
                    <a:cubicBezTo>
                      <a:pt x="0" y="0"/>
                      <a:pt x="10" y="24"/>
                      <a:pt x="43" y="21"/>
                    </a:cubicBezTo>
                    <a:lnTo>
                      <a:pt x="43" y="13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82">
                <a:extLst>
                  <a:ext uri="{FF2B5EF4-FFF2-40B4-BE49-F238E27FC236}">
                    <a16:creationId xmlns:a16="http://schemas.microsoft.com/office/drawing/2014/main" id="{D093DDF0-C65F-46E3-8BBC-DC46E76EF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3413" y="3594100"/>
                <a:ext cx="93662" cy="173038"/>
              </a:xfrm>
              <a:custGeom>
                <a:avLst/>
                <a:gdLst>
                  <a:gd name="T0" fmla="*/ 23 w 25"/>
                  <a:gd name="T1" fmla="*/ 7 h 46"/>
                  <a:gd name="T2" fmla="*/ 1 w 25"/>
                  <a:gd name="T3" fmla="*/ 23 h 46"/>
                  <a:gd name="T4" fmla="*/ 25 w 25"/>
                  <a:gd name="T5" fmla="*/ 40 h 46"/>
                  <a:gd name="T6" fmla="*/ 23 w 25"/>
                  <a:gd name="T7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6">
                    <a:moveTo>
                      <a:pt x="23" y="7"/>
                    </a:moveTo>
                    <a:cubicBezTo>
                      <a:pt x="23" y="7"/>
                      <a:pt x="0" y="0"/>
                      <a:pt x="1" y="23"/>
                    </a:cubicBezTo>
                    <a:cubicBezTo>
                      <a:pt x="2" y="46"/>
                      <a:pt x="25" y="40"/>
                      <a:pt x="25" y="40"/>
                    </a:cubicBezTo>
                    <a:cubicBezTo>
                      <a:pt x="25" y="39"/>
                      <a:pt x="23" y="7"/>
                      <a:pt x="23" y="7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83">
                <a:extLst>
                  <a:ext uri="{FF2B5EF4-FFF2-40B4-BE49-F238E27FC236}">
                    <a16:creationId xmlns:a16="http://schemas.microsoft.com/office/drawing/2014/main" id="{53DBAB95-FA8A-4680-943D-BC48008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8813" y="3643312"/>
                <a:ext cx="38100" cy="74613"/>
              </a:xfrm>
              <a:custGeom>
                <a:avLst/>
                <a:gdLst>
                  <a:gd name="T0" fmla="*/ 10 w 10"/>
                  <a:gd name="T1" fmla="*/ 18 h 20"/>
                  <a:gd name="T2" fmla="*/ 9 w 10"/>
                  <a:gd name="T3" fmla="*/ 19 h 20"/>
                  <a:gd name="T4" fmla="*/ 6 w 10"/>
                  <a:gd name="T5" fmla="*/ 19 h 20"/>
                  <a:gd name="T6" fmla="*/ 2 w 10"/>
                  <a:gd name="T7" fmla="*/ 10 h 20"/>
                  <a:gd name="T8" fmla="*/ 2 w 10"/>
                  <a:gd name="T9" fmla="*/ 5 h 20"/>
                  <a:gd name="T10" fmla="*/ 5 w 10"/>
                  <a:gd name="T11" fmla="*/ 2 h 20"/>
                  <a:gd name="T12" fmla="*/ 8 w 10"/>
                  <a:gd name="T13" fmla="*/ 3 h 20"/>
                  <a:gd name="T14" fmla="*/ 8 w 10"/>
                  <a:gd name="T15" fmla="*/ 4 h 20"/>
                  <a:gd name="T16" fmla="*/ 8 w 10"/>
                  <a:gd name="T17" fmla="*/ 2 h 20"/>
                  <a:gd name="T18" fmla="*/ 7 w 10"/>
                  <a:gd name="T19" fmla="*/ 1 h 20"/>
                  <a:gd name="T20" fmla="*/ 5 w 10"/>
                  <a:gd name="T21" fmla="*/ 0 h 20"/>
                  <a:gd name="T22" fmla="*/ 1 w 10"/>
                  <a:gd name="T23" fmla="*/ 4 h 20"/>
                  <a:gd name="T24" fmla="*/ 0 w 10"/>
                  <a:gd name="T25" fmla="*/ 10 h 20"/>
                  <a:gd name="T26" fmla="*/ 6 w 10"/>
                  <a:gd name="T27" fmla="*/ 20 h 20"/>
                  <a:gd name="T28" fmla="*/ 10 w 10"/>
                  <a:gd name="T29" fmla="*/ 19 h 20"/>
                  <a:gd name="T30" fmla="*/ 10 w 10"/>
                  <a:gd name="T3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20">
                    <a:moveTo>
                      <a:pt x="10" y="18"/>
                    </a:move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8" y="19"/>
                      <a:pt x="6" y="19"/>
                    </a:cubicBezTo>
                    <a:cubicBezTo>
                      <a:pt x="4" y="18"/>
                      <a:pt x="2" y="14"/>
                      <a:pt x="2" y="10"/>
                    </a:cubicBezTo>
                    <a:cubicBezTo>
                      <a:pt x="1" y="8"/>
                      <a:pt x="2" y="6"/>
                      <a:pt x="2" y="5"/>
                    </a:cubicBezTo>
                    <a:cubicBezTo>
                      <a:pt x="3" y="3"/>
                      <a:pt x="4" y="2"/>
                      <a:pt x="5" y="2"/>
                    </a:cubicBezTo>
                    <a:cubicBezTo>
                      <a:pt x="7" y="1"/>
                      <a:pt x="7" y="2"/>
                      <a:pt x="8" y="3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4"/>
                      <a:pt x="9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0" y="6"/>
                      <a:pt x="0" y="8"/>
                      <a:pt x="0" y="10"/>
                    </a:cubicBezTo>
                    <a:cubicBezTo>
                      <a:pt x="0" y="15"/>
                      <a:pt x="3" y="19"/>
                      <a:pt x="6" y="20"/>
                    </a:cubicBezTo>
                    <a:cubicBezTo>
                      <a:pt x="8" y="20"/>
                      <a:pt x="9" y="20"/>
                      <a:pt x="10" y="19"/>
                    </a:cubicBezTo>
                    <a:cubicBezTo>
                      <a:pt x="10" y="19"/>
                      <a:pt x="10" y="18"/>
                      <a:pt x="10" y="18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84">
                <a:extLst>
                  <a:ext uri="{FF2B5EF4-FFF2-40B4-BE49-F238E27FC236}">
                    <a16:creationId xmlns:a16="http://schemas.microsoft.com/office/drawing/2014/main" id="{6E0093AC-BDA8-435F-BD1A-8F8402BF8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66963" y="3602037"/>
                <a:ext cx="36512" cy="33338"/>
              </a:xfrm>
              <a:custGeom>
                <a:avLst/>
                <a:gdLst>
                  <a:gd name="T0" fmla="*/ 10 w 10"/>
                  <a:gd name="T1" fmla="*/ 4 h 9"/>
                  <a:gd name="T2" fmla="*/ 5 w 10"/>
                  <a:gd name="T3" fmla="*/ 9 h 9"/>
                  <a:gd name="T4" fmla="*/ 0 w 10"/>
                  <a:gd name="T5" fmla="*/ 5 h 9"/>
                  <a:gd name="T6" fmla="*/ 5 w 10"/>
                  <a:gd name="T7" fmla="*/ 0 h 9"/>
                  <a:gd name="T8" fmla="*/ 10 w 10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cubicBezTo>
                      <a:pt x="10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85">
                <a:extLst>
                  <a:ext uri="{FF2B5EF4-FFF2-40B4-BE49-F238E27FC236}">
                    <a16:creationId xmlns:a16="http://schemas.microsoft.com/office/drawing/2014/main" id="{87119FF4-A39E-43F8-82D6-B0761D7D6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6801" y="3579812"/>
                <a:ext cx="71437" cy="22225"/>
              </a:xfrm>
              <a:custGeom>
                <a:avLst/>
                <a:gdLst>
                  <a:gd name="T0" fmla="*/ 19 w 19"/>
                  <a:gd name="T1" fmla="*/ 5 h 6"/>
                  <a:gd name="T2" fmla="*/ 9 w 19"/>
                  <a:gd name="T3" fmla="*/ 3 h 6"/>
                  <a:gd name="T4" fmla="*/ 0 w 19"/>
                  <a:gd name="T5" fmla="*/ 5 h 6"/>
                  <a:gd name="T6" fmla="*/ 2 w 19"/>
                  <a:gd name="T7" fmla="*/ 2 h 6"/>
                  <a:gd name="T8" fmla="*/ 10 w 19"/>
                  <a:gd name="T9" fmla="*/ 0 h 6"/>
                  <a:gd name="T10" fmla="*/ 17 w 19"/>
                  <a:gd name="T11" fmla="*/ 2 h 6"/>
                  <a:gd name="T12" fmla="*/ 19 w 1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9" y="5"/>
                    </a:moveTo>
                    <a:cubicBezTo>
                      <a:pt x="18" y="6"/>
                      <a:pt x="15" y="3"/>
                      <a:pt x="9" y="3"/>
                    </a:cubicBezTo>
                    <a:cubicBezTo>
                      <a:pt x="4" y="3"/>
                      <a:pt x="1" y="6"/>
                      <a:pt x="0" y="5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4" y="1"/>
                      <a:pt x="6" y="0"/>
                      <a:pt x="10" y="0"/>
                    </a:cubicBezTo>
                    <a:cubicBezTo>
                      <a:pt x="13" y="0"/>
                      <a:pt x="15" y="1"/>
                      <a:pt x="17" y="2"/>
                    </a:cubicBezTo>
                    <a:cubicBezTo>
                      <a:pt x="18" y="4"/>
                      <a:pt x="19" y="5"/>
                      <a:pt x="19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86">
                <a:extLst>
                  <a:ext uri="{FF2B5EF4-FFF2-40B4-BE49-F238E27FC236}">
                    <a16:creationId xmlns:a16="http://schemas.microsoft.com/office/drawing/2014/main" id="{36BD490C-091A-4C56-BB9E-184F1A8E4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8051" y="3605212"/>
                <a:ext cx="38100" cy="34925"/>
              </a:xfrm>
              <a:custGeom>
                <a:avLst/>
                <a:gdLst>
                  <a:gd name="T0" fmla="*/ 10 w 10"/>
                  <a:gd name="T1" fmla="*/ 4 h 9"/>
                  <a:gd name="T2" fmla="*/ 5 w 10"/>
                  <a:gd name="T3" fmla="*/ 9 h 9"/>
                  <a:gd name="T4" fmla="*/ 0 w 10"/>
                  <a:gd name="T5" fmla="*/ 5 h 9"/>
                  <a:gd name="T6" fmla="*/ 5 w 10"/>
                  <a:gd name="T7" fmla="*/ 0 h 9"/>
                  <a:gd name="T8" fmla="*/ 10 w 10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cubicBezTo>
                      <a:pt x="10" y="7"/>
                      <a:pt x="8" y="9"/>
                      <a:pt x="5" y="9"/>
                    </a:cubicBezTo>
                    <a:cubicBezTo>
                      <a:pt x="3" y="9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87">
                <a:extLst>
                  <a:ext uri="{FF2B5EF4-FFF2-40B4-BE49-F238E27FC236}">
                    <a16:creationId xmlns:a16="http://schemas.microsoft.com/office/drawing/2014/main" id="{AFB6C9C1-D9BD-424B-B5A0-54DEBA0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7888" y="3582987"/>
                <a:ext cx="71437" cy="22225"/>
              </a:xfrm>
              <a:custGeom>
                <a:avLst/>
                <a:gdLst>
                  <a:gd name="T0" fmla="*/ 19 w 19"/>
                  <a:gd name="T1" fmla="*/ 5 h 6"/>
                  <a:gd name="T2" fmla="*/ 9 w 19"/>
                  <a:gd name="T3" fmla="*/ 3 h 6"/>
                  <a:gd name="T4" fmla="*/ 0 w 19"/>
                  <a:gd name="T5" fmla="*/ 5 h 6"/>
                  <a:gd name="T6" fmla="*/ 2 w 19"/>
                  <a:gd name="T7" fmla="*/ 2 h 6"/>
                  <a:gd name="T8" fmla="*/ 9 w 19"/>
                  <a:gd name="T9" fmla="*/ 0 h 6"/>
                  <a:gd name="T10" fmla="*/ 17 w 19"/>
                  <a:gd name="T11" fmla="*/ 2 h 6"/>
                  <a:gd name="T12" fmla="*/ 19 w 1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9" y="5"/>
                    </a:moveTo>
                    <a:cubicBezTo>
                      <a:pt x="18" y="6"/>
                      <a:pt x="14" y="3"/>
                      <a:pt x="9" y="3"/>
                    </a:cubicBezTo>
                    <a:cubicBezTo>
                      <a:pt x="4" y="3"/>
                      <a:pt x="0" y="5"/>
                      <a:pt x="0" y="5"/>
                    </a:cubicBezTo>
                    <a:cubicBezTo>
                      <a:pt x="0" y="5"/>
                      <a:pt x="0" y="3"/>
                      <a:pt x="2" y="2"/>
                    </a:cubicBezTo>
                    <a:cubicBezTo>
                      <a:pt x="3" y="1"/>
                      <a:pt x="6" y="0"/>
                      <a:pt x="9" y="0"/>
                    </a:cubicBezTo>
                    <a:cubicBezTo>
                      <a:pt x="13" y="0"/>
                      <a:pt x="15" y="1"/>
                      <a:pt x="17" y="2"/>
                    </a:cubicBezTo>
                    <a:cubicBezTo>
                      <a:pt x="18" y="4"/>
                      <a:pt x="19" y="5"/>
                      <a:pt x="19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88">
                <a:extLst>
                  <a:ext uri="{FF2B5EF4-FFF2-40B4-BE49-F238E27FC236}">
                    <a16:creationId xmlns:a16="http://schemas.microsoft.com/office/drawing/2014/main" id="{984D5688-539E-4041-B762-A2317D98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6476" y="3582987"/>
                <a:ext cx="60325" cy="161925"/>
              </a:xfrm>
              <a:custGeom>
                <a:avLst/>
                <a:gdLst>
                  <a:gd name="T0" fmla="*/ 3 w 16"/>
                  <a:gd name="T1" fmla="*/ 43 h 43"/>
                  <a:gd name="T2" fmla="*/ 11 w 16"/>
                  <a:gd name="T3" fmla="*/ 41 h 43"/>
                  <a:gd name="T4" fmla="*/ 14 w 16"/>
                  <a:gd name="T5" fmla="*/ 40 h 43"/>
                  <a:gd name="T6" fmla="*/ 13 w 16"/>
                  <a:gd name="T7" fmla="*/ 36 h 43"/>
                  <a:gd name="T8" fmla="*/ 9 w 16"/>
                  <a:gd name="T9" fmla="*/ 26 h 43"/>
                  <a:gd name="T10" fmla="*/ 1 w 16"/>
                  <a:gd name="T11" fmla="*/ 0 h 43"/>
                  <a:gd name="T12" fmla="*/ 11 w 16"/>
                  <a:gd name="T13" fmla="*/ 25 h 43"/>
                  <a:gd name="T14" fmla="*/ 15 w 16"/>
                  <a:gd name="T15" fmla="*/ 35 h 43"/>
                  <a:gd name="T16" fmla="*/ 16 w 16"/>
                  <a:gd name="T17" fmla="*/ 41 h 43"/>
                  <a:gd name="T18" fmla="*/ 14 w 16"/>
                  <a:gd name="T19" fmla="*/ 42 h 43"/>
                  <a:gd name="T20" fmla="*/ 11 w 16"/>
                  <a:gd name="T21" fmla="*/ 43 h 43"/>
                  <a:gd name="T22" fmla="*/ 3 w 16"/>
                  <a:gd name="T2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43">
                    <a:moveTo>
                      <a:pt x="3" y="43"/>
                    </a:moveTo>
                    <a:cubicBezTo>
                      <a:pt x="3" y="42"/>
                      <a:pt x="6" y="42"/>
                      <a:pt x="11" y="41"/>
                    </a:cubicBezTo>
                    <a:cubicBezTo>
                      <a:pt x="13" y="41"/>
                      <a:pt x="14" y="41"/>
                      <a:pt x="14" y="40"/>
                    </a:cubicBezTo>
                    <a:cubicBezTo>
                      <a:pt x="14" y="39"/>
                      <a:pt x="14" y="38"/>
                      <a:pt x="13" y="36"/>
                    </a:cubicBezTo>
                    <a:cubicBezTo>
                      <a:pt x="12" y="33"/>
                      <a:pt x="11" y="30"/>
                      <a:pt x="9" y="26"/>
                    </a:cubicBezTo>
                    <a:cubicBezTo>
                      <a:pt x="4" y="12"/>
                      <a:pt x="0" y="0"/>
                      <a:pt x="1" y="0"/>
                    </a:cubicBezTo>
                    <a:cubicBezTo>
                      <a:pt x="1" y="0"/>
                      <a:pt x="6" y="11"/>
                      <a:pt x="11" y="25"/>
                    </a:cubicBezTo>
                    <a:cubicBezTo>
                      <a:pt x="13" y="29"/>
                      <a:pt x="14" y="32"/>
                      <a:pt x="15" y="35"/>
                    </a:cubicBezTo>
                    <a:cubicBezTo>
                      <a:pt x="16" y="37"/>
                      <a:pt x="16" y="39"/>
                      <a:pt x="16" y="41"/>
                    </a:cubicBezTo>
                    <a:cubicBezTo>
                      <a:pt x="15" y="41"/>
                      <a:pt x="15" y="42"/>
                      <a:pt x="14" y="42"/>
                    </a:cubicBezTo>
                    <a:cubicBezTo>
                      <a:pt x="13" y="43"/>
                      <a:pt x="12" y="43"/>
                      <a:pt x="11" y="43"/>
                    </a:cubicBezTo>
                    <a:cubicBezTo>
                      <a:pt x="6" y="43"/>
                      <a:pt x="3" y="43"/>
                      <a:pt x="3" y="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89">
                <a:extLst>
                  <a:ext uri="{FF2B5EF4-FFF2-40B4-BE49-F238E27FC236}">
                    <a16:creationId xmlns:a16="http://schemas.microsoft.com/office/drawing/2014/main" id="{D6BC505F-030D-4A27-A13C-CC301A449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7263" y="3756025"/>
                <a:ext cx="63500" cy="57150"/>
              </a:xfrm>
              <a:custGeom>
                <a:avLst/>
                <a:gdLst>
                  <a:gd name="T0" fmla="*/ 1 w 17"/>
                  <a:gd name="T1" fmla="*/ 0 h 15"/>
                  <a:gd name="T2" fmla="*/ 7 w 17"/>
                  <a:gd name="T3" fmla="*/ 10 h 15"/>
                  <a:gd name="T4" fmla="*/ 17 w 17"/>
                  <a:gd name="T5" fmla="*/ 14 h 15"/>
                  <a:gd name="T6" fmla="*/ 14 w 17"/>
                  <a:gd name="T7" fmla="*/ 15 h 15"/>
                  <a:gd name="T8" fmla="*/ 5 w 17"/>
                  <a:gd name="T9" fmla="*/ 12 h 15"/>
                  <a:gd name="T10" fmla="*/ 0 w 17"/>
                  <a:gd name="T11" fmla="*/ 4 h 15"/>
                  <a:gd name="T12" fmla="*/ 1 w 1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5">
                    <a:moveTo>
                      <a:pt x="1" y="0"/>
                    </a:moveTo>
                    <a:cubicBezTo>
                      <a:pt x="2" y="0"/>
                      <a:pt x="2" y="6"/>
                      <a:pt x="7" y="10"/>
                    </a:cubicBezTo>
                    <a:cubicBezTo>
                      <a:pt x="11" y="14"/>
                      <a:pt x="17" y="13"/>
                      <a:pt x="17" y="14"/>
                    </a:cubicBezTo>
                    <a:cubicBezTo>
                      <a:pt x="17" y="14"/>
                      <a:pt x="16" y="15"/>
                      <a:pt x="14" y="15"/>
                    </a:cubicBezTo>
                    <a:cubicBezTo>
                      <a:pt x="11" y="15"/>
                      <a:pt x="8" y="14"/>
                      <a:pt x="5" y="12"/>
                    </a:cubicBezTo>
                    <a:cubicBezTo>
                      <a:pt x="2" y="9"/>
                      <a:pt x="0" y="6"/>
                      <a:pt x="0" y="4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90">
                <a:extLst>
                  <a:ext uri="{FF2B5EF4-FFF2-40B4-BE49-F238E27FC236}">
                    <a16:creationId xmlns:a16="http://schemas.microsoft.com/office/drawing/2014/main" id="{C075527E-9F8A-4DE6-BB98-93B9555F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32013" y="3511550"/>
                <a:ext cx="90487" cy="30163"/>
              </a:xfrm>
              <a:custGeom>
                <a:avLst/>
                <a:gdLst>
                  <a:gd name="T0" fmla="*/ 24 w 24"/>
                  <a:gd name="T1" fmla="*/ 4 h 8"/>
                  <a:gd name="T2" fmla="*/ 12 w 24"/>
                  <a:gd name="T3" fmla="*/ 5 h 8"/>
                  <a:gd name="T4" fmla="*/ 1 w 24"/>
                  <a:gd name="T5" fmla="*/ 6 h 8"/>
                  <a:gd name="T6" fmla="*/ 3 w 24"/>
                  <a:gd name="T7" fmla="*/ 3 h 8"/>
                  <a:gd name="T8" fmla="*/ 12 w 24"/>
                  <a:gd name="T9" fmla="*/ 0 h 8"/>
                  <a:gd name="T10" fmla="*/ 21 w 24"/>
                  <a:gd name="T11" fmla="*/ 1 h 8"/>
                  <a:gd name="T12" fmla="*/ 24 w 2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4" y="4"/>
                    </a:moveTo>
                    <a:cubicBezTo>
                      <a:pt x="23" y="5"/>
                      <a:pt x="18" y="5"/>
                      <a:pt x="12" y="5"/>
                    </a:cubicBezTo>
                    <a:cubicBezTo>
                      <a:pt x="6" y="6"/>
                      <a:pt x="1" y="8"/>
                      <a:pt x="1" y="6"/>
                    </a:cubicBezTo>
                    <a:cubicBezTo>
                      <a:pt x="0" y="6"/>
                      <a:pt x="1" y="5"/>
                      <a:pt x="3" y="3"/>
                    </a:cubicBezTo>
                    <a:cubicBezTo>
                      <a:pt x="5" y="2"/>
                      <a:pt x="8" y="1"/>
                      <a:pt x="12" y="0"/>
                    </a:cubicBezTo>
                    <a:cubicBezTo>
                      <a:pt x="15" y="0"/>
                      <a:pt x="19" y="0"/>
                      <a:pt x="21" y="1"/>
                    </a:cubicBezTo>
                    <a:cubicBezTo>
                      <a:pt x="23" y="2"/>
                      <a:pt x="24" y="3"/>
                      <a:pt x="24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91">
                <a:extLst>
                  <a:ext uri="{FF2B5EF4-FFF2-40B4-BE49-F238E27FC236}">
                    <a16:creationId xmlns:a16="http://schemas.microsoft.com/office/drawing/2014/main" id="{15DDB78A-E147-45BD-85DD-39127D405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2038" y="3522662"/>
                <a:ext cx="68262" cy="22225"/>
              </a:xfrm>
              <a:custGeom>
                <a:avLst/>
                <a:gdLst>
                  <a:gd name="T0" fmla="*/ 18 w 18"/>
                  <a:gd name="T1" fmla="*/ 5 h 6"/>
                  <a:gd name="T2" fmla="*/ 9 w 18"/>
                  <a:gd name="T3" fmla="*/ 5 h 6"/>
                  <a:gd name="T4" fmla="*/ 1 w 18"/>
                  <a:gd name="T5" fmla="*/ 5 h 6"/>
                  <a:gd name="T6" fmla="*/ 2 w 18"/>
                  <a:gd name="T7" fmla="*/ 2 h 6"/>
                  <a:gd name="T8" fmla="*/ 9 w 18"/>
                  <a:gd name="T9" fmla="*/ 0 h 6"/>
                  <a:gd name="T10" fmla="*/ 16 w 18"/>
                  <a:gd name="T11" fmla="*/ 2 h 6"/>
                  <a:gd name="T12" fmla="*/ 18 w 18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">
                    <a:moveTo>
                      <a:pt x="18" y="5"/>
                    </a:moveTo>
                    <a:cubicBezTo>
                      <a:pt x="17" y="6"/>
                      <a:pt x="13" y="5"/>
                      <a:pt x="9" y="5"/>
                    </a:cubicBezTo>
                    <a:cubicBezTo>
                      <a:pt x="5" y="5"/>
                      <a:pt x="1" y="6"/>
                      <a:pt x="1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8" y="3"/>
                      <a:pt x="18" y="5"/>
                      <a:pt x="18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92">
                <a:extLst>
                  <a:ext uri="{FF2B5EF4-FFF2-40B4-BE49-F238E27FC236}">
                    <a16:creationId xmlns:a16="http://schemas.microsoft.com/office/drawing/2014/main" id="{39AF129D-931F-48CD-95B3-5FDFB5B63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9601" y="3160712"/>
                <a:ext cx="627062" cy="430213"/>
              </a:xfrm>
              <a:custGeom>
                <a:avLst/>
                <a:gdLst>
                  <a:gd name="T0" fmla="*/ 25 w 166"/>
                  <a:gd name="T1" fmla="*/ 109 h 114"/>
                  <a:gd name="T2" fmla="*/ 10 w 166"/>
                  <a:gd name="T3" fmla="*/ 84 h 114"/>
                  <a:gd name="T4" fmla="*/ 5 w 166"/>
                  <a:gd name="T5" fmla="*/ 51 h 114"/>
                  <a:gd name="T6" fmla="*/ 35 w 166"/>
                  <a:gd name="T7" fmla="*/ 34 h 114"/>
                  <a:gd name="T8" fmla="*/ 57 w 166"/>
                  <a:gd name="T9" fmla="*/ 4 h 114"/>
                  <a:gd name="T10" fmla="*/ 92 w 166"/>
                  <a:gd name="T11" fmla="*/ 14 h 114"/>
                  <a:gd name="T12" fmla="*/ 125 w 166"/>
                  <a:gd name="T13" fmla="*/ 9 h 114"/>
                  <a:gd name="T14" fmla="*/ 138 w 166"/>
                  <a:gd name="T15" fmla="*/ 39 h 114"/>
                  <a:gd name="T16" fmla="*/ 158 w 166"/>
                  <a:gd name="T17" fmla="*/ 41 h 114"/>
                  <a:gd name="T18" fmla="*/ 157 w 166"/>
                  <a:gd name="T19" fmla="*/ 61 h 114"/>
                  <a:gd name="T20" fmla="*/ 166 w 166"/>
                  <a:gd name="T21" fmla="*/ 71 h 114"/>
                  <a:gd name="T22" fmla="*/ 158 w 166"/>
                  <a:gd name="T23" fmla="*/ 81 h 114"/>
                  <a:gd name="T24" fmla="*/ 146 w 166"/>
                  <a:gd name="T25" fmla="*/ 94 h 114"/>
                  <a:gd name="T26" fmla="*/ 131 w 166"/>
                  <a:gd name="T27" fmla="*/ 86 h 114"/>
                  <a:gd name="T28" fmla="*/ 111 w 166"/>
                  <a:gd name="T29" fmla="*/ 95 h 114"/>
                  <a:gd name="T30" fmla="*/ 96 w 166"/>
                  <a:gd name="T31" fmla="*/ 77 h 114"/>
                  <a:gd name="T32" fmla="*/ 84 w 166"/>
                  <a:gd name="T33" fmla="*/ 84 h 114"/>
                  <a:gd name="T34" fmla="*/ 72 w 166"/>
                  <a:gd name="T35" fmla="*/ 78 h 114"/>
                  <a:gd name="T36" fmla="*/ 61 w 166"/>
                  <a:gd name="T37" fmla="*/ 95 h 114"/>
                  <a:gd name="T38" fmla="*/ 40 w 166"/>
                  <a:gd name="T39" fmla="*/ 113 h 114"/>
                  <a:gd name="T40" fmla="*/ 22 w 166"/>
                  <a:gd name="T41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6" h="114">
                    <a:moveTo>
                      <a:pt x="25" y="109"/>
                    </a:moveTo>
                    <a:cubicBezTo>
                      <a:pt x="14" y="107"/>
                      <a:pt x="7" y="94"/>
                      <a:pt x="10" y="84"/>
                    </a:cubicBezTo>
                    <a:cubicBezTo>
                      <a:pt x="2" y="75"/>
                      <a:pt x="0" y="61"/>
                      <a:pt x="5" y="51"/>
                    </a:cubicBezTo>
                    <a:cubicBezTo>
                      <a:pt x="11" y="40"/>
                      <a:pt x="23" y="33"/>
                      <a:pt x="35" y="34"/>
                    </a:cubicBezTo>
                    <a:cubicBezTo>
                      <a:pt x="35" y="21"/>
                      <a:pt x="44" y="9"/>
                      <a:pt x="57" y="4"/>
                    </a:cubicBezTo>
                    <a:cubicBezTo>
                      <a:pt x="69" y="0"/>
                      <a:pt x="84" y="4"/>
                      <a:pt x="92" y="14"/>
                    </a:cubicBezTo>
                    <a:cubicBezTo>
                      <a:pt x="100" y="6"/>
                      <a:pt x="114" y="3"/>
                      <a:pt x="125" y="9"/>
                    </a:cubicBezTo>
                    <a:cubicBezTo>
                      <a:pt x="135" y="15"/>
                      <a:pt x="141" y="28"/>
                      <a:pt x="138" y="39"/>
                    </a:cubicBezTo>
                    <a:cubicBezTo>
                      <a:pt x="143" y="35"/>
                      <a:pt x="153" y="35"/>
                      <a:pt x="158" y="41"/>
                    </a:cubicBezTo>
                    <a:cubicBezTo>
                      <a:pt x="163" y="46"/>
                      <a:pt x="162" y="56"/>
                      <a:pt x="157" y="61"/>
                    </a:cubicBezTo>
                    <a:cubicBezTo>
                      <a:pt x="162" y="62"/>
                      <a:pt x="166" y="66"/>
                      <a:pt x="166" y="71"/>
                    </a:cubicBezTo>
                    <a:cubicBezTo>
                      <a:pt x="166" y="76"/>
                      <a:pt x="162" y="80"/>
                      <a:pt x="158" y="81"/>
                    </a:cubicBezTo>
                    <a:cubicBezTo>
                      <a:pt x="157" y="88"/>
                      <a:pt x="152" y="93"/>
                      <a:pt x="146" y="94"/>
                    </a:cubicBezTo>
                    <a:cubicBezTo>
                      <a:pt x="140" y="95"/>
                      <a:pt x="133" y="91"/>
                      <a:pt x="131" y="86"/>
                    </a:cubicBezTo>
                    <a:cubicBezTo>
                      <a:pt x="129" y="94"/>
                      <a:pt x="119" y="98"/>
                      <a:pt x="111" y="95"/>
                    </a:cubicBezTo>
                    <a:cubicBezTo>
                      <a:pt x="104" y="92"/>
                      <a:pt x="98" y="85"/>
                      <a:pt x="96" y="77"/>
                    </a:cubicBezTo>
                    <a:cubicBezTo>
                      <a:pt x="93" y="82"/>
                      <a:pt x="89" y="84"/>
                      <a:pt x="84" y="84"/>
                    </a:cubicBezTo>
                    <a:cubicBezTo>
                      <a:pt x="79" y="84"/>
                      <a:pt x="74" y="82"/>
                      <a:pt x="72" y="78"/>
                    </a:cubicBezTo>
                    <a:cubicBezTo>
                      <a:pt x="74" y="85"/>
                      <a:pt x="69" y="94"/>
                      <a:pt x="61" y="95"/>
                    </a:cubicBezTo>
                    <a:cubicBezTo>
                      <a:pt x="60" y="105"/>
                      <a:pt x="50" y="114"/>
                      <a:pt x="40" y="113"/>
                    </a:cubicBezTo>
                    <a:cubicBezTo>
                      <a:pt x="30" y="113"/>
                      <a:pt x="21" y="103"/>
                      <a:pt x="22" y="9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93">
                <a:extLst>
                  <a:ext uri="{FF2B5EF4-FFF2-40B4-BE49-F238E27FC236}">
                    <a16:creationId xmlns:a16="http://schemas.microsoft.com/office/drawing/2014/main" id="{11117D7D-9772-41A0-BE17-6F423C383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1038" y="3514725"/>
                <a:ext cx="95250" cy="169863"/>
              </a:xfrm>
              <a:custGeom>
                <a:avLst/>
                <a:gdLst>
                  <a:gd name="T0" fmla="*/ 0 w 25"/>
                  <a:gd name="T1" fmla="*/ 0 h 45"/>
                  <a:gd name="T2" fmla="*/ 5 w 25"/>
                  <a:gd name="T3" fmla="*/ 36 h 45"/>
                  <a:gd name="T4" fmla="*/ 8 w 25"/>
                  <a:gd name="T5" fmla="*/ 43 h 45"/>
                  <a:gd name="T6" fmla="*/ 18 w 25"/>
                  <a:gd name="T7" fmla="*/ 40 h 45"/>
                  <a:gd name="T8" fmla="*/ 21 w 25"/>
                  <a:gd name="T9" fmla="*/ 30 h 45"/>
                  <a:gd name="T10" fmla="*/ 25 w 25"/>
                  <a:gd name="T1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5">
                    <a:moveTo>
                      <a:pt x="0" y="0"/>
                    </a:moveTo>
                    <a:cubicBezTo>
                      <a:pt x="1" y="9"/>
                      <a:pt x="4" y="27"/>
                      <a:pt x="5" y="36"/>
                    </a:cubicBezTo>
                    <a:cubicBezTo>
                      <a:pt x="6" y="38"/>
                      <a:pt x="6" y="41"/>
                      <a:pt x="8" y="43"/>
                    </a:cubicBezTo>
                    <a:cubicBezTo>
                      <a:pt x="11" y="45"/>
                      <a:pt x="16" y="44"/>
                      <a:pt x="18" y="40"/>
                    </a:cubicBezTo>
                    <a:cubicBezTo>
                      <a:pt x="20" y="37"/>
                      <a:pt x="21" y="33"/>
                      <a:pt x="21" y="30"/>
                    </a:cubicBezTo>
                    <a:cubicBezTo>
                      <a:pt x="22" y="21"/>
                      <a:pt x="24" y="11"/>
                      <a:pt x="25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94">
                <a:extLst>
                  <a:ext uri="{FF2B5EF4-FFF2-40B4-BE49-F238E27FC236}">
                    <a16:creationId xmlns:a16="http://schemas.microsoft.com/office/drawing/2014/main" id="{89A9AE8B-2E4F-452B-BA5C-3F91D8750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1" y="3522662"/>
                <a:ext cx="173037" cy="188913"/>
              </a:xfrm>
              <a:custGeom>
                <a:avLst/>
                <a:gdLst>
                  <a:gd name="T0" fmla="*/ 45 w 46"/>
                  <a:gd name="T1" fmla="*/ 25 h 50"/>
                  <a:gd name="T2" fmla="*/ 44 w 46"/>
                  <a:gd name="T3" fmla="*/ 20 h 50"/>
                  <a:gd name="T4" fmla="*/ 36 w 46"/>
                  <a:gd name="T5" fmla="*/ 8 h 50"/>
                  <a:gd name="T6" fmla="*/ 16 w 46"/>
                  <a:gd name="T7" fmla="*/ 5 h 50"/>
                  <a:gd name="T8" fmla="*/ 2 w 46"/>
                  <a:gd name="T9" fmla="*/ 25 h 50"/>
                  <a:gd name="T10" fmla="*/ 16 w 46"/>
                  <a:gd name="T11" fmla="*/ 45 h 50"/>
                  <a:gd name="T12" fmla="*/ 36 w 46"/>
                  <a:gd name="T13" fmla="*/ 42 h 50"/>
                  <a:gd name="T14" fmla="*/ 44 w 46"/>
                  <a:gd name="T15" fmla="*/ 30 h 50"/>
                  <a:gd name="T16" fmla="*/ 45 w 46"/>
                  <a:gd name="T17" fmla="*/ 25 h 50"/>
                  <a:gd name="T18" fmla="*/ 45 w 46"/>
                  <a:gd name="T19" fmla="*/ 26 h 50"/>
                  <a:gd name="T20" fmla="*/ 45 w 46"/>
                  <a:gd name="T21" fmla="*/ 30 h 50"/>
                  <a:gd name="T22" fmla="*/ 37 w 46"/>
                  <a:gd name="T23" fmla="*/ 43 h 50"/>
                  <a:gd name="T24" fmla="*/ 15 w 46"/>
                  <a:gd name="T25" fmla="*/ 47 h 50"/>
                  <a:gd name="T26" fmla="*/ 5 w 46"/>
                  <a:gd name="T27" fmla="*/ 39 h 50"/>
                  <a:gd name="T28" fmla="*/ 0 w 46"/>
                  <a:gd name="T29" fmla="*/ 25 h 50"/>
                  <a:gd name="T30" fmla="*/ 5 w 46"/>
                  <a:gd name="T31" fmla="*/ 11 h 50"/>
                  <a:gd name="T32" fmla="*/ 15 w 46"/>
                  <a:gd name="T33" fmla="*/ 3 h 50"/>
                  <a:gd name="T34" fmla="*/ 37 w 46"/>
                  <a:gd name="T35" fmla="*/ 7 h 50"/>
                  <a:gd name="T36" fmla="*/ 45 w 46"/>
                  <a:gd name="T37" fmla="*/ 19 h 50"/>
                  <a:gd name="T38" fmla="*/ 45 w 46"/>
                  <a:gd name="T39" fmla="*/ 24 h 50"/>
                  <a:gd name="T40" fmla="*/ 45 w 46"/>
                  <a:gd name="T41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50">
                    <a:moveTo>
                      <a:pt x="45" y="25"/>
                    </a:moveTo>
                    <a:cubicBezTo>
                      <a:pt x="45" y="25"/>
                      <a:pt x="45" y="23"/>
                      <a:pt x="44" y="20"/>
                    </a:cubicBezTo>
                    <a:cubicBezTo>
                      <a:pt x="43" y="16"/>
                      <a:pt x="41" y="12"/>
                      <a:pt x="36" y="8"/>
                    </a:cubicBezTo>
                    <a:cubicBezTo>
                      <a:pt x="31" y="4"/>
                      <a:pt x="24" y="2"/>
                      <a:pt x="16" y="5"/>
                    </a:cubicBezTo>
                    <a:cubicBezTo>
                      <a:pt x="9" y="8"/>
                      <a:pt x="2" y="16"/>
                      <a:pt x="2" y="25"/>
                    </a:cubicBezTo>
                    <a:cubicBezTo>
                      <a:pt x="2" y="34"/>
                      <a:pt x="9" y="42"/>
                      <a:pt x="16" y="45"/>
                    </a:cubicBezTo>
                    <a:cubicBezTo>
                      <a:pt x="24" y="48"/>
                      <a:pt x="31" y="46"/>
                      <a:pt x="36" y="42"/>
                    </a:cubicBezTo>
                    <a:cubicBezTo>
                      <a:pt x="41" y="38"/>
                      <a:pt x="43" y="34"/>
                      <a:pt x="44" y="30"/>
                    </a:cubicBezTo>
                    <a:cubicBezTo>
                      <a:pt x="45" y="27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6"/>
                    </a:cubicBezTo>
                    <a:cubicBezTo>
                      <a:pt x="46" y="27"/>
                      <a:pt x="45" y="29"/>
                      <a:pt x="45" y="30"/>
                    </a:cubicBezTo>
                    <a:cubicBezTo>
                      <a:pt x="44" y="34"/>
                      <a:pt x="42" y="39"/>
                      <a:pt x="37" y="43"/>
                    </a:cubicBezTo>
                    <a:cubicBezTo>
                      <a:pt x="32" y="47"/>
                      <a:pt x="24" y="50"/>
                      <a:pt x="15" y="47"/>
                    </a:cubicBezTo>
                    <a:cubicBezTo>
                      <a:pt x="11" y="45"/>
                      <a:pt x="7" y="42"/>
                      <a:pt x="5" y="39"/>
                    </a:cubicBezTo>
                    <a:cubicBezTo>
                      <a:pt x="2" y="35"/>
                      <a:pt x="0" y="30"/>
                      <a:pt x="0" y="25"/>
                    </a:cubicBezTo>
                    <a:cubicBezTo>
                      <a:pt x="0" y="20"/>
                      <a:pt x="2" y="15"/>
                      <a:pt x="5" y="11"/>
                    </a:cubicBezTo>
                    <a:cubicBezTo>
                      <a:pt x="7" y="7"/>
                      <a:pt x="11" y="5"/>
                      <a:pt x="15" y="3"/>
                    </a:cubicBezTo>
                    <a:cubicBezTo>
                      <a:pt x="24" y="0"/>
                      <a:pt x="32" y="3"/>
                      <a:pt x="37" y="7"/>
                    </a:cubicBezTo>
                    <a:cubicBezTo>
                      <a:pt x="42" y="11"/>
                      <a:pt x="44" y="16"/>
                      <a:pt x="45" y="19"/>
                    </a:cubicBezTo>
                    <a:cubicBezTo>
                      <a:pt x="45" y="21"/>
                      <a:pt x="46" y="23"/>
                      <a:pt x="45" y="24"/>
                    </a:cubicBezTo>
                    <a:cubicBezTo>
                      <a:pt x="45" y="24"/>
                      <a:pt x="45" y="25"/>
                      <a:pt x="45" y="2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95">
                <a:extLst>
                  <a:ext uri="{FF2B5EF4-FFF2-40B4-BE49-F238E27FC236}">
                    <a16:creationId xmlns:a16="http://schemas.microsoft.com/office/drawing/2014/main" id="{D5443B53-C5F4-4425-9D1F-822BCC40A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9813" y="3522662"/>
                <a:ext cx="173037" cy="188913"/>
              </a:xfrm>
              <a:custGeom>
                <a:avLst/>
                <a:gdLst>
                  <a:gd name="T0" fmla="*/ 45 w 46"/>
                  <a:gd name="T1" fmla="*/ 25 h 50"/>
                  <a:gd name="T2" fmla="*/ 44 w 46"/>
                  <a:gd name="T3" fmla="*/ 20 h 50"/>
                  <a:gd name="T4" fmla="*/ 36 w 46"/>
                  <a:gd name="T5" fmla="*/ 8 h 50"/>
                  <a:gd name="T6" fmla="*/ 16 w 46"/>
                  <a:gd name="T7" fmla="*/ 5 h 50"/>
                  <a:gd name="T8" fmla="*/ 2 w 46"/>
                  <a:gd name="T9" fmla="*/ 25 h 50"/>
                  <a:gd name="T10" fmla="*/ 16 w 46"/>
                  <a:gd name="T11" fmla="*/ 45 h 50"/>
                  <a:gd name="T12" fmla="*/ 36 w 46"/>
                  <a:gd name="T13" fmla="*/ 42 h 50"/>
                  <a:gd name="T14" fmla="*/ 44 w 46"/>
                  <a:gd name="T15" fmla="*/ 30 h 50"/>
                  <a:gd name="T16" fmla="*/ 45 w 46"/>
                  <a:gd name="T17" fmla="*/ 25 h 50"/>
                  <a:gd name="T18" fmla="*/ 46 w 46"/>
                  <a:gd name="T19" fmla="*/ 26 h 50"/>
                  <a:gd name="T20" fmla="*/ 45 w 46"/>
                  <a:gd name="T21" fmla="*/ 30 h 50"/>
                  <a:gd name="T22" fmla="*/ 37 w 46"/>
                  <a:gd name="T23" fmla="*/ 43 h 50"/>
                  <a:gd name="T24" fmla="*/ 15 w 46"/>
                  <a:gd name="T25" fmla="*/ 47 h 50"/>
                  <a:gd name="T26" fmla="*/ 5 w 46"/>
                  <a:gd name="T27" fmla="*/ 39 h 50"/>
                  <a:gd name="T28" fmla="*/ 0 w 46"/>
                  <a:gd name="T29" fmla="*/ 25 h 50"/>
                  <a:gd name="T30" fmla="*/ 5 w 46"/>
                  <a:gd name="T31" fmla="*/ 11 h 50"/>
                  <a:gd name="T32" fmla="*/ 15 w 46"/>
                  <a:gd name="T33" fmla="*/ 3 h 50"/>
                  <a:gd name="T34" fmla="*/ 37 w 46"/>
                  <a:gd name="T35" fmla="*/ 7 h 50"/>
                  <a:gd name="T36" fmla="*/ 45 w 46"/>
                  <a:gd name="T37" fmla="*/ 19 h 50"/>
                  <a:gd name="T38" fmla="*/ 46 w 46"/>
                  <a:gd name="T39" fmla="*/ 24 h 50"/>
                  <a:gd name="T40" fmla="*/ 45 w 46"/>
                  <a:gd name="T41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50">
                    <a:moveTo>
                      <a:pt x="45" y="25"/>
                    </a:moveTo>
                    <a:cubicBezTo>
                      <a:pt x="45" y="25"/>
                      <a:pt x="45" y="23"/>
                      <a:pt x="44" y="20"/>
                    </a:cubicBezTo>
                    <a:cubicBezTo>
                      <a:pt x="43" y="16"/>
                      <a:pt x="41" y="12"/>
                      <a:pt x="36" y="8"/>
                    </a:cubicBezTo>
                    <a:cubicBezTo>
                      <a:pt x="32" y="4"/>
                      <a:pt x="24" y="2"/>
                      <a:pt x="16" y="5"/>
                    </a:cubicBezTo>
                    <a:cubicBezTo>
                      <a:pt x="9" y="8"/>
                      <a:pt x="2" y="16"/>
                      <a:pt x="2" y="25"/>
                    </a:cubicBezTo>
                    <a:cubicBezTo>
                      <a:pt x="2" y="34"/>
                      <a:pt x="9" y="42"/>
                      <a:pt x="16" y="45"/>
                    </a:cubicBezTo>
                    <a:cubicBezTo>
                      <a:pt x="24" y="48"/>
                      <a:pt x="32" y="46"/>
                      <a:pt x="36" y="42"/>
                    </a:cubicBezTo>
                    <a:cubicBezTo>
                      <a:pt x="41" y="38"/>
                      <a:pt x="43" y="34"/>
                      <a:pt x="44" y="30"/>
                    </a:cubicBezTo>
                    <a:cubicBezTo>
                      <a:pt x="45" y="27"/>
                      <a:pt x="45" y="25"/>
                      <a:pt x="45" y="25"/>
                    </a:cubicBezTo>
                    <a:cubicBezTo>
                      <a:pt x="46" y="25"/>
                      <a:pt x="46" y="25"/>
                      <a:pt x="46" y="26"/>
                    </a:cubicBezTo>
                    <a:cubicBezTo>
                      <a:pt x="46" y="27"/>
                      <a:pt x="46" y="29"/>
                      <a:pt x="45" y="30"/>
                    </a:cubicBezTo>
                    <a:cubicBezTo>
                      <a:pt x="44" y="34"/>
                      <a:pt x="42" y="39"/>
                      <a:pt x="37" y="43"/>
                    </a:cubicBezTo>
                    <a:cubicBezTo>
                      <a:pt x="32" y="47"/>
                      <a:pt x="24" y="50"/>
                      <a:pt x="15" y="47"/>
                    </a:cubicBezTo>
                    <a:cubicBezTo>
                      <a:pt x="11" y="45"/>
                      <a:pt x="8" y="42"/>
                      <a:pt x="5" y="39"/>
                    </a:cubicBezTo>
                    <a:cubicBezTo>
                      <a:pt x="2" y="35"/>
                      <a:pt x="0" y="30"/>
                      <a:pt x="0" y="25"/>
                    </a:cubicBezTo>
                    <a:cubicBezTo>
                      <a:pt x="0" y="20"/>
                      <a:pt x="2" y="15"/>
                      <a:pt x="5" y="11"/>
                    </a:cubicBezTo>
                    <a:cubicBezTo>
                      <a:pt x="8" y="7"/>
                      <a:pt x="11" y="5"/>
                      <a:pt x="15" y="3"/>
                    </a:cubicBezTo>
                    <a:cubicBezTo>
                      <a:pt x="24" y="0"/>
                      <a:pt x="32" y="3"/>
                      <a:pt x="37" y="7"/>
                    </a:cubicBezTo>
                    <a:cubicBezTo>
                      <a:pt x="42" y="11"/>
                      <a:pt x="44" y="16"/>
                      <a:pt x="45" y="19"/>
                    </a:cubicBezTo>
                    <a:cubicBezTo>
                      <a:pt x="46" y="21"/>
                      <a:pt x="46" y="23"/>
                      <a:pt x="46" y="24"/>
                    </a:cubicBezTo>
                    <a:cubicBezTo>
                      <a:pt x="46" y="24"/>
                      <a:pt x="46" y="25"/>
                      <a:pt x="45" y="25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296">
                <a:extLst>
                  <a:ext uri="{FF2B5EF4-FFF2-40B4-BE49-F238E27FC236}">
                    <a16:creationId xmlns:a16="http://schemas.microsoft.com/office/drawing/2014/main" id="{73FB5BAE-2FEF-476C-9BBD-6009577E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5363" y="3605212"/>
                <a:ext cx="47625" cy="7938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97">
                <a:extLst>
                  <a:ext uri="{FF2B5EF4-FFF2-40B4-BE49-F238E27FC236}">
                    <a16:creationId xmlns:a16="http://schemas.microsoft.com/office/drawing/2014/main" id="{0C130DD2-301C-4F71-913F-47019FF8E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4851" y="3602037"/>
                <a:ext cx="134937" cy="19050"/>
              </a:xfrm>
              <a:custGeom>
                <a:avLst/>
                <a:gdLst>
                  <a:gd name="T0" fmla="*/ 36 w 36"/>
                  <a:gd name="T1" fmla="*/ 1 h 5"/>
                  <a:gd name="T2" fmla="*/ 18 w 36"/>
                  <a:gd name="T3" fmla="*/ 3 h 5"/>
                  <a:gd name="T4" fmla="*/ 0 w 36"/>
                  <a:gd name="T5" fmla="*/ 4 h 5"/>
                  <a:gd name="T6" fmla="*/ 18 w 36"/>
                  <a:gd name="T7" fmla="*/ 1 h 5"/>
                  <a:gd name="T8" fmla="*/ 36 w 36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">
                    <a:moveTo>
                      <a:pt x="36" y="1"/>
                    </a:moveTo>
                    <a:cubicBezTo>
                      <a:pt x="36" y="1"/>
                      <a:pt x="28" y="2"/>
                      <a:pt x="18" y="3"/>
                    </a:cubicBezTo>
                    <a:cubicBezTo>
                      <a:pt x="8" y="5"/>
                      <a:pt x="0" y="5"/>
                      <a:pt x="0" y="4"/>
                    </a:cubicBezTo>
                    <a:cubicBezTo>
                      <a:pt x="0" y="4"/>
                      <a:pt x="8" y="2"/>
                      <a:pt x="18" y="1"/>
                    </a:cubicBezTo>
                    <a:cubicBezTo>
                      <a:pt x="28" y="0"/>
                      <a:pt x="35" y="0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98">
                <a:extLst>
                  <a:ext uri="{FF2B5EF4-FFF2-40B4-BE49-F238E27FC236}">
                    <a16:creationId xmlns:a16="http://schemas.microsoft.com/office/drawing/2014/main" id="{49E0FAF1-AAD0-4D31-9D6F-694891B53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4388" y="3205162"/>
                <a:ext cx="288925" cy="234950"/>
              </a:xfrm>
              <a:custGeom>
                <a:avLst/>
                <a:gdLst>
                  <a:gd name="T0" fmla="*/ 18 w 77"/>
                  <a:gd name="T1" fmla="*/ 18 h 62"/>
                  <a:gd name="T2" fmla="*/ 20 w 77"/>
                  <a:gd name="T3" fmla="*/ 19 h 62"/>
                  <a:gd name="T4" fmla="*/ 23 w 77"/>
                  <a:gd name="T5" fmla="*/ 23 h 62"/>
                  <a:gd name="T6" fmla="*/ 22 w 77"/>
                  <a:gd name="T7" fmla="*/ 31 h 62"/>
                  <a:gd name="T8" fmla="*/ 12 w 77"/>
                  <a:gd name="T9" fmla="*/ 35 h 62"/>
                  <a:gd name="T10" fmla="*/ 5 w 77"/>
                  <a:gd name="T11" fmla="*/ 32 h 62"/>
                  <a:gd name="T12" fmla="*/ 2 w 77"/>
                  <a:gd name="T13" fmla="*/ 26 h 62"/>
                  <a:gd name="T14" fmla="*/ 5 w 77"/>
                  <a:gd name="T15" fmla="*/ 11 h 62"/>
                  <a:gd name="T16" fmla="*/ 38 w 77"/>
                  <a:gd name="T17" fmla="*/ 5 h 62"/>
                  <a:gd name="T18" fmla="*/ 51 w 77"/>
                  <a:gd name="T19" fmla="*/ 17 h 62"/>
                  <a:gd name="T20" fmla="*/ 50 w 77"/>
                  <a:gd name="T21" fmla="*/ 33 h 62"/>
                  <a:gd name="T22" fmla="*/ 49 w 77"/>
                  <a:gd name="T23" fmla="*/ 32 h 62"/>
                  <a:gd name="T24" fmla="*/ 71 w 77"/>
                  <a:gd name="T25" fmla="*/ 36 h 62"/>
                  <a:gd name="T26" fmla="*/ 75 w 77"/>
                  <a:gd name="T27" fmla="*/ 53 h 62"/>
                  <a:gd name="T28" fmla="*/ 66 w 77"/>
                  <a:gd name="T29" fmla="*/ 61 h 62"/>
                  <a:gd name="T30" fmla="*/ 63 w 77"/>
                  <a:gd name="T31" fmla="*/ 62 h 62"/>
                  <a:gd name="T32" fmla="*/ 62 w 77"/>
                  <a:gd name="T33" fmla="*/ 62 h 62"/>
                  <a:gd name="T34" fmla="*/ 66 w 77"/>
                  <a:gd name="T35" fmla="*/ 61 h 62"/>
                  <a:gd name="T36" fmla="*/ 74 w 77"/>
                  <a:gd name="T37" fmla="*/ 53 h 62"/>
                  <a:gd name="T38" fmla="*/ 70 w 77"/>
                  <a:gd name="T39" fmla="*/ 37 h 62"/>
                  <a:gd name="T40" fmla="*/ 50 w 77"/>
                  <a:gd name="T41" fmla="*/ 33 h 62"/>
                  <a:gd name="T42" fmla="*/ 46 w 77"/>
                  <a:gd name="T43" fmla="*/ 35 h 62"/>
                  <a:gd name="T44" fmla="*/ 49 w 77"/>
                  <a:gd name="T45" fmla="*/ 32 h 62"/>
                  <a:gd name="T46" fmla="*/ 50 w 77"/>
                  <a:gd name="T47" fmla="*/ 18 h 62"/>
                  <a:gd name="T48" fmla="*/ 38 w 77"/>
                  <a:gd name="T49" fmla="*/ 7 h 62"/>
                  <a:gd name="T50" fmla="*/ 7 w 77"/>
                  <a:gd name="T51" fmla="*/ 12 h 62"/>
                  <a:gd name="T52" fmla="*/ 3 w 77"/>
                  <a:gd name="T53" fmla="*/ 26 h 62"/>
                  <a:gd name="T54" fmla="*/ 12 w 77"/>
                  <a:gd name="T55" fmla="*/ 34 h 62"/>
                  <a:gd name="T56" fmla="*/ 21 w 77"/>
                  <a:gd name="T57" fmla="*/ 31 h 62"/>
                  <a:gd name="T58" fmla="*/ 22 w 77"/>
                  <a:gd name="T59" fmla="*/ 23 h 62"/>
                  <a:gd name="T60" fmla="*/ 19 w 77"/>
                  <a:gd name="T61" fmla="*/ 19 h 62"/>
                  <a:gd name="T62" fmla="*/ 18 w 77"/>
                  <a:gd name="T63" fmla="*/ 1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" h="62">
                    <a:moveTo>
                      <a:pt x="18" y="18"/>
                    </a:moveTo>
                    <a:cubicBezTo>
                      <a:pt x="18" y="18"/>
                      <a:pt x="19" y="18"/>
                      <a:pt x="20" y="19"/>
                    </a:cubicBezTo>
                    <a:cubicBezTo>
                      <a:pt x="21" y="19"/>
                      <a:pt x="22" y="21"/>
                      <a:pt x="23" y="23"/>
                    </a:cubicBezTo>
                    <a:cubicBezTo>
                      <a:pt x="24" y="25"/>
                      <a:pt x="24" y="28"/>
                      <a:pt x="22" y="31"/>
                    </a:cubicBezTo>
                    <a:cubicBezTo>
                      <a:pt x="20" y="34"/>
                      <a:pt x="16" y="36"/>
                      <a:pt x="12" y="35"/>
                    </a:cubicBezTo>
                    <a:cubicBezTo>
                      <a:pt x="9" y="35"/>
                      <a:pt x="7" y="34"/>
                      <a:pt x="5" y="32"/>
                    </a:cubicBezTo>
                    <a:cubicBezTo>
                      <a:pt x="4" y="31"/>
                      <a:pt x="2" y="29"/>
                      <a:pt x="2" y="26"/>
                    </a:cubicBezTo>
                    <a:cubicBezTo>
                      <a:pt x="0" y="21"/>
                      <a:pt x="1" y="16"/>
                      <a:pt x="5" y="11"/>
                    </a:cubicBezTo>
                    <a:cubicBezTo>
                      <a:pt x="12" y="2"/>
                      <a:pt x="27" y="0"/>
                      <a:pt x="38" y="5"/>
                    </a:cubicBezTo>
                    <a:cubicBezTo>
                      <a:pt x="44" y="8"/>
                      <a:pt x="49" y="12"/>
                      <a:pt x="51" y="17"/>
                    </a:cubicBezTo>
                    <a:cubicBezTo>
                      <a:pt x="54" y="22"/>
                      <a:pt x="54" y="29"/>
                      <a:pt x="50" y="33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7" y="28"/>
                      <a:pt x="67" y="30"/>
                      <a:pt x="71" y="36"/>
                    </a:cubicBezTo>
                    <a:cubicBezTo>
                      <a:pt x="76" y="41"/>
                      <a:pt x="77" y="48"/>
                      <a:pt x="75" y="53"/>
                    </a:cubicBezTo>
                    <a:cubicBezTo>
                      <a:pt x="73" y="58"/>
                      <a:pt x="69" y="60"/>
                      <a:pt x="66" y="61"/>
                    </a:cubicBezTo>
                    <a:cubicBezTo>
                      <a:pt x="65" y="62"/>
                      <a:pt x="64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62" y="62"/>
                      <a:pt x="64" y="62"/>
                      <a:pt x="66" y="61"/>
                    </a:cubicBezTo>
                    <a:cubicBezTo>
                      <a:pt x="69" y="60"/>
                      <a:pt x="72" y="57"/>
                      <a:pt x="74" y="53"/>
                    </a:cubicBezTo>
                    <a:cubicBezTo>
                      <a:pt x="76" y="48"/>
                      <a:pt x="75" y="42"/>
                      <a:pt x="70" y="37"/>
                    </a:cubicBezTo>
                    <a:cubicBezTo>
                      <a:pt x="66" y="32"/>
                      <a:pt x="57" y="30"/>
                      <a:pt x="50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2" y="28"/>
                      <a:pt x="52" y="22"/>
                      <a:pt x="50" y="18"/>
                    </a:cubicBezTo>
                    <a:cubicBezTo>
                      <a:pt x="47" y="13"/>
                      <a:pt x="43" y="9"/>
                      <a:pt x="38" y="7"/>
                    </a:cubicBezTo>
                    <a:cubicBezTo>
                      <a:pt x="27" y="2"/>
                      <a:pt x="13" y="4"/>
                      <a:pt x="7" y="12"/>
                    </a:cubicBezTo>
                    <a:cubicBezTo>
                      <a:pt x="3" y="16"/>
                      <a:pt x="2" y="22"/>
                      <a:pt x="3" y="26"/>
                    </a:cubicBezTo>
                    <a:cubicBezTo>
                      <a:pt x="4" y="30"/>
                      <a:pt x="8" y="33"/>
                      <a:pt x="12" y="34"/>
                    </a:cubicBezTo>
                    <a:cubicBezTo>
                      <a:pt x="16" y="35"/>
                      <a:pt x="19" y="33"/>
                      <a:pt x="21" y="31"/>
                    </a:cubicBezTo>
                    <a:cubicBezTo>
                      <a:pt x="23" y="28"/>
                      <a:pt x="23" y="25"/>
                      <a:pt x="22" y="23"/>
                    </a:cubicBezTo>
                    <a:cubicBezTo>
                      <a:pt x="22" y="21"/>
                      <a:pt x="20" y="20"/>
                      <a:pt x="19" y="19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3144887-7D6A-4DB8-A79B-033D0B708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3758" y="4098925"/>
                <a:ext cx="1114484" cy="469107"/>
              </a:xfrm>
              <a:custGeom>
                <a:avLst/>
                <a:gdLst>
                  <a:gd name="connsiteX0" fmla="*/ 388597 w 1114484"/>
                  <a:gd name="connsiteY0" fmla="*/ 0 h 469107"/>
                  <a:gd name="connsiteX1" fmla="*/ 709073 w 1114484"/>
                  <a:gd name="connsiteY1" fmla="*/ 3772 h 469107"/>
                  <a:gd name="connsiteX2" fmla="*/ 761858 w 1114484"/>
                  <a:gd name="connsiteY2" fmla="*/ 7545 h 469107"/>
                  <a:gd name="connsiteX3" fmla="*/ 1055942 w 1114484"/>
                  <a:gd name="connsiteY3" fmla="*/ 150895 h 469107"/>
                  <a:gd name="connsiteX4" fmla="*/ 1055937 w 1114484"/>
                  <a:gd name="connsiteY4" fmla="*/ 151131 h 469107"/>
                  <a:gd name="connsiteX5" fmla="*/ 1060359 w 1114484"/>
                  <a:gd name="connsiteY5" fmla="*/ 156437 h 469107"/>
                  <a:gd name="connsiteX6" fmla="*/ 1102844 w 1114484"/>
                  <a:gd name="connsiteY6" fmla="*/ 229805 h 469107"/>
                  <a:gd name="connsiteX7" fmla="*/ 1114484 w 1114484"/>
                  <a:gd name="connsiteY7" fmla="*/ 258945 h 469107"/>
                  <a:gd name="connsiteX8" fmla="*/ 1027799 w 1114484"/>
                  <a:gd name="connsiteY8" fmla="*/ 330466 h 469107"/>
                  <a:gd name="connsiteX9" fmla="*/ 573920 w 1114484"/>
                  <a:gd name="connsiteY9" fmla="*/ 469107 h 469107"/>
                  <a:gd name="connsiteX10" fmla="*/ 120041 w 1114484"/>
                  <a:gd name="connsiteY10" fmla="*/ 330466 h 469107"/>
                  <a:gd name="connsiteX11" fmla="*/ 0 w 1114484"/>
                  <a:gd name="connsiteY11" fmla="*/ 231424 h 469107"/>
                  <a:gd name="connsiteX12" fmla="*/ 6723 w 1114484"/>
                  <a:gd name="connsiteY12" fmla="*/ 217919 h 469107"/>
                  <a:gd name="connsiteX13" fmla="*/ 11687 w 1114484"/>
                  <a:gd name="connsiteY13" fmla="*/ 207962 h 469107"/>
                  <a:gd name="connsiteX14" fmla="*/ 14704 w 1114484"/>
                  <a:gd name="connsiteY14" fmla="*/ 208485 h 469107"/>
                  <a:gd name="connsiteX15" fmla="*/ 32892 w 1114484"/>
                  <a:gd name="connsiteY15" fmla="*/ 171761 h 469107"/>
                  <a:gd name="connsiteX16" fmla="*/ 256636 w 1114484"/>
                  <a:gd name="connsiteY16" fmla="*/ 26407 h 469107"/>
                  <a:gd name="connsiteX17" fmla="*/ 388597 w 1114484"/>
                  <a:gd name="connsiteY17" fmla="*/ 0 h 469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4484" h="469107">
                    <a:moveTo>
                      <a:pt x="388597" y="0"/>
                    </a:moveTo>
                    <a:cubicBezTo>
                      <a:pt x="494166" y="33951"/>
                      <a:pt x="603505" y="33951"/>
                      <a:pt x="709073" y="3772"/>
                    </a:cubicBezTo>
                    <a:cubicBezTo>
                      <a:pt x="720384" y="3772"/>
                      <a:pt x="739236" y="3772"/>
                      <a:pt x="761858" y="7545"/>
                    </a:cubicBezTo>
                    <a:cubicBezTo>
                      <a:pt x="901359" y="26407"/>
                      <a:pt x="954144" y="52813"/>
                      <a:pt x="1055942" y="150895"/>
                    </a:cubicBezTo>
                    <a:lnTo>
                      <a:pt x="1055937" y="151131"/>
                    </a:lnTo>
                    <a:lnTo>
                      <a:pt x="1060359" y="156437"/>
                    </a:lnTo>
                    <a:cubicBezTo>
                      <a:pt x="1068196" y="166410"/>
                      <a:pt x="1084879" y="189978"/>
                      <a:pt x="1102844" y="229805"/>
                    </a:cubicBezTo>
                    <a:lnTo>
                      <a:pt x="1114484" y="258945"/>
                    </a:lnTo>
                    <a:lnTo>
                      <a:pt x="1027799" y="330466"/>
                    </a:lnTo>
                    <a:cubicBezTo>
                      <a:pt x="898237" y="417997"/>
                      <a:pt x="742047" y="469107"/>
                      <a:pt x="573920" y="469107"/>
                    </a:cubicBezTo>
                    <a:cubicBezTo>
                      <a:pt x="405793" y="469107"/>
                      <a:pt x="249603" y="417997"/>
                      <a:pt x="120041" y="330466"/>
                    </a:cubicBezTo>
                    <a:lnTo>
                      <a:pt x="0" y="231424"/>
                    </a:lnTo>
                    <a:lnTo>
                      <a:pt x="6723" y="217919"/>
                    </a:lnTo>
                    <a:cubicBezTo>
                      <a:pt x="9961" y="211421"/>
                      <a:pt x="11687" y="207962"/>
                      <a:pt x="11687" y="207962"/>
                    </a:cubicBezTo>
                    <a:lnTo>
                      <a:pt x="14704" y="208485"/>
                    </a:lnTo>
                    <a:lnTo>
                      <a:pt x="32892" y="171761"/>
                    </a:lnTo>
                    <a:cubicBezTo>
                      <a:pt x="77782" y="106334"/>
                      <a:pt x="157665" y="46212"/>
                      <a:pt x="256636" y="26407"/>
                    </a:cubicBezTo>
                    <a:cubicBezTo>
                      <a:pt x="298110" y="18862"/>
                      <a:pt x="339583" y="3772"/>
                      <a:pt x="388597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E3D1FA-8B03-435B-8F32-ED217CA88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9402" y="4129680"/>
                <a:ext cx="904887" cy="436230"/>
              </a:xfrm>
              <a:custGeom>
                <a:avLst/>
                <a:gdLst>
                  <a:gd name="connsiteX0" fmla="*/ 39096 w 904887"/>
                  <a:gd name="connsiteY0" fmla="*/ 109141 h 436230"/>
                  <a:gd name="connsiteX1" fmla="*/ 31541 w 904887"/>
                  <a:gd name="connsiteY1" fmla="*/ 143068 h 436230"/>
                  <a:gd name="connsiteX2" fmla="*/ 13597 w 904887"/>
                  <a:gd name="connsiteY2" fmla="*/ 196786 h 436230"/>
                  <a:gd name="connsiteX3" fmla="*/ 4102 w 904887"/>
                  <a:gd name="connsiteY3" fmla="*/ 225211 h 436230"/>
                  <a:gd name="connsiteX4" fmla="*/ 0 w 904887"/>
                  <a:gd name="connsiteY4" fmla="*/ 221826 h 436230"/>
                  <a:gd name="connsiteX5" fmla="*/ 8403 w 904887"/>
                  <a:gd name="connsiteY5" fmla="*/ 196314 h 436230"/>
                  <a:gd name="connsiteX6" fmla="*/ 27763 w 904887"/>
                  <a:gd name="connsiteY6" fmla="*/ 143068 h 436230"/>
                  <a:gd name="connsiteX7" fmla="*/ 39096 w 904887"/>
                  <a:gd name="connsiteY7" fmla="*/ 109141 h 436230"/>
                  <a:gd name="connsiteX8" fmla="*/ 901135 w 904887"/>
                  <a:gd name="connsiteY8" fmla="*/ 38291 h 436230"/>
                  <a:gd name="connsiteX9" fmla="*/ 897382 w 904887"/>
                  <a:gd name="connsiteY9" fmla="*/ 79735 h 436230"/>
                  <a:gd name="connsiteX10" fmla="*/ 882373 w 904887"/>
                  <a:gd name="connsiteY10" fmla="*/ 230442 h 436230"/>
                  <a:gd name="connsiteX11" fmla="*/ 871175 w 904887"/>
                  <a:gd name="connsiteY11" fmla="*/ 333052 h 436230"/>
                  <a:gd name="connsiteX12" fmla="*/ 867561 w 904887"/>
                  <a:gd name="connsiteY12" fmla="*/ 372767 h 436230"/>
                  <a:gd name="connsiteX13" fmla="*/ 864262 w 904887"/>
                  <a:gd name="connsiteY13" fmla="*/ 374558 h 436230"/>
                  <a:gd name="connsiteX14" fmla="*/ 859768 w 904887"/>
                  <a:gd name="connsiteY14" fmla="*/ 375953 h 436230"/>
                  <a:gd name="connsiteX15" fmla="*/ 863671 w 904887"/>
                  <a:gd name="connsiteY15" fmla="*/ 333052 h 436230"/>
                  <a:gd name="connsiteX16" fmla="*/ 874869 w 904887"/>
                  <a:gd name="connsiteY16" fmla="*/ 230442 h 436230"/>
                  <a:gd name="connsiteX17" fmla="*/ 893630 w 904887"/>
                  <a:gd name="connsiteY17" fmla="*/ 79735 h 436230"/>
                  <a:gd name="connsiteX18" fmla="*/ 901135 w 904887"/>
                  <a:gd name="connsiteY18" fmla="*/ 38291 h 436230"/>
                  <a:gd name="connsiteX19" fmla="*/ 904887 w 904887"/>
                  <a:gd name="connsiteY19" fmla="*/ 23220 h 436230"/>
                  <a:gd name="connsiteX20" fmla="*/ 904887 w 904887"/>
                  <a:gd name="connsiteY20" fmla="*/ 26988 h 436230"/>
                  <a:gd name="connsiteX21" fmla="*/ 901135 w 904887"/>
                  <a:gd name="connsiteY21" fmla="*/ 38291 h 436230"/>
                  <a:gd name="connsiteX22" fmla="*/ 901135 w 904887"/>
                  <a:gd name="connsiteY22" fmla="*/ 26988 h 436230"/>
                  <a:gd name="connsiteX23" fmla="*/ 904887 w 904887"/>
                  <a:gd name="connsiteY23" fmla="*/ 23220 h 436230"/>
                  <a:gd name="connsiteX24" fmla="*/ 279412 w 904887"/>
                  <a:gd name="connsiteY24" fmla="*/ 188 h 436230"/>
                  <a:gd name="connsiteX25" fmla="*/ 279412 w 904887"/>
                  <a:gd name="connsiteY25" fmla="*/ 37858 h 436230"/>
                  <a:gd name="connsiteX26" fmla="*/ 268526 w 904887"/>
                  <a:gd name="connsiteY26" fmla="*/ 184773 h 436230"/>
                  <a:gd name="connsiteX27" fmla="*/ 265862 w 904887"/>
                  <a:gd name="connsiteY27" fmla="*/ 286070 h 436230"/>
                  <a:gd name="connsiteX28" fmla="*/ 263888 w 904887"/>
                  <a:gd name="connsiteY28" fmla="*/ 384366 h 436230"/>
                  <a:gd name="connsiteX29" fmla="*/ 257307 w 904887"/>
                  <a:gd name="connsiteY29" fmla="*/ 382323 h 436230"/>
                  <a:gd name="connsiteX30" fmla="*/ 260136 w 904887"/>
                  <a:gd name="connsiteY30" fmla="*/ 286070 h 436230"/>
                  <a:gd name="connsiteX31" fmla="*/ 264898 w 904887"/>
                  <a:gd name="connsiteY31" fmla="*/ 184773 h 436230"/>
                  <a:gd name="connsiteX32" fmla="*/ 275783 w 904887"/>
                  <a:gd name="connsiteY32" fmla="*/ 37858 h 436230"/>
                  <a:gd name="connsiteX33" fmla="*/ 279412 w 904887"/>
                  <a:gd name="connsiteY33" fmla="*/ 188 h 436230"/>
                  <a:gd name="connsiteX34" fmla="*/ 550875 w 904887"/>
                  <a:gd name="connsiteY34" fmla="*/ 0 h 436230"/>
                  <a:gd name="connsiteX35" fmla="*/ 554645 w 904887"/>
                  <a:gd name="connsiteY35" fmla="*/ 11305 h 436230"/>
                  <a:gd name="connsiteX36" fmla="*/ 558415 w 904887"/>
                  <a:gd name="connsiteY36" fmla="*/ 52755 h 436230"/>
                  <a:gd name="connsiteX37" fmla="*/ 565956 w 904887"/>
                  <a:gd name="connsiteY37" fmla="*/ 203485 h 436230"/>
                  <a:gd name="connsiteX38" fmla="*/ 576324 w 904887"/>
                  <a:gd name="connsiteY38" fmla="*/ 432404 h 436230"/>
                  <a:gd name="connsiteX39" fmla="*/ 576403 w 904887"/>
                  <a:gd name="connsiteY39" fmla="*/ 435517 h 436230"/>
                  <a:gd name="connsiteX40" fmla="*/ 569330 w 904887"/>
                  <a:gd name="connsiteY40" fmla="*/ 436230 h 436230"/>
                  <a:gd name="connsiteX41" fmla="*/ 569255 w 904887"/>
                  <a:gd name="connsiteY41" fmla="*/ 432875 h 436230"/>
                  <a:gd name="connsiteX42" fmla="*/ 562186 w 904887"/>
                  <a:gd name="connsiteY42" fmla="*/ 207253 h 436230"/>
                  <a:gd name="connsiteX43" fmla="*/ 554645 w 904887"/>
                  <a:gd name="connsiteY43" fmla="*/ 52755 h 436230"/>
                  <a:gd name="connsiteX44" fmla="*/ 550875 w 904887"/>
                  <a:gd name="connsiteY44" fmla="*/ 11305 h 436230"/>
                  <a:gd name="connsiteX45" fmla="*/ 550875 w 904887"/>
                  <a:gd name="connsiteY45" fmla="*/ 0 h 43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904887" h="436230">
                    <a:moveTo>
                      <a:pt x="39096" y="109141"/>
                    </a:moveTo>
                    <a:cubicBezTo>
                      <a:pt x="39096" y="116680"/>
                      <a:pt x="35319" y="127989"/>
                      <a:pt x="31541" y="143068"/>
                    </a:cubicBezTo>
                    <a:cubicBezTo>
                      <a:pt x="25875" y="158147"/>
                      <a:pt x="20208" y="176053"/>
                      <a:pt x="13597" y="196786"/>
                    </a:cubicBezTo>
                    <a:lnTo>
                      <a:pt x="4102" y="225211"/>
                    </a:lnTo>
                    <a:lnTo>
                      <a:pt x="0" y="221826"/>
                    </a:lnTo>
                    <a:lnTo>
                      <a:pt x="8403" y="196314"/>
                    </a:lnTo>
                    <a:cubicBezTo>
                      <a:pt x="15486" y="176053"/>
                      <a:pt x="22097" y="158147"/>
                      <a:pt x="27763" y="143068"/>
                    </a:cubicBezTo>
                    <a:cubicBezTo>
                      <a:pt x="31541" y="127989"/>
                      <a:pt x="35319" y="116680"/>
                      <a:pt x="39096" y="109141"/>
                    </a:cubicBezTo>
                    <a:close/>
                    <a:moveTo>
                      <a:pt x="901135" y="38291"/>
                    </a:moveTo>
                    <a:cubicBezTo>
                      <a:pt x="901135" y="45826"/>
                      <a:pt x="901135" y="60897"/>
                      <a:pt x="897382" y="79735"/>
                    </a:cubicBezTo>
                    <a:cubicBezTo>
                      <a:pt x="893630" y="113644"/>
                      <a:pt x="886126" y="166392"/>
                      <a:pt x="882373" y="230442"/>
                    </a:cubicBezTo>
                    <a:cubicBezTo>
                      <a:pt x="878621" y="261525"/>
                      <a:pt x="874868" y="295905"/>
                      <a:pt x="871175" y="333052"/>
                    </a:cubicBezTo>
                    <a:lnTo>
                      <a:pt x="867561" y="372767"/>
                    </a:lnTo>
                    <a:lnTo>
                      <a:pt x="864262" y="374558"/>
                    </a:lnTo>
                    <a:lnTo>
                      <a:pt x="859768" y="375953"/>
                    </a:lnTo>
                    <a:lnTo>
                      <a:pt x="863671" y="333052"/>
                    </a:lnTo>
                    <a:cubicBezTo>
                      <a:pt x="867365" y="295905"/>
                      <a:pt x="871117" y="261525"/>
                      <a:pt x="874869" y="230442"/>
                    </a:cubicBezTo>
                    <a:cubicBezTo>
                      <a:pt x="882373" y="166392"/>
                      <a:pt x="889878" y="113644"/>
                      <a:pt x="893630" y="79735"/>
                    </a:cubicBezTo>
                    <a:cubicBezTo>
                      <a:pt x="897382" y="60897"/>
                      <a:pt x="901135" y="45826"/>
                      <a:pt x="901135" y="38291"/>
                    </a:cubicBezTo>
                    <a:close/>
                    <a:moveTo>
                      <a:pt x="904887" y="23220"/>
                    </a:moveTo>
                    <a:cubicBezTo>
                      <a:pt x="904887" y="23220"/>
                      <a:pt x="904887" y="23220"/>
                      <a:pt x="904887" y="26988"/>
                    </a:cubicBezTo>
                    <a:cubicBezTo>
                      <a:pt x="904887" y="30755"/>
                      <a:pt x="901135" y="34523"/>
                      <a:pt x="901135" y="38291"/>
                    </a:cubicBezTo>
                    <a:cubicBezTo>
                      <a:pt x="901135" y="34523"/>
                      <a:pt x="901135" y="30755"/>
                      <a:pt x="901135" y="26988"/>
                    </a:cubicBezTo>
                    <a:cubicBezTo>
                      <a:pt x="904887" y="23220"/>
                      <a:pt x="904887" y="23220"/>
                      <a:pt x="904887" y="23220"/>
                    </a:cubicBezTo>
                    <a:close/>
                    <a:moveTo>
                      <a:pt x="279412" y="188"/>
                    </a:moveTo>
                    <a:cubicBezTo>
                      <a:pt x="279412" y="7722"/>
                      <a:pt x="279412" y="22790"/>
                      <a:pt x="279412" y="37858"/>
                    </a:cubicBezTo>
                    <a:cubicBezTo>
                      <a:pt x="275783" y="71762"/>
                      <a:pt x="272155" y="124500"/>
                      <a:pt x="268526" y="184773"/>
                    </a:cubicBezTo>
                    <a:cubicBezTo>
                      <a:pt x="267619" y="215851"/>
                      <a:pt x="266712" y="249754"/>
                      <a:pt x="265862" y="286070"/>
                    </a:cubicBezTo>
                    <a:lnTo>
                      <a:pt x="263888" y="384366"/>
                    </a:lnTo>
                    <a:lnTo>
                      <a:pt x="257307" y="382323"/>
                    </a:lnTo>
                    <a:lnTo>
                      <a:pt x="260136" y="286070"/>
                    </a:lnTo>
                    <a:cubicBezTo>
                      <a:pt x="261496" y="249754"/>
                      <a:pt x="263084" y="215851"/>
                      <a:pt x="264898" y="184773"/>
                    </a:cubicBezTo>
                    <a:cubicBezTo>
                      <a:pt x="268526" y="120733"/>
                      <a:pt x="272155" y="71762"/>
                      <a:pt x="275783" y="37858"/>
                    </a:cubicBezTo>
                    <a:cubicBezTo>
                      <a:pt x="275783" y="22790"/>
                      <a:pt x="279412" y="7722"/>
                      <a:pt x="279412" y="188"/>
                    </a:cubicBezTo>
                    <a:close/>
                    <a:moveTo>
                      <a:pt x="550875" y="0"/>
                    </a:moveTo>
                    <a:cubicBezTo>
                      <a:pt x="554645" y="3769"/>
                      <a:pt x="554645" y="7537"/>
                      <a:pt x="554645" y="11305"/>
                    </a:cubicBezTo>
                    <a:cubicBezTo>
                      <a:pt x="554645" y="18841"/>
                      <a:pt x="554645" y="33914"/>
                      <a:pt x="558415" y="52755"/>
                    </a:cubicBezTo>
                    <a:cubicBezTo>
                      <a:pt x="558415" y="86670"/>
                      <a:pt x="562186" y="139425"/>
                      <a:pt x="565956" y="203485"/>
                    </a:cubicBezTo>
                    <a:cubicBezTo>
                      <a:pt x="569726" y="269429"/>
                      <a:pt x="573497" y="346677"/>
                      <a:pt x="576324" y="432404"/>
                    </a:cubicBezTo>
                    <a:lnTo>
                      <a:pt x="576403" y="435517"/>
                    </a:lnTo>
                    <a:lnTo>
                      <a:pt x="569330" y="436230"/>
                    </a:lnTo>
                    <a:lnTo>
                      <a:pt x="569255" y="432875"/>
                    </a:lnTo>
                    <a:cubicBezTo>
                      <a:pt x="566899" y="347619"/>
                      <a:pt x="564071" y="271313"/>
                      <a:pt x="562186" y="207253"/>
                    </a:cubicBezTo>
                    <a:cubicBezTo>
                      <a:pt x="558415" y="139425"/>
                      <a:pt x="554645" y="90438"/>
                      <a:pt x="554645" y="52755"/>
                    </a:cubicBezTo>
                    <a:cubicBezTo>
                      <a:pt x="554645" y="33914"/>
                      <a:pt x="550875" y="18841"/>
                      <a:pt x="550875" y="11305"/>
                    </a:cubicBezTo>
                    <a:cubicBezTo>
                      <a:pt x="550875" y="7537"/>
                      <a:pt x="550875" y="3769"/>
                      <a:pt x="5508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332BB0-0667-49BC-BCC9-66AB97B61AF0}"/>
              </a:ext>
            </a:extLst>
          </p:cNvPr>
          <p:cNvSpPr/>
          <p:nvPr/>
        </p:nvSpPr>
        <p:spPr>
          <a:xfrm>
            <a:off x="869494" y="3278364"/>
            <a:ext cx="3044679" cy="404635"/>
          </a:xfrm>
          <a:prstGeom prst="roundRect">
            <a:avLst>
              <a:gd name="adj" fmla="val 5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D26476-EA95-4D6A-998F-DF3D92DEE276}"/>
              </a:ext>
            </a:extLst>
          </p:cNvPr>
          <p:cNvSpPr/>
          <p:nvPr/>
        </p:nvSpPr>
        <p:spPr>
          <a:xfrm>
            <a:off x="4573660" y="3278364"/>
            <a:ext cx="3044679" cy="404635"/>
          </a:xfrm>
          <a:prstGeom prst="roundRect">
            <a:avLst>
              <a:gd name="adj" fmla="val 5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744BDE-DEEC-41F8-822B-9D1D55CEA13E}"/>
              </a:ext>
            </a:extLst>
          </p:cNvPr>
          <p:cNvSpPr/>
          <p:nvPr/>
        </p:nvSpPr>
        <p:spPr>
          <a:xfrm>
            <a:off x="8306813" y="3278364"/>
            <a:ext cx="3044679" cy="404635"/>
          </a:xfrm>
          <a:prstGeom prst="roundRect">
            <a:avLst>
              <a:gd name="adj" fmla="val 50000"/>
            </a:avLst>
          </a:prstGeom>
          <a:solidFill>
            <a:srgbClr val="69E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D351602C-8ABE-4A81-AA4F-ACE16ECFC052}"/>
              </a:ext>
            </a:extLst>
          </p:cNvPr>
          <p:cNvSpPr txBox="1">
            <a:spLocks/>
          </p:cNvSpPr>
          <p:nvPr/>
        </p:nvSpPr>
        <p:spPr>
          <a:xfrm>
            <a:off x="869494" y="3816488"/>
            <a:ext cx="3044677" cy="18829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vitae,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sem. In vel ante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fermentum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Sed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sapien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EE563B1D-A6BB-4259-A1AB-65EF5501FA6E}"/>
              </a:ext>
            </a:extLst>
          </p:cNvPr>
          <p:cNvSpPr txBox="1">
            <a:spLocks/>
          </p:cNvSpPr>
          <p:nvPr/>
        </p:nvSpPr>
        <p:spPr>
          <a:xfrm>
            <a:off x="4573662" y="3816488"/>
            <a:ext cx="3044677" cy="18829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vitae,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sem. In vel ante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fermentum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Sed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sapien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9E43E310-2B1C-464C-AFA0-28520E777434}"/>
              </a:ext>
            </a:extLst>
          </p:cNvPr>
          <p:cNvSpPr txBox="1">
            <a:spLocks/>
          </p:cNvSpPr>
          <p:nvPr/>
        </p:nvSpPr>
        <p:spPr>
          <a:xfrm>
            <a:off x="8306815" y="3816488"/>
            <a:ext cx="3044677" cy="18829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vitae,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sem. In vel ante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fermentum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Sed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sapien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1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1409AB-2F1B-4EC9-BA38-0590BF66DEE2}"/>
              </a:ext>
            </a:extLst>
          </p:cNvPr>
          <p:cNvSpPr/>
          <p:nvPr/>
        </p:nvSpPr>
        <p:spPr>
          <a:xfrm flipH="1">
            <a:off x="-7850" y="5858676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9D829-A6CD-4FB7-81E7-5D59C82E7A84}"/>
              </a:ext>
            </a:extLst>
          </p:cNvPr>
          <p:cNvSpPr/>
          <p:nvPr/>
        </p:nvSpPr>
        <p:spPr>
          <a:xfrm>
            <a:off x="0" y="3276151"/>
            <a:ext cx="12192000" cy="2921450"/>
          </a:xfrm>
          <a:prstGeom prst="rect">
            <a:avLst/>
          </a:prstGeom>
          <a:solidFill>
            <a:srgbClr val="69E2CD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03F7-E89F-4162-A921-D690A11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88389-2DEE-4FBA-A076-3136FE2F3D92}"/>
              </a:ext>
            </a:extLst>
          </p:cNvPr>
          <p:cNvSpPr/>
          <p:nvPr/>
        </p:nvSpPr>
        <p:spPr>
          <a:xfrm>
            <a:off x="3908786" y="2257131"/>
            <a:ext cx="2511134" cy="2313935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8CDE3A-9422-4FE2-A656-07A8DD576FDB}"/>
              </a:ext>
            </a:extLst>
          </p:cNvPr>
          <p:cNvSpPr/>
          <p:nvPr/>
        </p:nvSpPr>
        <p:spPr>
          <a:xfrm>
            <a:off x="4105084" y="2061959"/>
            <a:ext cx="2118539" cy="442010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2506-AFAA-457F-873E-B3BAD96A5012}"/>
              </a:ext>
            </a:extLst>
          </p:cNvPr>
          <p:cNvGrpSpPr/>
          <p:nvPr/>
        </p:nvGrpSpPr>
        <p:grpSpPr>
          <a:xfrm>
            <a:off x="4936914" y="1435917"/>
            <a:ext cx="454878" cy="456882"/>
            <a:chOff x="5554663" y="3970338"/>
            <a:chExt cx="360363" cy="361950"/>
          </a:xfrm>
          <a:solidFill>
            <a:srgbClr val="2C8DBF"/>
          </a:solidFill>
        </p:grpSpPr>
        <p:sp>
          <p:nvSpPr>
            <p:cNvPr id="18" name="Freeform 128">
              <a:extLst>
                <a:ext uri="{FF2B5EF4-FFF2-40B4-BE49-F238E27FC236}">
                  <a16:creationId xmlns:a16="http://schemas.microsoft.com/office/drawing/2014/main" id="{659D1BB0-C69F-43D6-BEB7-46B4B3A94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970338"/>
              <a:ext cx="255588" cy="331788"/>
            </a:xfrm>
            <a:custGeom>
              <a:avLst/>
              <a:gdLst>
                <a:gd name="T0" fmla="*/ 55 w 68"/>
                <a:gd name="T1" fmla="*/ 78 h 88"/>
                <a:gd name="T2" fmla="*/ 46 w 68"/>
                <a:gd name="T3" fmla="*/ 71 h 88"/>
                <a:gd name="T4" fmla="*/ 44 w 68"/>
                <a:gd name="T5" fmla="*/ 64 h 88"/>
                <a:gd name="T6" fmla="*/ 50 w 68"/>
                <a:gd name="T7" fmla="*/ 60 h 88"/>
                <a:gd name="T8" fmla="*/ 60 w 68"/>
                <a:gd name="T9" fmla="*/ 60 h 88"/>
                <a:gd name="T10" fmla="*/ 67 w 68"/>
                <a:gd name="T11" fmla="*/ 47 h 88"/>
                <a:gd name="T12" fmla="*/ 68 w 68"/>
                <a:gd name="T13" fmla="*/ 46 h 88"/>
                <a:gd name="T14" fmla="*/ 68 w 68"/>
                <a:gd name="T15" fmla="*/ 22 h 88"/>
                <a:gd name="T16" fmla="*/ 67 w 68"/>
                <a:gd name="T17" fmla="*/ 21 h 88"/>
                <a:gd name="T18" fmla="*/ 47 w 68"/>
                <a:gd name="T19" fmla="*/ 1 h 88"/>
                <a:gd name="T20" fmla="*/ 46 w 68"/>
                <a:gd name="T21" fmla="*/ 0 h 88"/>
                <a:gd name="T22" fmla="*/ 2 w 68"/>
                <a:gd name="T23" fmla="*/ 0 h 88"/>
                <a:gd name="T24" fmla="*/ 0 w 68"/>
                <a:gd name="T25" fmla="*/ 2 h 88"/>
                <a:gd name="T26" fmla="*/ 0 w 68"/>
                <a:gd name="T27" fmla="*/ 86 h 88"/>
                <a:gd name="T28" fmla="*/ 2 w 68"/>
                <a:gd name="T29" fmla="*/ 88 h 88"/>
                <a:gd name="T30" fmla="*/ 52 w 68"/>
                <a:gd name="T31" fmla="*/ 88 h 88"/>
                <a:gd name="T32" fmla="*/ 55 w 68"/>
                <a:gd name="T33" fmla="*/ 78 h 88"/>
                <a:gd name="T34" fmla="*/ 46 w 68"/>
                <a:gd name="T35" fmla="*/ 2 h 88"/>
                <a:gd name="T36" fmla="*/ 66 w 68"/>
                <a:gd name="T37" fmla="*/ 22 h 88"/>
                <a:gd name="T38" fmla="*/ 46 w 68"/>
                <a:gd name="T39" fmla="*/ 22 h 88"/>
                <a:gd name="T40" fmla="*/ 46 w 68"/>
                <a:gd name="T41" fmla="*/ 2 h 88"/>
                <a:gd name="T42" fmla="*/ 14 w 68"/>
                <a:gd name="T43" fmla="*/ 24 h 88"/>
                <a:gd name="T44" fmla="*/ 32 w 68"/>
                <a:gd name="T45" fmla="*/ 24 h 88"/>
                <a:gd name="T46" fmla="*/ 34 w 68"/>
                <a:gd name="T47" fmla="*/ 26 h 88"/>
                <a:gd name="T48" fmla="*/ 32 w 68"/>
                <a:gd name="T49" fmla="*/ 28 h 88"/>
                <a:gd name="T50" fmla="*/ 14 w 68"/>
                <a:gd name="T51" fmla="*/ 28 h 88"/>
                <a:gd name="T52" fmla="*/ 12 w 68"/>
                <a:gd name="T53" fmla="*/ 26 h 88"/>
                <a:gd name="T54" fmla="*/ 14 w 68"/>
                <a:gd name="T55" fmla="*/ 24 h 88"/>
                <a:gd name="T56" fmla="*/ 14 w 68"/>
                <a:gd name="T57" fmla="*/ 36 h 88"/>
                <a:gd name="T58" fmla="*/ 46 w 68"/>
                <a:gd name="T59" fmla="*/ 36 h 88"/>
                <a:gd name="T60" fmla="*/ 48 w 68"/>
                <a:gd name="T61" fmla="*/ 38 h 88"/>
                <a:gd name="T62" fmla="*/ 46 w 68"/>
                <a:gd name="T63" fmla="*/ 40 h 88"/>
                <a:gd name="T64" fmla="*/ 14 w 68"/>
                <a:gd name="T65" fmla="*/ 40 h 88"/>
                <a:gd name="T66" fmla="*/ 12 w 68"/>
                <a:gd name="T67" fmla="*/ 38 h 88"/>
                <a:gd name="T68" fmla="*/ 14 w 68"/>
                <a:gd name="T69" fmla="*/ 36 h 88"/>
                <a:gd name="T70" fmla="*/ 34 w 68"/>
                <a:gd name="T71" fmla="*/ 64 h 88"/>
                <a:gd name="T72" fmla="*/ 14 w 68"/>
                <a:gd name="T73" fmla="*/ 64 h 88"/>
                <a:gd name="T74" fmla="*/ 12 w 68"/>
                <a:gd name="T75" fmla="*/ 62 h 88"/>
                <a:gd name="T76" fmla="*/ 14 w 68"/>
                <a:gd name="T77" fmla="*/ 60 h 88"/>
                <a:gd name="T78" fmla="*/ 34 w 68"/>
                <a:gd name="T79" fmla="*/ 60 h 88"/>
                <a:gd name="T80" fmla="*/ 36 w 68"/>
                <a:gd name="T81" fmla="*/ 62 h 88"/>
                <a:gd name="T82" fmla="*/ 34 w 68"/>
                <a:gd name="T83" fmla="*/ 64 h 88"/>
                <a:gd name="T84" fmla="*/ 38 w 68"/>
                <a:gd name="T85" fmla="*/ 52 h 88"/>
                <a:gd name="T86" fmla="*/ 14 w 68"/>
                <a:gd name="T87" fmla="*/ 52 h 88"/>
                <a:gd name="T88" fmla="*/ 12 w 68"/>
                <a:gd name="T89" fmla="*/ 50 h 88"/>
                <a:gd name="T90" fmla="*/ 14 w 68"/>
                <a:gd name="T91" fmla="*/ 48 h 88"/>
                <a:gd name="T92" fmla="*/ 38 w 68"/>
                <a:gd name="T93" fmla="*/ 48 h 88"/>
                <a:gd name="T94" fmla="*/ 40 w 68"/>
                <a:gd name="T95" fmla="*/ 50 h 88"/>
                <a:gd name="T96" fmla="*/ 38 w 68"/>
                <a:gd name="T97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88">
                  <a:moveTo>
                    <a:pt x="55" y="78"/>
                  </a:moveTo>
                  <a:cubicBezTo>
                    <a:pt x="46" y="71"/>
                    <a:pt x="46" y="71"/>
                    <a:pt x="46" y="71"/>
                  </a:cubicBezTo>
                  <a:cubicBezTo>
                    <a:pt x="44" y="69"/>
                    <a:pt x="43" y="66"/>
                    <a:pt x="44" y="64"/>
                  </a:cubicBezTo>
                  <a:cubicBezTo>
                    <a:pt x="45" y="62"/>
                    <a:pt x="47" y="60"/>
                    <a:pt x="5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7"/>
                    <a:pt x="67" y="46"/>
                    <a:pt x="68" y="4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52" y="88"/>
                    <a:pt x="52" y="88"/>
                    <a:pt x="52" y="88"/>
                  </a:cubicBezTo>
                  <a:lnTo>
                    <a:pt x="55" y="78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29">
              <a:extLst>
                <a:ext uri="{FF2B5EF4-FFF2-40B4-BE49-F238E27FC236}">
                  <a16:creationId xmlns:a16="http://schemas.microsoft.com/office/drawing/2014/main" id="{1A327831-C118-4B79-B706-AA912B30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4151313"/>
              <a:ext cx="179388" cy="180975"/>
            </a:xfrm>
            <a:custGeom>
              <a:avLst/>
              <a:gdLst>
                <a:gd name="T0" fmla="*/ 48 w 48"/>
                <a:gd name="T1" fmla="*/ 17 h 48"/>
                <a:gd name="T2" fmla="*/ 46 w 48"/>
                <a:gd name="T3" fmla="*/ 16 h 48"/>
                <a:gd name="T4" fmla="*/ 33 w 48"/>
                <a:gd name="T5" fmla="*/ 16 h 48"/>
                <a:gd name="T6" fmla="*/ 26 w 48"/>
                <a:gd name="T7" fmla="*/ 1 h 48"/>
                <a:gd name="T8" fmla="*/ 24 w 48"/>
                <a:gd name="T9" fmla="*/ 0 h 48"/>
                <a:gd name="T10" fmla="*/ 22 w 48"/>
                <a:gd name="T11" fmla="*/ 1 h 48"/>
                <a:gd name="T12" fmla="*/ 15 w 48"/>
                <a:gd name="T13" fmla="*/ 16 h 48"/>
                <a:gd name="T14" fmla="*/ 2 w 48"/>
                <a:gd name="T15" fmla="*/ 16 h 48"/>
                <a:gd name="T16" fmla="*/ 0 w 48"/>
                <a:gd name="T17" fmla="*/ 17 h 48"/>
                <a:gd name="T18" fmla="*/ 1 w 48"/>
                <a:gd name="T19" fmla="*/ 20 h 48"/>
                <a:gd name="T20" fmla="*/ 12 w 48"/>
                <a:gd name="T21" fmla="*/ 29 h 48"/>
                <a:gd name="T22" fmla="*/ 6 w 48"/>
                <a:gd name="T23" fmla="*/ 45 h 48"/>
                <a:gd name="T24" fmla="*/ 7 w 48"/>
                <a:gd name="T25" fmla="*/ 48 h 48"/>
                <a:gd name="T26" fmla="*/ 8 w 48"/>
                <a:gd name="T27" fmla="*/ 48 h 48"/>
                <a:gd name="T28" fmla="*/ 9 w 48"/>
                <a:gd name="T29" fmla="*/ 48 h 48"/>
                <a:gd name="T30" fmla="*/ 24 w 48"/>
                <a:gd name="T31" fmla="*/ 37 h 48"/>
                <a:gd name="T32" fmla="*/ 39 w 48"/>
                <a:gd name="T33" fmla="*/ 48 h 48"/>
                <a:gd name="T34" fmla="*/ 41 w 48"/>
                <a:gd name="T35" fmla="*/ 48 h 48"/>
                <a:gd name="T36" fmla="*/ 42 w 48"/>
                <a:gd name="T37" fmla="*/ 45 h 48"/>
                <a:gd name="T38" fmla="*/ 36 w 48"/>
                <a:gd name="T39" fmla="*/ 29 h 48"/>
                <a:gd name="T40" fmla="*/ 47 w 48"/>
                <a:gd name="T41" fmla="*/ 20 h 48"/>
                <a:gd name="T42" fmla="*/ 48 w 48"/>
                <a:gd name="T43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8" y="17"/>
                  </a:moveTo>
                  <a:cubicBezTo>
                    <a:pt x="48" y="17"/>
                    <a:pt x="47" y="16"/>
                    <a:pt x="46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9" y="48"/>
                    <a:pt x="9" y="4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1" y="48"/>
                    <a:pt x="41" y="48"/>
                  </a:cubicBezTo>
                  <a:cubicBezTo>
                    <a:pt x="42" y="47"/>
                    <a:pt x="42" y="46"/>
                    <a:pt x="42" y="45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6B2225A-C431-4D04-BC53-537330DC3248}"/>
              </a:ext>
            </a:extLst>
          </p:cNvPr>
          <p:cNvSpPr txBox="1">
            <a:spLocks/>
          </p:cNvSpPr>
          <p:nvPr/>
        </p:nvSpPr>
        <p:spPr>
          <a:xfrm>
            <a:off x="4105083" y="2684318"/>
            <a:ext cx="2118540" cy="16329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1C338ED-4558-4428-9E16-9D8029C2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2" y="2224741"/>
            <a:ext cx="3273421" cy="3849953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B7C51C4-2AFF-4CE6-9DCD-D3355D95BA64}"/>
              </a:ext>
            </a:extLst>
          </p:cNvPr>
          <p:cNvSpPr txBox="1">
            <a:spLocks/>
          </p:cNvSpPr>
          <p:nvPr/>
        </p:nvSpPr>
        <p:spPr>
          <a:xfrm>
            <a:off x="546100" y="1295400"/>
            <a:ext cx="3273417" cy="7665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A5E882-857C-4DFB-90CC-D5CF0039D490}"/>
              </a:ext>
            </a:extLst>
          </p:cNvPr>
          <p:cNvSpPr/>
          <p:nvPr/>
        </p:nvSpPr>
        <p:spPr>
          <a:xfrm>
            <a:off x="6512286" y="2257131"/>
            <a:ext cx="2511134" cy="2313935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CE7AEE4-3364-49FB-996C-070D13843F51}"/>
              </a:ext>
            </a:extLst>
          </p:cNvPr>
          <p:cNvSpPr/>
          <p:nvPr/>
        </p:nvSpPr>
        <p:spPr>
          <a:xfrm>
            <a:off x="6708584" y="2061959"/>
            <a:ext cx="2118539" cy="442010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387DFD-7204-4298-AC7C-1DF3BD72B60B}"/>
              </a:ext>
            </a:extLst>
          </p:cNvPr>
          <p:cNvGrpSpPr/>
          <p:nvPr/>
        </p:nvGrpSpPr>
        <p:grpSpPr>
          <a:xfrm>
            <a:off x="7540414" y="1435917"/>
            <a:ext cx="454878" cy="456882"/>
            <a:chOff x="5554663" y="3970338"/>
            <a:chExt cx="360363" cy="361950"/>
          </a:xfrm>
          <a:solidFill>
            <a:srgbClr val="2C8DBF"/>
          </a:solidFill>
        </p:grpSpPr>
        <p:sp>
          <p:nvSpPr>
            <p:cNvPr id="52" name="Freeform 128">
              <a:extLst>
                <a:ext uri="{FF2B5EF4-FFF2-40B4-BE49-F238E27FC236}">
                  <a16:creationId xmlns:a16="http://schemas.microsoft.com/office/drawing/2014/main" id="{ACEE2FA8-8331-4901-8A22-32533F5D2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970338"/>
              <a:ext cx="255588" cy="331788"/>
            </a:xfrm>
            <a:custGeom>
              <a:avLst/>
              <a:gdLst>
                <a:gd name="T0" fmla="*/ 55 w 68"/>
                <a:gd name="T1" fmla="*/ 78 h 88"/>
                <a:gd name="T2" fmla="*/ 46 w 68"/>
                <a:gd name="T3" fmla="*/ 71 h 88"/>
                <a:gd name="T4" fmla="*/ 44 w 68"/>
                <a:gd name="T5" fmla="*/ 64 h 88"/>
                <a:gd name="T6" fmla="*/ 50 w 68"/>
                <a:gd name="T7" fmla="*/ 60 h 88"/>
                <a:gd name="T8" fmla="*/ 60 w 68"/>
                <a:gd name="T9" fmla="*/ 60 h 88"/>
                <a:gd name="T10" fmla="*/ 67 w 68"/>
                <a:gd name="T11" fmla="*/ 47 h 88"/>
                <a:gd name="T12" fmla="*/ 68 w 68"/>
                <a:gd name="T13" fmla="*/ 46 h 88"/>
                <a:gd name="T14" fmla="*/ 68 w 68"/>
                <a:gd name="T15" fmla="*/ 22 h 88"/>
                <a:gd name="T16" fmla="*/ 67 w 68"/>
                <a:gd name="T17" fmla="*/ 21 h 88"/>
                <a:gd name="T18" fmla="*/ 47 w 68"/>
                <a:gd name="T19" fmla="*/ 1 h 88"/>
                <a:gd name="T20" fmla="*/ 46 w 68"/>
                <a:gd name="T21" fmla="*/ 0 h 88"/>
                <a:gd name="T22" fmla="*/ 2 w 68"/>
                <a:gd name="T23" fmla="*/ 0 h 88"/>
                <a:gd name="T24" fmla="*/ 0 w 68"/>
                <a:gd name="T25" fmla="*/ 2 h 88"/>
                <a:gd name="T26" fmla="*/ 0 w 68"/>
                <a:gd name="T27" fmla="*/ 86 h 88"/>
                <a:gd name="T28" fmla="*/ 2 w 68"/>
                <a:gd name="T29" fmla="*/ 88 h 88"/>
                <a:gd name="T30" fmla="*/ 52 w 68"/>
                <a:gd name="T31" fmla="*/ 88 h 88"/>
                <a:gd name="T32" fmla="*/ 55 w 68"/>
                <a:gd name="T33" fmla="*/ 78 h 88"/>
                <a:gd name="T34" fmla="*/ 46 w 68"/>
                <a:gd name="T35" fmla="*/ 2 h 88"/>
                <a:gd name="T36" fmla="*/ 66 w 68"/>
                <a:gd name="T37" fmla="*/ 22 h 88"/>
                <a:gd name="T38" fmla="*/ 46 w 68"/>
                <a:gd name="T39" fmla="*/ 22 h 88"/>
                <a:gd name="T40" fmla="*/ 46 w 68"/>
                <a:gd name="T41" fmla="*/ 2 h 88"/>
                <a:gd name="T42" fmla="*/ 14 w 68"/>
                <a:gd name="T43" fmla="*/ 24 h 88"/>
                <a:gd name="T44" fmla="*/ 32 w 68"/>
                <a:gd name="T45" fmla="*/ 24 h 88"/>
                <a:gd name="T46" fmla="*/ 34 w 68"/>
                <a:gd name="T47" fmla="*/ 26 h 88"/>
                <a:gd name="T48" fmla="*/ 32 w 68"/>
                <a:gd name="T49" fmla="*/ 28 h 88"/>
                <a:gd name="T50" fmla="*/ 14 w 68"/>
                <a:gd name="T51" fmla="*/ 28 h 88"/>
                <a:gd name="T52" fmla="*/ 12 w 68"/>
                <a:gd name="T53" fmla="*/ 26 h 88"/>
                <a:gd name="T54" fmla="*/ 14 w 68"/>
                <a:gd name="T55" fmla="*/ 24 h 88"/>
                <a:gd name="T56" fmla="*/ 14 w 68"/>
                <a:gd name="T57" fmla="*/ 36 h 88"/>
                <a:gd name="T58" fmla="*/ 46 w 68"/>
                <a:gd name="T59" fmla="*/ 36 h 88"/>
                <a:gd name="T60" fmla="*/ 48 w 68"/>
                <a:gd name="T61" fmla="*/ 38 h 88"/>
                <a:gd name="T62" fmla="*/ 46 w 68"/>
                <a:gd name="T63" fmla="*/ 40 h 88"/>
                <a:gd name="T64" fmla="*/ 14 w 68"/>
                <a:gd name="T65" fmla="*/ 40 h 88"/>
                <a:gd name="T66" fmla="*/ 12 w 68"/>
                <a:gd name="T67" fmla="*/ 38 h 88"/>
                <a:gd name="T68" fmla="*/ 14 w 68"/>
                <a:gd name="T69" fmla="*/ 36 h 88"/>
                <a:gd name="T70" fmla="*/ 34 w 68"/>
                <a:gd name="T71" fmla="*/ 64 h 88"/>
                <a:gd name="T72" fmla="*/ 14 w 68"/>
                <a:gd name="T73" fmla="*/ 64 h 88"/>
                <a:gd name="T74" fmla="*/ 12 w 68"/>
                <a:gd name="T75" fmla="*/ 62 h 88"/>
                <a:gd name="T76" fmla="*/ 14 w 68"/>
                <a:gd name="T77" fmla="*/ 60 h 88"/>
                <a:gd name="T78" fmla="*/ 34 w 68"/>
                <a:gd name="T79" fmla="*/ 60 h 88"/>
                <a:gd name="T80" fmla="*/ 36 w 68"/>
                <a:gd name="T81" fmla="*/ 62 h 88"/>
                <a:gd name="T82" fmla="*/ 34 w 68"/>
                <a:gd name="T83" fmla="*/ 64 h 88"/>
                <a:gd name="T84" fmla="*/ 38 w 68"/>
                <a:gd name="T85" fmla="*/ 52 h 88"/>
                <a:gd name="T86" fmla="*/ 14 w 68"/>
                <a:gd name="T87" fmla="*/ 52 h 88"/>
                <a:gd name="T88" fmla="*/ 12 w 68"/>
                <a:gd name="T89" fmla="*/ 50 h 88"/>
                <a:gd name="T90" fmla="*/ 14 w 68"/>
                <a:gd name="T91" fmla="*/ 48 h 88"/>
                <a:gd name="T92" fmla="*/ 38 w 68"/>
                <a:gd name="T93" fmla="*/ 48 h 88"/>
                <a:gd name="T94" fmla="*/ 40 w 68"/>
                <a:gd name="T95" fmla="*/ 50 h 88"/>
                <a:gd name="T96" fmla="*/ 38 w 68"/>
                <a:gd name="T97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88">
                  <a:moveTo>
                    <a:pt x="55" y="78"/>
                  </a:moveTo>
                  <a:cubicBezTo>
                    <a:pt x="46" y="71"/>
                    <a:pt x="46" y="71"/>
                    <a:pt x="46" y="71"/>
                  </a:cubicBezTo>
                  <a:cubicBezTo>
                    <a:pt x="44" y="69"/>
                    <a:pt x="43" y="66"/>
                    <a:pt x="44" y="64"/>
                  </a:cubicBezTo>
                  <a:cubicBezTo>
                    <a:pt x="45" y="62"/>
                    <a:pt x="47" y="60"/>
                    <a:pt x="5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7"/>
                    <a:pt x="67" y="46"/>
                    <a:pt x="68" y="4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52" y="88"/>
                    <a:pt x="52" y="88"/>
                    <a:pt x="52" y="88"/>
                  </a:cubicBezTo>
                  <a:lnTo>
                    <a:pt x="55" y="78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29">
              <a:extLst>
                <a:ext uri="{FF2B5EF4-FFF2-40B4-BE49-F238E27FC236}">
                  <a16:creationId xmlns:a16="http://schemas.microsoft.com/office/drawing/2014/main" id="{A8C8BB3C-3D4A-423E-AD51-8940E0CD6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4151313"/>
              <a:ext cx="179388" cy="180975"/>
            </a:xfrm>
            <a:custGeom>
              <a:avLst/>
              <a:gdLst>
                <a:gd name="T0" fmla="*/ 48 w 48"/>
                <a:gd name="T1" fmla="*/ 17 h 48"/>
                <a:gd name="T2" fmla="*/ 46 w 48"/>
                <a:gd name="T3" fmla="*/ 16 h 48"/>
                <a:gd name="T4" fmla="*/ 33 w 48"/>
                <a:gd name="T5" fmla="*/ 16 h 48"/>
                <a:gd name="T6" fmla="*/ 26 w 48"/>
                <a:gd name="T7" fmla="*/ 1 h 48"/>
                <a:gd name="T8" fmla="*/ 24 w 48"/>
                <a:gd name="T9" fmla="*/ 0 h 48"/>
                <a:gd name="T10" fmla="*/ 22 w 48"/>
                <a:gd name="T11" fmla="*/ 1 h 48"/>
                <a:gd name="T12" fmla="*/ 15 w 48"/>
                <a:gd name="T13" fmla="*/ 16 h 48"/>
                <a:gd name="T14" fmla="*/ 2 w 48"/>
                <a:gd name="T15" fmla="*/ 16 h 48"/>
                <a:gd name="T16" fmla="*/ 0 w 48"/>
                <a:gd name="T17" fmla="*/ 17 h 48"/>
                <a:gd name="T18" fmla="*/ 1 w 48"/>
                <a:gd name="T19" fmla="*/ 20 h 48"/>
                <a:gd name="T20" fmla="*/ 12 w 48"/>
                <a:gd name="T21" fmla="*/ 29 h 48"/>
                <a:gd name="T22" fmla="*/ 6 w 48"/>
                <a:gd name="T23" fmla="*/ 45 h 48"/>
                <a:gd name="T24" fmla="*/ 7 w 48"/>
                <a:gd name="T25" fmla="*/ 48 h 48"/>
                <a:gd name="T26" fmla="*/ 8 w 48"/>
                <a:gd name="T27" fmla="*/ 48 h 48"/>
                <a:gd name="T28" fmla="*/ 9 w 48"/>
                <a:gd name="T29" fmla="*/ 48 h 48"/>
                <a:gd name="T30" fmla="*/ 24 w 48"/>
                <a:gd name="T31" fmla="*/ 37 h 48"/>
                <a:gd name="T32" fmla="*/ 39 w 48"/>
                <a:gd name="T33" fmla="*/ 48 h 48"/>
                <a:gd name="T34" fmla="*/ 41 w 48"/>
                <a:gd name="T35" fmla="*/ 48 h 48"/>
                <a:gd name="T36" fmla="*/ 42 w 48"/>
                <a:gd name="T37" fmla="*/ 45 h 48"/>
                <a:gd name="T38" fmla="*/ 36 w 48"/>
                <a:gd name="T39" fmla="*/ 29 h 48"/>
                <a:gd name="T40" fmla="*/ 47 w 48"/>
                <a:gd name="T41" fmla="*/ 20 h 48"/>
                <a:gd name="T42" fmla="*/ 48 w 48"/>
                <a:gd name="T43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8" y="17"/>
                  </a:moveTo>
                  <a:cubicBezTo>
                    <a:pt x="48" y="17"/>
                    <a:pt x="47" y="16"/>
                    <a:pt x="46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9" y="48"/>
                    <a:pt x="9" y="4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1" y="48"/>
                    <a:pt x="41" y="48"/>
                  </a:cubicBezTo>
                  <a:cubicBezTo>
                    <a:pt x="42" y="47"/>
                    <a:pt x="42" y="46"/>
                    <a:pt x="42" y="45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F49CBCB-338F-4233-902C-A23D91771A69}"/>
              </a:ext>
            </a:extLst>
          </p:cNvPr>
          <p:cNvSpPr txBox="1">
            <a:spLocks/>
          </p:cNvSpPr>
          <p:nvPr/>
        </p:nvSpPr>
        <p:spPr>
          <a:xfrm>
            <a:off x="6708583" y="2684318"/>
            <a:ext cx="2118540" cy="16329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269ABC-D168-4DE5-B368-C84F390F1330}"/>
              </a:ext>
            </a:extLst>
          </p:cNvPr>
          <p:cNvSpPr/>
          <p:nvPr/>
        </p:nvSpPr>
        <p:spPr>
          <a:xfrm>
            <a:off x="9115786" y="2257131"/>
            <a:ext cx="2511134" cy="2313935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7F22F7-3F99-4EE1-9915-70C9176D1DF3}"/>
              </a:ext>
            </a:extLst>
          </p:cNvPr>
          <p:cNvSpPr/>
          <p:nvPr/>
        </p:nvSpPr>
        <p:spPr>
          <a:xfrm>
            <a:off x="9312084" y="2061959"/>
            <a:ext cx="2118539" cy="442010"/>
          </a:xfrm>
          <a:prstGeom prst="roundRect">
            <a:avLst>
              <a:gd name="adj" fmla="val 5000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D56D06-8410-450C-9672-29FFF83D56B5}"/>
              </a:ext>
            </a:extLst>
          </p:cNvPr>
          <p:cNvGrpSpPr/>
          <p:nvPr/>
        </p:nvGrpSpPr>
        <p:grpSpPr>
          <a:xfrm>
            <a:off x="10143914" y="1435917"/>
            <a:ext cx="454878" cy="456882"/>
            <a:chOff x="5554663" y="3970338"/>
            <a:chExt cx="360363" cy="361950"/>
          </a:xfrm>
          <a:solidFill>
            <a:srgbClr val="2C8DBF"/>
          </a:solidFill>
        </p:grpSpPr>
        <p:sp>
          <p:nvSpPr>
            <p:cNvPr id="58" name="Freeform 128">
              <a:extLst>
                <a:ext uri="{FF2B5EF4-FFF2-40B4-BE49-F238E27FC236}">
                  <a16:creationId xmlns:a16="http://schemas.microsoft.com/office/drawing/2014/main" id="{98A85500-40EE-4AE9-8D97-5DE03F3D4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970338"/>
              <a:ext cx="255588" cy="331788"/>
            </a:xfrm>
            <a:custGeom>
              <a:avLst/>
              <a:gdLst>
                <a:gd name="T0" fmla="*/ 55 w 68"/>
                <a:gd name="T1" fmla="*/ 78 h 88"/>
                <a:gd name="T2" fmla="*/ 46 w 68"/>
                <a:gd name="T3" fmla="*/ 71 h 88"/>
                <a:gd name="T4" fmla="*/ 44 w 68"/>
                <a:gd name="T5" fmla="*/ 64 h 88"/>
                <a:gd name="T6" fmla="*/ 50 w 68"/>
                <a:gd name="T7" fmla="*/ 60 h 88"/>
                <a:gd name="T8" fmla="*/ 60 w 68"/>
                <a:gd name="T9" fmla="*/ 60 h 88"/>
                <a:gd name="T10" fmla="*/ 67 w 68"/>
                <a:gd name="T11" fmla="*/ 47 h 88"/>
                <a:gd name="T12" fmla="*/ 68 w 68"/>
                <a:gd name="T13" fmla="*/ 46 h 88"/>
                <a:gd name="T14" fmla="*/ 68 w 68"/>
                <a:gd name="T15" fmla="*/ 22 h 88"/>
                <a:gd name="T16" fmla="*/ 67 w 68"/>
                <a:gd name="T17" fmla="*/ 21 h 88"/>
                <a:gd name="T18" fmla="*/ 47 w 68"/>
                <a:gd name="T19" fmla="*/ 1 h 88"/>
                <a:gd name="T20" fmla="*/ 46 w 68"/>
                <a:gd name="T21" fmla="*/ 0 h 88"/>
                <a:gd name="T22" fmla="*/ 2 w 68"/>
                <a:gd name="T23" fmla="*/ 0 h 88"/>
                <a:gd name="T24" fmla="*/ 0 w 68"/>
                <a:gd name="T25" fmla="*/ 2 h 88"/>
                <a:gd name="T26" fmla="*/ 0 w 68"/>
                <a:gd name="T27" fmla="*/ 86 h 88"/>
                <a:gd name="T28" fmla="*/ 2 w 68"/>
                <a:gd name="T29" fmla="*/ 88 h 88"/>
                <a:gd name="T30" fmla="*/ 52 w 68"/>
                <a:gd name="T31" fmla="*/ 88 h 88"/>
                <a:gd name="T32" fmla="*/ 55 w 68"/>
                <a:gd name="T33" fmla="*/ 78 h 88"/>
                <a:gd name="T34" fmla="*/ 46 w 68"/>
                <a:gd name="T35" fmla="*/ 2 h 88"/>
                <a:gd name="T36" fmla="*/ 66 w 68"/>
                <a:gd name="T37" fmla="*/ 22 h 88"/>
                <a:gd name="T38" fmla="*/ 46 w 68"/>
                <a:gd name="T39" fmla="*/ 22 h 88"/>
                <a:gd name="T40" fmla="*/ 46 w 68"/>
                <a:gd name="T41" fmla="*/ 2 h 88"/>
                <a:gd name="T42" fmla="*/ 14 w 68"/>
                <a:gd name="T43" fmla="*/ 24 h 88"/>
                <a:gd name="T44" fmla="*/ 32 w 68"/>
                <a:gd name="T45" fmla="*/ 24 h 88"/>
                <a:gd name="T46" fmla="*/ 34 w 68"/>
                <a:gd name="T47" fmla="*/ 26 h 88"/>
                <a:gd name="T48" fmla="*/ 32 w 68"/>
                <a:gd name="T49" fmla="*/ 28 h 88"/>
                <a:gd name="T50" fmla="*/ 14 w 68"/>
                <a:gd name="T51" fmla="*/ 28 h 88"/>
                <a:gd name="T52" fmla="*/ 12 w 68"/>
                <a:gd name="T53" fmla="*/ 26 h 88"/>
                <a:gd name="T54" fmla="*/ 14 w 68"/>
                <a:gd name="T55" fmla="*/ 24 h 88"/>
                <a:gd name="T56" fmla="*/ 14 w 68"/>
                <a:gd name="T57" fmla="*/ 36 h 88"/>
                <a:gd name="T58" fmla="*/ 46 w 68"/>
                <a:gd name="T59" fmla="*/ 36 h 88"/>
                <a:gd name="T60" fmla="*/ 48 w 68"/>
                <a:gd name="T61" fmla="*/ 38 h 88"/>
                <a:gd name="T62" fmla="*/ 46 w 68"/>
                <a:gd name="T63" fmla="*/ 40 h 88"/>
                <a:gd name="T64" fmla="*/ 14 w 68"/>
                <a:gd name="T65" fmla="*/ 40 h 88"/>
                <a:gd name="T66" fmla="*/ 12 w 68"/>
                <a:gd name="T67" fmla="*/ 38 h 88"/>
                <a:gd name="T68" fmla="*/ 14 w 68"/>
                <a:gd name="T69" fmla="*/ 36 h 88"/>
                <a:gd name="T70" fmla="*/ 34 w 68"/>
                <a:gd name="T71" fmla="*/ 64 h 88"/>
                <a:gd name="T72" fmla="*/ 14 w 68"/>
                <a:gd name="T73" fmla="*/ 64 h 88"/>
                <a:gd name="T74" fmla="*/ 12 w 68"/>
                <a:gd name="T75" fmla="*/ 62 h 88"/>
                <a:gd name="T76" fmla="*/ 14 w 68"/>
                <a:gd name="T77" fmla="*/ 60 h 88"/>
                <a:gd name="T78" fmla="*/ 34 w 68"/>
                <a:gd name="T79" fmla="*/ 60 h 88"/>
                <a:gd name="T80" fmla="*/ 36 w 68"/>
                <a:gd name="T81" fmla="*/ 62 h 88"/>
                <a:gd name="T82" fmla="*/ 34 w 68"/>
                <a:gd name="T83" fmla="*/ 64 h 88"/>
                <a:gd name="T84" fmla="*/ 38 w 68"/>
                <a:gd name="T85" fmla="*/ 52 h 88"/>
                <a:gd name="T86" fmla="*/ 14 w 68"/>
                <a:gd name="T87" fmla="*/ 52 h 88"/>
                <a:gd name="T88" fmla="*/ 12 w 68"/>
                <a:gd name="T89" fmla="*/ 50 h 88"/>
                <a:gd name="T90" fmla="*/ 14 w 68"/>
                <a:gd name="T91" fmla="*/ 48 h 88"/>
                <a:gd name="T92" fmla="*/ 38 w 68"/>
                <a:gd name="T93" fmla="*/ 48 h 88"/>
                <a:gd name="T94" fmla="*/ 40 w 68"/>
                <a:gd name="T95" fmla="*/ 50 h 88"/>
                <a:gd name="T96" fmla="*/ 38 w 68"/>
                <a:gd name="T97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88">
                  <a:moveTo>
                    <a:pt x="55" y="78"/>
                  </a:moveTo>
                  <a:cubicBezTo>
                    <a:pt x="46" y="71"/>
                    <a:pt x="46" y="71"/>
                    <a:pt x="46" y="71"/>
                  </a:cubicBezTo>
                  <a:cubicBezTo>
                    <a:pt x="44" y="69"/>
                    <a:pt x="43" y="66"/>
                    <a:pt x="44" y="64"/>
                  </a:cubicBezTo>
                  <a:cubicBezTo>
                    <a:pt x="45" y="62"/>
                    <a:pt x="47" y="60"/>
                    <a:pt x="5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7"/>
                    <a:pt x="67" y="46"/>
                    <a:pt x="68" y="4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52" y="88"/>
                    <a:pt x="52" y="88"/>
                    <a:pt x="52" y="88"/>
                  </a:cubicBezTo>
                  <a:lnTo>
                    <a:pt x="55" y="78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9">
              <a:extLst>
                <a:ext uri="{FF2B5EF4-FFF2-40B4-BE49-F238E27FC236}">
                  <a16:creationId xmlns:a16="http://schemas.microsoft.com/office/drawing/2014/main" id="{8F763950-71D8-4955-8817-1925BA923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638" y="4151313"/>
              <a:ext cx="179388" cy="180975"/>
            </a:xfrm>
            <a:custGeom>
              <a:avLst/>
              <a:gdLst>
                <a:gd name="T0" fmla="*/ 48 w 48"/>
                <a:gd name="T1" fmla="*/ 17 h 48"/>
                <a:gd name="T2" fmla="*/ 46 w 48"/>
                <a:gd name="T3" fmla="*/ 16 h 48"/>
                <a:gd name="T4" fmla="*/ 33 w 48"/>
                <a:gd name="T5" fmla="*/ 16 h 48"/>
                <a:gd name="T6" fmla="*/ 26 w 48"/>
                <a:gd name="T7" fmla="*/ 1 h 48"/>
                <a:gd name="T8" fmla="*/ 24 w 48"/>
                <a:gd name="T9" fmla="*/ 0 h 48"/>
                <a:gd name="T10" fmla="*/ 22 w 48"/>
                <a:gd name="T11" fmla="*/ 1 h 48"/>
                <a:gd name="T12" fmla="*/ 15 w 48"/>
                <a:gd name="T13" fmla="*/ 16 h 48"/>
                <a:gd name="T14" fmla="*/ 2 w 48"/>
                <a:gd name="T15" fmla="*/ 16 h 48"/>
                <a:gd name="T16" fmla="*/ 0 w 48"/>
                <a:gd name="T17" fmla="*/ 17 h 48"/>
                <a:gd name="T18" fmla="*/ 1 w 48"/>
                <a:gd name="T19" fmla="*/ 20 h 48"/>
                <a:gd name="T20" fmla="*/ 12 w 48"/>
                <a:gd name="T21" fmla="*/ 29 h 48"/>
                <a:gd name="T22" fmla="*/ 6 w 48"/>
                <a:gd name="T23" fmla="*/ 45 h 48"/>
                <a:gd name="T24" fmla="*/ 7 w 48"/>
                <a:gd name="T25" fmla="*/ 48 h 48"/>
                <a:gd name="T26" fmla="*/ 8 w 48"/>
                <a:gd name="T27" fmla="*/ 48 h 48"/>
                <a:gd name="T28" fmla="*/ 9 w 48"/>
                <a:gd name="T29" fmla="*/ 48 h 48"/>
                <a:gd name="T30" fmla="*/ 24 w 48"/>
                <a:gd name="T31" fmla="*/ 37 h 48"/>
                <a:gd name="T32" fmla="*/ 39 w 48"/>
                <a:gd name="T33" fmla="*/ 48 h 48"/>
                <a:gd name="T34" fmla="*/ 41 w 48"/>
                <a:gd name="T35" fmla="*/ 48 h 48"/>
                <a:gd name="T36" fmla="*/ 42 w 48"/>
                <a:gd name="T37" fmla="*/ 45 h 48"/>
                <a:gd name="T38" fmla="*/ 36 w 48"/>
                <a:gd name="T39" fmla="*/ 29 h 48"/>
                <a:gd name="T40" fmla="*/ 47 w 48"/>
                <a:gd name="T41" fmla="*/ 20 h 48"/>
                <a:gd name="T42" fmla="*/ 48 w 48"/>
                <a:gd name="T43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8" y="17"/>
                  </a:moveTo>
                  <a:cubicBezTo>
                    <a:pt x="48" y="17"/>
                    <a:pt x="47" y="16"/>
                    <a:pt x="46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9" y="48"/>
                    <a:pt x="9" y="4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1" y="48"/>
                    <a:pt x="41" y="48"/>
                  </a:cubicBezTo>
                  <a:cubicBezTo>
                    <a:pt x="42" y="47"/>
                    <a:pt x="42" y="46"/>
                    <a:pt x="42" y="45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26731A6B-6421-4BE5-AC3F-05CDF7701679}"/>
              </a:ext>
            </a:extLst>
          </p:cNvPr>
          <p:cNvSpPr txBox="1">
            <a:spLocks/>
          </p:cNvSpPr>
          <p:nvPr/>
        </p:nvSpPr>
        <p:spPr>
          <a:xfrm>
            <a:off x="9312083" y="2684318"/>
            <a:ext cx="2118540" cy="163293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6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060029CA-9D00-47C7-8752-828C82AAAA26}"/>
              </a:ext>
            </a:extLst>
          </p:cNvPr>
          <p:cNvSpPr txBox="1">
            <a:spLocks/>
          </p:cNvSpPr>
          <p:nvPr/>
        </p:nvSpPr>
        <p:spPr>
          <a:xfrm>
            <a:off x="3913414" y="4778945"/>
            <a:ext cx="7687381" cy="3104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DFEB63B1-EE7B-4AC5-831C-0A4E1A4D5D6D}"/>
              </a:ext>
            </a:extLst>
          </p:cNvPr>
          <p:cNvSpPr txBox="1">
            <a:spLocks/>
          </p:cNvSpPr>
          <p:nvPr/>
        </p:nvSpPr>
        <p:spPr>
          <a:xfrm>
            <a:off x="3913414" y="5131600"/>
            <a:ext cx="7687381" cy="8630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vitae,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varius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sem. In vel ante sit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justo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fermentum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Sed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mattis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vel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sapien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aliquam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Fusce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59D5BD2-3BEF-4D61-813E-74F0E95F548F}"/>
              </a:ext>
            </a:extLst>
          </p:cNvPr>
          <p:cNvSpPr/>
          <p:nvPr/>
        </p:nvSpPr>
        <p:spPr>
          <a:xfrm>
            <a:off x="891021" y="1428750"/>
            <a:ext cx="2600325" cy="4768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9BA9A-87FC-4D78-B64E-C952EB8998C3}"/>
              </a:ext>
            </a:extLst>
          </p:cNvPr>
          <p:cNvSpPr/>
          <p:nvPr/>
        </p:nvSpPr>
        <p:spPr>
          <a:xfrm>
            <a:off x="5175939" y="0"/>
            <a:ext cx="7016061" cy="6876107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30242-9BD2-4BBC-A167-C5CCACF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882499-B62B-493B-A9AB-1A82CDC8E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84734"/>
              </p:ext>
            </p:extLst>
          </p:nvPr>
        </p:nvGraphicFramePr>
        <p:xfrm>
          <a:off x="7148945" y="1490662"/>
          <a:ext cx="4496955" cy="132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E5F3FA-DD39-4DAD-A026-8FA1F4879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54725"/>
              </p:ext>
            </p:extLst>
          </p:nvPr>
        </p:nvGraphicFramePr>
        <p:xfrm>
          <a:off x="7148945" y="3098006"/>
          <a:ext cx="4496955" cy="132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2E7686-F08F-4357-ABD0-2CAC08F08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444058"/>
              </p:ext>
            </p:extLst>
          </p:nvPr>
        </p:nvGraphicFramePr>
        <p:xfrm>
          <a:off x="7148945" y="4705350"/>
          <a:ext cx="4496955" cy="132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4424EA1-340F-4473-A163-8BFD49968CEA}"/>
              </a:ext>
            </a:extLst>
          </p:cNvPr>
          <p:cNvSpPr/>
          <p:nvPr/>
        </p:nvSpPr>
        <p:spPr>
          <a:xfrm>
            <a:off x="3495676" y="1428750"/>
            <a:ext cx="3334616" cy="4768851"/>
          </a:xfrm>
          <a:prstGeom prst="rect">
            <a:avLst/>
          </a:prstGeom>
          <a:solidFill>
            <a:srgbClr val="69E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8">
            <a:extLst>
              <a:ext uri="{FF2B5EF4-FFF2-40B4-BE49-F238E27FC236}">
                <a16:creationId xmlns:a16="http://schemas.microsoft.com/office/drawing/2014/main" id="{8D290D9D-6F2E-4484-8BF2-3D322EA99FA7}"/>
              </a:ext>
            </a:extLst>
          </p:cNvPr>
          <p:cNvSpPr/>
          <p:nvPr/>
        </p:nvSpPr>
        <p:spPr>
          <a:xfrm rot="5400000">
            <a:off x="546100" y="1889051"/>
            <a:ext cx="636908" cy="636908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FC791C4-A328-4B07-A55D-E00D0362B2BB}"/>
              </a:ext>
            </a:extLst>
          </p:cNvPr>
          <p:cNvSpPr txBox="1">
            <a:spLocks/>
          </p:cNvSpPr>
          <p:nvPr/>
        </p:nvSpPr>
        <p:spPr>
          <a:xfrm>
            <a:off x="1428750" y="1889052"/>
            <a:ext cx="1780076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7758130-07DE-4BE6-BB86-8688BB1AE306}"/>
              </a:ext>
            </a:extLst>
          </p:cNvPr>
          <p:cNvSpPr txBox="1">
            <a:spLocks/>
          </p:cNvSpPr>
          <p:nvPr/>
        </p:nvSpPr>
        <p:spPr>
          <a:xfrm>
            <a:off x="3809999" y="1889052"/>
            <a:ext cx="2792845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Graphic 8">
            <a:extLst>
              <a:ext uri="{FF2B5EF4-FFF2-40B4-BE49-F238E27FC236}">
                <a16:creationId xmlns:a16="http://schemas.microsoft.com/office/drawing/2014/main" id="{FDD8B859-3B0D-4C1C-BBD6-6D4D3030007C}"/>
              </a:ext>
            </a:extLst>
          </p:cNvPr>
          <p:cNvSpPr/>
          <p:nvPr/>
        </p:nvSpPr>
        <p:spPr>
          <a:xfrm rot="5400000">
            <a:off x="546100" y="3478665"/>
            <a:ext cx="636908" cy="636908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FF84C6D-19BC-4D54-9454-E7398833D605}"/>
              </a:ext>
            </a:extLst>
          </p:cNvPr>
          <p:cNvSpPr txBox="1">
            <a:spLocks/>
          </p:cNvSpPr>
          <p:nvPr/>
        </p:nvSpPr>
        <p:spPr>
          <a:xfrm>
            <a:off x="1428750" y="3478666"/>
            <a:ext cx="1780076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781B5C-B281-489F-B42B-473DB9120AB9}"/>
              </a:ext>
            </a:extLst>
          </p:cNvPr>
          <p:cNvSpPr txBox="1">
            <a:spLocks/>
          </p:cNvSpPr>
          <p:nvPr/>
        </p:nvSpPr>
        <p:spPr>
          <a:xfrm>
            <a:off x="3809999" y="3478666"/>
            <a:ext cx="2792845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8">
            <a:extLst>
              <a:ext uri="{FF2B5EF4-FFF2-40B4-BE49-F238E27FC236}">
                <a16:creationId xmlns:a16="http://schemas.microsoft.com/office/drawing/2014/main" id="{784C18CE-9110-4DB2-A1B8-B621D557D45D}"/>
              </a:ext>
            </a:extLst>
          </p:cNvPr>
          <p:cNvSpPr/>
          <p:nvPr/>
        </p:nvSpPr>
        <p:spPr>
          <a:xfrm rot="5400000">
            <a:off x="546100" y="5068279"/>
            <a:ext cx="636908" cy="636908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B45B5EB-582A-4B97-A6B0-EEC0C274F867}"/>
              </a:ext>
            </a:extLst>
          </p:cNvPr>
          <p:cNvSpPr txBox="1">
            <a:spLocks/>
          </p:cNvSpPr>
          <p:nvPr/>
        </p:nvSpPr>
        <p:spPr>
          <a:xfrm>
            <a:off x="1428750" y="5068280"/>
            <a:ext cx="1780076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8D6CBA-9A0E-461C-95E3-171F56A2EFC6}"/>
              </a:ext>
            </a:extLst>
          </p:cNvPr>
          <p:cNvSpPr txBox="1">
            <a:spLocks/>
          </p:cNvSpPr>
          <p:nvPr/>
        </p:nvSpPr>
        <p:spPr>
          <a:xfrm>
            <a:off x="3809999" y="5068280"/>
            <a:ext cx="2792845" cy="6369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26F2F-1D25-46C7-B731-6B11B6F07067}"/>
              </a:ext>
            </a:extLst>
          </p:cNvPr>
          <p:cNvGrpSpPr/>
          <p:nvPr/>
        </p:nvGrpSpPr>
        <p:grpSpPr>
          <a:xfrm>
            <a:off x="3491346" y="3018367"/>
            <a:ext cx="8154554" cy="1589617"/>
            <a:chOff x="-323850" y="3018367"/>
            <a:chExt cx="13716000" cy="158961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2DF277-0514-46FC-9CCC-C29F9522E92C}"/>
                </a:ext>
              </a:extLst>
            </p:cNvPr>
            <p:cNvCxnSpPr/>
            <p:nvPr/>
          </p:nvCxnSpPr>
          <p:spPr>
            <a:xfrm>
              <a:off x="-323850" y="3018367"/>
              <a:ext cx="137160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80D28A-5190-4C1B-A420-0B88A57B4631}"/>
                </a:ext>
              </a:extLst>
            </p:cNvPr>
            <p:cNvCxnSpPr/>
            <p:nvPr/>
          </p:nvCxnSpPr>
          <p:spPr>
            <a:xfrm>
              <a:off x="-323850" y="4607984"/>
              <a:ext cx="137160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4F2EE5-3F54-4DF8-BAEF-E1690E3A6DB9}"/>
              </a:ext>
            </a:extLst>
          </p:cNvPr>
          <p:cNvGrpSpPr/>
          <p:nvPr/>
        </p:nvGrpSpPr>
        <p:grpSpPr>
          <a:xfrm>
            <a:off x="1428750" y="3018367"/>
            <a:ext cx="2062596" cy="1589617"/>
            <a:chOff x="-323850" y="3018367"/>
            <a:chExt cx="13716000" cy="15896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D0B910-B4DC-4E58-8C8F-30CA65110A70}"/>
                </a:ext>
              </a:extLst>
            </p:cNvPr>
            <p:cNvCxnSpPr/>
            <p:nvPr/>
          </p:nvCxnSpPr>
          <p:spPr>
            <a:xfrm>
              <a:off x="-323850" y="3018367"/>
              <a:ext cx="137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B3C1A9-7C74-4B05-B59E-4A4154BA4611}"/>
                </a:ext>
              </a:extLst>
            </p:cNvPr>
            <p:cNvCxnSpPr/>
            <p:nvPr/>
          </p:nvCxnSpPr>
          <p:spPr>
            <a:xfrm>
              <a:off x="-323850" y="4607984"/>
              <a:ext cx="137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188">
            <a:extLst>
              <a:ext uri="{FF2B5EF4-FFF2-40B4-BE49-F238E27FC236}">
                <a16:creationId xmlns:a16="http://schemas.microsoft.com/office/drawing/2014/main" id="{E1531CCF-7ADB-46DD-A452-E0EE29A5313B}"/>
              </a:ext>
            </a:extLst>
          </p:cNvPr>
          <p:cNvSpPr>
            <a:spLocks noEditPoints="1"/>
          </p:cNvSpPr>
          <p:nvPr/>
        </p:nvSpPr>
        <p:spPr bwMode="auto">
          <a:xfrm>
            <a:off x="741884" y="2043704"/>
            <a:ext cx="245341" cy="327603"/>
          </a:xfrm>
          <a:custGeom>
            <a:avLst/>
            <a:gdLst>
              <a:gd name="T0" fmla="*/ 47 w 72"/>
              <a:gd name="T1" fmla="*/ 1 h 96"/>
              <a:gd name="T2" fmla="*/ 2 w 72"/>
              <a:gd name="T3" fmla="*/ 0 h 96"/>
              <a:gd name="T4" fmla="*/ 0 w 72"/>
              <a:gd name="T5" fmla="*/ 94 h 96"/>
              <a:gd name="T6" fmla="*/ 70 w 72"/>
              <a:gd name="T7" fmla="*/ 96 h 96"/>
              <a:gd name="T8" fmla="*/ 72 w 72"/>
              <a:gd name="T9" fmla="*/ 26 h 96"/>
              <a:gd name="T10" fmla="*/ 24 w 72"/>
              <a:gd name="T11" fmla="*/ 38 h 96"/>
              <a:gd name="T12" fmla="*/ 22 w 72"/>
              <a:gd name="T13" fmla="*/ 21 h 96"/>
              <a:gd name="T14" fmla="*/ 24 w 72"/>
              <a:gd name="T15" fmla="*/ 16 h 96"/>
              <a:gd name="T16" fmla="*/ 26 w 72"/>
              <a:gd name="T17" fmla="*/ 21 h 96"/>
              <a:gd name="T18" fmla="*/ 31 w 72"/>
              <a:gd name="T19" fmla="*/ 31 h 96"/>
              <a:gd name="T20" fmla="*/ 24 w 72"/>
              <a:gd name="T21" fmla="*/ 24 h 96"/>
              <a:gd name="T22" fmla="*/ 24 w 72"/>
              <a:gd name="T23" fmla="*/ 34 h 96"/>
              <a:gd name="T24" fmla="*/ 26 w 72"/>
              <a:gd name="T25" fmla="*/ 51 h 96"/>
              <a:gd name="T26" fmla="*/ 24 w 72"/>
              <a:gd name="T27" fmla="*/ 56 h 96"/>
              <a:gd name="T28" fmla="*/ 22 w 72"/>
              <a:gd name="T29" fmla="*/ 51 h 96"/>
              <a:gd name="T30" fmla="*/ 17 w 72"/>
              <a:gd name="T31" fmla="*/ 41 h 96"/>
              <a:gd name="T32" fmla="*/ 24 w 72"/>
              <a:gd name="T33" fmla="*/ 47 h 96"/>
              <a:gd name="T34" fmla="*/ 24 w 72"/>
              <a:gd name="T35" fmla="*/ 38 h 96"/>
              <a:gd name="T36" fmla="*/ 14 w 72"/>
              <a:gd name="T37" fmla="*/ 84 h 96"/>
              <a:gd name="T38" fmla="*/ 14 w 72"/>
              <a:gd name="T39" fmla="*/ 80 h 96"/>
              <a:gd name="T40" fmla="*/ 60 w 72"/>
              <a:gd name="T41" fmla="*/ 82 h 96"/>
              <a:gd name="T42" fmla="*/ 58 w 72"/>
              <a:gd name="T43" fmla="*/ 76 h 96"/>
              <a:gd name="T44" fmla="*/ 12 w 72"/>
              <a:gd name="T45" fmla="*/ 74 h 96"/>
              <a:gd name="T46" fmla="*/ 58 w 72"/>
              <a:gd name="T47" fmla="*/ 72 h 96"/>
              <a:gd name="T48" fmla="*/ 58 w 72"/>
              <a:gd name="T49" fmla="*/ 76 h 96"/>
              <a:gd name="T50" fmla="*/ 14 w 72"/>
              <a:gd name="T51" fmla="*/ 68 h 96"/>
              <a:gd name="T52" fmla="*/ 14 w 72"/>
              <a:gd name="T53" fmla="*/ 64 h 96"/>
              <a:gd name="T54" fmla="*/ 60 w 72"/>
              <a:gd name="T55" fmla="*/ 66 h 96"/>
              <a:gd name="T56" fmla="*/ 58 w 72"/>
              <a:gd name="T57" fmla="*/ 60 h 96"/>
              <a:gd name="T58" fmla="*/ 36 w 72"/>
              <a:gd name="T59" fmla="*/ 58 h 96"/>
              <a:gd name="T60" fmla="*/ 58 w 72"/>
              <a:gd name="T61" fmla="*/ 56 h 96"/>
              <a:gd name="T62" fmla="*/ 58 w 72"/>
              <a:gd name="T63" fmla="*/ 60 h 96"/>
              <a:gd name="T64" fmla="*/ 46 w 72"/>
              <a:gd name="T65" fmla="*/ 52 h 96"/>
              <a:gd name="T66" fmla="*/ 46 w 72"/>
              <a:gd name="T67" fmla="*/ 48 h 96"/>
              <a:gd name="T68" fmla="*/ 60 w 72"/>
              <a:gd name="T69" fmla="*/ 50 h 96"/>
              <a:gd name="T70" fmla="*/ 58 w 72"/>
              <a:gd name="T71" fmla="*/ 44 h 96"/>
              <a:gd name="T72" fmla="*/ 44 w 72"/>
              <a:gd name="T73" fmla="*/ 42 h 96"/>
              <a:gd name="T74" fmla="*/ 58 w 72"/>
              <a:gd name="T75" fmla="*/ 40 h 96"/>
              <a:gd name="T76" fmla="*/ 58 w 72"/>
              <a:gd name="T77" fmla="*/ 44 h 96"/>
              <a:gd name="T78" fmla="*/ 58 w 72"/>
              <a:gd name="T79" fmla="*/ 28 h 96"/>
              <a:gd name="T80" fmla="*/ 46 w 72"/>
              <a:gd name="T81" fmla="*/ 28 h 96"/>
              <a:gd name="T82" fmla="*/ 44 w 72"/>
              <a:gd name="T83" fmla="*/ 15 h 96"/>
              <a:gd name="T84" fmla="*/ 44 w 72"/>
              <a:gd name="T85" fmla="*/ 3 h 96"/>
              <a:gd name="T86" fmla="*/ 58 w 72"/>
              <a:gd name="T87" fmla="*/ 2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" h="96">
                <a:moveTo>
                  <a:pt x="71" y="25"/>
                </a:moveTo>
                <a:cubicBezTo>
                  <a:pt x="47" y="1"/>
                  <a:pt x="47" y="1"/>
                  <a:pt x="47" y="1"/>
                </a:cubicBezTo>
                <a:cubicBezTo>
                  <a:pt x="47" y="0"/>
                  <a:pt x="47" y="0"/>
                  <a:pt x="4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5"/>
                  <a:pt x="72" y="25"/>
                  <a:pt x="71" y="25"/>
                </a:cubicBezTo>
                <a:close/>
                <a:moveTo>
                  <a:pt x="24" y="38"/>
                </a:moveTo>
                <a:cubicBezTo>
                  <a:pt x="19" y="38"/>
                  <a:pt x="15" y="34"/>
                  <a:pt x="15" y="29"/>
                </a:cubicBezTo>
                <a:cubicBezTo>
                  <a:pt x="15" y="25"/>
                  <a:pt x="18" y="22"/>
                  <a:pt x="22" y="21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7"/>
                  <a:pt x="23" y="16"/>
                  <a:pt x="24" y="16"/>
                </a:cubicBezTo>
                <a:cubicBezTo>
                  <a:pt x="25" y="16"/>
                  <a:pt x="26" y="17"/>
                  <a:pt x="26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30" y="22"/>
                  <a:pt x="33" y="25"/>
                  <a:pt x="33" y="29"/>
                </a:cubicBezTo>
                <a:cubicBezTo>
                  <a:pt x="33" y="30"/>
                  <a:pt x="32" y="31"/>
                  <a:pt x="31" y="31"/>
                </a:cubicBezTo>
                <a:cubicBezTo>
                  <a:pt x="30" y="31"/>
                  <a:pt x="29" y="30"/>
                  <a:pt x="29" y="29"/>
                </a:cubicBezTo>
                <a:cubicBezTo>
                  <a:pt x="29" y="27"/>
                  <a:pt x="27" y="24"/>
                  <a:pt x="24" y="24"/>
                </a:cubicBezTo>
                <a:cubicBezTo>
                  <a:pt x="21" y="24"/>
                  <a:pt x="19" y="27"/>
                  <a:pt x="19" y="29"/>
                </a:cubicBezTo>
                <a:cubicBezTo>
                  <a:pt x="19" y="32"/>
                  <a:pt x="21" y="34"/>
                  <a:pt x="24" y="34"/>
                </a:cubicBezTo>
                <a:cubicBezTo>
                  <a:pt x="29" y="34"/>
                  <a:pt x="33" y="38"/>
                  <a:pt x="33" y="43"/>
                </a:cubicBezTo>
                <a:cubicBezTo>
                  <a:pt x="33" y="47"/>
                  <a:pt x="30" y="50"/>
                  <a:pt x="26" y="51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5"/>
                  <a:pt x="25" y="56"/>
                  <a:pt x="24" y="56"/>
                </a:cubicBezTo>
                <a:cubicBezTo>
                  <a:pt x="23" y="56"/>
                  <a:pt x="22" y="55"/>
                  <a:pt x="22" y="54"/>
                </a:cubicBezTo>
                <a:cubicBezTo>
                  <a:pt x="22" y="51"/>
                  <a:pt x="22" y="51"/>
                  <a:pt x="22" y="51"/>
                </a:cubicBezTo>
                <a:cubicBezTo>
                  <a:pt x="18" y="50"/>
                  <a:pt x="15" y="47"/>
                  <a:pt x="15" y="43"/>
                </a:cubicBezTo>
                <a:cubicBezTo>
                  <a:pt x="15" y="42"/>
                  <a:pt x="16" y="41"/>
                  <a:pt x="17" y="41"/>
                </a:cubicBezTo>
                <a:cubicBezTo>
                  <a:pt x="18" y="41"/>
                  <a:pt x="19" y="42"/>
                  <a:pt x="19" y="43"/>
                </a:cubicBezTo>
                <a:cubicBezTo>
                  <a:pt x="19" y="45"/>
                  <a:pt x="21" y="47"/>
                  <a:pt x="24" y="47"/>
                </a:cubicBezTo>
                <a:cubicBezTo>
                  <a:pt x="27" y="47"/>
                  <a:pt x="29" y="45"/>
                  <a:pt x="29" y="43"/>
                </a:cubicBezTo>
                <a:cubicBezTo>
                  <a:pt x="29" y="40"/>
                  <a:pt x="27" y="38"/>
                  <a:pt x="24" y="38"/>
                </a:cubicBezTo>
                <a:close/>
                <a:moveTo>
                  <a:pt x="58" y="84"/>
                </a:moveTo>
                <a:cubicBezTo>
                  <a:pt x="14" y="84"/>
                  <a:pt x="14" y="84"/>
                  <a:pt x="14" y="84"/>
                </a:cubicBezTo>
                <a:cubicBezTo>
                  <a:pt x="13" y="84"/>
                  <a:pt x="12" y="83"/>
                  <a:pt x="12" y="82"/>
                </a:cubicBezTo>
                <a:cubicBezTo>
                  <a:pt x="12" y="81"/>
                  <a:pt x="13" y="80"/>
                  <a:pt x="14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0"/>
                  <a:pt x="60" y="81"/>
                  <a:pt x="60" y="82"/>
                </a:cubicBezTo>
                <a:cubicBezTo>
                  <a:pt x="60" y="83"/>
                  <a:pt x="59" y="84"/>
                  <a:pt x="58" y="84"/>
                </a:cubicBezTo>
                <a:close/>
                <a:moveTo>
                  <a:pt x="58" y="76"/>
                </a:moveTo>
                <a:cubicBezTo>
                  <a:pt x="14" y="76"/>
                  <a:pt x="14" y="76"/>
                  <a:pt x="14" y="76"/>
                </a:cubicBezTo>
                <a:cubicBezTo>
                  <a:pt x="13" y="76"/>
                  <a:pt x="12" y="75"/>
                  <a:pt x="12" y="74"/>
                </a:cubicBezTo>
                <a:cubicBezTo>
                  <a:pt x="12" y="73"/>
                  <a:pt x="13" y="72"/>
                  <a:pt x="14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59" y="72"/>
                  <a:pt x="60" y="73"/>
                  <a:pt x="60" y="74"/>
                </a:cubicBezTo>
                <a:cubicBezTo>
                  <a:pt x="60" y="75"/>
                  <a:pt x="59" y="76"/>
                  <a:pt x="58" y="76"/>
                </a:cubicBezTo>
                <a:close/>
                <a:moveTo>
                  <a:pt x="58" y="68"/>
                </a:moveTo>
                <a:cubicBezTo>
                  <a:pt x="14" y="68"/>
                  <a:pt x="14" y="68"/>
                  <a:pt x="14" y="68"/>
                </a:cubicBezTo>
                <a:cubicBezTo>
                  <a:pt x="13" y="68"/>
                  <a:pt x="12" y="67"/>
                  <a:pt x="12" y="66"/>
                </a:cubicBezTo>
                <a:cubicBezTo>
                  <a:pt x="12" y="65"/>
                  <a:pt x="13" y="64"/>
                  <a:pt x="14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60"/>
                </a:moveTo>
                <a:cubicBezTo>
                  <a:pt x="38" y="60"/>
                  <a:pt x="38" y="60"/>
                  <a:pt x="38" y="60"/>
                </a:cubicBezTo>
                <a:cubicBezTo>
                  <a:pt x="37" y="60"/>
                  <a:pt x="36" y="59"/>
                  <a:pt x="36" y="58"/>
                </a:cubicBezTo>
                <a:cubicBezTo>
                  <a:pt x="36" y="57"/>
                  <a:pt x="37" y="56"/>
                  <a:pt x="3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60" y="57"/>
                  <a:pt x="60" y="58"/>
                </a:cubicBezTo>
                <a:cubicBezTo>
                  <a:pt x="60" y="59"/>
                  <a:pt x="59" y="60"/>
                  <a:pt x="58" y="60"/>
                </a:cubicBezTo>
                <a:close/>
                <a:moveTo>
                  <a:pt x="58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52"/>
                  <a:pt x="44" y="51"/>
                  <a:pt x="44" y="50"/>
                </a:cubicBezTo>
                <a:cubicBezTo>
                  <a:pt x="44" y="49"/>
                  <a:pt x="45" y="48"/>
                  <a:pt x="46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9" y="48"/>
                  <a:pt x="60" y="49"/>
                  <a:pt x="60" y="50"/>
                </a:cubicBezTo>
                <a:cubicBezTo>
                  <a:pt x="60" y="51"/>
                  <a:pt x="59" y="52"/>
                  <a:pt x="58" y="52"/>
                </a:cubicBezTo>
                <a:close/>
                <a:moveTo>
                  <a:pt x="58" y="44"/>
                </a:move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4" y="43"/>
                  <a:pt x="44" y="42"/>
                </a:cubicBezTo>
                <a:cubicBezTo>
                  <a:pt x="44" y="41"/>
                  <a:pt x="45" y="40"/>
                  <a:pt x="4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28"/>
                </a:moveTo>
                <a:cubicBezTo>
                  <a:pt x="58" y="28"/>
                  <a:pt x="58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8"/>
                  <a:pt x="44" y="27"/>
                  <a:pt x="44" y="26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3"/>
                  <a:pt x="44" y="3"/>
                  <a:pt x="44" y="3"/>
                </a:cubicBezTo>
                <a:cubicBezTo>
                  <a:pt x="69" y="28"/>
                  <a:pt x="69" y="28"/>
                  <a:pt x="69" y="28"/>
                </a:cubicBezTo>
                <a:lnTo>
                  <a:pt x="58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3E5ADB-B625-4B63-80A9-845DEE91BF19}"/>
              </a:ext>
            </a:extLst>
          </p:cNvPr>
          <p:cNvGrpSpPr/>
          <p:nvPr/>
        </p:nvGrpSpPr>
        <p:grpSpPr>
          <a:xfrm>
            <a:off x="700753" y="3653522"/>
            <a:ext cx="327603" cy="287194"/>
            <a:chOff x="7718425" y="3640138"/>
            <a:chExt cx="360363" cy="315913"/>
          </a:xfrm>
          <a:solidFill>
            <a:schemeClr val="bg1"/>
          </a:solidFill>
        </p:grpSpPr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DA67255E-4A88-47A6-A801-E509D3A11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3865563"/>
              <a:ext cx="360363" cy="90488"/>
            </a:xfrm>
            <a:custGeom>
              <a:avLst/>
              <a:gdLst>
                <a:gd name="T0" fmla="*/ 0 w 96"/>
                <a:gd name="T1" fmla="*/ 0 h 24"/>
                <a:gd name="T2" fmla="*/ 0 w 96"/>
                <a:gd name="T3" fmla="*/ 8 h 24"/>
                <a:gd name="T4" fmla="*/ 8 w 96"/>
                <a:gd name="T5" fmla="*/ 16 h 24"/>
                <a:gd name="T6" fmla="*/ 46 w 96"/>
                <a:gd name="T7" fmla="*/ 16 h 24"/>
                <a:gd name="T8" fmla="*/ 46 w 96"/>
                <a:gd name="T9" fmla="*/ 20 h 24"/>
                <a:gd name="T10" fmla="*/ 20 w 96"/>
                <a:gd name="T11" fmla="*/ 20 h 24"/>
                <a:gd name="T12" fmla="*/ 18 w 96"/>
                <a:gd name="T13" fmla="*/ 22 h 24"/>
                <a:gd name="T14" fmla="*/ 20 w 96"/>
                <a:gd name="T15" fmla="*/ 24 h 24"/>
                <a:gd name="T16" fmla="*/ 76 w 96"/>
                <a:gd name="T17" fmla="*/ 24 h 24"/>
                <a:gd name="T18" fmla="*/ 78 w 96"/>
                <a:gd name="T19" fmla="*/ 22 h 24"/>
                <a:gd name="T20" fmla="*/ 76 w 96"/>
                <a:gd name="T21" fmla="*/ 20 h 24"/>
                <a:gd name="T22" fmla="*/ 50 w 96"/>
                <a:gd name="T23" fmla="*/ 20 h 24"/>
                <a:gd name="T24" fmla="*/ 50 w 96"/>
                <a:gd name="T25" fmla="*/ 16 h 24"/>
                <a:gd name="T26" fmla="*/ 88 w 96"/>
                <a:gd name="T27" fmla="*/ 16 h 24"/>
                <a:gd name="T28" fmla="*/ 96 w 96"/>
                <a:gd name="T29" fmla="*/ 8 h 24"/>
                <a:gd name="T30" fmla="*/ 96 w 96"/>
                <a:gd name="T31" fmla="*/ 0 h 24"/>
                <a:gd name="T32" fmla="*/ 0 w 96"/>
                <a:gd name="T33" fmla="*/ 0 h 24"/>
                <a:gd name="T34" fmla="*/ 48 w 96"/>
                <a:gd name="T35" fmla="*/ 12 h 24"/>
                <a:gd name="T36" fmla="*/ 44 w 96"/>
                <a:gd name="T37" fmla="*/ 8 h 24"/>
                <a:gd name="T38" fmla="*/ 48 w 96"/>
                <a:gd name="T39" fmla="*/ 4 h 24"/>
                <a:gd name="T40" fmla="*/ 52 w 96"/>
                <a:gd name="T41" fmla="*/ 8 h 24"/>
                <a:gd name="T42" fmla="*/ 48 w 96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24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8" y="21"/>
                    <a:pt x="18" y="22"/>
                  </a:cubicBezTo>
                  <a:cubicBezTo>
                    <a:pt x="18" y="23"/>
                    <a:pt x="19" y="24"/>
                    <a:pt x="20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4"/>
                    <a:pt x="78" y="23"/>
                    <a:pt x="78" y="22"/>
                  </a:cubicBezTo>
                  <a:cubicBezTo>
                    <a:pt x="78" y="21"/>
                    <a:pt x="77" y="20"/>
                    <a:pt x="7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16"/>
                    <a:pt x="96" y="12"/>
                    <a:pt x="96" y="8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48" y="12"/>
                  </a:moveTo>
                  <a:cubicBezTo>
                    <a:pt x="46" y="12"/>
                    <a:pt x="44" y="10"/>
                    <a:pt x="44" y="8"/>
                  </a:cubicBezTo>
                  <a:cubicBezTo>
                    <a:pt x="44" y="6"/>
                    <a:pt x="46" y="4"/>
                    <a:pt x="48" y="4"/>
                  </a:cubicBezTo>
                  <a:cubicBezTo>
                    <a:pt x="50" y="4"/>
                    <a:pt x="52" y="6"/>
                    <a:pt x="52" y="8"/>
                  </a:cubicBezTo>
                  <a:cubicBezTo>
                    <a:pt x="52" y="10"/>
                    <a:pt x="50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F5E1455D-6B70-4150-AF33-136C618F0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3640138"/>
              <a:ext cx="360363" cy="211138"/>
            </a:xfrm>
            <a:custGeom>
              <a:avLst/>
              <a:gdLst>
                <a:gd name="T0" fmla="*/ 88 w 96"/>
                <a:gd name="T1" fmla="*/ 0 h 56"/>
                <a:gd name="T2" fmla="*/ 8 w 96"/>
                <a:gd name="T3" fmla="*/ 0 h 56"/>
                <a:gd name="T4" fmla="*/ 0 w 96"/>
                <a:gd name="T5" fmla="*/ 8 h 56"/>
                <a:gd name="T6" fmla="*/ 0 w 96"/>
                <a:gd name="T7" fmla="*/ 56 h 56"/>
                <a:gd name="T8" fmla="*/ 96 w 96"/>
                <a:gd name="T9" fmla="*/ 56 h 56"/>
                <a:gd name="T10" fmla="*/ 96 w 96"/>
                <a:gd name="T11" fmla="*/ 8 h 56"/>
                <a:gd name="T12" fmla="*/ 88 w 96"/>
                <a:gd name="T13" fmla="*/ 0 h 56"/>
                <a:gd name="T14" fmla="*/ 32 w 96"/>
                <a:gd name="T15" fmla="*/ 8 h 56"/>
                <a:gd name="T16" fmla="*/ 43 w 96"/>
                <a:gd name="T17" fmla="*/ 11 h 56"/>
                <a:gd name="T18" fmla="*/ 31 w 96"/>
                <a:gd name="T19" fmla="*/ 28 h 56"/>
                <a:gd name="T20" fmla="*/ 10 w 96"/>
                <a:gd name="T21" fmla="*/ 28 h 56"/>
                <a:gd name="T22" fmla="*/ 32 w 96"/>
                <a:gd name="T23" fmla="*/ 8 h 56"/>
                <a:gd name="T24" fmla="*/ 32 w 96"/>
                <a:gd name="T25" fmla="*/ 52 h 56"/>
                <a:gd name="T26" fmla="*/ 10 w 96"/>
                <a:gd name="T27" fmla="*/ 32 h 56"/>
                <a:gd name="T28" fmla="*/ 31 w 96"/>
                <a:gd name="T29" fmla="*/ 32 h 56"/>
                <a:gd name="T30" fmla="*/ 45 w 96"/>
                <a:gd name="T31" fmla="*/ 48 h 56"/>
                <a:gd name="T32" fmla="*/ 32 w 96"/>
                <a:gd name="T33" fmla="*/ 52 h 56"/>
                <a:gd name="T34" fmla="*/ 48 w 96"/>
                <a:gd name="T35" fmla="*/ 46 h 56"/>
                <a:gd name="T36" fmla="*/ 35 w 96"/>
                <a:gd name="T37" fmla="*/ 30 h 56"/>
                <a:gd name="T38" fmla="*/ 46 w 96"/>
                <a:gd name="T39" fmla="*/ 13 h 56"/>
                <a:gd name="T40" fmla="*/ 54 w 96"/>
                <a:gd name="T41" fmla="*/ 30 h 56"/>
                <a:gd name="T42" fmla="*/ 48 w 96"/>
                <a:gd name="T43" fmla="*/ 46 h 56"/>
                <a:gd name="T44" fmla="*/ 84 w 96"/>
                <a:gd name="T45" fmla="*/ 40 h 56"/>
                <a:gd name="T46" fmla="*/ 60 w 96"/>
                <a:gd name="T47" fmla="*/ 40 h 56"/>
                <a:gd name="T48" fmla="*/ 60 w 96"/>
                <a:gd name="T49" fmla="*/ 36 h 56"/>
                <a:gd name="T50" fmla="*/ 84 w 96"/>
                <a:gd name="T51" fmla="*/ 36 h 56"/>
                <a:gd name="T52" fmla="*/ 84 w 96"/>
                <a:gd name="T53" fmla="*/ 40 h 56"/>
                <a:gd name="T54" fmla="*/ 84 w 96"/>
                <a:gd name="T55" fmla="*/ 28 h 56"/>
                <a:gd name="T56" fmla="*/ 60 w 96"/>
                <a:gd name="T57" fmla="*/ 28 h 56"/>
                <a:gd name="T58" fmla="*/ 60 w 96"/>
                <a:gd name="T59" fmla="*/ 24 h 56"/>
                <a:gd name="T60" fmla="*/ 84 w 96"/>
                <a:gd name="T61" fmla="*/ 24 h 56"/>
                <a:gd name="T62" fmla="*/ 84 w 96"/>
                <a:gd name="T63" fmla="*/ 28 h 56"/>
                <a:gd name="T64" fmla="*/ 84 w 96"/>
                <a:gd name="T65" fmla="*/ 16 h 56"/>
                <a:gd name="T66" fmla="*/ 60 w 96"/>
                <a:gd name="T67" fmla="*/ 16 h 56"/>
                <a:gd name="T68" fmla="*/ 60 w 96"/>
                <a:gd name="T69" fmla="*/ 12 h 56"/>
                <a:gd name="T70" fmla="*/ 84 w 96"/>
                <a:gd name="T71" fmla="*/ 12 h 56"/>
                <a:gd name="T72" fmla="*/ 84 w 96"/>
                <a:gd name="T7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56">
                  <a:moveTo>
                    <a:pt x="8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4"/>
                    <a:pt x="92" y="0"/>
                    <a:pt x="88" y="0"/>
                  </a:cubicBezTo>
                  <a:close/>
                  <a:moveTo>
                    <a:pt x="32" y="8"/>
                  </a:moveTo>
                  <a:cubicBezTo>
                    <a:pt x="36" y="8"/>
                    <a:pt x="40" y="9"/>
                    <a:pt x="43" y="1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17"/>
                    <a:pt x="21" y="8"/>
                    <a:pt x="32" y="8"/>
                  </a:cubicBezTo>
                  <a:close/>
                  <a:moveTo>
                    <a:pt x="32" y="52"/>
                  </a:moveTo>
                  <a:cubicBezTo>
                    <a:pt x="21" y="52"/>
                    <a:pt x="11" y="43"/>
                    <a:pt x="10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1" y="51"/>
                    <a:pt x="37" y="52"/>
                    <a:pt x="32" y="52"/>
                  </a:cubicBezTo>
                  <a:close/>
                  <a:moveTo>
                    <a:pt x="48" y="46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1" y="17"/>
                    <a:pt x="54" y="23"/>
                    <a:pt x="54" y="30"/>
                  </a:cubicBezTo>
                  <a:cubicBezTo>
                    <a:pt x="54" y="36"/>
                    <a:pt x="52" y="42"/>
                    <a:pt x="48" y="46"/>
                  </a:cubicBezTo>
                  <a:close/>
                  <a:moveTo>
                    <a:pt x="84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84" y="36"/>
                    <a:pt x="84" y="36"/>
                    <a:pt x="84" y="36"/>
                  </a:cubicBezTo>
                  <a:lnTo>
                    <a:pt x="84" y="40"/>
                  </a:lnTo>
                  <a:close/>
                  <a:moveTo>
                    <a:pt x="84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lnTo>
                    <a:pt x="84" y="28"/>
                  </a:lnTo>
                  <a:close/>
                  <a:moveTo>
                    <a:pt x="84" y="1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8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D90D9E-34AC-45FF-BAF0-1B98FD78CD82}"/>
              </a:ext>
            </a:extLst>
          </p:cNvPr>
          <p:cNvGrpSpPr/>
          <p:nvPr/>
        </p:nvGrpSpPr>
        <p:grpSpPr>
          <a:xfrm>
            <a:off x="700753" y="5243136"/>
            <a:ext cx="327603" cy="287194"/>
            <a:chOff x="9161463" y="3640138"/>
            <a:chExt cx="360363" cy="315913"/>
          </a:xfrm>
          <a:solidFill>
            <a:schemeClr val="bg1"/>
          </a:solidFill>
        </p:grpSpPr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B2E403E2-EF95-4E40-B592-788311D78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3865563"/>
              <a:ext cx="360363" cy="90488"/>
            </a:xfrm>
            <a:custGeom>
              <a:avLst/>
              <a:gdLst>
                <a:gd name="T0" fmla="*/ 0 w 96"/>
                <a:gd name="T1" fmla="*/ 0 h 24"/>
                <a:gd name="T2" fmla="*/ 0 w 96"/>
                <a:gd name="T3" fmla="*/ 8 h 24"/>
                <a:gd name="T4" fmla="*/ 8 w 96"/>
                <a:gd name="T5" fmla="*/ 16 h 24"/>
                <a:gd name="T6" fmla="*/ 46 w 96"/>
                <a:gd name="T7" fmla="*/ 16 h 24"/>
                <a:gd name="T8" fmla="*/ 46 w 96"/>
                <a:gd name="T9" fmla="*/ 20 h 24"/>
                <a:gd name="T10" fmla="*/ 20 w 96"/>
                <a:gd name="T11" fmla="*/ 20 h 24"/>
                <a:gd name="T12" fmla="*/ 18 w 96"/>
                <a:gd name="T13" fmla="*/ 22 h 24"/>
                <a:gd name="T14" fmla="*/ 20 w 96"/>
                <a:gd name="T15" fmla="*/ 24 h 24"/>
                <a:gd name="T16" fmla="*/ 76 w 96"/>
                <a:gd name="T17" fmla="*/ 24 h 24"/>
                <a:gd name="T18" fmla="*/ 78 w 96"/>
                <a:gd name="T19" fmla="*/ 22 h 24"/>
                <a:gd name="T20" fmla="*/ 76 w 96"/>
                <a:gd name="T21" fmla="*/ 20 h 24"/>
                <a:gd name="T22" fmla="*/ 50 w 96"/>
                <a:gd name="T23" fmla="*/ 20 h 24"/>
                <a:gd name="T24" fmla="*/ 50 w 96"/>
                <a:gd name="T25" fmla="*/ 16 h 24"/>
                <a:gd name="T26" fmla="*/ 88 w 96"/>
                <a:gd name="T27" fmla="*/ 16 h 24"/>
                <a:gd name="T28" fmla="*/ 96 w 96"/>
                <a:gd name="T29" fmla="*/ 8 h 24"/>
                <a:gd name="T30" fmla="*/ 96 w 96"/>
                <a:gd name="T31" fmla="*/ 0 h 24"/>
                <a:gd name="T32" fmla="*/ 0 w 96"/>
                <a:gd name="T33" fmla="*/ 0 h 24"/>
                <a:gd name="T34" fmla="*/ 48 w 96"/>
                <a:gd name="T35" fmla="*/ 12 h 24"/>
                <a:gd name="T36" fmla="*/ 44 w 96"/>
                <a:gd name="T37" fmla="*/ 8 h 24"/>
                <a:gd name="T38" fmla="*/ 48 w 96"/>
                <a:gd name="T39" fmla="*/ 4 h 24"/>
                <a:gd name="T40" fmla="*/ 52 w 96"/>
                <a:gd name="T41" fmla="*/ 8 h 24"/>
                <a:gd name="T42" fmla="*/ 48 w 96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24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8" y="21"/>
                    <a:pt x="18" y="22"/>
                  </a:cubicBezTo>
                  <a:cubicBezTo>
                    <a:pt x="18" y="23"/>
                    <a:pt x="19" y="24"/>
                    <a:pt x="20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4"/>
                    <a:pt x="78" y="23"/>
                    <a:pt x="78" y="22"/>
                  </a:cubicBezTo>
                  <a:cubicBezTo>
                    <a:pt x="78" y="21"/>
                    <a:pt x="77" y="20"/>
                    <a:pt x="7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16"/>
                    <a:pt x="96" y="12"/>
                    <a:pt x="96" y="8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48" y="12"/>
                  </a:moveTo>
                  <a:cubicBezTo>
                    <a:pt x="46" y="12"/>
                    <a:pt x="44" y="10"/>
                    <a:pt x="44" y="8"/>
                  </a:cubicBezTo>
                  <a:cubicBezTo>
                    <a:pt x="44" y="6"/>
                    <a:pt x="46" y="4"/>
                    <a:pt x="48" y="4"/>
                  </a:cubicBezTo>
                  <a:cubicBezTo>
                    <a:pt x="50" y="4"/>
                    <a:pt x="52" y="6"/>
                    <a:pt x="52" y="8"/>
                  </a:cubicBezTo>
                  <a:cubicBezTo>
                    <a:pt x="52" y="10"/>
                    <a:pt x="50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357A61C2-844C-4574-B781-2A59897CD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3640138"/>
              <a:ext cx="360363" cy="211138"/>
            </a:xfrm>
            <a:custGeom>
              <a:avLst/>
              <a:gdLst>
                <a:gd name="T0" fmla="*/ 88 w 96"/>
                <a:gd name="T1" fmla="*/ 0 h 56"/>
                <a:gd name="T2" fmla="*/ 8 w 96"/>
                <a:gd name="T3" fmla="*/ 0 h 56"/>
                <a:gd name="T4" fmla="*/ 0 w 96"/>
                <a:gd name="T5" fmla="*/ 8 h 56"/>
                <a:gd name="T6" fmla="*/ 0 w 96"/>
                <a:gd name="T7" fmla="*/ 45 h 56"/>
                <a:gd name="T8" fmla="*/ 24 w 96"/>
                <a:gd name="T9" fmla="*/ 22 h 56"/>
                <a:gd name="T10" fmla="*/ 26 w 96"/>
                <a:gd name="T11" fmla="*/ 22 h 56"/>
                <a:gd name="T12" fmla="*/ 41 w 96"/>
                <a:gd name="T13" fmla="*/ 36 h 56"/>
                <a:gd name="T14" fmla="*/ 54 w 96"/>
                <a:gd name="T15" fmla="*/ 24 h 56"/>
                <a:gd name="T16" fmla="*/ 56 w 96"/>
                <a:gd name="T17" fmla="*/ 24 h 56"/>
                <a:gd name="T18" fmla="*/ 56 w 96"/>
                <a:gd name="T19" fmla="*/ 26 h 56"/>
                <a:gd name="T20" fmla="*/ 42 w 96"/>
                <a:gd name="T21" fmla="*/ 40 h 56"/>
                <a:gd name="T22" fmla="*/ 40 w 96"/>
                <a:gd name="T23" fmla="*/ 40 h 56"/>
                <a:gd name="T24" fmla="*/ 25 w 96"/>
                <a:gd name="T25" fmla="*/ 26 h 56"/>
                <a:gd name="T26" fmla="*/ 0 w 96"/>
                <a:gd name="T27" fmla="*/ 51 h 56"/>
                <a:gd name="T28" fmla="*/ 0 w 96"/>
                <a:gd name="T29" fmla="*/ 56 h 56"/>
                <a:gd name="T30" fmla="*/ 96 w 96"/>
                <a:gd name="T31" fmla="*/ 56 h 56"/>
                <a:gd name="T32" fmla="*/ 96 w 96"/>
                <a:gd name="T33" fmla="*/ 8 h 56"/>
                <a:gd name="T34" fmla="*/ 88 w 96"/>
                <a:gd name="T35" fmla="*/ 0 h 56"/>
                <a:gd name="T36" fmla="*/ 74 w 96"/>
                <a:gd name="T37" fmla="*/ 24 h 56"/>
                <a:gd name="T38" fmla="*/ 82 w 96"/>
                <a:gd name="T39" fmla="*/ 32 h 56"/>
                <a:gd name="T40" fmla="*/ 76 w 96"/>
                <a:gd name="T41" fmla="*/ 40 h 56"/>
                <a:gd name="T42" fmla="*/ 76 w 96"/>
                <a:gd name="T43" fmla="*/ 42 h 56"/>
                <a:gd name="T44" fmla="*/ 74 w 96"/>
                <a:gd name="T45" fmla="*/ 44 h 56"/>
                <a:gd name="T46" fmla="*/ 72 w 96"/>
                <a:gd name="T47" fmla="*/ 42 h 56"/>
                <a:gd name="T48" fmla="*/ 72 w 96"/>
                <a:gd name="T49" fmla="*/ 40 h 56"/>
                <a:gd name="T50" fmla="*/ 66 w 96"/>
                <a:gd name="T51" fmla="*/ 32 h 56"/>
                <a:gd name="T52" fmla="*/ 68 w 96"/>
                <a:gd name="T53" fmla="*/ 30 h 56"/>
                <a:gd name="T54" fmla="*/ 70 w 96"/>
                <a:gd name="T55" fmla="*/ 32 h 56"/>
                <a:gd name="T56" fmla="*/ 74 w 96"/>
                <a:gd name="T57" fmla="*/ 36 h 56"/>
                <a:gd name="T58" fmla="*/ 78 w 96"/>
                <a:gd name="T59" fmla="*/ 32 h 56"/>
                <a:gd name="T60" fmla="*/ 74 w 96"/>
                <a:gd name="T61" fmla="*/ 28 h 56"/>
                <a:gd name="T62" fmla="*/ 66 w 96"/>
                <a:gd name="T63" fmla="*/ 20 h 56"/>
                <a:gd name="T64" fmla="*/ 72 w 96"/>
                <a:gd name="T65" fmla="*/ 12 h 56"/>
                <a:gd name="T66" fmla="*/ 72 w 96"/>
                <a:gd name="T67" fmla="*/ 10 h 56"/>
                <a:gd name="T68" fmla="*/ 74 w 96"/>
                <a:gd name="T69" fmla="*/ 8 h 56"/>
                <a:gd name="T70" fmla="*/ 76 w 96"/>
                <a:gd name="T71" fmla="*/ 10 h 56"/>
                <a:gd name="T72" fmla="*/ 76 w 96"/>
                <a:gd name="T73" fmla="*/ 12 h 56"/>
                <a:gd name="T74" fmla="*/ 82 w 96"/>
                <a:gd name="T75" fmla="*/ 20 h 56"/>
                <a:gd name="T76" fmla="*/ 80 w 96"/>
                <a:gd name="T77" fmla="*/ 22 h 56"/>
                <a:gd name="T78" fmla="*/ 78 w 96"/>
                <a:gd name="T79" fmla="*/ 20 h 56"/>
                <a:gd name="T80" fmla="*/ 74 w 96"/>
                <a:gd name="T81" fmla="*/ 16 h 56"/>
                <a:gd name="T82" fmla="*/ 70 w 96"/>
                <a:gd name="T83" fmla="*/ 20 h 56"/>
                <a:gd name="T84" fmla="*/ 74 w 96"/>
                <a:gd name="T8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56">
                  <a:moveTo>
                    <a:pt x="8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6" y="21"/>
                    <a:pt x="26" y="22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3"/>
                    <a:pt x="56" y="23"/>
                    <a:pt x="56" y="24"/>
                  </a:cubicBezTo>
                  <a:cubicBezTo>
                    <a:pt x="57" y="24"/>
                    <a:pt x="57" y="26"/>
                    <a:pt x="56" y="26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1"/>
                    <a:pt x="40" y="41"/>
                    <a:pt x="40" y="4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4"/>
                    <a:pt x="92" y="0"/>
                    <a:pt x="88" y="0"/>
                  </a:cubicBezTo>
                  <a:close/>
                  <a:moveTo>
                    <a:pt x="74" y="24"/>
                  </a:moveTo>
                  <a:cubicBezTo>
                    <a:pt x="78" y="24"/>
                    <a:pt x="82" y="28"/>
                    <a:pt x="82" y="32"/>
                  </a:cubicBezTo>
                  <a:cubicBezTo>
                    <a:pt x="82" y="36"/>
                    <a:pt x="79" y="39"/>
                    <a:pt x="76" y="40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3"/>
                    <a:pt x="75" y="44"/>
                    <a:pt x="74" y="44"/>
                  </a:cubicBezTo>
                  <a:cubicBezTo>
                    <a:pt x="73" y="44"/>
                    <a:pt x="72" y="43"/>
                    <a:pt x="72" y="4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9" y="39"/>
                    <a:pt x="66" y="36"/>
                    <a:pt x="66" y="32"/>
                  </a:cubicBezTo>
                  <a:cubicBezTo>
                    <a:pt x="66" y="31"/>
                    <a:pt x="67" y="30"/>
                    <a:pt x="68" y="30"/>
                  </a:cubicBezTo>
                  <a:cubicBezTo>
                    <a:pt x="69" y="30"/>
                    <a:pt x="70" y="31"/>
                    <a:pt x="70" y="32"/>
                  </a:cubicBezTo>
                  <a:cubicBezTo>
                    <a:pt x="70" y="34"/>
                    <a:pt x="72" y="36"/>
                    <a:pt x="74" y="36"/>
                  </a:cubicBezTo>
                  <a:cubicBezTo>
                    <a:pt x="76" y="36"/>
                    <a:pt x="78" y="34"/>
                    <a:pt x="78" y="32"/>
                  </a:cubicBezTo>
                  <a:cubicBezTo>
                    <a:pt x="78" y="30"/>
                    <a:pt x="76" y="28"/>
                    <a:pt x="74" y="28"/>
                  </a:cubicBezTo>
                  <a:cubicBezTo>
                    <a:pt x="70" y="28"/>
                    <a:pt x="66" y="24"/>
                    <a:pt x="66" y="20"/>
                  </a:cubicBezTo>
                  <a:cubicBezTo>
                    <a:pt x="66" y="16"/>
                    <a:pt x="69" y="13"/>
                    <a:pt x="72" y="1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9"/>
                    <a:pt x="73" y="8"/>
                    <a:pt x="74" y="8"/>
                  </a:cubicBezTo>
                  <a:cubicBezTo>
                    <a:pt x="75" y="8"/>
                    <a:pt x="76" y="9"/>
                    <a:pt x="76" y="1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9" y="13"/>
                    <a:pt x="82" y="16"/>
                    <a:pt x="82" y="20"/>
                  </a:cubicBezTo>
                  <a:cubicBezTo>
                    <a:pt x="82" y="21"/>
                    <a:pt x="81" y="22"/>
                    <a:pt x="80" y="22"/>
                  </a:cubicBezTo>
                  <a:cubicBezTo>
                    <a:pt x="79" y="22"/>
                    <a:pt x="78" y="21"/>
                    <a:pt x="78" y="20"/>
                  </a:cubicBezTo>
                  <a:cubicBezTo>
                    <a:pt x="78" y="18"/>
                    <a:pt x="76" y="16"/>
                    <a:pt x="74" y="16"/>
                  </a:cubicBezTo>
                  <a:cubicBezTo>
                    <a:pt x="72" y="16"/>
                    <a:pt x="70" y="18"/>
                    <a:pt x="70" y="20"/>
                  </a:cubicBezTo>
                  <a:cubicBezTo>
                    <a:pt x="70" y="22"/>
                    <a:pt x="72" y="24"/>
                    <a:pt x="7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5656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733D43-4227-4B4C-BBDA-9B59A534A244}"/>
              </a:ext>
            </a:extLst>
          </p:cNvPr>
          <p:cNvSpPr/>
          <p:nvPr/>
        </p:nvSpPr>
        <p:spPr>
          <a:xfrm>
            <a:off x="0" y="4034971"/>
            <a:ext cx="12192000" cy="2841136"/>
          </a:xfrm>
          <a:prstGeom prst="rect">
            <a:avLst/>
          </a:prstGeom>
          <a:solidFill>
            <a:srgbClr val="2C8DBF"/>
          </a:solidFill>
          <a:ln>
            <a:noFill/>
          </a:ln>
          <a:effectLst>
            <a:innerShdw blurRad="63500" dist="5080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7B6B181-599C-48C3-BEB0-9F1923DDA37D}"/>
              </a:ext>
            </a:extLst>
          </p:cNvPr>
          <p:cNvSpPr/>
          <p:nvPr/>
        </p:nvSpPr>
        <p:spPr>
          <a:xfrm flipH="1">
            <a:off x="-7850" y="5877142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C95CCDB-FB54-4AA9-AB85-FB248C7E92A9}"/>
              </a:ext>
            </a:extLst>
          </p:cNvPr>
          <p:cNvSpPr/>
          <p:nvPr/>
        </p:nvSpPr>
        <p:spPr>
          <a:xfrm flipV="1">
            <a:off x="10736350" y="4049883"/>
            <a:ext cx="1455650" cy="1018208"/>
          </a:xfrm>
          <a:prstGeom prst="triangle">
            <a:avLst>
              <a:gd name="adj" fmla="val 10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DA9AD-345E-4491-9BF8-05DE369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Video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3F934-7267-43EE-B859-E0F85DB9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56" y="825062"/>
            <a:ext cx="6584244" cy="520787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1F8DD7-117F-4506-80D9-08A20DBFCA57}"/>
              </a:ext>
            </a:extLst>
          </p:cNvPr>
          <p:cNvSpPr txBox="1">
            <a:spLocks/>
          </p:cNvSpPr>
          <p:nvPr/>
        </p:nvSpPr>
        <p:spPr>
          <a:xfrm>
            <a:off x="719975" y="1986644"/>
            <a:ext cx="4125294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nisi, cursus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vitae,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sem. In vel ante sit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fermentum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sollicitudin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Sed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sapien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laoreet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raphic 8">
            <a:extLst>
              <a:ext uri="{FF2B5EF4-FFF2-40B4-BE49-F238E27FC236}">
                <a16:creationId xmlns:a16="http://schemas.microsoft.com/office/drawing/2014/main" id="{32F13B19-A783-4545-B656-B8DC6D6100F8}"/>
              </a:ext>
            </a:extLst>
          </p:cNvPr>
          <p:cNvSpPr/>
          <p:nvPr/>
        </p:nvSpPr>
        <p:spPr>
          <a:xfrm rot="5400000">
            <a:off x="719975" y="4177697"/>
            <a:ext cx="778360" cy="778360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</a:t>
            </a:r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Graphic 8">
            <a:extLst>
              <a:ext uri="{FF2B5EF4-FFF2-40B4-BE49-F238E27FC236}">
                <a16:creationId xmlns:a16="http://schemas.microsoft.com/office/drawing/2014/main" id="{2A59EB4C-FCEB-4DDF-A311-F0D024ACCAC6}"/>
              </a:ext>
            </a:extLst>
          </p:cNvPr>
          <p:cNvSpPr/>
          <p:nvPr/>
        </p:nvSpPr>
        <p:spPr>
          <a:xfrm rot="5400000">
            <a:off x="2890815" y="4177697"/>
            <a:ext cx="778360" cy="778360"/>
          </a:xfrm>
          <a:prstGeom prst="roundRect">
            <a:avLst>
              <a:gd name="adj" fmla="val 0"/>
            </a:avLst>
          </a:prstGeom>
          <a:solidFill>
            <a:srgbClr val="E85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en-ID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331B8F1-3829-4087-B963-429CF6993E38}"/>
              </a:ext>
            </a:extLst>
          </p:cNvPr>
          <p:cNvSpPr txBox="1">
            <a:spLocks/>
          </p:cNvSpPr>
          <p:nvPr/>
        </p:nvSpPr>
        <p:spPr>
          <a:xfrm>
            <a:off x="719975" y="5085085"/>
            <a:ext cx="1703185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3D8282-BBAC-49AA-87B5-CFF381CDC58A}"/>
              </a:ext>
            </a:extLst>
          </p:cNvPr>
          <p:cNvSpPr txBox="1">
            <a:spLocks/>
          </p:cNvSpPr>
          <p:nvPr/>
        </p:nvSpPr>
        <p:spPr>
          <a:xfrm>
            <a:off x="2890815" y="5085085"/>
            <a:ext cx="1703185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7A94E7-62FD-4B61-9950-A8B000F4FA59}"/>
              </a:ext>
            </a:extLst>
          </p:cNvPr>
          <p:cNvSpPr/>
          <p:nvPr/>
        </p:nvSpPr>
        <p:spPr>
          <a:xfrm>
            <a:off x="8047258" y="4666982"/>
            <a:ext cx="880378" cy="880378"/>
          </a:xfrm>
          <a:prstGeom prst="ellipse">
            <a:avLst/>
          </a:prstGeom>
          <a:solidFill>
            <a:srgbClr val="D61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58C951-85A1-4C58-B5B2-77FAD4EC7887}"/>
              </a:ext>
            </a:extLst>
          </p:cNvPr>
          <p:cNvGrpSpPr/>
          <p:nvPr/>
        </p:nvGrpSpPr>
        <p:grpSpPr>
          <a:xfrm>
            <a:off x="8345366" y="4973821"/>
            <a:ext cx="284163" cy="266700"/>
            <a:chOff x="11029950" y="1357313"/>
            <a:chExt cx="284163" cy="266700"/>
          </a:xfrm>
          <a:solidFill>
            <a:schemeClr val="bg1"/>
          </a:solidFill>
        </p:grpSpPr>
        <p:sp>
          <p:nvSpPr>
            <p:cNvPr id="18" name="Freeform 3184">
              <a:extLst>
                <a:ext uri="{FF2B5EF4-FFF2-40B4-BE49-F238E27FC236}">
                  <a16:creationId xmlns:a16="http://schemas.microsoft.com/office/drawing/2014/main" id="{4380A2DA-DAEF-47D8-9817-F48389A38B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1443038"/>
              <a:ext cx="284163" cy="180975"/>
            </a:xfrm>
            <a:custGeom>
              <a:avLst/>
              <a:gdLst>
                <a:gd name="T0" fmla="*/ 301 w 898"/>
                <a:gd name="T1" fmla="*/ 134 h 568"/>
                <a:gd name="T2" fmla="*/ 304 w 898"/>
                <a:gd name="T3" fmla="*/ 127 h 568"/>
                <a:gd name="T4" fmla="*/ 311 w 898"/>
                <a:gd name="T5" fmla="*/ 124 h 568"/>
                <a:gd name="T6" fmla="*/ 318 w 898"/>
                <a:gd name="T7" fmla="*/ 123 h 568"/>
                <a:gd name="T8" fmla="*/ 626 w 898"/>
                <a:gd name="T9" fmla="*/ 276 h 568"/>
                <a:gd name="T10" fmla="*/ 633 w 898"/>
                <a:gd name="T11" fmla="*/ 281 h 568"/>
                <a:gd name="T12" fmla="*/ 635 w 898"/>
                <a:gd name="T13" fmla="*/ 289 h 568"/>
                <a:gd name="T14" fmla="*/ 633 w 898"/>
                <a:gd name="T15" fmla="*/ 296 h 568"/>
                <a:gd name="T16" fmla="*/ 626 w 898"/>
                <a:gd name="T17" fmla="*/ 303 h 568"/>
                <a:gd name="T18" fmla="*/ 318 w 898"/>
                <a:gd name="T19" fmla="*/ 455 h 568"/>
                <a:gd name="T20" fmla="*/ 311 w 898"/>
                <a:gd name="T21" fmla="*/ 455 h 568"/>
                <a:gd name="T22" fmla="*/ 304 w 898"/>
                <a:gd name="T23" fmla="*/ 450 h 568"/>
                <a:gd name="T24" fmla="*/ 301 w 898"/>
                <a:gd name="T25" fmla="*/ 444 h 568"/>
                <a:gd name="T26" fmla="*/ 300 w 898"/>
                <a:gd name="T27" fmla="*/ 138 h 568"/>
                <a:gd name="T28" fmla="*/ 1 w 898"/>
                <a:gd name="T29" fmla="*/ 507 h 568"/>
                <a:gd name="T30" fmla="*/ 4 w 898"/>
                <a:gd name="T31" fmla="*/ 520 h 568"/>
                <a:gd name="T32" fmla="*/ 9 w 898"/>
                <a:gd name="T33" fmla="*/ 532 h 568"/>
                <a:gd name="T34" fmla="*/ 16 w 898"/>
                <a:gd name="T35" fmla="*/ 543 h 568"/>
                <a:gd name="T36" fmla="*/ 26 w 898"/>
                <a:gd name="T37" fmla="*/ 552 h 568"/>
                <a:gd name="T38" fmla="*/ 37 w 898"/>
                <a:gd name="T39" fmla="*/ 559 h 568"/>
                <a:gd name="T40" fmla="*/ 50 w 898"/>
                <a:gd name="T41" fmla="*/ 565 h 568"/>
                <a:gd name="T42" fmla="*/ 63 w 898"/>
                <a:gd name="T43" fmla="*/ 568 h 568"/>
                <a:gd name="T44" fmla="*/ 830 w 898"/>
                <a:gd name="T45" fmla="*/ 568 h 568"/>
                <a:gd name="T46" fmla="*/ 837 w 898"/>
                <a:gd name="T47" fmla="*/ 568 h 568"/>
                <a:gd name="T48" fmla="*/ 850 w 898"/>
                <a:gd name="T49" fmla="*/ 565 h 568"/>
                <a:gd name="T50" fmla="*/ 863 w 898"/>
                <a:gd name="T51" fmla="*/ 559 h 568"/>
                <a:gd name="T52" fmla="*/ 873 w 898"/>
                <a:gd name="T53" fmla="*/ 552 h 568"/>
                <a:gd name="T54" fmla="*/ 883 w 898"/>
                <a:gd name="T55" fmla="*/ 543 h 568"/>
                <a:gd name="T56" fmla="*/ 891 w 898"/>
                <a:gd name="T57" fmla="*/ 532 h 568"/>
                <a:gd name="T58" fmla="*/ 896 w 898"/>
                <a:gd name="T59" fmla="*/ 520 h 568"/>
                <a:gd name="T60" fmla="*/ 898 w 898"/>
                <a:gd name="T61" fmla="*/ 507 h 568"/>
                <a:gd name="T62" fmla="*/ 898 w 898"/>
                <a:gd name="T63" fmla="*/ 0 h 568"/>
                <a:gd name="T64" fmla="*/ 0 w 898"/>
                <a:gd name="T65" fmla="*/ 50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8" h="568">
                  <a:moveTo>
                    <a:pt x="300" y="138"/>
                  </a:moveTo>
                  <a:lnTo>
                    <a:pt x="301" y="134"/>
                  </a:lnTo>
                  <a:lnTo>
                    <a:pt x="302" y="130"/>
                  </a:lnTo>
                  <a:lnTo>
                    <a:pt x="304" y="127"/>
                  </a:lnTo>
                  <a:lnTo>
                    <a:pt x="307" y="125"/>
                  </a:lnTo>
                  <a:lnTo>
                    <a:pt x="311" y="124"/>
                  </a:lnTo>
                  <a:lnTo>
                    <a:pt x="314" y="123"/>
                  </a:lnTo>
                  <a:lnTo>
                    <a:pt x="318" y="123"/>
                  </a:lnTo>
                  <a:lnTo>
                    <a:pt x="321" y="124"/>
                  </a:lnTo>
                  <a:lnTo>
                    <a:pt x="626" y="276"/>
                  </a:lnTo>
                  <a:lnTo>
                    <a:pt x="629" y="278"/>
                  </a:lnTo>
                  <a:lnTo>
                    <a:pt x="633" y="281"/>
                  </a:lnTo>
                  <a:lnTo>
                    <a:pt x="634" y="285"/>
                  </a:lnTo>
                  <a:lnTo>
                    <a:pt x="635" y="289"/>
                  </a:lnTo>
                  <a:lnTo>
                    <a:pt x="634" y="293"/>
                  </a:lnTo>
                  <a:lnTo>
                    <a:pt x="633" y="296"/>
                  </a:lnTo>
                  <a:lnTo>
                    <a:pt x="629" y="300"/>
                  </a:lnTo>
                  <a:lnTo>
                    <a:pt x="626" y="303"/>
                  </a:lnTo>
                  <a:lnTo>
                    <a:pt x="321" y="454"/>
                  </a:lnTo>
                  <a:lnTo>
                    <a:pt x="318" y="455"/>
                  </a:lnTo>
                  <a:lnTo>
                    <a:pt x="315" y="455"/>
                  </a:lnTo>
                  <a:lnTo>
                    <a:pt x="311" y="455"/>
                  </a:lnTo>
                  <a:lnTo>
                    <a:pt x="307" y="452"/>
                  </a:lnTo>
                  <a:lnTo>
                    <a:pt x="304" y="450"/>
                  </a:lnTo>
                  <a:lnTo>
                    <a:pt x="302" y="447"/>
                  </a:lnTo>
                  <a:lnTo>
                    <a:pt x="301" y="444"/>
                  </a:lnTo>
                  <a:lnTo>
                    <a:pt x="300" y="440"/>
                  </a:lnTo>
                  <a:lnTo>
                    <a:pt x="300" y="138"/>
                  </a:lnTo>
                  <a:close/>
                  <a:moveTo>
                    <a:pt x="0" y="500"/>
                  </a:moveTo>
                  <a:lnTo>
                    <a:pt x="1" y="507"/>
                  </a:lnTo>
                  <a:lnTo>
                    <a:pt x="2" y="513"/>
                  </a:lnTo>
                  <a:lnTo>
                    <a:pt x="4" y="520"/>
                  </a:lnTo>
                  <a:lnTo>
                    <a:pt x="7" y="526"/>
                  </a:lnTo>
                  <a:lnTo>
                    <a:pt x="9" y="532"/>
                  </a:lnTo>
                  <a:lnTo>
                    <a:pt x="13" y="538"/>
                  </a:lnTo>
                  <a:lnTo>
                    <a:pt x="16" y="543"/>
                  </a:lnTo>
                  <a:lnTo>
                    <a:pt x="21" y="548"/>
                  </a:lnTo>
                  <a:lnTo>
                    <a:pt x="26" y="552"/>
                  </a:lnTo>
                  <a:lnTo>
                    <a:pt x="31" y="556"/>
                  </a:lnTo>
                  <a:lnTo>
                    <a:pt x="37" y="559"/>
                  </a:lnTo>
                  <a:lnTo>
                    <a:pt x="43" y="563"/>
                  </a:lnTo>
                  <a:lnTo>
                    <a:pt x="50" y="565"/>
                  </a:lnTo>
                  <a:lnTo>
                    <a:pt x="56" y="567"/>
                  </a:lnTo>
                  <a:lnTo>
                    <a:pt x="63" y="568"/>
                  </a:lnTo>
                  <a:lnTo>
                    <a:pt x="70" y="568"/>
                  </a:lnTo>
                  <a:lnTo>
                    <a:pt x="830" y="568"/>
                  </a:lnTo>
                  <a:lnTo>
                    <a:pt x="830" y="568"/>
                  </a:lnTo>
                  <a:lnTo>
                    <a:pt x="837" y="568"/>
                  </a:lnTo>
                  <a:lnTo>
                    <a:pt x="843" y="567"/>
                  </a:lnTo>
                  <a:lnTo>
                    <a:pt x="850" y="565"/>
                  </a:lnTo>
                  <a:lnTo>
                    <a:pt x="856" y="563"/>
                  </a:lnTo>
                  <a:lnTo>
                    <a:pt x="863" y="559"/>
                  </a:lnTo>
                  <a:lnTo>
                    <a:pt x="868" y="556"/>
                  </a:lnTo>
                  <a:lnTo>
                    <a:pt x="873" y="552"/>
                  </a:lnTo>
                  <a:lnTo>
                    <a:pt x="879" y="548"/>
                  </a:lnTo>
                  <a:lnTo>
                    <a:pt x="883" y="543"/>
                  </a:lnTo>
                  <a:lnTo>
                    <a:pt x="886" y="538"/>
                  </a:lnTo>
                  <a:lnTo>
                    <a:pt x="891" y="532"/>
                  </a:lnTo>
                  <a:lnTo>
                    <a:pt x="893" y="526"/>
                  </a:lnTo>
                  <a:lnTo>
                    <a:pt x="896" y="520"/>
                  </a:lnTo>
                  <a:lnTo>
                    <a:pt x="897" y="513"/>
                  </a:lnTo>
                  <a:lnTo>
                    <a:pt x="898" y="507"/>
                  </a:lnTo>
                  <a:lnTo>
                    <a:pt x="898" y="500"/>
                  </a:lnTo>
                  <a:lnTo>
                    <a:pt x="898" y="0"/>
                  </a:lnTo>
                  <a:lnTo>
                    <a:pt x="0" y="0"/>
                  </a:lnTo>
                  <a:lnTo>
                    <a:pt x="0" y="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85">
              <a:extLst>
                <a:ext uri="{FF2B5EF4-FFF2-40B4-BE49-F238E27FC236}">
                  <a16:creationId xmlns:a16="http://schemas.microsoft.com/office/drawing/2014/main" id="{A3F9D5BF-D827-4704-B606-DE5804F81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4900" y="1379538"/>
              <a:ext cx="49213" cy="53975"/>
            </a:xfrm>
            <a:custGeom>
              <a:avLst/>
              <a:gdLst>
                <a:gd name="T0" fmla="*/ 0 w 159"/>
                <a:gd name="T1" fmla="*/ 171 h 171"/>
                <a:gd name="T2" fmla="*/ 159 w 159"/>
                <a:gd name="T3" fmla="*/ 171 h 171"/>
                <a:gd name="T4" fmla="*/ 159 w 159"/>
                <a:gd name="T5" fmla="*/ 0 h 171"/>
                <a:gd name="T6" fmla="*/ 0 w 159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171">
                  <a:moveTo>
                    <a:pt x="0" y="171"/>
                  </a:moveTo>
                  <a:lnTo>
                    <a:pt x="159" y="171"/>
                  </a:lnTo>
                  <a:lnTo>
                    <a:pt x="159" y="0"/>
                  </a:ln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86">
              <a:extLst>
                <a:ext uri="{FF2B5EF4-FFF2-40B4-BE49-F238E27FC236}">
                  <a16:creationId xmlns:a16="http://schemas.microsoft.com/office/drawing/2014/main" id="{D6A6010B-927B-4DB1-9145-AC26398F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9638" y="1357313"/>
              <a:ext cx="106363" cy="76200"/>
            </a:xfrm>
            <a:custGeom>
              <a:avLst/>
              <a:gdLst>
                <a:gd name="T0" fmla="*/ 108 w 333"/>
                <a:gd name="T1" fmla="*/ 240 h 240"/>
                <a:gd name="T2" fmla="*/ 333 w 333"/>
                <a:gd name="T3" fmla="*/ 0 h 240"/>
                <a:gd name="T4" fmla="*/ 225 w 333"/>
                <a:gd name="T5" fmla="*/ 0 h 240"/>
                <a:gd name="T6" fmla="*/ 0 w 333"/>
                <a:gd name="T7" fmla="*/ 240 h 240"/>
                <a:gd name="T8" fmla="*/ 108 w 333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240">
                  <a:moveTo>
                    <a:pt x="108" y="240"/>
                  </a:moveTo>
                  <a:lnTo>
                    <a:pt x="333" y="0"/>
                  </a:lnTo>
                  <a:lnTo>
                    <a:pt x="225" y="0"/>
                  </a:lnTo>
                  <a:lnTo>
                    <a:pt x="0" y="240"/>
                  </a:lnTo>
                  <a:lnTo>
                    <a:pt x="10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87">
              <a:extLst>
                <a:ext uri="{FF2B5EF4-FFF2-40B4-BE49-F238E27FC236}">
                  <a16:creationId xmlns:a16="http://schemas.microsoft.com/office/drawing/2014/main" id="{B00CB443-94B9-4E26-B53E-6BE80A23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75" y="1357313"/>
              <a:ext cx="95250" cy="76200"/>
            </a:xfrm>
            <a:custGeom>
              <a:avLst/>
              <a:gdLst>
                <a:gd name="T0" fmla="*/ 109 w 302"/>
                <a:gd name="T1" fmla="*/ 240 h 240"/>
                <a:gd name="T2" fmla="*/ 302 w 302"/>
                <a:gd name="T3" fmla="*/ 34 h 240"/>
                <a:gd name="T4" fmla="*/ 297 w 302"/>
                <a:gd name="T5" fmla="*/ 27 h 240"/>
                <a:gd name="T6" fmla="*/ 293 w 302"/>
                <a:gd name="T7" fmla="*/ 21 h 240"/>
                <a:gd name="T8" fmla="*/ 289 w 302"/>
                <a:gd name="T9" fmla="*/ 15 h 240"/>
                <a:gd name="T10" fmla="*/ 283 w 302"/>
                <a:gd name="T11" fmla="*/ 10 h 240"/>
                <a:gd name="T12" fmla="*/ 277 w 302"/>
                <a:gd name="T13" fmla="*/ 7 h 240"/>
                <a:gd name="T14" fmla="*/ 271 w 302"/>
                <a:gd name="T15" fmla="*/ 4 h 240"/>
                <a:gd name="T16" fmla="*/ 264 w 302"/>
                <a:gd name="T17" fmla="*/ 1 h 240"/>
                <a:gd name="T18" fmla="*/ 257 w 302"/>
                <a:gd name="T19" fmla="*/ 0 h 240"/>
                <a:gd name="T20" fmla="*/ 227 w 302"/>
                <a:gd name="T21" fmla="*/ 0 h 240"/>
                <a:gd name="T22" fmla="*/ 0 w 302"/>
                <a:gd name="T23" fmla="*/ 240 h 240"/>
                <a:gd name="T24" fmla="*/ 109 w 30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2" h="240">
                  <a:moveTo>
                    <a:pt x="109" y="240"/>
                  </a:moveTo>
                  <a:lnTo>
                    <a:pt x="302" y="34"/>
                  </a:lnTo>
                  <a:lnTo>
                    <a:pt x="297" y="27"/>
                  </a:lnTo>
                  <a:lnTo>
                    <a:pt x="293" y="21"/>
                  </a:lnTo>
                  <a:lnTo>
                    <a:pt x="289" y="15"/>
                  </a:lnTo>
                  <a:lnTo>
                    <a:pt x="283" y="10"/>
                  </a:lnTo>
                  <a:lnTo>
                    <a:pt x="277" y="7"/>
                  </a:lnTo>
                  <a:lnTo>
                    <a:pt x="271" y="4"/>
                  </a:lnTo>
                  <a:lnTo>
                    <a:pt x="264" y="1"/>
                  </a:lnTo>
                  <a:lnTo>
                    <a:pt x="257" y="0"/>
                  </a:lnTo>
                  <a:lnTo>
                    <a:pt x="227" y="0"/>
                  </a:lnTo>
                  <a:lnTo>
                    <a:pt x="0" y="240"/>
                  </a:lnTo>
                  <a:lnTo>
                    <a:pt x="10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188">
              <a:extLst>
                <a:ext uri="{FF2B5EF4-FFF2-40B4-BE49-F238E27FC236}">
                  <a16:creationId xmlns:a16="http://schemas.microsoft.com/office/drawing/2014/main" id="{AC3C22B8-9D8C-455A-84C2-10317BF0C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650" y="1357313"/>
              <a:ext cx="106363" cy="76200"/>
            </a:xfrm>
            <a:custGeom>
              <a:avLst/>
              <a:gdLst>
                <a:gd name="T0" fmla="*/ 109 w 335"/>
                <a:gd name="T1" fmla="*/ 240 h 240"/>
                <a:gd name="T2" fmla="*/ 335 w 335"/>
                <a:gd name="T3" fmla="*/ 0 h 240"/>
                <a:gd name="T4" fmla="*/ 227 w 335"/>
                <a:gd name="T5" fmla="*/ 0 h 240"/>
                <a:gd name="T6" fmla="*/ 0 w 335"/>
                <a:gd name="T7" fmla="*/ 240 h 240"/>
                <a:gd name="T8" fmla="*/ 109 w 335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40">
                  <a:moveTo>
                    <a:pt x="109" y="240"/>
                  </a:moveTo>
                  <a:lnTo>
                    <a:pt x="335" y="0"/>
                  </a:lnTo>
                  <a:lnTo>
                    <a:pt x="227" y="0"/>
                  </a:lnTo>
                  <a:lnTo>
                    <a:pt x="0" y="240"/>
                  </a:lnTo>
                  <a:lnTo>
                    <a:pt x="10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89">
              <a:extLst>
                <a:ext uri="{FF2B5EF4-FFF2-40B4-BE49-F238E27FC236}">
                  <a16:creationId xmlns:a16="http://schemas.microsoft.com/office/drawing/2014/main" id="{8F5E1376-99DE-4C26-9DAB-66C1DECC1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9950" y="1357313"/>
              <a:ext cx="98425" cy="76200"/>
            </a:xfrm>
            <a:custGeom>
              <a:avLst/>
              <a:gdLst>
                <a:gd name="T0" fmla="*/ 311 w 311"/>
                <a:gd name="T1" fmla="*/ 0 h 240"/>
                <a:gd name="T2" fmla="*/ 201 w 311"/>
                <a:gd name="T3" fmla="*/ 0 h 240"/>
                <a:gd name="T4" fmla="*/ 0 w 311"/>
                <a:gd name="T5" fmla="*/ 217 h 240"/>
                <a:gd name="T6" fmla="*/ 0 w 311"/>
                <a:gd name="T7" fmla="*/ 240 h 240"/>
                <a:gd name="T8" fmla="*/ 84 w 311"/>
                <a:gd name="T9" fmla="*/ 240 h 240"/>
                <a:gd name="T10" fmla="*/ 311 w 311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240">
                  <a:moveTo>
                    <a:pt x="311" y="0"/>
                  </a:moveTo>
                  <a:lnTo>
                    <a:pt x="201" y="0"/>
                  </a:lnTo>
                  <a:lnTo>
                    <a:pt x="0" y="217"/>
                  </a:lnTo>
                  <a:lnTo>
                    <a:pt x="0" y="240"/>
                  </a:lnTo>
                  <a:lnTo>
                    <a:pt x="84" y="24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90">
              <a:extLst>
                <a:ext uri="{FF2B5EF4-FFF2-40B4-BE49-F238E27FC236}">
                  <a16:creationId xmlns:a16="http://schemas.microsoft.com/office/drawing/2014/main" id="{645BE2A1-F6B5-4B9A-993C-01285BC0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9950" y="1357313"/>
              <a:ext cx="50800" cy="55563"/>
            </a:xfrm>
            <a:custGeom>
              <a:avLst/>
              <a:gdLst>
                <a:gd name="T0" fmla="*/ 54 w 161"/>
                <a:gd name="T1" fmla="*/ 0 h 173"/>
                <a:gd name="T2" fmla="*/ 47 w 161"/>
                <a:gd name="T3" fmla="*/ 1 h 173"/>
                <a:gd name="T4" fmla="*/ 42 w 161"/>
                <a:gd name="T5" fmla="*/ 3 h 173"/>
                <a:gd name="T6" fmla="*/ 37 w 161"/>
                <a:gd name="T7" fmla="*/ 5 h 173"/>
                <a:gd name="T8" fmla="*/ 31 w 161"/>
                <a:gd name="T9" fmla="*/ 8 h 173"/>
                <a:gd name="T10" fmla="*/ 27 w 161"/>
                <a:gd name="T11" fmla="*/ 11 h 173"/>
                <a:gd name="T12" fmla="*/ 23 w 161"/>
                <a:gd name="T13" fmla="*/ 14 h 173"/>
                <a:gd name="T14" fmla="*/ 19 w 161"/>
                <a:gd name="T15" fmla="*/ 20 h 173"/>
                <a:gd name="T16" fmla="*/ 15 w 161"/>
                <a:gd name="T17" fmla="*/ 24 h 173"/>
                <a:gd name="T18" fmla="*/ 9 w 161"/>
                <a:gd name="T19" fmla="*/ 35 h 173"/>
                <a:gd name="T20" fmla="*/ 5 w 161"/>
                <a:gd name="T21" fmla="*/ 46 h 173"/>
                <a:gd name="T22" fmla="*/ 1 w 161"/>
                <a:gd name="T23" fmla="*/ 57 h 173"/>
                <a:gd name="T24" fmla="*/ 0 w 161"/>
                <a:gd name="T25" fmla="*/ 69 h 173"/>
                <a:gd name="T26" fmla="*/ 0 w 161"/>
                <a:gd name="T27" fmla="*/ 173 h 173"/>
                <a:gd name="T28" fmla="*/ 161 w 161"/>
                <a:gd name="T29" fmla="*/ 0 h 173"/>
                <a:gd name="T30" fmla="*/ 54 w 161"/>
                <a:gd name="T3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73">
                  <a:moveTo>
                    <a:pt x="54" y="0"/>
                  </a:moveTo>
                  <a:lnTo>
                    <a:pt x="47" y="1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1" y="8"/>
                  </a:lnTo>
                  <a:lnTo>
                    <a:pt x="27" y="11"/>
                  </a:lnTo>
                  <a:lnTo>
                    <a:pt x="23" y="14"/>
                  </a:lnTo>
                  <a:lnTo>
                    <a:pt x="19" y="20"/>
                  </a:lnTo>
                  <a:lnTo>
                    <a:pt x="15" y="24"/>
                  </a:lnTo>
                  <a:lnTo>
                    <a:pt x="9" y="35"/>
                  </a:lnTo>
                  <a:lnTo>
                    <a:pt x="5" y="46"/>
                  </a:lnTo>
                  <a:lnTo>
                    <a:pt x="1" y="57"/>
                  </a:lnTo>
                  <a:lnTo>
                    <a:pt x="0" y="69"/>
                  </a:lnTo>
                  <a:lnTo>
                    <a:pt x="0" y="173"/>
                  </a:lnTo>
                  <a:lnTo>
                    <a:pt x="161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91">
              <a:extLst>
                <a:ext uri="{FF2B5EF4-FFF2-40B4-BE49-F238E27FC236}">
                  <a16:creationId xmlns:a16="http://schemas.microsoft.com/office/drawing/2014/main" id="{4F157608-1D95-47CE-A353-BC290C8E9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7263" y="1357313"/>
              <a:ext cx="111125" cy="76200"/>
            </a:xfrm>
            <a:custGeom>
              <a:avLst/>
              <a:gdLst>
                <a:gd name="T0" fmla="*/ 123 w 349"/>
                <a:gd name="T1" fmla="*/ 240 h 240"/>
                <a:gd name="T2" fmla="*/ 349 w 349"/>
                <a:gd name="T3" fmla="*/ 0 h 240"/>
                <a:gd name="T4" fmla="*/ 226 w 349"/>
                <a:gd name="T5" fmla="*/ 0 h 240"/>
                <a:gd name="T6" fmla="*/ 0 w 349"/>
                <a:gd name="T7" fmla="*/ 240 h 240"/>
                <a:gd name="T8" fmla="*/ 123 w 34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40">
                  <a:moveTo>
                    <a:pt x="123" y="240"/>
                  </a:moveTo>
                  <a:lnTo>
                    <a:pt x="349" y="0"/>
                  </a:lnTo>
                  <a:lnTo>
                    <a:pt x="226" y="0"/>
                  </a:lnTo>
                  <a:lnTo>
                    <a:pt x="0" y="240"/>
                  </a:lnTo>
                  <a:lnTo>
                    <a:pt x="12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826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와이드스크린</PresentationFormat>
  <Paragraphs>85</Paragraphs>
  <Slides>10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Segoe UI</vt:lpstr>
      <vt:lpstr>Office Theme</vt:lpstr>
      <vt:lpstr>think-cell Slide</vt:lpstr>
      <vt:lpstr>Standard Business Presentation</vt:lpstr>
      <vt:lpstr>Table of Contents</vt:lpstr>
      <vt:lpstr>About Us</vt:lpstr>
      <vt:lpstr>Business Goals</vt:lpstr>
      <vt:lpstr>What We Do </vt:lpstr>
      <vt:lpstr>Our Team</vt:lpstr>
      <vt:lpstr>Projects</vt:lpstr>
      <vt:lpstr>Charts</vt:lpstr>
      <vt:lpstr>Video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2021-08-06T03:28:04Z</dcterms:created>
  <dcterms:modified xsi:type="dcterms:W3CDTF">2021-08-06T03:30:33Z</dcterms:modified>
</cp:coreProperties>
</file>