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dlTk072kVVM6J9dLVbTXjgsB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7D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459798" y="1338627"/>
            <a:ext cx="5272404" cy="2840779"/>
            <a:chOff x="304800" y="377457"/>
            <a:chExt cx="11248571" cy="6172811"/>
          </a:xfrm>
        </p:grpSpPr>
        <p:sp>
          <p:nvSpPr>
            <p:cNvPr id="85" name="Google Shape;85;p1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Café Kiosk</a:t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27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27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1"/>
            <p:cNvGrpSpPr/>
            <p:nvPr/>
          </p:nvGrpSpPr>
          <p:grpSpPr>
            <a:xfrm>
              <a:off x="10771301" y="550302"/>
              <a:ext cx="336340" cy="336339"/>
              <a:chOff x="10750060" y="633302"/>
              <a:chExt cx="216376" cy="216376"/>
            </a:xfrm>
          </p:grpSpPr>
          <p:sp>
            <p:nvSpPr>
              <p:cNvPr id="91" name="Google Shape;91;p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202497" y="3688477"/>
            <a:ext cx="4002705" cy="1626551"/>
            <a:chOff x="5173461" y="4826838"/>
            <a:chExt cx="3272207" cy="1354290"/>
          </a:xfrm>
        </p:grpSpPr>
        <p:sp>
          <p:nvSpPr>
            <p:cNvPr id="94" name="Google Shape;94;p1"/>
            <p:cNvSpPr/>
            <p:nvPr/>
          </p:nvSpPr>
          <p:spPr>
            <a:xfrm>
              <a:off x="5173461" y="4826838"/>
              <a:ext cx="3272207" cy="1354290"/>
            </a:xfrm>
            <a:prstGeom prst="rect">
              <a:avLst/>
            </a:prstGeom>
            <a:solidFill>
              <a:srgbClr val="EBEAE5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PT를 시작하시겠습니까?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715372" y="5522295"/>
              <a:ext cx="963043" cy="407361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b="1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890122" y="5522294"/>
              <a:ext cx="963043" cy="407361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PAUSE</a:t>
              </a:r>
              <a:endParaRPr b="1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4299094" y="3785819"/>
            <a:ext cx="4002705" cy="1626551"/>
            <a:chOff x="5173461" y="4826838"/>
            <a:chExt cx="3272207" cy="1354290"/>
          </a:xfrm>
        </p:grpSpPr>
        <p:sp>
          <p:nvSpPr>
            <p:cNvPr id="98" name="Google Shape;98;p1"/>
            <p:cNvSpPr/>
            <p:nvPr/>
          </p:nvSpPr>
          <p:spPr>
            <a:xfrm>
              <a:off x="5173461" y="4826838"/>
              <a:ext cx="3272207" cy="1354290"/>
            </a:xfrm>
            <a:prstGeom prst="rect">
              <a:avLst/>
            </a:prstGeom>
            <a:solidFill>
              <a:srgbClr val="EBEAE5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PT를 시작하시겠습니까?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715372" y="5522295"/>
              <a:ext cx="963043" cy="407361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b="1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890122" y="5522294"/>
              <a:ext cx="963043" cy="407361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PAUSE</a:t>
              </a:r>
              <a:endParaRPr b="1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4390889" y="3892821"/>
            <a:ext cx="4002705" cy="1626551"/>
          </a:xfrm>
          <a:prstGeom prst="rect">
            <a:avLst/>
          </a:prstGeom>
          <a:solidFill>
            <a:srgbClr val="EBEAE5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PT를 시작하시겠습니까?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5053778" y="4728090"/>
            <a:ext cx="1178036" cy="48925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490783" y="4728089"/>
            <a:ext cx="1178036" cy="48925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PAUSE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851202" y="1677968"/>
            <a:ext cx="28957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2.머먹조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10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65" name="Google Shape;865;p10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0" name="Google Shape;870;p10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871" name="Google Shape;871;p10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73" name="Google Shape;8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8081"/>
            <a:ext cx="9056892" cy="4349048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0"/>
          <p:cNvSpPr/>
          <p:nvPr/>
        </p:nvSpPr>
        <p:spPr>
          <a:xfrm>
            <a:off x="1052682" y="5050091"/>
            <a:ext cx="938326" cy="24428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5" name="Google Shape;8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3799"/>
            <a:ext cx="4791744" cy="126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10"/>
          <p:cNvSpPr/>
          <p:nvPr/>
        </p:nvSpPr>
        <p:spPr>
          <a:xfrm>
            <a:off x="687977" y="4188823"/>
            <a:ext cx="938326" cy="24428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11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82" name="Google Shape;882;p11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7" name="Google Shape;887;p11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888" name="Google Shape;888;p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90" name="Google Shape;8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84" y="1465197"/>
            <a:ext cx="4899524" cy="445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1465197"/>
            <a:ext cx="5067300" cy="44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1"/>
          <p:cNvSpPr/>
          <p:nvPr/>
        </p:nvSpPr>
        <p:spPr>
          <a:xfrm>
            <a:off x="6409508" y="1889760"/>
            <a:ext cx="938326" cy="24428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12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98" name="Google Shape;898;p12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2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2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1" name="Google Shape;901;p12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2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3" name="Google Shape;903;p12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904" name="Google Shape;904;p12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12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06" name="Google Shape;9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600" y="1610629"/>
            <a:ext cx="4924557" cy="417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983" y="1610630"/>
            <a:ext cx="5274348" cy="417140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2"/>
          <p:cNvSpPr/>
          <p:nvPr/>
        </p:nvSpPr>
        <p:spPr>
          <a:xfrm>
            <a:off x="1175656" y="2053887"/>
            <a:ext cx="696687" cy="24428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12"/>
          <p:cNvSpPr/>
          <p:nvPr/>
        </p:nvSpPr>
        <p:spPr>
          <a:xfrm>
            <a:off x="1406434" y="2785702"/>
            <a:ext cx="696687" cy="24428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12"/>
          <p:cNvSpPr/>
          <p:nvPr/>
        </p:nvSpPr>
        <p:spPr>
          <a:xfrm>
            <a:off x="7045234" y="2009744"/>
            <a:ext cx="1288869" cy="24428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13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916" name="Google Shape;916;p13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GUI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1" name="Google Shape;921;p13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922" name="Google Shape;922;p13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24" name="Google Shape;9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94" y="1396093"/>
            <a:ext cx="4655357" cy="40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3625" y="1674903"/>
            <a:ext cx="5616524" cy="350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4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931" name="Google Shape;931;p14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GUI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6" name="Google Shape;936;p14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937" name="Google Shape;937;p14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39" name="Google Shape;9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7" y="1157252"/>
            <a:ext cx="5063809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055" y="1156602"/>
            <a:ext cx="508406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15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946" name="Google Shape;946;p15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보완한 부분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1" name="Google Shape;951;p15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952" name="Google Shape;952;p15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54" name="Google Shape;9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69" y="2522099"/>
            <a:ext cx="53054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602" y="2680055"/>
            <a:ext cx="4086795" cy="20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5"/>
          <p:cNvSpPr txBox="1"/>
          <p:nvPr/>
        </p:nvSpPr>
        <p:spPr>
          <a:xfrm>
            <a:off x="2020389" y="1841604"/>
            <a:ext cx="29347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수량 수정</a:t>
            </a:r>
            <a:endParaRPr/>
          </a:p>
        </p:txBody>
      </p:sp>
      <p:sp>
        <p:nvSpPr>
          <p:cNvPr id="957" name="Google Shape;957;p15"/>
          <p:cNvSpPr txBox="1"/>
          <p:nvPr/>
        </p:nvSpPr>
        <p:spPr>
          <a:xfrm>
            <a:off x="8068492" y="1845699"/>
            <a:ext cx="29347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영업시간 추가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6"/>
          <p:cNvGrpSpPr/>
          <p:nvPr/>
        </p:nvGrpSpPr>
        <p:grpSpPr>
          <a:xfrm>
            <a:off x="508000" y="377456"/>
            <a:ext cx="11248571" cy="6172812"/>
            <a:chOff x="304800" y="377456"/>
            <a:chExt cx="11248571" cy="6172812"/>
          </a:xfrm>
        </p:grpSpPr>
        <p:sp>
          <p:nvSpPr>
            <p:cNvPr id="963" name="Google Shape;963;p16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Q &amp; A</a:t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8" name="Google Shape;968;p16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969" name="Google Shape;969;p16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1" name="Google Shape;971;p16"/>
          <p:cNvSpPr txBox="1"/>
          <p:nvPr/>
        </p:nvSpPr>
        <p:spPr>
          <a:xfrm>
            <a:off x="3389085" y="3101094"/>
            <a:ext cx="5486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17"/>
          <p:cNvGrpSpPr/>
          <p:nvPr/>
        </p:nvGrpSpPr>
        <p:grpSpPr>
          <a:xfrm>
            <a:off x="3459798" y="2008610"/>
            <a:ext cx="5272404" cy="2840779"/>
            <a:chOff x="304800" y="377457"/>
            <a:chExt cx="11248571" cy="6172811"/>
          </a:xfrm>
        </p:grpSpPr>
        <p:sp>
          <p:nvSpPr>
            <p:cNvPr id="977" name="Google Shape;977;p17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27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27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2" name="Google Shape;982;p17"/>
            <p:cNvGrpSpPr/>
            <p:nvPr/>
          </p:nvGrpSpPr>
          <p:grpSpPr>
            <a:xfrm>
              <a:off x="10771301" y="550302"/>
              <a:ext cx="336340" cy="336339"/>
              <a:chOff x="10750060" y="633302"/>
              <a:chExt cx="216376" cy="216376"/>
            </a:xfrm>
          </p:grpSpPr>
          <p:sp>
            <p:nvSpPr>
              <p:cNvPr id="983" name="Google Shape;983;p17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508000" y="377456"/>
            <a:ext cx="11248571" cy="6172812"/>
            <a:chOff x="304800" y="377456"/>
            <a:chExt cx="11248571" cy="6172812"/>
          </a:xfrm>
        </p:grpSpPr>
        <p:sp>
          <p:nvSpPr>
            <p:cNvPr id="110" name="Google Shape;110;p2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2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116" name="Google Shape;116;p2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oogle Shape;118;p2"/>
          <p:cNvGrpSpPr/>
          <p:nvPr/>
        </p:nvGrpSpPr>
        <p:grpSpPr>
          <a:xfrm>
            <a:off x="876504" y="2006257"/>
            <a:ext cx="5034255" cy="1422743"/>
            <a:chOff x="1425145" y="2132977"/>
            <a:chExt cx="4598281" cy="1422743"/>
          </a:xfrm>
        </p:grpSpPr>
        <p:sp>
          <p:nvSpPr>
            <p:cNvPr id="119" name="Google Shape;119;p2"/>
            <p:cNvSpPr/>
            <p:nvPr/>
          </p:nvSpPr>
          <p:spPr>
            <a:xfrm>
              <a:off x="1425145" y="2442223"/>
              <a:ext cx="4355191" cy="106608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flipH="1" rot="-5400000">
              <a:off x="1200676" y="2683764"/>
              <a:ext cx="1058538" cy="590550"/>
            </a:xfrm>
            <a:prstGeom prst="round2SameRect">
              <a:avLst>
                <a:gd fmla="val 23119" name="adj1"/>
                <a:gd fmla="val 0" name="adj2"/>
              </a:avLst>
            </a:prstGeom>
            <a:solidFill>
              <a:srgbClr val="E1E3DE"/>
            </a:solidFill>
            <a:ln cap="flat" cmpd="sng" w="19050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67861" y="2343850"/>
              <a:ext cx="3276967" cy="1211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 b="1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</a:t>
              </a:r>
              <a:r>
                <a:rPr b="1" i="0" lang="en-US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주제선정배경</a:t>
              </a:r>
              <a:endParaRPr b="1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504749" y="2799680"/>
              <a:ext cx="4347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B4E55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800" u="none" cap="none" strike="noStrike">
                <a:solidFill>
                  <a:srgbClr val="5B4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" name="Google Shape;123;p2"/>
            <p:cNvGrpSpPr/>
            <p:nvPr/>
          </p:nvGrpSpPr>
          <p:grpSpPr>
            <a:xfrm>
              <a:off x="5221833" y="2132977"/>
              <a:ext cx="801593" cy="803937"/>
              <a:chOff x="306161" y="207804"/>
              <a:chExt cx="916157" cy="87344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306161" y="217034"/>
                <a:ext cx="854982" cy="854982"/>
              </a:xfrm>
              <a:prstGeom prst="ellipse">
                <a:avLst/>
              </a:prstGeom>
              <a:solidFill>
                <a:srgbClr val="F6F4F5"/>
              </a:solidFill>
              <a:ln cap="flat" cmpd="sng" w="2857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rotWithShape="0" algn="tl" dir="2700000" dist="127000">
                  <a:srgbClr val="000000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1800000">
                <a:off x="428461" y="338525"/>
                <a:ext cx="686868" cy="612000"/>
              </a:xfrm>
              <a:custGeom>
                <a:rect b="b" l="l" r="r" t="t"/>
                <a:pathLst>
                  <a:path extrusionOk="0" h="612000" w="686868">
                    <a:moveTo>
                      <a:pt x="306000" y="0"/>
                    </a:moveTo>
                    <a:cubicBezTo>
                      <a:pt x="453874" y="0"/>
                      <a:pt x="577250" y="104891"/>
                      <a:pt x="605783" y="244330"/>
                    </a:cubicBezTo>
                    <a:lnTo>
                      <a:pt x="608672" y="272987"/>
                    </a:lnTo>
                    <a:lnTo>
                      <a:pt x="653854" y="272987"/>
                    </a:lnTo>
                    <a:cubicBezTo>
                      <a:pt x="672087" y="272987"/>
                      <a:pt x="686868" y="287768"/>
                      <a:pt x="686868" y="306001"/>
                    </a:cubicBezTo>
                    <a:cubicBezTo>
                      <a:pt x="686868" y="324234"/>
                      <a:pt x="672087" y="339015"/>
                      <a:pt x="653854" y="339015"/>
                    </a:cubicBezTo>
                    <a:lnTo>
                      <a:pt x="608672" y="339015"/>
                    </a:lnTo>
                    <a:lnTo>
                      <a:pt x="605783" y="367670"/>
                    </a:lnTo>
                    <a:cubicBezTo>
                      <a:pt x="577250" y="507109"/>
                      <a:pt x="453874" y="612000"/>
                      <a:pt x="306000" y="612000"/>
                    </a:cubicBez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rotWithShape="0" algn="tl" dir="27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507038" y="388420"/>
                <a:ext cx="474485" cy="474485"/>
              </a:xfrm>
              <a:prstGeom prst="donut">
                <a:avLst>
                  <a:gd fmla="val 5638" name="adj"/>
                </a:avLst>
              </a:prstGeom>
              <a:solidFill>
                <a:srgbClr val="603814"/>
              </a:solidFill>
              <a:ln cap="flat" cmpd="sng" w="9525">
                <a:solidFill>
                  <a:srgbClr val="3A220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32976" y="413011"/>
                <a:ext cx="421512" cy="421512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-5400000">
                <a:off x="626416" y="507082"/>
                <a:ext cx="234632" cy="469264"/>
              </a:xfrm>
              <a:prstGeom prst="moon">
                <a:avLst>
                  <a:gd fmla="val 18414" name="adj"/>
                </a:avLst>
              </a:pr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551768" y="681815"/>
                <a:ext cx="414890" cy="161548"/>
              </a:xfrm>
              <a:custGeom>
                <a:rect b="b" l="l" r="r" t="t"/>
                <a:pathLst>
                  <a:path extrusionOk="0" h="761291" w="1955155">
                    <a:moveTo>
                      <a:pt x="65834" y="259253"/>
                    </a:moveTo>
                    <a:cubicBezTo>
                      <a:pt x="131186" y="316668"/>
                      <a:pt x="203682" y="339686"/>
                      <a:pt x="299196" y="335453"/>
                    </a:cubicBezTo>
                    <a:cubicBezTo>
                      <a:pt x="394711" y="331220"/>
                      <a:pt x="514567" y="228032"/>
                      <a:pt x="638921" y="233853"/>
                    </a:cubicBezTo>
                    <a:cubicBezTo>
                      <a:pt x="763275" y="239674"/>
                      <a:pt x="928375" y="389957"/>
                      <a:pt x="1045321" y="370378"/>
                    </a:cubicBezTo>
                    <a:cubicBezTo>
                      <a:pt x="1162267" y="350799"/>
                      <a:pt x="1235292" y="152890"/>
                      <a:pt x="1340596" y="116378"/>
                    </a:cubicBezTo>
                    <a:cubicBezTo>
                      <a:pt x="1445900" y="79865"/>
                      <a:pt x="1586659" y="160828"/>
                      <a:pt x="1677146" y="151303"/>
                    </a:cubicBezTo>
                    <a:cubicBezTo>
                      <a:pt x="1767634" y="141778"/>
                      <a:pt x="1833779" y="135958"/>
                      <a:pt x="1883521" y="59228"/>
                    </a:cubicBezTo>
                    <a:cubicBezTo>
                      <a:pt x="1933263" y="-17502"/>
                      <a:pt x="1942259" y="491"/>
                      <a:pt x="1947021" y="5253"/>
                    </a:cubicBezTo>
                    <a:cubicBezTo>
                      <a:pt x="1951783" y="10015"/>
                      <a:pt x="1975067" y="-2155"/>
                      <a:pt x="1912096" y="87803"/>
                    </a:cubicBezTo>
                    <a:cubicBezTo>
                      <a:pt x="1849125" y="177761"/>
                      <a:pt x="1709954" y="435995"/>
                      <a:pt x="1569196" y="545003"/>
                    </a:cubicBezTo>
                    <a:cubicBezTo>
                      <a:pt x="1428438" y="654011"/>
                      <a:pt x="1217829" y="712220"/>
                      <a:pt x="1067546" y="741853"/>
                    </a:cubicBezTo>
                    <a:cubicBezTo>
                      <a:pt x="917263" y="771486"/>
                      <a:pt x="817779" y="768840"/>
                      <a:pt x="667496" y="722803"/>
                    </a:cubicBezTo>
                    <a:cubicBezTo>
                      <a:pt x="517213" y="676766"/>
                      <a:pt x="275913" y="532832"/>
                      <a:pt x="165846" y="465628"/>
                    </a:cubicBezTo>
                    <a:cubicBezTo>
                      <a:pt x="55779" y="398424"/>
                      <a:pt x="23765" y="353974"/>
                      <a:pt x="7096" y="319578"/>
                    </a:cubicBezTo>
                    <a:cubicBezTo>
                      <a:pt x="-9573" y="285182"/>
                      <a:pt x="482" y="201838"/>
                      <a:pt x="65834" y="259253"/>
                    </a:cubicBezTo>
                    <a:close/>
                  </a:path>
                </a:pathLst>
              </a:cu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32610" y="80106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827151" y="751467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97522" y="80557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31080" y="772190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flipH="1">
                <a:off x="653718" y="817073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flipH="1">
                <a:off x="679264" y="793427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flipH="1">
                <a:off x="700205" y="812879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flipH="1">
                <a:off x="732545" y="84521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flipH="1">
                <a:off x="764885" y="783570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flipH="1">
                <a:off x="786107" y="785591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flipH="1">
                <a:off x="829564" y="822983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flipH="1" rot="-2580780">
                <a:off x="778022" y="81489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2" name="Google Shape;142;p2"/>
              <p:cNvGrpSpPr/>
              <p:nvPr/>
            </p:nvGrpSpPr>
            <p:grpSpPr>
              <a:xfrm>
                <a:off x="765520" y="773985"/>
                <a:ext cx="75068" cy="36159"/>
                <a:chOff x="3366554" y="4511271"/>
                <a:chExt cx="353757" cy="170400"/>
              </a:xfrm>
            </p:grpSpPr>
            <p:sp>
              <p:nvSpPr>
                <p:cNvPr id="143" name="Google Shape;143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47" name="Google Shape;147;p2"/>
              <p:cNvSpPr/>
              <p:nvPr/>
            </p:nvSpPr>
            <p:spPr>
              <a:xfrm flipH="1">
                <a:off x="764885" y="830564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 flipH="1">
                <a:off x="797224" y="78744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 flipH="1">
                <a:off x="829564" y="81978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 flipH="1">
                <a:off x="702225" y="752745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 flipH="1">
                <a:off x="745682" y="790137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 flipH="1">
                <a:off x="713342" y="75459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flipH="1">
                <a:off x="721427" y="78693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54" name="Google Shape;154;p2"/>
              <p:cNvGrpSpPr/>
              <p:nvPr/>
            </p:nvGrpSpPr>
            <p:grpSpPr>
              <a:xfrm rot="-2700000">
                <a:off x="796380" y="749131"/>
                <a:ext cx="61334" cy="29544"/>
                <a:chOff x="3366554" y="4511271"/>
                <a:chExt cx="353757" cy="170400"/>
              </a:xfrm>
            </p:grpSpPr>
            <p:sp>
              <p:nvSpPr>
                <p:cNvPr id="155" name="Google Shape;15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59" name="Google Shape;159;p2"/>
              <p:cNvGrpSpPr/>
              <p:nvPr/>
            </p:nvGrpSpPr>
            <p:grpSpPr>
              <a:xfrm rot="2062965">
                <a:off x="607648" y="757208"/>
                <a:ext cx="61334" cy="29544"/>
                <a:chOff x="3366554" y="4511271"/>
                <a:chExt cx="353757" cy="170400"/>
              </a:xfrm>
            </p:grpSpPr>
            <p:sp>
              <p:nvSpPr>
                <p:cNvPr id="160" name="Google Shape;16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64" name="Google Shape;164;p2"/>
              <p:cNvGrpSpPr/>
              <p:nvPr/>
            </p:nvGrpSpPr>
            <p:grpSpPr>
              <a:xfrm rot="-2700000">
                <a:off x="757553" y="775125"/>
                <a:ext cx="25504" cy="16424"/>
                <a:chOff x="3455700" y="4511271"/>
                <a:chExt cx="264611" cy="170400"/>
              </a:xfrm>
            </p:grpSpPr>
            <p:sp>
              <p:nvSpPr>
                <p:cNvPr id="165" name="Google Shape;16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69" name="Google Shape;169;p2"/>
              <p:cNvGrpSpPr/>
              <p:nvPr/>
            </p:nvGrpSpPr>
            <p:grpSpPr>
              <a:xfrm rot="-399540">
                <a:off x="775912" y="790133"/>
                <a:ext cx="25504" cy="16424"/>
                <a:chOff x="3455700" y="4511271"/>
                <a:chExt cx="264611" cy="170400"/>
              </a:xfrm>
            </p:grpSpPr>
            <p:sp>
              <p:nvSpPr>
                <p:cNvPr id="170" name="Google Shape;17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74" name="Google Shape;174;p2"/>
              <p:cNvGrpSpPr/>
              <p:nvPr/>
            </p:nvGrpSpPr>
            <p:grpSpPr>
              <a:xfrm rot="-399540">
                <a:off x="735012" y="783261"/>
                <a:ext cx="25504" cy="16424"/>
                <a:chOff x="3455700" y="4511271"/>
                <a:chExt cx="264611" cy="170400"/>
              </a:xfrm>
            </p:grpSpPr>
            <p:sp>
              <p:nvSpPr>
                <p:cNvPr id="175" name="Google Shape;17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79" name="Google Shape;179;p2"/>
              <p:cNvGrpSpPr/>
              <p:nvPr/>
            </p:nvGrpSpPr>
            <p:grpSpPr>
              <a:xfrm rot="-399540">
                <a:off x="762281" y="799557"/>
                <a:ext cx="25504" cy="16424"/>
                <a:chOff x="3455700" y="4511271"/>
                <a:chExt cx="264611" cy="170400"/>
              </a:xfrm>
            </p:grpSpPr>
            <p:sp>
              <p:nvSpPr>
                <p:cNvPr id="180" name="Google Shape;18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84" name="Google Shape;184;p2"/>
              <p:cNvGrpSpPr/>
              <p:nvPr/>
            </p:nvGrpSpPr>
            <p:grpSpPr>
              <a:xfrm rot="2187466">
                <a:off x="838562" y="743148"/>
                <a:ext cx="25504" cy="16424"/>
                <a:chOff x="3455700" y="4511271"/>
                <a:chExt cx="264611" cy="170400"/>
              </a:xfrm>
            </p:grpSpPr>
            <p:sp>
              <p:nvSpPr>
                <p:cNvPr id="185" name="Google Shape;18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89" name="Google Shape;189;p2"/>
              <p:cNvGrpSpPr/>
              <p:nvPr/>
            </p:nvGrpSpPr>
            <p:grpSpPr>
              <a:xfrm rot="2187466">
                <a:off x="679040" y="738185"/>
                <a:ext cx="25504" cy="16424"/>
                <a:chOff x="3455700" y="4511271"/>
                <a:chExt cx="264611" cy="170400"/>
              </a:xfrm>
            </p:grpSpPr>
            <p:sp>
              <p:nvSpPr>
                <p:cNvPr id="190" name="Google Shape;190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94" name="Google Shape;194;p2"/>
              <p:cNvGrpSpPr/>
              <p:nvPr/>
            </p:nvGrpSpPr>
            <p:grpSpPr>
              <a:xfrm rot="682092">
                <a:off x="685432" y="744627"/>
                <a:ext cx="25504" cy="16424"/>
                <a:chOff x="3455700" y="4511271"/>
                <a:chExt cx="264611" cy="170400"/>
              </a:xfrm>
            </p:grpSpPr>
            <p:sp>
              <p:nvSpPr>
                <p:cNvPr id="195" name="Google Shape;19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99" name="Google Shape;199;p2"/>
              <p:cNvGrpSpPr/>
              <p:nvPr/>
            </p:nvGrpSpPr>
            <p:grpSpPr>
              <a:xfrm rot="-657814">
                <a:off x="819982" y="708734"/>
                <a:ext cx="61334" cy="29544"/>
                <a:chOff x="3366554" y="4511271"/>
                <a:chExt cx="353757" cy="170400"/>
              </a:xfrm>
            </p:grpSpPr>
            <p:sp>
              <p:nvSpPr>
                <p:cNvPr id="200" name="Google Shape;20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04" name="Google Shape;204;p2"/>
              <p:cNvGrpSpPr/>
              <p:nvPr/>
            </p:nvGrpSpPr>
            <p:grpSpPr>
              <a:xfrm rot="-399540">
                <a:off x="854618" y="709620"/>
                <a:ext cx="25504" cy="16424"/>
                <a:chOff x="3455700" y="4511271"/>
                <a:chExt cx="264611" cy="170400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09" name="Google Shape;209;p2"/>
              <p:cNvGrpSpPr/>
              <p:nvPr/>
            </p:nvGrpSpPr>
            <p:grpSpPr>
              <a:xfrm rot="9867487">
                <a:off x="839568" y="704492"/>
                <a:ext cx="25504" cy="16424"/>
                <a:chOff x="3455700" y="4511271"/>
                <a:chExt cx="264611" cy="170400"/>
              </a:xfrm>
            </p:grpSpPr>
            <p:sp>
              <p:nvSpPr>
                <p:cNvPr id="210" name="Google Shape;21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14" name="Google Shape;214;p2"/>
              <p:cNvGrpSpPr/>
              <p:nvPr/>
            </p:nvGrpSpPr>
            <p:grpSpPr>
              <a:xfrm rot="-919968">
                <a:off x="676631" y="778390"/>
                <a:ext cx="61334" cy="29544"/>
                <a:chOff x="3366554" y="4511271"/>
                <a:chExt cx="353757" cy="170400"/>
              </a:xfrm>
            </p:grpSpPr>
            <p:sp>
              <p:nvSpPr>
                <p:cNvPr id="215" name="Google Shape;21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19" name="Google Shape;219;p2"/>
              <p:cNvGrpSpPr/>
              <p:nvPr/>
            </p:nvGrpSpPr>
            <p:grpSpPr>
              <a:xfrm rot="-919968">
                <a:off x="701101" y="775055"/>
                <a:ext cx="83584" cy="40261"/>
                <a:chOff x="3366554" y="4511271"/>
                <a:chExt cx="353757" cy="170400"/>
              </a:xfrm>
            </p:grpSpPr>
            <p:sp>
              <p:nvSpPr>
                <p:cNvPr id="220" name="Google Shape;22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24" name="Google Shape;224;p2"/>
              <p:cNvGrpSpPr/>
              <p:nvPr/>
            </p:nvGrpSpPr>
            <p:grpSpPr>
              <a:xfrm rot="-919968">
                <a:off x="755212" y="756151"/>
                <a:ext cx="121117" cy="53399"/>
                <a:chOff x="3366554" y="4511271"/>
                <a:chExt cx="348699" cy="153737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 flipH="1">
                  <a:off x="3697253" y="4632580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 flipH="1" rot="-2580782">
                  <a:off x="3459421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229" name="Google Shape;229;p2"/>
          <p:cNvGrpSpPr/>
          <p:nvPr/>
        </p:nvGrpSpPr>
        <p:grpSpPr>
          <a:xfrm>
            <a:off x="869252" y="3820672"/>
            <a:ext cx="5034255" cy="1375331"/>
            <a:chOff x="1425145" y="2132977"/>
            <a:chExt cx="4598281" cy="1375331"/>
          </a:xfrm>
        </p:grpSpPr>
        <p:sp>
          <p:nvSpPr>
            <p:cNvPr id="230" name="Google Shape;230;p2"/>
            <p:cNvSpPr/>
            <p:nvPr/>
          </p:nvSpPr>
          <p:spPr>
            <a:xfrm>
              <a:off x="1425145" y="2442223"/>
              <a:ext cx="4355191" cy="106608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 flipH="1" rot="-5400000">
              <a:off x="1200676" y="2683764"/>
              <a:ext cx="1058538" cy="590550"/>
            </a:xfrm>
            <a:prstGeom prst="round2SameRect">
              <a:avLst>
                <a:gd fmla="val 23119" name="adj1"/>
                <a:gd fmla="val 0" name="adj2"/>
              </a:avLst>
            </a:prstGeom>
            <a:solidFill>
              <a:srgbClr val="E1E3DE"/>
            </a:solidFill>
            <a:ln cap="flat" cmpd="sng" w="19050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504749" y="2799680"/>
              <a:ext cx="4764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B4E55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800" u="none" cap="none" strike="noStrike">
                <a:solidFill>
                  <a:srgbClr val="5B4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2"/>
            <p:cNvGrpSpPr/>
            <p:nvPr/>
          </p:nvGrpSpPr>
          <p:grpSpPr>
            <a:xfrm>
              <a:off x="5221833" y="2132977"/>
              <a:ext cx="801593" cy="803937"/>
              <a:chOff x="306161" y="207804"/>
              <a:chExt cx="916157" cy="873442"/>
            </a:xfrm>
          </p:grpSpPr>
          <p:sp>
            <p:nvSpPr>
              <p:cNvPr id="234" name="Google Shape;234;p2"/>
              <p:cNvSpPr/>
              <p:nvPr/>
            </p:nvSpPr>
            <p:spPr>
              <a:xfrm>
                <a:off x="306161" y="217034"/>
                <a:ext cx="854982" cy="854982"/>
              </a:xfrm>
              <a:prstGeom prst="ellipse">
                <a:avLst/>
              </a:prstGeom>
              <a:solidFill>
                <a:srgbClr val="F6F4F5"/>
              </a:solidFill>
              <a:ln cap="flat" cmpd="sng" w="2857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rotWithShape="0" algn="tl" dir="2700000" dist="127000">
                  <a:srgbClr val="000000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800000">
                <a:off x="428461" y="338525"/>
                <a:ext cx="686868" cy="612000"/>
              </a:xfrm>
              <a:custGeom>
                <a:rect b="b" l="l" r="r" t="t"/>
                <a:pathLst>
                  <a:path extrusionOk="0" h="612000" w="686868">
                    <a:moveTo>
                      <a:pt x="306000" y="0"/>
                    </a:moveTo>
                    <a:cubicBezTo>
                      <a:pt x="453874" y="0"/>
                      <a:pt x="577250" y="104891"/>
                      <a:pt x="605783" y="244330"/>
                    </a:cubicBezTo>
                    <a:lnTo>
                      <a:pt x="608672" y="272987"/>
                    </a:lnTo>
                    <a:lnTo>
                      <a:pt x="653854" y="272987"/>
                    </a:lnTo>
                    <a:cubicBezTo>
                      <a:pt x="672087" y="272987"/>
                      <a:pt x="686868" y="287768"/>
                      <a:pt x="686868" y="306001"/>
                    </a:cubicBezTo>
                    <a:cubicBezTo>
                      <a:pt x="686868" y="324234"/>
                      <a:pt x="672087" y="339015"/>
                      <a:pt x="653854" y="339015"/>
                    </a:cubicBezTo>
                    <a:lnTo>
                      <a:pt x="608672" y="339015"/>
                    </a:lnTo>
                    <a:lnTo>
                      <a:pt x="605783" y="367670"/>
                    </a:lnTo>
                    <a:cubicBezTo>
                      <a:pt x="577250" y="507109"/>
                      <a:pt x="453874" y="612000"/>
                      <a:pt x="306000" y="612000"/>
                    </a:cubicBez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rotWithShape="0" algn="tl" dir="27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507038" y="388420"/>
                <a:ext cx="474485" cy="474485"/>
              </a:xfrm>
              <a:prstGeom prst="donut">
                <a:avLst>
                  <a:gd fmla="val 5638" name="adj"/>
                </a:avLst>
              </a:prstGeom>
              <a:solidFill>
                <a:srgbClr val="603814"/>
              </a:solidFill>
              <a:ln cap="flat" cmpd="sng" w="9525">
                <a:solidFill>
                  <a:srgbClr val="3A220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532976" y="413011"/>
                <a:ext cx="421512" cy="421512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-5400000">
                <a:off x="626416" y="507082"/>
                <a:ext cx="234632" cy="469264"/>
              </a:xfrm>
              <a:prstGeom prst="moon">
                <a:avLst>
                  <a:gd fmla="val 18414" name="adj"/>
                </a:avLst>
              </a:pr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551768" y="681815"/>
                <a:ext cx="414890" cy="161548"/>
              </a:xfrm>
              <a:custGeom>
                <a:rect b="b" l="l" r="r" t="t"/>
                <a:pathLst>
                  <a:path extrusionOk="0" h="761291" w="1955155">
                    <a:moveTo>
                      <a:pt x="65834" y="259253"/>
                    </a:moveTo>
                    <a:cubicBezTo>
                      <a:pt x="131186" y="316668"/>
                      <a:pt x="203682" y="339686"/>
                      <a:pt x="299196" y="335453"/>
                    </a:cubicBezTo>
                    <a:cubicBezTo>
                      <a:pt x="394711" y="331220"/>
                      <a:pt x="514567" y="228032"/>
                      <a:pt x="638921" y="233853"/>
                    </a:cubicBezTo>
                    <a:cubicBezTo>
                      <a:pt x="763275" y="239674"/>
                      <a:pt x="928375" y="389957"/>
                      <a:pt x="1045321" y="370378"/>
                    </a:cubicBezTo>
                    <a:cubicBezTo>
                      <a:pt x="1162267" y="350799"/>
                      <a:pt x="1235292" y="152890"/>
                      <a:pt x="1340596" y="116378"/>
                    </a:cubicBezTo>
                    <a:cubicBezTo>
                      <a:pt x="1445900" y="79865"/>
                      <a:pt x="1586659" y="160828"/>
                      <a:pt x="1677146" y="151303"/>
                    </a:cubicBezTo>
                    <a:cubicBezTo>
                      <a:pt x="1767634" y="141778"/>
                      <a:pt x="1833779" y="135958"/>
                      <a:pt x="1883521" y="59228"/>
                    </a:cubicBezTo>
                    <a:cubicBezTo>
                      <a:pt x="1933263" y="-17502"/>
                      <a:pt x="1942259" y="491"/>
                      <a:pt x="1947021" y="5253"/>
                    </a:cubicBezTo>
                    <a:cubicBezTo>
                      <a:pt x="1951783" y="10015"/>
                      <a:pt x="1975067" y="-2155"/>
                      <a:pt x="1912096" y="87803"/>
                    </a:cubicBezTo>
                    <a:cubicBezTo>
                      <a:pt x="1849125" y="177761"/>
                      <a:pt x="1709954" y="435995"/>
                      <a:pt x="1569196" y="545003"/>
                    </a:cubicBezTo>
                    <a:cubicBezTo>
                      <a:pt x="1428438" y="654011"/>
                      <a:pt x="1217829" y="712220"/>
                      <a:pt x="1067546" y="741853"/>
                    </a:cubicBezTo>
                    <a:cubicBezTo>
                      <a:pt x="917263" y="771486"/>
                      <a:pt x="817779" y="768840"/>
                      <a:pt x="667496" y="722803"/>
                    </a:cubicBezTo>
                    <a:cubicBezTo>
                      <a:pt x="517213" y="676766"/>
                      <a:pt x="275913" y="532832"/>
                      <a:pt x="165846" y="465628"/>
                    </a:cubicBezTo>
                    <a:cubicBezTo>
                      <a:pt x="55779" y="398424"/>
                      <a:pt x="23765" y="353974"/>
                      <a:pt x="7096" y="319578"/>
                    </a:cubicBezTo>
                    <a:cubicBezTo>
                      <a:pt x="-9573" y="285182"/>
                      <a:pt x="482" y="201838"/>
                      <a:pt x="65834" y="259253"/>
                    </a:cubicBezTo>
                    <a:close/>
                  </a:path>
                </a:pathLst>
              </a:cu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732610" y="80106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27151" y="751467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97522" y="80557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31080" y="772190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flipH="1">
                <a:off x="653718" y="817073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flipH="1">
                <a:off x="679264" y="793427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flipH="1">
                <a:off x="700205" y="812879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flipH="1">
                <a:off x="732545" y="84521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flipH="1">
                <a:off x="764885" y="783570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flipH="1">
                <a:off x="786107" y="785591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flipH="1">
                <a:off x="829564" y="822983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 flipH="1" rot="-2580780">
                <a:off x="778022" y="81489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52" name="Google Shape;252;p2"/>
              <p:cNvGrpSpPr/>
              <p:nvPr/>
            </p:nvGrpSpPr>
            <p:grpSpPr>
              <a:xfrm>
                <a:off x="765520" y="773985"/>
                <a:ext cx="75068" cy="36159"/>
                <a:chOff x="3366554" y="4511271"/>
                <a:chExt cx="353757" cy="170400"/>
              </a:xfrm>
            </p:grpSpPr>
            <p:sp>
              <p:nvSpPr>
                <p:cNvPr id="253" name="Google Shape;253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57" name="Google Shape;257;p2"/>
              <p:cNvSpPr/>
              <p:nvPr/>
            </p:nvSpPr>
            <p:spPr>
              <a:xfrm flipH="1">
                <a:off x="764885" y="830564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 flipH="1">
                <a:off x="797224" y="78744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 flipH="1">
                <a:off x="829564" y="81978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 flipH="1">
                <a:off x="702225" y="752745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 flipH="1">
                <a:off x="745682" y="790137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 flipH="1">
                <a:off x="713342" y="75459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 flipH="1">
                <a:off x="721427" y="78693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64" name="Google Shape;264;p2"/>
              <p:cNvGrpSpPr/>
              <p:nvPr/>
            </p:nvGrpSpPr>
            <p:grpSpPr>
              <a:xfrm rot="-2700000">
                <a:off x="796380" y="749131"/>
                <a:ext cx="61334" cy="29544"/>
                <a:chOff x="3366554" y="4511271"/>
                <a:chExt cx="353757" cy="170400"/>
              </a:xfrm>
            </p:grpSpPr>
            <p:sp>
              <p:nvSpPr>
                <p:cNvPr id="265" name="Google Shape;26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9" name="Google Shape;269;p2"/>
              <p:cNvGrpSpPr/>
              <p:nvPr/>
            </p:nvGrpSpPr>
            <p:grpSpPr>
              <a:xfrm rot="2062965">
                <a:off x="607648" y="757208"/>
                <a:ext cx="61334" cy="29544"/>
                <a:chOff x="3366554" y="4511271"/>
                <a:chExt cx="353757" cy="170400"/>
              </a:xfrm>
            </p:grpSpPr>
            <p:sp>
              <p:nvSpPr>
                <p:cNvPr id="270" name="Google Shape;27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74" name="Google Shape;274;p2"/>
              <p:cNvGrpSpPr/>
              <p:nvPr/>
            </p:nvGrpSpPr>
            <p:grpSpPr>
              <a:xfrm rot="-2700000">
                <a:off x="757553" y="775125"/>
                <a:ext cx="25504" cy="16424"/>
                <a:chOff x="3455700" y="4511271"/>
                <a:chExt cx="264611" cy="170400"/>
              </a:xfrm>
            </p:grpSpPr>
            <p:sp>
              <p:nvSpPr>
                <p:cNvPr id="275" name="Google Shape;27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79" name="Google Shape;279;p2"/>
              <p:cNvGrpSpPr/>
              <p:nvPr/>
            </p:nvGrpSpPr>
            <p:grpSpPr>
              <a:xfrm rot="-399540">
                <a:off x="775912" y="790133"/>
                <a:ext cx="25504" cy="16424"/>
                <a:chOff x="3455700" y="4511271"/>
                <a:chExt cx="264611" cy="170400"/>
              </a:xfrm>
            </p:grpSpPr>
            <p:sp>
              <p:nvSpPr>
                <p:cNvPr id="280" name="Google Shape;28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84" name="Google Shape;284;p2"/>
              <p:cNvGrpSpPr/>
              <p:nvPr/>
            </p:nvGrpSpPr>
            <p:grpSpPr>
              <a:xfrm rot="-399540">
                <a:off x="735012" y="783261"/>
                <a:ext cx="25504" cy="16424"/>
                <a:chOff x="3455700" y="4511271"/>
                <a:chExt cx="264611" cy="170400"/>
              </a:xfrm>
            </p:grpSpPr>
            <p:sp>
              <p:nvSpPr>
                <p:cNvPr id="285" name="Google Shape;28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89" name="Google Shape;289;p2"/>
              <p:cNvGrpSpPr/>
              <p:nvPr/>
            </p:nvGrpSpPr>
            <p:grpSpPr>
              <a:xfrm rot="-399540">
                <a:off x="762281" y="799557"/>
                <a:ext cx="25504" cy="16424"/>
                <a:chOff x="3455700" y="4511271"/>
                <a:chExt cx="264611" cy="170400"/>
              </a:xfrm>
            </p:grpSpPr>
            <p:sp>
              <p:nvSpPr>
                <p:cNvPr id="290" name="Google Shape;29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94" name="Google Shape;294;p2"/>
              <p:cNvGrpSpPr/>
              <p:nvPr/>
            </p:nvGrpSpPr>
            <p:grpSpPr>
              <a:xfrm rot="2187466">
                <a:off x="838562" y="743148"/>
                <a:ext cx="25504" cy="16424"/>
                <a:chOff x="3455700" y="4511271"/>
                <a:chExt cx="264611" cy="170400"/>
              </a:xfrm>
            </p:grpSpPr>
            <p:sp>
              <p:nvSpPr>
                <p:cNvPr id="295" name="Google Shape;29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8" name="Google Shape;29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99" name="Google Shape;299;p2"/>
              <p:cNvGrpSpPr/>
              <p:nvPr/>
            </p:nvGrpSpPr>
            <p:grpSpPr>
              <a:xfrm rot="2187466">
                <a:off x="679040" y="738185"/>
                <a:ext cx="25504" cy="16424"/>
                <a:chOff x="3455700" y="4511271"/>
                <a:chExt cx="264611" cy="170400"/>
              </a:xfrm>
            </p:grpSpPr>
            <p:sp>
              <p:nvSpPr>
                <p:cNvPr id="300" name="Google Shape;300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04" name="Google Shape;304;p2"/>
              <p:cNvGrpSpPr/>
              <p:nvPr/>
            </p:nvGrpSpPr>
            <p:grpSpPr>
              <a:xfrm rot="682092">
                <a:off x="685432" y="744627"/>
                <a:ext cx="25504" cy="16424"/>
                <a:chOff x="3455700" y="4511271"/>
                <a:chExt cx="264611" cy="170400"/>
              </a:xfrm>
            </p:grpSpPr>
            <p:sp>
              <p:nvSpPr>
                <p:cNvPr id="305" name="Google Shape;30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7" name="Google Shape;30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09" name="Google Shape;309;p2"/>
              <p:cNvGrpSpPr/>
              <p:nvPr/>
            </p:nvGrpSpPr>
            <p:grpSpPr>
              <a:xfrm rot="-657814">
                <a:off x="819982" y="708734"/>
                <a:ext cx="61334" cy="29544"/>
                <a:chOff x="3366554" y="4511271"/>
                <a:chExt cx="353757" cy="170400"/>
              </a:xfrm>
            </p:grpSpPr>
            <p:sp>
              <p:nvSpPr>
                <p:cNvPr id="310" name="Google Shape;31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1" name="Google Shape;31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14" name="Google Shape;314;p2"/>
              <p:cNvGrpSpPr/>
              <p:nvPr/>
            </p:nvGrpSpPr>
            <p:grpSpPr>
              <a:xfrm rot="-399540">
                <a:off x="854618" y="709620"/>
                <a:ext cx="25504" cy="16424"/>
                <a:chOff x="3455700" y="4511271"/>
                <a:chExt cx="264611" cy="170400"/>
              </a:xfrm>
            </p:grpSpPr>
            <p:sp>
              <p:nvSpPr>
                <p:cNvPr id="315" name="Google Shape;31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" name="Google Shape;31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19" name="Google Shape;319;p2"/>
              <p:cNvGrpSpPr/>
              <p:nvPr/>
            </p:nvGrpSpPr>
            <p:grpSpPr>
              <a:xfrm rot="9867487">
                <a:off x="839568" y="704492"/>
                <a:ext cx="25504" cy="16424"/>
                <a:chOff x="3455700" y="4511271"/>
                <a:chExt cx="264611" cy="170400"/>
              </a:xfrm>
            </p:grpSpPr>
            <p:sp>
              <p:nvSpPr>
                <p:cNvPr id="320" name="Google Shape;32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24" name="Google Shape;324;p2"/>
              <p:cNvGrpSpPr/>
              <p:nvPr/>
            </p:nvGrpSpPr>
            <p:grpSpPr>
              <a:xfrm rot="-919968">
                <a:off x="676631" y="778390"/>
                <a:ext cx="61334" cy="29544"/>
                <a:chOff x="3366554" y="4511271"/>
                <a:chExt cx="353757" cy="170400"/>
              </a:xfrm>
            </p:grpSpPr>
            <p:sp>
              <p:nvSpPr>
                <p:cNvPr id="325" name="Google Shape;32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29" name="Google Shape;329;p2"/>
              <p:cNvGrpSpPr/>
              <p:nvPr/>
            </p:nvGrpSpPr>
            <p:grpSpPr>
              <a:xfrm rot="-919968">
                <a:off x="701101" y="775055"/>
                <a:ext cx="83584" cy="40261"/>
                <a:chOff x="3366554" y="4511271"/>
                <a:chExt cx="353757" cy="170400"/>
              </a:xfrm>
            </p:grpSpPr>
            <p:sp>
              <p:nvSpPr>
                <p:cNvPr id="330" name="Google Shape;33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34" name="Google Shape;334;p2"/>
              <p:cNvGrpSpPr/>
              <p:nvPr/>
            </p:nvGrpSpPr>
            <p:grpSpPr>
              <a:xfrm rot="-919968">
                <a:off x="755212" y="756151"/>
                <a:ext cx="121117" cy="53399"/>
                <a:chOff x="3366554" y="4511271"/>
                <a:chExt cx="348699" cy="153737"/>
              </a:xfrm>
            </p:grpSpPr>
            <p:sp>
              <p:nvSpPr>
                <p:cNvPr id="335" name="Google Shape;33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6" name="Google Shape;33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7" name="Google Shape;337;p2"/>
                <p:cNvSpPr/>
                <p:nvPr/>
              </p:nvSpPr>
              <p:spPr>
                <a:xfrm flipH="1">
                  <a:off x="3697253" y="4632580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 flipH="1" rot="-2580782">
                  <a:off x="3459421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339" name="Google Shape;339;p2"/>
          <p:cNvGrpSpPr/>
          <p:nvPr/>
        </p:nvGrpSpPr>
        <p:grpSpPr>
          <a:xfrm>
            <a:off x="6402364" y="1941331"/>
            <a:ext cx="5034255" cy="1375331"/>
            <a:chOff x="1425145" y="2132977"/>
            <a:chExt cx="4598281" cy="1375331"/>
          </a:xfrm>
        </p:grpSpPr>
        <p:sp>
          <p:nvSpPr>
            <p:cNvPr id="340" name="Google Shape;340;p2"/>
            <p:cNvSpPr/>
            <p:nvPr/>
          </p:nvSpPr>
          <p:spPr>
            <a:xfrm>
              <a:off x="1425145" y="2442223"/>
              <a:ext cx="4355191" cy="106608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 flipH="1" rot="-5400000">
              <a:off x="1200676" y="2683764"/>
              <a:ext cx="1058538" cy="590550"/>
            </a:xfrm>
            <a:prstGeom prst="round2SameRect">
              <a:avLst>
                <a:gd fmla="val 23119" name="adj1"/>
                <a:gd fmla="val 0" name="adj2"/>
              </a:avLst>
            </a:prstGeom>
            <a:solidFill>
              <a:srgbClr val="E1E3DE"/>
            </a:solidFill>
            <a:ln cap="flat" cmpd="sng" w="19050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504749" y="2799680"/>
              <a:ext cx="4619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B4E55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800" u="none" cap="none" strike="noStrike">
                <a:solidFill>
                  <a:srgbClr val="5B4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"/>
            <p:cNvGrpSpPr/>
            <p:nvPr/>
          </p:nvGrpSpPr>
          <p:grpSpPr>
            <a:xfrm>
              <a:off x="5221833" y="2132977"/>
              <a:ext cx="801593" cy="803937"/>
              <a:chOff x="306161" y="207804"/>
              <a:chExt cx="916157" cy="873442"/>
            </a:xfrm>
          </p:grpSpPr>
          <p:sp>
            <p:nvSpPr>
              <p:cNvPr id="344" name="Google Shape;344;p2"/>
              <p:cNvSpPr/>
              <p:nvPr/>
            </p:nvSpPr>
            <p:spPr>
              <a:xfrm>
                <a:off x="306161" y="217034"/>
                <a:ext cx="854982" cy="854982"/>
              </a:xfrm>
              <a:prstGeom prst="ellipse">
                <a:avLst/>
              </a:prstGeom>
              <a:solidFill>
                <a:srgbClr val="F6F4F5"/>
              </a:solidFill>
              <a:ln cap="flat" cmpd="sng" w="2857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rotWithShape="0" algn="tl" dir="2700000" dist="127000">
                  <a:srgbClr val="000000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 rot="1800000">
                <a:off x="428461" y="338525"/>
                <a:ext cx="686868" cy="612000"/>
              </a:xfrm>
              <a:custGeom>
                <a:rect b="b" l="l" r="r" t="t"/>
                <a:pathLst>
                  <a:path extrusionOk="0" h="612000" w="686868">
                    <a:moveTo>
                      <a:pt x="306000" y="0"/>
                    </a:moveTo>
                    <a:cubicBezTo>
                      <a:pt x="453874" y="0"/>
                      <a:pt x="577250" y="104891"/>
                      <a:pt x="605783" y="244330"/>
                    </a:cubicBezTo>
                    <a:lnTo>
                      <a:pt x="608672" y="272987"/>
                    </a:lnTo>
                    <a:lnTo>
                      <a:pt x="653854" y="272987"/>
                    </a:lnTo>
                    <a:cubicBezTo>
                      <a:pt x="672087" y="272987"/>
                      <a:pt x="686868" y="287768"/>
                      <a:pt x="686868" y="306001"/>
                    </a:cubicBezTo>
                    <a:cubicBezTo>
                      <a:pt x="686868" y="324234"/>
                      <a:pt x="672087" y="339015"/>
                      <a:pt x="653854" y="339015"/>
                    </a:cubicBezTo>
                    <a:lnTo>
                      <a:pt x="608672" y="339015"/>
                    </a:lnTo>
                    <a:lnTo>
                      <a:pt x="605783" y="367670"/>
                    </a:lnTo>
                    <a:cubicBezTo>
                      <a:pt x="577250" y="507109"/>
                      <a:pt x="453874" y="612000"/>
                      <a:pt x="306000" y="612000"/>
                    </a:cubicBez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rotWithShape="0" algn="tl" dir="27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507038" y="388420"/>
                <a:ext cx="474485" cy="474485"/>
              </a:xfrm>
              <a:prstGeom prst="donut">
                <a:avLst>
                  <a:gd fmla="val 5638" name="adj"/>
                </a:avLst>
              </a:prstGeom>
              <a:solidFill>
                <a:srgbClr val="603814"/>
              </a:solidFill>
              <a:ln cap="flat" cmpd="sng" w="9525">
                <a:solidFill>
                  <a:srgbClr val="3A220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532976" y="413011"/>
                <a:ext cx="421512" cy="421512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 rot="-5400000">
                <a:off x="626416" y="507082"/>
                <a:ext cx="234632" cy="469264"/>
              </a:xfrm>
              <a:prstGeom prst="moon">
                <a:avLst>
                  <a:gd fmla="val 18414" name="adj"/>
                </a:avLst>
              </a:pr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551768" y="681815"/>
                <a:ext cx="414890" cy="161548"/>
              </a:xfrm>
              <a:custGeom>
                <a:rect b="b" l="l" r="r" t="t"/>
                <a:pathLst>
                  <a:path extrusionOk="0" h="761291" w="1955155">
                    <a:moveTo>
                      <a:pt x="65834" y="259253"/>
                    </a:moveTo>
                    <a:cubicBezTo>
                      <a:pt x="131186" y="316668"/>
                      <a:pt x="203682" y="339686"/>
                      <a:pt x="299196" y="335453"/>
                    </a:cubicBezTo>
                    <a:cubicBezTo>
                      <a:pt x="394711" y="331220"/>
                      <a:pt x="514567" y="228032"/>
                      <a:pt x="638921" y="233853"/>
                    </a:cubicBezTo>
                    <a:cubicBezTo>
                      <a:pt x="763275" y="239674"/>
                      <a:pt x="928375" y="389957"/>
                      <a:pt x="1045321" y="370378"/>
                    </a:cubicBezTo>
                    <a:cubicBezTo>
                      <a:pt x="1162267" y="350799"/>
                      <a:pt x="1235292" y="152890"/>
                      <a:pt x="1340596" y="116378"/>
                    </a:cubicBezTo>
                    <a:cubicBezTo>
                      <a:pt x="1445900" y="79865"/>
                      <a:pt x="1586659" y="160828"/>
                      <a:pt x="1677146" y="151303"/>
                    </a:cubicBezTo>
                    <a:cubicBezTo>
                      <a:pt x="1767634" y="141778"/>
                      <a:pt x="1833779" y="135958"/>
                      <a:pt x="1883521" y="59228"/>
                    </a:cubicBezTo>
                    <a:cubicBezTo>
                      <a:pt x="1933263" y="-17502"/>
                      <a:pt x="1942259" y="491"/>
                      <a:pt x="1947021" y="5253"/>
                    </a:cubicBezTo>
                    <a:cubicBezTo>
                      <a:pt x="1951783" y="10015"/>
                      <a:pt x="1975067" y="-2155"/>
                      <a:pt x="1912096" y="87803"/>
                    </a:cubicBezTo>
                    <a:cubicBezTo>
                      <a:pt x="1849125" y="177761"/>
                      <a:pt x="1709954" y="435995"/>
                      <a:pt x="1569196" y="545003"/>
                    </a:cubicBezTo>
                    <a:cubicBezTo>
                      <a:pt x="1428438" y="654011"/>
                      <a:pt x="1217829" y="712220"/>
                      <a:pt x="1067546" y="741853"/>
                    </a:cubicBezTo>
                    <a:cubicBezTo>
                      <a:pt x="917263" y="771486"/>
                      <a:pt x="817779" y="768840"/>
                      <a:pt x="667496" y="722803"/>
                    </a:cubicBezTo>
                    <a:cubicBezTo>
                      <a:pt x="517213" y="676766"/>
                      <a:pt x="275913" y="532832"/>
                      <a:pt x="165846" y="465628"/>
                    </a:cubicBezTo>
                    <a:cubicBezTo>
                      <a:pt x="55779" y="398424"/>
                      <a:pt x="23765" y="353974"/>
                      <a:pt x="7096" y="319578"/>
                    </a:cubicBezTo>
                    <a:cubicBezTo>
                      <a:pt x="-9573" y="285182"/>
                      <a:pt x="482" y="201838"/>
                      <a:pt x="65834" y="259253"/>
                    </a:cubicBezTo>
                    <a:close/>
                  </a:path>
                </a:pathLst>
              </a:cu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32610" y="80106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827151" y="751467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797522" y="80557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631080" y="772190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 flipH="1">
                <a:off x="653718" y="817073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 flipH="1">
                <a:off x="679264" y="793427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 flipH="1">
                <a:off x="700205" y="812879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 flipH="1">
                <a:off x="732545" y="84521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 flipH="1">
                <a:off x="764885" y="783570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 flipH="1">
                <a:off x="786107" y="785591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 flipH="1">
                <a:off x="829564" y="822983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 flipH="1" rot="-2580780">
                <a:off x="778022" y="81489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2" name="Google Shape;362;p2"/>
              <p:cNvGrpSpPr/>
              <p:nvPr/>
            </p:nvGrpSpPr>
            <p:grpSpPr>
              <a:xfrm>
                <a:off x="765520" y="773985"/>
                <a:ext cx="75068" cy="36159"/>
                <a:chOff x="3366554" y="4511271"/>
                <a:chExt cx="353757" cy="170400"/>
              </a:xfrm>
            </p:grpSpPr>
            <p:sp>
              <p:nvSpPr>
                <p:cNvPr id="363" name="Google Shape;363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4" name="Google Shape;364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67" name="Google Shape;367;p2"/>
              <p:cNvSpPr/>
              <p:nvPr/>
            </p:nvSpPr>
            <p:spPr>
              <a:xfrm flipH="1">
                <a:off x="764885" y="830564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 flipH="1">
                <a:off x="797224" y="78744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 flipH="1">
                <a:off x="829564" y="81978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 flipH="1">
                <a:off x="702225" y="752745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 flipH="1">
                <a:off x="745682" y="790137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 flipH="1">
                <a:off x="713342" y="75459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 flipH="1">
                <a:off x="721427" y="78693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74" name="Google Shape;374;p2"/>
              <p:cNvGrpSpPr/>
              <p:nvPr/>
            </p:nvGrpSpPr>
            <p:grpSpPr>
              <a:xfrm rot="-2700000">
                <a:off x="796380" y="749131"/>
                <a:ext cx="61334" cy="29544"/>
                <a:chOff x="3366554" y="4511271"/>
                <a:chExt cx="353757" cy="170400"/>
              </a:xfrm>
            </p:grpSpPr>
            <p:sp>
              <p:nvSpPr>
                <p:cNvPr id="375" name="Google Shape;37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6" name="Google Shape;37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79" name="Google Shape;379;p2"/>
              <p:cNvGrpSpPr/>
              <p:nvPr/>
            </p:nvGrpSpPr>
            <p:grpSpPr>
              <a:xfrm rot="2062965">
                <a:off x="607648" y="757208"/>
                <a:ext cx="61334" cy="29544"/>
                <a:chOff x="3366554" y="4511271"/>
                <a:chExt cx="353757" cy="170400"/>
              </a:xfrm>
            </p:grpSpPr>
            <p:sp>
              <p:nvSpPr>
                <p:cNvPr id="380" name="Google Shape;38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3" name="Google Shape;38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84" name="Google Shape;384;p2"/>
              <p:cNvGrpSpPr/>
              <p:nvPr/>
            </p:nvGrpSpPr>
            <p:grpSpPr>
              <a:xfrm rot="-2700000">
                <a:off x="757553" y="775125"/>
                <a:ext cx="25504" cy="16424"/>
                <a:chOff x="3455700" y="4511271"/>
                <a:chExt cx="264611" cy="170400"/>
              </a:xfrm>
            </p:grpSpPr>
            <p:sp>
              <p:nvSpPr>
                <p:cNvPr id="385" name="Google Shape;38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7" name="Google Shape;38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8" name="Google Shape;38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89" name="Google Shape;389;p2"/>
              <p:cNvGrpSpPr/>
              <p:nvPr/>
            </p:nvGrpSpPr>
            <p:grpSpPr>
              <a:xfrm rot="-399540">
                <a:off x="775912" y="790133"/>
                <a:ext cx="25504" cy="16424"/>
                <a:chOff x="3455700" y="4511271"/>
                <a:chExt cx="264611" cy="170400"/>
              </a:xfrm>
            </p:grpSpPr>
            <p:sp>
              <p:nvSpPr>
                <p:cNvPr id="390" name="Google Shape;39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1" name="Google Shape;39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2" name="Google Shape;39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3" name="Google Shape;39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94" name="Google Shape;394;p2"/>
              <p:cNvGrpSpPr/>
              <p:nvPr/>
            </p:nvGrpSpPr>
            <p:grpSpPr>
              <a:xfrm rot="-399540">
                <a:off x="735012" y="783261"/>
                <a:ext cx="25504" cy="16424"/>
                <a:chOff x="3455700" y="4511271"/>
                <a:chExt cx="264611" cy="170400"/>
              </a:xfrm>
            </p:grpSpPr>
            <p:sp>
              <p:nvSpPr>
                <p:cNvPr id="395" name="Google Shape;39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99" name="Google Shape;399;p2"/>
              <p:cNvGrpSpPr/>
              <p:nvPr/>
            </p:nvGrpSpPr>
            <p:grpSpPr>
              <a:xfrm rot="-399540">
                <a:off x="762281" y="799557"/>
                <a:ext cx="25504" cy="16424"/>
                <a:chOff x="3455700" y="4511271"/>
                <a:chExt cx="264611" cy="170400"/>
              </a:xfrm>
            </p:grpSpPr>
            <p:sp>
              <p:nvSpPr>
                <p:cNvPr id="400" name="Google Shape;40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1" name="Google Shape;40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3" name="Google Shape;40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04" name="Google Shape;404;p2"/>
              <p:cNvGrpSpPr/>
              <p:nvPr/>
            </p:nvGrpSpPr>
            <p:grpSpPr>
              <a:xfrm rot="2187466">
                <a:off x="838562" y="743148"/>
                <a:ext cx="25504" cy="16424"/>
                <a:chOff x="3455700" y="4511271"/>
                <a:chExt cx="264611" cy="170400"/>
              </a:xfrm>
            </p:grpSpPr>
            <p:sp>
              <p:nvSpPr>
                <p:cNvPr id="405" name="Google Shape;40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7" name="Google Shape;40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09" name="Google Shape;409;p2"/>
              <p:cNvGrpSpPr/>
              <p:nvPr/>
            </p:nvGrpSpPr>
            <p:grpSpPr>
              <a:xfrm rot="2187466">
                <a:off x="679040" y="738185"/>
                <a:ext cx="25504" cy="16424"/>
                <a:chOff x="3455700" y="4511271"/>
                <a:chExt cx="264611" cy="170400"/>
              </a:xfrm>
            </p:grpSpPr>
            <p:sp>
              <p:nvSpPr>
                <p:cNvPr id="410" name="Google Shape;410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1" name="Google Shape;41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2" name="Google Shape;41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3" name="Google Shape;41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4" name="Google Shape;414;p2"/>
              <p:cNvGrpSpPr/>
              <p:nvPr/>
            </p:nvGrpSpPr>
            <p:grpSpPr>
              <a:xfrm rot="682092">
                <a:off x="685432" y="744627"/>
                <a:ext cx="25504" cy="16424"/>
                <a:chOff x="3455700" y="4511271"/>
                <a:chExt cx="264611" cy="170400"/>
              </a:xfrm>
            </p:grpSpPr>
            <p:sp>
              <p:nvSpPr>
                <p:cNvPr id="415" name="Google Shape;41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6" name="Google Shape;41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9" name="Google Shape;419;p2"/>
              <p:cNvGrpSpPr/>
              <p:nvPr/>
            </p:nvGrpSpPr>
            <p:grpSpPr>
              <a:xfrm rot="-657814">
                <a:off x="819982" y="708734"/>
                <a:ext cx="61334" cy="29544"/>
                <a:chOff x="3366554" y="4511271"/>
                <a:chExt cx="353757" cy="170400"/>
              </a:xfrm>
            </p:grpSpPr>
            <p:sp>
              <p:nvSpPr>
                <p:cNvPr id="420" name="Google Shape;42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2" name="Google Shape;42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3" name="Google Shape;42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24" name="Google Shape;424;p2"/>
              <p:cNvGrpSpPr/>
              <p:nvPr/>
            </p:nvGrpSpPr>
            <p:grpSpPr>
              <a:xfrm rot="-399540">
                <a:off x="854618" y="709620"/>
                <a:ext cx="25504" cy="16424"/>
                <a:chOff x="3455700" y="4511271"/>
                <a:chExt cx="264611" cy="170400"/>
              </a:xfrm>
            </p:grpSpPr>
            <p:sp>
              <p:nvSpPr>
                <p:cNvPr id="425" name="Google Shape;42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7" name="Google Shape;42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8" name="Google Shape;42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29" name="Google Shape;429;p2"/>
              <p:cNvGrpSpPr/>
              <p:nvPr/>
            </p:nvGrpSpPr>
            <p:grpSpPr>
              <a:xfrm rot="9867487">
                <a:off x="839568" y="704492"/>
                <a:ext cx="25504" cy="16424"/>
                <a:chOff x="3455700" y="4511271"/>
                <a:chExt cx="264611" cy="170400"/>
              </a:xfrm>
            </p:grpSpPr>
            <p:sp>
              <p:nvSpPr>
                <p:cNvPr id="430" name="Google Shape;43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1" name="Google Shape;43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2" name="Google Shape;43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3" name="Google Shape;43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4" name="Google Shape;434;p2"/>
              <p:cNvGrpSpPr/>
              <p:nvPr/>
            </p:nvGrpSpPr>
            <p:grpSpPr>
              <a:xfrm rot="-919968">
                <a:off x="676631" y="778390"/>
                <a:ext cx="61334" cy="29544"/>
                <a:chOff x="3366554" y="4511271"/>
                <a:chExt cx="353757" cy="170400"/>
              </a:xfrm>
            </p:grpSpPr>
            <p:sp>
              <p:nvSpPr>
                <p:cNvPr id="435" name="Google Shape;43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7" name="Google Shape;43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8" name="Google Shape;43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9" name="Google Shape;439;p2"/>
              <p:cNvGrpSpPr/>
              <p:nvPr/>
            </p:nvGrpSpPr>
            <p:grpSpPr>
              <a:xfrm rot="-919968">
                <a:off x="701101" y="775055"/>
                <a:ext cx="83584" cy="40261"/>
                <a:chOff x="3366554" y="4511271"/>
                <a:chExt cx="353757" cy="170400"/>
              </a:xfrm>
            </p:grpSpPr>
            <p:sp>
              <p:nvSpPr>
                <p:cNvPr id="440" name="Google Shape;44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1" name="Google Shape;44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2" name="Google Shape;44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44" name="Google Shape;444;p2"/>
              <p:cNvGrpSpPr/>
              <p:nvPr/>
            </p:nvGrpSpPr>
            <p:grpSpPr>
              <a:xfrm rot="-919968">
                <a:off x="755212" y="756151"/>
                <a:ext cx="121117" cy="53399"/>
                <a:chOff x="3366554" y="4511271"/>
                <a:chExt cx="348699" cy="153737"/>
              </a:xfrm>
            </p:grpSpPr>
            <p:sp>
              <p:nvSpPr>
                <p:cNvPr id="445" name="Google Shape;44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6" name="Google Shape;44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 flipH="1">
                  <a:off x="3697253" y="4632580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 flipH="1" rot="-2580782">
                  <a:off x="3459421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grpSp>
        <p:nvGrpSpPr>
          <p:cNvPr id="449" name="Google Shape;449;p2"/>
          <p:cNvGrpSpPr/>
          <p:nvPr/>
        </p:nvGrpSpPr>
        <p:grpSpPr>
          <a:xfrm>
            <a:off x="6395113" y="3755747"/>
            <a:ext cx="5034255" cy="1375331"/>
            <a:chOff x="1425145" y="2132977"/>
            <a:chExt cx="4598281" cy="1375331"/>
          </a:xfrm>
        </p:grpSpPr>
        <p:sp>
          <p:nvSpPr>
            <p:cNvPr id="450" name="Google Shape;450;p2"/>
            <p:cNvSpPr/>
            <p:nvPr/>
          </p:nvSpPr>
          <p:spPr>
            <a:xfrm>
              <a:off x="1425145" y="2442223"/>
              <a:ext cx="4355191" cy="106608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 flipH="1" rot="-5400000">
              <a:off x="1200676" y="2683764"/>
              <a:ext cx="1058538" cy="590550"/>
            </a:xfrm>
            <a:prstGeom prst="round2SameRect">
              <a:avLst>
                <a:gd fmla="val 23119" name="adj1"/>
                <a:gd fmla="val 0" name="adj2"/>
              </a:avLst>
            </a:prstGeom>
            <a:solidFill>
              <a:srgbClr val="E1E3DE"/>
            </a:solidFill>
            <a:ln cap="flat" cmpd="sng" w="19050">
              <a:solidFill>
                <a:srgbClr val="5B4E5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504749" y="2799680"/>
              <a:ext cx="4651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5B4E55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1800" u="none" cap="none" strike="noStrike">
                <a:solidFill>
                  <a:srgbClr val="5B4E5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" name="Google Shape;453;p2"/>
            <p:cNvGrpSpPr/>
            <p:nvPr/>
          </p:nvGrpSpPr>
          <p:grpSpPr>
            <a:xfrm>
              <a:off x="5221833" y="2132977"/>
              <a:ext cx="801593" cy="803937"/>
              <a:chOff x="306161" y="207804"/>
              <a:chExt cx="916157" cy="873442"/>
            </a:xfrm>
          </p:grpSpPr>
          <p:sp>
            <p:nvSpPr>
              <p:cNvPr id="454" name="Google Shape;454;p2"/>
              <p:cNvSpPr/>
              <p:nvPr/>
            </p:nvSpPr>
            <p:spPr>
              <a:xfrm>
                <a:off x="306161" y="217034"/>
                <a:ext cx="854982" cy="854982"/>
              </a:xfrm>
              <a:prstGeom prst="ellipse">
                <a:avLst/>
              </a:prstGeom>
              <a:solidFill>
                <a:srgbClr val="F6F4F5"/>
              </a:solidFill>
              <a:ln cap="flat" cmpd="sng" w="2857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rotWithShape="0" algn="tl" dir="2700000" dist="127000">
                  <a:srgbClr val="000000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 rot="1800000">
                <a:off x="428461" y="338525"/>
                <a:ext cx="686868" cy="612000"/>
              </a:xfrm>
              <a:custGeom>
                <a:rect b="b" l="l" r="r" t="t"/>
                <a:pathLst>
                  <a:path extrusionOk="0" h="612000" w="686868">
                    <a:moveTo>
                      <a:pt x="306000" y="0"/>
                    </a:moveTo>
                    <a:cubicBezTo>
                      <a:pt x="453874" y="0"/>
                      <a:pt x="577250" y="104891"/>
                      <a:pt x="605783" y="244330"/>
                    </a:cubicBezTo>
                    <a:lnTo>
                      <a:pt x="608672" y="272987"/>
                    </a:lnTo>
                    <a:lnTo>
                      <a:pt x="653854" y="272987"/>
                    </a:lnTo>
                    <a:cubicBezTo>
                      <a:pt x="672087" y="272987"/>
                      <a:pt x="686868" y="287768"/>
                      <a:pt x="686868" y="306001"/>
                    </a:cubicBezTo>
                    <a:cubicBezTo>
                      <a:pt x="686868" y="324234"/>
                      <a:pt x="672087" y="339015"/>
                      <a:pt x="653854" y="339015"/>
                    </a:cubicBezTo>
                    <a:lnTo>
                      <a:pt x="608672" y="339015"/>
                    </a:lnTo>
                    <a:lnTo>
                      <a:pt x="605783" y="367670"/>
                    </a:lnTo>
                    <a:cubicBezTo>
                      <a:pt x="577250" y="507109"/>
                      <a:pt x="453874" y="612000"/>
                      <a:pt x="306000" y="612000"/>
                    </a:cubicBez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rotWithShape="0" algn="tl" dir="27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507038" y="388420"/>
                <a:ext cx="474485" cy="474485"/>
              </a:xfrm>
              <a:prstGeom prst="donut">
                <a:avLst>
                  <a:gd fmla="val 5638" name="adj"/>
                </a:avLst>
              </a:prstGeom>
              <a:solidFill>
                <a:srgbClr val="603814"/>
              </a:solidFill>
              <a:ln cap="flat" cmpd="sng" w="9525">
                <a:solidFill>
                  <a:srgbClr val="3A220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532976" y="413011"/>
                <a:ext cx="421512" cy="421512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 rot="-5400000">
                <a:off x="626416" y="507082"/>
                <a:ext cx="234632" cy="469264"/>
              </a:xfrm>
              <a:prstGeom prst="moon">
                <a:avLst>
                  <a:gd fmla="val 18414" name="adj"/>
                </a:avLst>
              </a:pr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551768" y="681815"/>
                <a:ext cx="414890" cy="161548"/>
              </a:xfrm>
              <a:custGeom>
                <a:rect b="b" l="l" r="r" t="t"/>
                <a:pathLst>
                  <a:path extrusionOk="0" h="761291" w="1955155">
                    <a:moveTo>
                      <a:pt x="65834" y="259253"/>
                    </a:moveTo>
                    <a:cubicBezTo>
                      <a:pt x="131186" y="316668"/>
                      <a:pt x="203682" y="339686"/>
                      <a:pt x="299196" y="335453"/>
                    </a:cubicBezTo>
                    <a:cubicBezTo>
                      <a:pt x="394711" y="331220"/>
                      <a:pt x="514567" y="228032"/>
                      <a:pt x="638921" y="233853"/>
                    </a:cubicBezTo>
                    <a:cubicBezTo>
                      <a:pt x="763275" y="239674"/>
                      <a:pt x="928375" y="389957"/>
                      <a:pt x="1045321" y="370378"/>
                    </a:cubicBezTo>
                    <a:cubicBezTo>
                      <a:pt x="1162267" y="350799"/>
                      <a:pt x="1235292" y="152890"/>
                      <a:pt x="1340596" y="116378"/>
                    </a:cubicBezTo>
                    <a:cubicBezTo>
                      <a:pt x="1445900" y="79865"/>
                      <a:pt x="1586659" y="160828"/>
                      <a:pt x="1677146" y="151303"/>
                    </a:cubicBezTo>
                    <a:cubicBezTo>
                      <a:pt x="1767634" y="141778"/>
                      <a:pt x="1833779" y="135958"/>
                      <a:pt x="1883521" y="59228"/>
                    </a:cubicBezTo>
                    <a:cubicBezTo>
                      <a:pt x="1933263" y="-17502"/>
                      <a:pt x="1942259" y="491"/>
                      <a:pt x="1947021" y="5253"/>
                    </a:cubicBezTo>
                    <a:cubicBezTo>
                      <a:pt x="1951783" y="10015"/>
                      <a:pt x="1975067" y="-2155"/>
                      <a:pt x="1912096" y="87803"/>
                    </a:cubicBezTo>
                    <a:cubicBezTo>
                      <a:pt x="1849125" y="177761"/>
                      <a:pt x="1709954" y="435995"/>
                      <a:pt x="1569196" y="545003"/>
                    </a:cubicBezTo>
                    <a:cubicBezTo>
                      <a:pt x="1428438" y="654011"/>
                      <a:pt x="1217829" y="712220"/>
                      <a:pt x="1067546" y="741853"/>
                    </a:cubicBezTo>
                    <a:cubicBezTo>
                      <a:pt x="917263" y="771486"/>
                      <a:pt x="817779" y="768840"/>
                      <a:pt x="667496" y="722803"/>
                    </a:cubicBezTo>
                    <a:cubicBezTo>
                      <a:pt x="517213" y="676766"/>
                      <a:pt x="275913" y="532832"/>
                      <a:pt x="165846" y="465628"/>
                    </a:cubicBezTo>
                    <a:cubicBezTo>
                      <a:pt x="55779" y="398424"/>
                      <a:pt x="23765" y="353974"/>
                      <a:pt x="7096" y="319578"/>
                    </a:cubicBezTo>
                    <a:cubicBezTo>
                      <a:pt x="-9573" y="285182"/>
                      <a:pt x="482" y="201838"/>
                      <a:pt x="65834" y="259253"/>
                    </a:cubicBezTo>
                    <a:close/>
                  </a:path>
                </a:pathLst>
              </a:custGeom>
              <a:solidFill>
                <a:srgbClr val="CDA5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732610" y="80106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827151" y="751467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797522" y="805576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631080" y="772190"/>
                <a:ext cx="22245" cy="22245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 flipH="1">
                <a:off x="653718" y="817073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 flipH="1">
                <a:off x="679264" y="793427"/>
                <a:ext cx="7639" cy="7639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 flipH="1">
                <a:off x="700205" y="812879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 flipH="1">
                <a:off x="732545" y="84521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 flipH="1">
                <a:off x="764885" y="783570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 flipH="1">
                <a:off x="786107" y="785591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 flipH="1">
                <a:off x="829564" y="822983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 flipH="1" rot="-2580780">
                <a:off x="778022" y="814898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72" name="Google Shape;472;p2"/>
              <p:cNvGrpSpPr/>
              <p:nvPr/>
            </p:nvGrpSpPr>
            <p:grpSpPr>
              <a:xfrm>
                <a:off x="765520" y="773985"/>
                <a:ext cx="75068" cy="36159"/>
                <a:chOff x="3366554" y="4511271"/>
                <a:chExt cx="353757" cy="170400"/>
              </a:xfrm>
            </p:grpSpPr>
            <p:sp>
              <p:nvSpPr>
                <p:cNvPr id="473" name="Google Shape;473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4" name="Google Shape;474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5" name="Google Shape;475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6" name="Google Shape;476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77" name="Google Shape;477;p2"/>
              <p:cNvSpPr/>
              <p:nvPr/>
            </p:nvSpPr>
            <p:spPr>
              <a:xfrm flipH="1">
                <a:off x="764885" y="830564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 flipH="1">
                <a:off x="797224" y="78744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 flipH="1">
                <a:off x="829564" y="819784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 flipH="1">
                <a:off x="702225" y="752745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 flipH="1">
                <a:off x="745682" y="790137"/>
                <a:ext cx="3820" cy="3820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 flipH="1">
                <a:off x="713342" y="75459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 flipH="1">
                <a:off x="721427" y="786938"/>
                <a:ext cx="5348" cy="5348"/>
              </a:xfrm>
              <a:prstGeom prst="ellipse">
                <a:avLst/>
              </a:prstGeom>
              <a:solidFill>
                <a:srgbClr val="6038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84" name="Google Shape;484;p2"/>
              <p:cNvGrpSpPr/>
              <p:nvPr/>
            </p:nvGrpSpPr>
            <p:grpSpPr>
              <a:xfrm rot="-2700000">
                <a:off x="796380" y="749131"/>
                <a:ext cx="61334" cy="29544"/>
                <a:chOff x="3366554" y="4511271"/>
                <a:chExt cx="353757" cy="170400"/>
              </a:xfrm>
            </p:grpSpPr>
            <p:sp>
              <p:nvSpPr>
                <p:cNvPr id="485" name="Google Shape;48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6" name="Google Shape;48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7" name="Google Shape;48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8" name="Google Shape;48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89" name="Google Shape;489;p2"/>
              <p:cNvGrpSpPr/>
              <p:nvPr/>
            </p:nvGrpSpPr>
            <p:grpSpPr>
              <a:xfrm rot="2062965">
                <a:off x="607648" y="757208"/>
                <a:ext cx="61334" cy="29544"/>
                <a:chOff x="3366554" y="4511271"/>
                <a:chExt cx="353757" cy="170400"/>
              </a:xfrm>
            </p:grpSpPr>
            <p:sp>
              <p:nvSpPr>
                <p:cNvPr id="490" name="Google Shape;49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1" name="Google Shape;49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2" name="Google Shape;49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3" name="Google Shape;49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94" name="Google Shape;494;p2"/>
              <p:cNvGrpSpPr/>
              <p:nvPr/>
            </p:nvGrpSpPr>
            <p:grpSpPr>
              <a:xfrm rot="-2700000">
                <a:off x="757553" y="775125"/>
                <a:ext cx="25504" cy="16424"/>
                <a:chOff x="3455700" y="4511271"/>
                <a:chExt cx="264611" cy="170400"/>
              </a:xfrm>
            </p:grpSpPr>
            <p:sp>
              <p:nvSpPr>
                <p:cNvPr id="495" name="Google Shape;49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6" name="Google Shape;49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7" name="Google Shape;49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8" name="Google Shape;49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99" name="Google Shape;499;p2"/>
              <p:cNvGrpSpPr/>
              <p:nvPr/>
            </p:nvGrpSpPr>
            <p:grpSpPr>
              <a:xfrm rot="-399540">
                <a:off x="775912" y="790133"/>
                <a:ext cx="25504" cy="16424"/>
                <a:chOff x="3455700" y="4511271"/>
                <a:chExt cx="264611" cy="170400"/>
              </a:xfrm>
            </p:grpSpPr>
            <p:sp>
              <p:nvSpPr>
                <p:cNvPr id="500" name="Google Shape;50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1" name="Google Shape;50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2" name="Google Shape;50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3" name="Google Shape;50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04" name="Google Shape;504;p2"/>
              <p:cNvGrpSpPr/>
              <p:nvPr/>
            </p:nvGrpSpPr>
            <p:grpSpPr>
              <a:xfrm rot="-399540">
                <a:off x="735012" y="783261"/>
                <a:ext cx="25504" cy="16424"/>
                <a:chOff x="3455700" y="4511271"/>
                <a:chExt cx="264611" cy="170400"/>
              </a:xfrm>
            </p:grpSpPr>
            <p:sp>
              <p:nvSpPr>
                <p:cNvPr id="505" name="Google Shape;50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6" name="Google Shape;50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7" name="Google Shape;50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8" name="Google Shape;50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09" name="Google Shape;509;p2"/>
              <p:cNvGrpSpPr/>
              <p:nvPr/>
            </p:nvGrpSpPr>
            <p:grpSpPr>
              <a:xfrm rot="-399540">
                <a:off x="762281" y="799557"/>
                <a:ext cx="25504" cy="16424"/>
                <a:chOff x="3455700" y="4511271"/>
                <a:chExt cx="264611" cy="170400"/>
              </a:xfrm>
            </p:grpSpPr>
            <p:sp>
              <p:nvSpPr>
                <p:cNvPr id="510" name="Google Shape;51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2" name="Google Shape;51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3" name="Google Shape;51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14" name="Google Shape;514;p2"/>
              <p:cNvGrpSpPr/>
              <p:nvPr/>
            </p:nvGrpSpPr>
            <p:grpSpPr>
              <a:xfrm rot="2187466">
                <a:off x="838562" y="743148"/>
                <a:ext cx="25504" cy="16424"/>
                <a:chOff x="3455700" y="4511271"/>
                <a:chExt cx="264611" cy="170400"/>
              </a:xfrm>
            </p:grpSpPr>
            <p:sp>
              <p:nvSpPr>
                <p:cNvPr id="515" name="Google Shape;51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6" name="Google Shape;51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7" name="Google Shape;51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19" name="Google Shape;519;p2"/>
              <p:cNvGrpSpPr/>
              <p:nvPr/>
            </p:nvGrpSpPr>
            <p:grpSpPr>
              <a:xfrm rot="2187466">
                <a:off x="679040" y="738185"/>
                <a:ext cx="25504" cy="16424"/>
                <a:chOff x="3455700" y="4511271"/>
                <a:chExt cx="264611" cy="170400"/>
              </a:xfrm>
            </p:grpSpPr>
            <p:sp>
              <p:nvSpPr>
                <p:cNvPr id="520" name="Google Shape;520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1" name="Google Shape;52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2" name="Google Shape;52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24" name="Google Shape;524;p2"/>
              <p:cNvGrpSpPr/>
              <p:nvPr/>
            </p:nvGrpSpPr>
            <p:grpSpPr>
              <a:xfrm rot="682092">
                <a:off x="685432" y="744627"/>
                <a:ext cx="25504" cy="16424"/>
                <a:chOff x="3455700" y="4511271"/>
                <a:chExt cx="264611" cy="170400"/>
              </a:xfrm>
            </p:grpSpPr>
            <p:sp>
              <p:nvSpPr>
                <p:cNvPr id="525" name="Google Shape;525;p2"/>
                <p:cNvSpPr/>
                <p:nvPr/>
              </p:nvSpPr>
              <p:spPr>
                <a:xfrm flipH="1">
                  <a:off x="3564790" y="4594532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8" name="Google Shape;52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29" name="Google Shape;529;p2"/>
              <p:cNvGrpSpPr/>
              <p:nvPr/>
            </p:nvGrpSpPr>
            <p:grpSpPr>
              <a:xfrm rot="-657814">
                <a:off x="819982" y="708734"/>
                <a:ext cx="61334" cy="29544"/>
                <a:chOff x="3366554" y="4511271"/>
                <a:chExt cx="353757" cy="170400"/>
              </a:xfrm>
            </p:grpSpPr>
            <p:sp>
              <p:nvSpPr>
                <p:cNvPr id="530" name="Google Shape;53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2" name="Google Shape;53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3" name="Google Shape;53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34" name="Google Shape;534;p2"/>
              <p:cNvGrpSpPr/>
              <p:nvPr/>
            </p:nvGrpSpPr>
            <p:grpSpPr>
              <a:xfrm rot="-399540">
                <a:off x="854618" y="709620"/>
                <a:ext cx="25504" cy="16424"/>
                <a:chOff x="3455700" y="4511271"/>
                <a:chExt cx="264611" cy="170400"/>
              </a:xfrm>
            </p:grpSpPr>
            <p:sp>
              <p:nvSpPr>
                <p:cNvPr id="535" name="Google Shape;535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6" name="Google Shape;53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7" name="Google Shape;53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39" name="Google Shape;539;p2"/>
              <p:cNvGrpSpPr/>
              <p:nvPr/>
            </p:nvGrpSpPr>
            <p:grpSpPr>
              <a:xfrm rot="9867487">
                <a:off x="839568" y="704492"/>
                <a:ext cx="25504" cy="16424"/>
                <a:chOff x="3455700" y="4511271"/>
                <a:chExt cx="264611" cy="170400"/>
              </a:xfrm>
            </p:grpSpPr>
            <p:sp>
              <p:nvSpPr>
                <p:cNvPr id="540" name="Google Shape;540;p2"/>
                <p:cNvSpPr/>
                <p:nvPr/>
              </p:nvSpPr>
              <p:spPr>
                <a:xfrm flipH="1">
                  <a:off x="3474065" y="4524670"/>
                  <a:ext cx="18001" cy="18001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1" name="Google Shape;54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44" name="Google Shape;544;p2"/>
              <p:cNvGrpSpPr/>
              <p:nvPr/>
            </p:nvGrpSpPr>
            <p:grpSpPr>
              <a:xfrm rot="-919968">
                <a:off x="676631" y="778390"/>
                <a:ext cx="61334" cy="29544"/>
                <a:chOff x="3366554" y="4511271"/>
                <a:chExt cx="353757" cy="170400"/>
              </a:xfrm>
            </p:grpSpPr>
            <p:sp>
              <p:nvSpPr>
                <p:cNvPr id="545" name="Google Shape;54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6" name="Google Shape;54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7" name="Google Shape;547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49" name="Google Shape;549;p2"/>
              <p:cNvGrpSpPr/>
              <p:nvPr/>
            </p:nvGrpSpPr>
            <p:grpSpPr>
              <a:xfrm rot="-919968">
                <a:off x="701101" y="775055"/>
                <a:ext cx="83584" cy="40261"/>
                <a:chOff x="3366554" y="4511271"/>
                <a:chExt cx="353757" cy="170400"/>
              </a:xfrm>
            </p:grpSpPr>
            <p:sp>
              <p:nvSpPr>
                <p:cNvPr id="550" name="Google Shape;550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1" name="Google Shape;551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 flipH="1">
                  <a:off x="3702311" y="46636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 flipH="1" rot="-2580780">
                  <a:off x="3459420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4" name="Google Shape;554;p2"/>
              <p:cNvGrpSpPr/>
              <p:nvPr/>
            </p:nvGrpSpPr>
            <p:grpSpPr>
              <a:xfrm rot="-919968">
                <a:off x="755212" y="756151"/>
                <a:ext cx="121117" cy="53399"/>
                <a:chOff x="3366554" y="4511271"/>
                <a:chExt cx="348699" cy="153737"/>
              </a:xfrm>
            </p:grpSpPr>
            <p:sp>
              <p:nvSpPr>
                <p:cNvPr id="555" name="Google Shape;555;p2"/>
                <p:cNvSpPr/>
                <p:nvPr/>
              </p:nvSpPr>
              <p:spPr>
                <a:xfrm flipH="1">
                  <a:off x="3366554" y="464700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 flipH="1">
                  <a:off x="3549911" y="4511271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 flipH="1">
                  <a:off x="3697253" y="4632580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8" name="Google Shape;558;p2"/>
                <p:cNvSpPr/>
                <p:nvPr/>
              </p:nvSpPr>
              <p:spPr>
                <a:xfrm flipH="1" rot="-2580782">
                  <a:off x="3459421" y="4625568"/>
                  <a:ext cx="18000" cy="18000"/>
                </a:xfrm>
                <a:prstGeom prst="ellipse">
                  <a:avLst/>
                </a:prstGeom>
                <a:solidFill>
                  <a:srgbClr val="6038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559" name="Google Shape;559;p2"/>
          <p:cNvSpPr/>
          <p:nvPr/>
        </p:nvSpPr>
        <p:spPr>
          <a:xfrm>
            <a:off x="7044496" y="2191510"/>
            <a:ext cx="3276967" cy="1211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_ 업무 분담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"/>
          <p:cNvSpPr/>
          <p:nvPr/>
        </p:nvSpPr>
        <p:spPr>
          <a:xfrm>
            <a:off x="7044988" y="4031545"/>
            <a:ext cx="3789648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"/>
          <p:cNvSpPr/>
          <p:nvPr/>
        </p:nvSpPr>
        <p:spPr>
          <a:xfrm>
            <a:off x="1549333" y="4074315"/>
            <a:ext cx="4127919" cy="1211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프로젝트 설계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_ 출력화면, 다이어그램, 코드구성, GUI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3"/>
          <p:cNvGrpSpPr/>
          <p:nvPr/>
        </p:nvGrpSpPr>
        <p:grpSpPr>
          <a:xfrm>
            <a:off x="508000" y="377456"/>
            <a:ext cx="11248571" cy="6172812"/>
            <a:chOff x="304800" y="377456"/>
            <a:chExt cx="11248571" cy="6172812"/>
          </a:xfrm>
        </p:grpSpPr>
        <p:sp>
          <p:nvSpPr>
            <p:cNvPr id="567" name="Google Shape;567;p3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01프로젝트 개요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주제선정배경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2" name="Google Shape;572;p3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573" name="Google Shape;573;p3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75" name="Google Shape;5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5055" y="1320066"/>
            <a:ext cx="2241483" cy="521204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"/>
          <p:cNvSpPr/>
          <p:nvPr/>
        </p:nvSpPr>
        <p:spPr>
          <a:xfrm>
            <a:off x="2332221" y="2813976"/>
            <a:ext cx="182778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일상 속에서 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자주 접하는 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키오스크를 연상</a:t>
            </a:r>
            <a:endParaRPr b="1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"/>
          <p:cNvSpPr/>
          <p:nvPr/>
        </p:nvSpPr>
        <p:spPr>
          <a:xfrm>
            <a:off x="3126976" y="2505908"/>
            <a:ext cx="238275" cy="215533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8" name="Google Shape;578;p3"/>
          <p:cNvGrpSpPr/>
          <p:nvPr/>
        </p:nvGrpSpPr>
        <p:grpSpPr>
          <a:xfrm flipH="1" rot="10800000">
            <a:off x="4288425" y="3501387"/>
            <a:ext cx="2366700" cy="1232718"/>
            <a:chOff x="2018501" y="2753557"/>
            <a:chExt cx="2859563" cy="1459862"/>
          </a:xfrm>
        </p:grpSpPr>
        <p:sp>
          <p:nvSpPr>
            <p:cNvPr id="579" name="Google Shape;579;p3"/>
            <p:cNvSpPr/>
            <p:nvPr/>
          </p:nvSpPr>
          <p:spPr>
            <a:xfrm rot="-395934">
              <a:off x="2031517" y="3960021"/>
              <a:ext cx="240382" cy="240382"/>
            </a:xfrm>
            <a:prstGeom prst="ellipse">
              <a:avLst/>
            </a:prstGeom>
            <a:solidFill>
              <a:srgbClr val="DFDC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 rot="-5400000">
              <a:off x="2851558" y="2053706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1" name="Google Shape;581;p3"/>
          <p:cNvGrpSpPr/>
          <p:nvPr/>
        </p:nvGrpSpPr>
        <p:grpSpPr>
          <a:xfrm>
            <a:off x="6543168" y="2123895"/>
            <a:ext cx="2357729" cy="2214588"/>
            <a:chOff x="7874103" y="2461911"/>
            <a:chExt cx="2848723" cy="2622654"/>
          </a:xfrm>
        </p:grpSpPr>
        <p:grpSp>
          <p:nvGrpSpPr>
            <p:cNvPr id="582" name="Google Shape;582;p3"/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583" name="Google Shape;583;p3"/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DFDC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 rot="-5400000">
                <a:off x="8181270" y="2065820"/>
                <a:ext cx="1326655" cy="2726357"/>
              </a:xfrm>
              <a:prstGeom prst="rightBracket">
                <a:avLst>
                  <a:gd fmla="val 102753" name="adj"/>
                </a:avLst>
              </a:prstGeom>
              <a:noFill/>
              <a:ln cap="flat" cmpd="sng" w="25400">
                <a:solidFill>
                  <a:srgbClr val="3F3F3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585" name="Google Shape;585;p3"/>
            <p:cNvCxnSpPr/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</p:grpSp>
      <p:sp>
        <p:nvSpPr>
          <p:cNvPr id="586" name="Google Shape;586;p3"/>
          <p:cNvSpPr/>
          <p:nvPr/>
        </p:nvSpPr>
        <p:spPr>
          <a:xfrm>
            <a:off x="8474691" y="4431144"/>
            <a:ext cx="848809" cy="302961"/>
          </a:xfrm>
          <a:prstGeom prst="roundRect">
            <a:avLst>
              <a:gd fmla="val 50000" name="adj"/>
            </a:avLst>
          </a:prstGeom>
          <a:solidFill>
            <a:srgbClr val="DFDCD3"/>
          </a:solidFill>
          <a:ln cap="flat" cmpd="sng" w="2540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3"/>
          <p:cNvGrpSpPr/>
          <p:nvPr/>
        </p:nvGrpSpPr>
        <p:grpSpPr>
          <a:xfrm>
            <a:off x="832175" y="2123895"/>
            <a:ext cx="3542165" cy="1271717"/>
            <a:chOff x="973803" y="2461911"/>
            <a:chExt cx="4279817" cy="1506047"/>
          </a:xfrm>
        </p:grpSpPr>
        <p:sp>
          <p:nvSpPr>
            <p:cNvPr id="588" name="Google Shape;588;p3"/>
            <p:cNvSpPr/>
            <p:nvPr/>
          </p:nvSpPr>
          <p:spPr>
            <a:xfrm rot="-5400000">
              <a:off x="3227114" y="1762060"/>
              <a:ext cx="1326655" cy="2726357"/>
            </a:xfrm>
            <a:prstGeom prst="rightBracket">
              <a:avLst>
                <a:gd fmla="val 102753" name="adj"/>
              </a:avLst>
            </a:prstGeom>
            <a:noFill/>
            <a:ln cap="flat" cmpd="sng" w="254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 cap="flat" cmpd="sng" w="254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3"/>
            <p:cNvCxnSpPr/>
            <p:nvPr/>
          </p:nvCxnSpPr>
          <p:spPr>
            <a:xfrm>
              <a:off x="2271551" y="3518565"/>
              <a:ext cx="0" cy="540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591" name="Google Shape;591;p3"/>
          <p:cNvSpPr/>
          <p:nvPr/>
        </p:nvSpPr>
        <p:spPr>
          <a:xfrm>
            <a:off x="5403487" y="2775628"/>
            <a:ext cx="238275" cy="215533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3"/>
          <p:cNvSpPr/>
          <p:nvPr/>
        </p:nvSpPr>
        <p:spPr>
          <a:xfrm>
            <a:off x="4391317" y="3112269"/>
            <a:ext cx="2194900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카페에서의 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결제, 포인트 적립 컨셉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지정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"/>
          <p:cNvSpPr/>
          <p:nvPr/>
        </p:nvSpPr>
        <p:spPr>
          <a:xfrm>
            <a:off x="7618485" y="2509727"/>
            <a:ext cx="238275" cy="215533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"/>
          <p:cNvSpPr/>
          <p:nvPr/>
        </p:nvSpPr>
        <p:spPr>
          <a:xfrm>
            <a:off x="6877580" y="2844224"/>
            <a:ext cx="182778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카페 키오스크 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파이썬으로 구현</a:t>
            </a:r>
            <a:endParaRPr b="1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"/>
          <p:cNvGrpSpPr/>
          <p:nvPr/>
        </p:nvGrpSpPr>
        <p:grpSpPr>
          <a:xfrm>
            <a:off x="508000" y="377456"/>
            <a:ext cx="11248571" cy="6172812"/>
            <a:chOff x="304800" y="377456"/>
            <a:chExt cx="11248571" cy="6172812"/>
          </a:xfrm>
        </p:grpSpPr>
        <p:sp>
          <p:nvSpPr>
            <p:cNvPr id="600" name="Google Shape;600;p4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02팀원소개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업무 분담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4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606" name="Google Shape;606;p4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8" name="Google Shape;608;p4"/>
          <p:cNvGrpSpPr/>
          <p:nvPr/>
        </p:nvGrpSpPr>
        <p:grpSpPr>
          <a:xfrm>
            <a:off x="2218794" y="1152164"/>
            <a:ext cx="358574" cy="443199"/>
            <a:chOff x="2512219" y="1286540"/>
            <a:chExt cx="358574" cy="443199"/>
          </a:xfrm>
        </p:grpSpPr>
        <p:sp>
          <p:nvSpPr>
            <p:cNvPr id="609" name="Google Shape;609;p4"/>
            <p:cNvSpPr/>
            <p:nvPr/>
          </p:nvSpPr>
          <p:spPr>
            <a:xfrm>
              <a:off x="2512219" y="1286540"/>
              <a:ext cx="358572" cy="95693"/>
            </a:xfrm>
            <a:prstGeom prst="rect">
              <a:avLst/>
            </a:prstGeom>
            <a:solidFill>
              <a:srgbClr val="AEABAB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 rot="-5400000">
              <a:off x="2602764" y="1415991"/>
              <a:ext cx="301787" cy="234270"/>
            </a:xfrm>
            <a:prstGeom prst="flowChartManualInput">
              <a:avLst/>
            </a:prstGeom>
            <a:solidFill>
              <a:srgbClr val="AEABAB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686050" y="1684020"/>
              <a:ext cx="184741" cy="45719"/>
            </a:xfrm>
            <a:prstGeom prst="rect">
              <a:avLst/>
            </a:prstGeom>
            <a:solidFill>
              <a:srgbClr val="757070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 flipH="1">
            <a:off x="9614638" y="1152164"/>
            <a:ext cx="358573" cy="443199"/>
            <a:chOff x="4280060" y="1668780"/>
            <a:chExt cx="358574" cy="443199"/>
          </a:xfrm>
        </p:grpSpPr>
        <p:sp>
          <p:nvSpPr>
            <p:cNvPr id="613" name="Google Shape;613;p4"/>
            <p:cNvSpPr/>
            <p:nvPr/>
          </p:nvSpPr>
          <p:spPr>
            <a:xfrm>
              <a:off x="4280060" y="1668780"/>
              <a:ext cx="358572" cy="95693"/>
            </a:xfrm>
            <a:prstGeom prst="rect">
              <a:avLst/>
            </a:prstGeom>
            <a:solidFill>
              <a:srgbClr val="AEABAB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 rot="-5400000">
              <a:off x="4370605" y="1798231"/>
              <a:ext cx="301787" cy="234270"/>
            </a:xfrm>
            <a:prstGeom prst="flowChartManualInput">
              <a:avLst/>
            </a:prstGeom>
            <a:solidFill>
              <a:srgbClr val="AEABAB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4453891" y="2066260"/>
              <a:ext cx="184741" cy="45719"/>
            </a:xfrm>
            <a:prstGeom prst="rect">
              <a:avLst/>
            </a:prstGeom>
            <a:solidFill>
              <a:srgbClr val="757070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6" name="Google Shape;616;p4"/>
          <p:cNvSpPr/>
          <p:nvPr/>
        </p:nvSpPr>
        <p:spPr>
          <a:xfrm>
            <a:off x="2577365" y="1486143"/>
            <a:ext cx="7037270" cy="111349"/>
          </a:xfrm>
          <a:prstGeom prst="rect">
            <a:avLst/>
          </a:prstGeom>
          <a:gradFill>
            <a:gsLst>
              <a:gs pos="0">
                <a:srgbClr val="918E8E"/>
              </a:gs>
              <a:gs pos="37000">
                <a:srgbClr val="918E8E"/>
              </a:gs>
              <a:gs pos="68000">
                <a:srgbClr val="AEAAAA"/>
              </a:gs>
              <a:gs pos="100000">
                <a:srgbClr val="AEAAAA"/>
              </a:gs>
            </a:gsLst>
            <a:lin ang="16200000" scaled="0"/>
          </a:gra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4"/>
          <p:cNvSpPr/>
          <p:nvPr/>
        </p:nvSpPr>
        <p:spPr>
          <a:xfrm>
            <a:off x="3112870" y="1618443"/>
            <a:ext cx="36000" cy="360000"/>
          </a:xfrm>
          <a:prstGeom prst="roundRect">
            <a:avLst>
              <a:gd fmla="val 50000" name="adj"/>
            </a:avLst>
          </a:prstGeom>
          <a:solidFill>
            <a:srgbClr val="D0CECE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4"/>
          <p:cNvSpPr/>
          <p:nvPr/>
        </p:nvSpPr>
        <p:spPr>
          <a:xfrm>
            <a:off x="3100765" y="1409515"/>
            <a:ext cx="60210" cy="264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4"/>
          <p:cNvSpPr/>
          <p:nvPr/>
        </p:nvSpPr>
        <p:spPr>
          <a:xfrm>
            <a:off x="3112870" y="1905539"/>
            <a:ext cx="36000" cy="10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4"/>
          <p:cNvSpPr/>
          <p:nvPr/>
        </p:nvSpPr>
        <p:spPr>
          <a:xfrm>
            <a:off x="4601680" y="1618443"/>
            <a:ext cx="36000" cy="360000"/>
          </a:xfrm>
          <a:prstGeom prst="roundRect">
            <a:avLst>
              <a:gd fmla="val 50000" name="adj"/>
            </a:avLst>
          </a:prstGeom>
          <a:solidFill>
            <a:srgbClr val="D0CECE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4"/>
          <p:cNvSpPr/>
          <p:nvPr/>
        </p:nvSpPr>
        <p:spPr>
          <a:xfrm>
            <a:off x="4589575" y="1409515"/>
            <a:ext cx="60210" cy="264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4"/>
          <p:cNvSpPr/>
          <p:nvPr/>
        </p:nvSpPr>
        <p:spPr>
          <a:xfrm>
            <a:off x="4601680" y="1905539"/>
            <a:ext cx="36000" cy="10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3" name="Google Shape;623;p4"/>
          <p:cNvGrpSpPr/>
          <p:nvPr/>
        </p:nvGrpSpPr>
        <p:grpSpPr>
          <a:xfrm rot="-2700000">
            <a:off x="3818207" y="1796527"/>
            <a:ext cx="1193455" cy="1117744"/>
            <a:chOff x="838790" y="2214706"/>
            <a:chExt cx="2327276" cy="2179638"/>
          </a:xfrm>
        </p:grpSpPr>
        <p:sp>
          <p:nvSpPr>
            <p:cNvPr id="624" name="Google Shape;624;p4"/>
            <p:cNvSpPr/>
            <p:nvPr/>
          </p:nvSpPr>
          <p:spPr>
            <a:xfrm>
              <a:off x="838790" y="2214706"/>
              <a:ext cx="2327276" cy="2179638"/>
            </a:xfrm>
            <a:custGeom>
              <a:rect b="b" l="l" r="r" t="t"/>
              <a:pathLst>
                <a:path extrusionOk="0" h="2179638" w="2327276">
                  <a:moveTo>
                    <a:pt x="1938589" y="663419"/>
                  </a:moveTo>
                  <a:lnTo>
                    <a:pt x="1895166" y="668178"/>
                  </a:lnTo>
                  <a:lnTo>
                    <a:pt x="1851743" y="678753"/>
                  </a:lnTo>
                  <a:lnTo>
                    <a:pt x="1809380" y="695145"/>
                  </a:lnTo>
                  <a:lnTo>
                    <a:pt x="1747952" y="727400"/>
                  </a:lnTo>
                  <a:lnTo>
                    <a:pt x="1676463" y="776575"/>
                  </a:lnTo>
                  <a:lnTo>
                    <a:pt x="1606550" y="835235"/>
                  </a:lnTo>
                  <a:lnTo>
                    <a:pt x="1606550" y="1474943"/>
                  </a:lnTo>
                  <a:lnTo>
                    <a:pt x="1652104" y="1460800"/>
                  </a:lnTo>
                  <a:lnTo>
                    <a:pt x="1761191" y="1416384"/>
                  </a:lnTo>
                  <a:lnTo>
                    <a:pt x="1854921" y="1367737"/>
                  </a:lnTo>
                  <a:lnTo>
                    <a:pt x="1931705" y="1316447"/>
                  </a:lnTo>
                  <a:lnTo>
                    <a:pt x="1993662" y="1262513"/>
                  </a:lnTo>
                  <a:lnTo>
                    <a:pt x="2043439" y="1206992"/>
                  </a:lnTo>
                  <a:lnTo>
                    <a:pt x="2081037" y="1150943"/>
                  </a:lnTo>
                  <a:lnTo>
                    <a:pt x="2108573" y="1095422"/>
                  </a:lnTo>
                  <a:lnTo>
                    <a:pt x="2126578" y="1040959"/>
                  </a:lnTo>
                  <a:lnTo>
                    <a:pt x="2137169" y="989140"/>
                  </a:lnTo>
                  <a:lnTo>
                    <a:pt x="2141405" y="940493"/>
                  </a:lnTo>
                  <a:lnTo>
                    <a:pt x="2140346" y="895548"/>
                  </a:lnTo>
                  <a:lnTo>
                    <a:pt x="2133462" y="837912"/>
                  </a:lnTo>
                  <a:lnTo>
                    <a:pt x="2118635" y="785564"/>
                  </a:lnTo>
                  <a:lnTo>
                    <a:pt x="2111751" y="772874"/>
                  </a:lnTo>
                  <a:lnTo>
                    <a:pt x="2095864" y="747493"/>
                  </a:lnTo>
                  <a:lnTo>
                    <a:pt x="2060914" y="708364"/>
                  </a:lnTo>
                  <a:lnTo>
                    <a:pt x="2021728" y="682454"/>
                  </a:lnTo>
                  <a:lnTo>
                    <a:pt x="1980953" y="668178"/>
                  </a:lnTo>
                  <a:close/>
                  <a:moveTo>
                    <a:pt x="744008" y="0"/>
                  </a:moveTo>
                  <a:lnTo>
                    <a:pt x="828675" y="0"/>
                  </a:lnTo>
                  <a:lnTo>
                    <a:pt x="913871" y="0"/>
                  </a:lnTo>
                  <a:lnTo>
                    <a:pt x="1075267" y="7408"/>
                  </a:lnTo>
                  <a:lnTo>
                    <a:pt x="1223433" y="21696"/>
                  </a:lnTo>
                  <a:lnTo>
                    <a:pt x="1354138" y="42863"/>
                  </a:lnTo>
                  <a:lnTo>
                    <a:pt x="1465792" y="71967"/>
                  </a:lnTo>
                  <a:lnTo>
                    <a:pt x="1532996" y="98425"/>
                  </a:lnTo>
                  <a:lnTo>
                    <a:pt x="1570038" y="119063"/>
                  </a:lnTo>
                  <a:lnTo>
                    <a:pt x="1601259" y="140229"/>
                  </a:lnTo>
                  <a:lnTo>
                    <a:pt x="1625071" y="164042"/>
                  </a:lnTo>
                  <a:lnTo>
                    <a:pt x="1641475" y="188913"/>
                  </a:lnTo>
                  <a:lnTo>
                    <a:pt x="1649942" y="216430"/>
                  </a:lnTo>
                  <a:lnTo>
                    <a:pt x="1651000" y="230717"/>
                  </a:lnTo>
                  <a:lnTo>
                    <a:pt x="1649942" y="245005"/>
                  </a:lnTo>
                  <a:lnTo>
                    <a:pt x="1641475" y="272521"/>
                  </a:lnTo>
                  <a:lnTo>
                    <a:pt x="1625071" y="298450"/>
                  </a:lnTo>
                  <a:lnTo>
                    <a:pt x="1606550" y="316166"/>
                  </a:lnTo>
                  <a:lnTo>
                    <a:pt x="1606550" y="464445"/>
                  </a:lnTo>
                  <a:lnTo>
                    <a:pt x="1657929" y="459314"/>
                  </a:lnTo>
                  <a:lnTo>
                    <a:pt x="1780254" y="455613"/>
                  </a:lnTo>
                  <a:lnTo>
                    <a:pt x="1887752" y="463016"/>
                  </a:lnTo>
                  <a:lnTo>
                    <a:pt x="1979364" y="478879"/>
                  </a:lnTo>
                  <a:lnTo>
                    <a:pt x="2057737" y="503202"/>
                  </a:lnTo>
                  <a:lnTo>
                    <a:pt x="2122871" y="534400"/>
                  </a:lnTo>
                  <a:lnTo>
                    <a:pt x="2176885" y="569827"/>
                  </a:lnTo>
                  <a:lnTo>
                    <a:pt x="2220308" y="609485"/>
                  </a:lnTo>
                  <a:lnTo>
                    <a:pt x="2254199" y="650728"/>
                  </a:lnTo>
                  <a:lnTo>
                    <a:pt x="2281206" y="693030"/>
                  </a:lnTo>
                  <a:lnTo>
                    <a:pt x="2299740" y="734802"/>
                  </a:lnTo>
                  <a:lnTo>
                    <a:pt x="2312978" y="773402"/>
                  </a:lnTo>
                  <a:lnTo>
                    <a:pt x="2324099" y="826808"/>
                  </a:lnTo>
                  <a:lnTo>
                    <a:pt x="2327276" y="874397"/>
                  </a:lnTo>
                  <a:lnTo>
                    <a:pt x="2327276" y="884972"/>
                  </a:lnTo>
                  <a:lnTo>
                    <a:pt x="2327276" y="907181"/>
                  </a:lnTo>
                  <a:lnTo>
                    <a:pt x="2322510" y="952655"/>
                  </a:lnTo>
                  <a:lnTo>
                    <a:pt x="2309801" y="1019279"/>
                  </a:lnTo>
                  <a:lnTo>
                    <a:pt x="2279617" y="1108112"/>
                  </a:lnTo>
                  <a:lnTo>
                    <a:pt x="2237783" y="1195359"/>
                  </a:lnTo>
                  <a:lnTo>
                    <a:pt x="2185358" y="1281548"/>
                  </a:lnTo>
                  <a:lnTo>
                    <a:pt x="2126048" y="1363507"/>
                  </a:lnTo>
                  <a:lnTo>
                    <a:pt x="2061444" y="1441765"/>
                  </a:lnTo>
                  <a:lnTo>
                    <a:pt x="1993132" y="1515792"/>
                  </a:lnTo>
                  <a:lnTo>
                    <a:pt x="1888812" y="1617844"/>
                  </a:lnTo>
                  <a:lnTo>
                    <a:pt x="1759073" y="1729943"/>
                  </a:lnTo>
                  <a:lnTo>
                    <a:pt x="1612388" y="1842571"/>
                  </a:lnTo>
                  <a:lnTo>
                    <a:pt x="1606550" y="1846280"/>
                  </a:lnTo>
                  <a:lnTo>
                    <a:pt x="1606550" y="1857375"/>
                  </a:lnTo>
                  <a:lnTo>
                    <a:pt x="1606550" y="1918150"/>
                  </a:lnTo>
                  <a:lnTo>
                    <a:pt x="1605492" y="1918150"/>
                  </a:lnTo>
                  <a:lnTo>
                    <a:pt x="1604963" y="1931885"/>
                  </a:lnTo>
                  <a:lnTo>
                    <a:pt x="1596499" y="1958826"/>
                  </a:lnTo>
                  <a:lnTo>
                    <a:pt x="1581688" y="1984711"/>
                  </a:lnTo>
                  <a:lnTo>
                    <a:pt x="1557883" y="2010067"/>
                  </a:lnTo>
                  <a:lnTo>
                    <a:pt x="1528260" y="2033310"/>
                  </a:lnTo>
                  <a:lnTo>
                    <a:pt x="1492818" y="2056026"/>
                  </a:lnTo>
                  <a:lnTo>
                    <a:pt x="1428282" y="2086665"/>
                  </a:lnTo>
                  <a:lnTo>
                    <a:pt x="1321955" y="2122058"/>
                  </a:lnTo>
                  <a:lnTo>
                    <a:pt x="1196585" y="2149527"/>
                  </a:lnTo>
                  <a:lnTo>
                    <a:pt x="1056404" y="2169073"/>
                  </a:lnTo>
                  <a:lnTo>
                    <a:pt x="904055" y="2179110"/>
                  </a:lnTo>
                  <a:lnTo>
                    <a:pt x="823649" y="2179638"/>
                  </a:lnTo>
                  <a:lnTo>
                    <a:pt x="743243" y="2179110"/>
                  </a:lnTo>
                  <a:lnTo>
                    <a:pt x="590366" y="2168545"/>
                  </a:lnTo>
                  <a:lnTo>
                    <a:pt x="451771" y="2148471"/>
                  </a:lnTo>
                  <a:lnTo>
                    <a:pt x="327988" y="2120473"/>
                  </a:lnTo>
                  <a:lnTo>
                    <a:pt x="222720" y="2085080"/>
                  </a:lnTo>
                  <a:lnTo>
                    <a:pt x="158712" y="2053913"/>
                  </a:lnTo>
                  <a:lnTo>
                    <a:pt x="123270" y="2031726"/>
                  </a:lnTo>
                  <a:lnTo>
                    <a:pt x="93647" y="2008482"/>
                  </a:lnTo>
                  <a:lnTo>
                    <a:pt x="71429" y="1983126"/>
                  </a:lnTo>
                  <a:lnTo>
                    <a:pt x="56618" y="1958298"/>
                  </a:lnTo>
                  <a:lnTo>
                    <a:pt x="48154" y="1931885"/>
                  </a:lnTo>
                  <a:lnTo>
                    <a:pt x="47625" y="1918150"/>
                  </a:lnTo>
                  <a:lnTo>
                    <a:pt x="47625" y="1715827"/>
                  </a:lnTo>
                  <a:lnTo>
                    <a:pt x="47625" y="1715825"/>
                  </a:lnTo>
                  <a:lnTo>
                    <a:pt x="47625" y="318628"/>
                  </a:lnTo>
                  <a:lnTo>
                    <a:pt x="24871" y="296863"/>
                  </a:lnTo>
                  <a:lnTo>
                    <a:pt x="8996" y="271992"/>
                  </a:lnTo>
                  <a:lnTo>
                    <a:pt x="529" y="244475"/>
                  </a:lnTo>
                  <a:lnTo>
                    <a:pt x="0" y="230717"/>
                  </a:lnTo>
                  <a:lnTo>
                    <a:pt x="529" y="215371"/>
                  </a:lnTo>
                  <a:lnTo>
                    <a:pt x="8996" y="188384"/>
                  </a:lnTo>
                  <a:lnTo>
                    <a:pt x="25929" y="162984"/>
                  </a:lnTo>
                  <a:lnTo>
                    <a:pt x="50271" y="139700"/>
                  </a:lnTo>
                  <a:lnTo>
                    <a:pt x="81492" y="117475"/>
                  </a:lnTo>
                  <a:lnTo>
                    <a:pt x="120121" y="97896"/>
                  </a:lnTo>
                  <a:lnTo>
                    <a:pt x="188383" y="71438"/>
                  </a:lnTo>
                  <a:lnTo>
                    <a:pt x="300567" y="42334"/>
                  </a:lnTo>
                  <a:lnTo>
                    <a:pt x="433388" y="21167"/>
                  </a:lnTo>
                  <a:lnTo>
                    <a:pt x="582083" y="7408"/>
                  </a:lnTo>
                  <a:close/>
                </a:path>
              </a:pathLst>
            </a:custGeom>
            <a:solidFill>
              <a:srgbClr val="AA8D87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961028" y="2278207"/>
              <a:ext cx="1408113" cy="331788"/>
            </a:xfrm>
            <a:custGeom>
              <a:rect b="b" l="l" r="r" t="t"/>
              <a:pathLst>
                <a:path extrusionOk="0" h="628" w="2661">
                  <a:moveTo>
                    <a:pt x="1336" y="0"/>
                  </a:moveTo>
                  <a:lnTo>
                    <a:pt x="1199" y="0"/>
                  </a:lnTo>
                  <a:lnTo>
                    <a:pt x="938" y="10"/>
                  </a:lnTo>
                  <a:lnTo>
                    <a:pt x="698" y="29"/>
                  </a:lnTo>
                  <a:lnTo>
                    <a:pt x="484" y="58"/>
                  </a:lnTo>
                  <a:lnTo>
                    <a:pt x="304" y="96"/>
                  </a:lnTo>
                  <a:lnTo>
                    <a:pt x="159" y="145"/>
                  </a:lnTo>
                  <a:lnTo>
                    <a:pt x="80" y="190"/>
                  </a:lnTo>
                  <a:lnTo>
                    <a:pt x="41" y="221"/>
                  </a:lnTo>
                  <a:lnTo>
                    <a:pt x="14" y="256"/>
                  </a:lnTo>
                  <a:lnTo>
                    <a:pt x="1" y="295"/>
                  </a:lnTo>
                  <a:lnTo>
                    <a:pt x="0" y="313"/>
                  </a:lnTo>
                  <a:lnTo>
                    <a:pt x="1" y="333"/>
                  </a:lnTo>
                  <a:lnTo>
                    <a:pt x="14" y="371"/>
                  </a:lnTo>
                  <a:lnTo>
                    <a:pt x="40" y="405"/>
                  </a:lnTo>
                  <a:lnTo>
                    <a:pt x="78" y="437"/>
                  </a:lnTo>
                  <a:lnTo>
                    <a:pt x="156" y="480"/>
                  </a:lnTo>
                  <a:lnTo>
                    <a:pt x="299" y="529"/>
                  </a:lnTo>
                  <a:lnTo>
                    <a:pt x="479" y="569"/>
                  </a:lnTo>
                  <a:lnTo>
                    <a:pt x="689" y="597"/>
                  </a:lnTo>
                  <a:lnTo>
                    <a:pt x="927" y="618"/>
                  </a:lnTo>
                  <a:lnTo>
                    <a:pt x="1187" y="626"/>
                  </a:lnTo>
                  <a:lnTo>
                    <a:pt x="1325" y="628"/>
                  </a:lnTo>
                  <a:lnTo>
                    <a:pt x="1462" y="626"/>
                  </a:lnTo>
                  <a:lnTo>
                    <a:pt x="1723" y="618"/>
                  </a:lnTo>
                  <a:lnTo>
                    <a:pt x="1963" y="599"/>
                  </a:lnTo>
                  <a:lnTo>
                    <a:pt x="2177" y="570"/>
                  </a:lnTo>
                  <a:lnTo>
                    <a:pt x="2357" y="531"/>
                  </a:lnTo>
                  <a:lnTo>
                    <a:pt x="2502" y="483"/>
                  </a:lnTo>
                  <a:lnTo>
                    <a:pt x="2581" y="438"/>
                  </a:lnTo>
                  <a:lnTo>
                    <a:pt x="2620" y="406"/>
                  </a:lnTo>
                  <a:lnTo>
                    <a:pt x="2647" y="371"/>
                  </a:lnTo>
                  <a:lnTo>
                    <a:pt x="2660" y="333"/>
                  </a:lnTo>
                  <a:lnTo>
                    <a:pt x="2661" y="313"/>
                  </a:lnTo>
                  <a:lnTo>
                    <a:pt x="2660" y="295"/>
                  </a:lnTo>
                  <a:lnTo>
                    <a:pt x="2647" y="257"/>
                  </a:lnTo>
                  <a:lnTo>
                    <a:pt x="2621" y="223"/>
                  </a:lnTo>
                  <a:lnTo>
                    <a:pt x="2583" y="191"/>
                  </a:lnTo>
                  <a:lnTo>
                    <a:pt x="2505" y="148"/>
                  </a:lnTo>
                  <a:lnTo>
                    <a:pt x="2362" y="99"/>
                  </a:lnTo>
                  <a:lnTo>
                    <a:pt x="2184" y="59"/>
                  </a:lnTo>
                  <a:lnTo>
                    <a:pt x="1972" y="30"/>
                  </a:lnTo>
                  <a:lnTo>
                    <a:pt x="1734" y="10"/>
                  </a:lnTo>
                  <a:lnTo>
                    <a:pt x="1474" y="0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9D9FA0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6" name="Google Shape;626;p4"/>
          <p:cNvSpPr/>
          <p:nvPr/>
        </p:nvSpPr>
        <p:spPr>
          <a:xfrm>
            <a:off x="6128590" y="1618443"/>
            <a:ext cx="36000" cy="360000"/>
          </a:xfrm>
          <a:prstGeom prst="roundRect">
            <a:avLst>
              <a:gd fmla="val 50000" name="adj"/>
            </a:avLst>
          </a:prstGeom>
          <a:solidFill>
            <a:srgbClr val="D0CECE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4"/>
          <p:cNvSpPr/>
          <p:nvPr/>
        </p:nvSpPr>
        <p:spPr>
          <a:xfrm>
            <a:off x="6116485" y="1409515"/>
            <a:ext cx="60210" cy="264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4"/>
          <p:cNvSpPr/>
          <p:nvPr/>
        </p:nvSpPr>
        <p:spPr>
          <a:xfrm>
            <a:off x="6128590" y="1905539"/>
            <a:ext cx="36000" cy="10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9" name="Google Shape;629;p4"/>
          <p:cNvGrpSpPr/>
          <p:nvPr/>
        </p:nvGrpSpPr>
        <p:grpSpPr>
          <a:xfrm rot="-2700000">
            <a:off x="5345117" y="1796527"/>
            <a:ext cx="1193455" cy="1117744"/>
            <a:chOff x="838790" y="2214706"/>
            <a:chExt cx="2327276" cy="2179638"/>
          </a:xfrm>
        </p:grpSpPr>
        <p:sp>
          <p:nvSpPr>
            <p:cNvPr id="630" name="Google Shape;630;p4"/>
            <p:cNvSpPr/>
            <p:nvPr/>
          </p:nvSpPr>
          <p:spPr>
            <a:xfrm>
              <a:off x="838790" y="2214706"/>
              <a:ext cx="2327276" cy="2179638"/>
            </a:xfrm>
            <a:custGeom>
              <a:rect b="b" l="l" r="r" t="t"/>
              <a:pathLst>
                <a:path extrusionOk="0" h="2179638" w="2327276">
                  <a:moveTo>
                    <a:pt x="1938589" y="663419"/>
                  </a:moveTo>
                  <a:lnTo>
                    <a:pt x="1895166" y="668178"/>
                  </a:lnTo>
                  <a:lnTo>
                    <a:pt x="1851743" y="678753"/>
                  </a:lnTo>
                  <a:lnTo>
                    <a:pt x="1809380" y="695145"/>
                  </a:lnTo>
                  <a:lnTo>
                    <a:pt x="1747952" y="727400"/>
                  </a:lnTo>
                  <a:lnTo>
                    <a:pt x="1676463" y="776575"/>
                  </a:lnTo>
                  <a:lnTo>
                    <a:pt x="1606550" y="835235"/>
                  </a:lnTo>
                  <a:lnTo>
                    <a:pt x="1606550" y="1474943"/>
                  </a:lnTo>
                  <a:lnTo>
                    <a:pt x="1652104" y="1460800"/>
                  </a:lnTo>
                  <a:lnTo>
                    <a:pt x="1761191" y="1416384"/>
                  </a:lnTo>
                  <a:lnTo>
                    <a:pt x="1854921" y="1367737"/>
                  </a:lnTo>
                  <a:lnTo>
                    <a:pt x="1931705" y="1316447"/>
                  </a:lnTo>
                  <a:lnTo>
                    <a:pt x="1993662" y="1262513"/>
                  </a:lnTo>
                  <a:lnTo>
                    <a:pt x="2043439" y="1206992"/>
                  </a:lnTo>
                  <a:lnTo>
                    <a:pt x="2081037" y="1150943"/>
                  </a:lnTo>
                  <a:lnTo>
                    <a:pt x="2108573" y="1095422"/>
                  </a:lnTo>
                  <a:lnTo>
                    <a:pt x="2126578" y="1040959"/>
                  </a:lnTo>
                  <a:lnTo>
                    <a:pt x="2137169" y="989140"/>
                  </a:lnTo>
                  <a:lnTo>
                    <a:pt x="2141405" y="940493"/>
                  </a:lnTo>
                  <a:lnTo>
                    <a:pt x="2140346" y="895548"/>
                  </a:lnTo>
                  <a:lnTo>
                    <a:pt x="2133462" y="837912"/>
                  </a:lnTo>
                  <a:lnTo>
                    <a:pt x="2118635" y="785564"/>
                  </a:lnTo>
                  <a:lnTo>
                    <a:pt x="2111751" y="772874"/>
                  </a:lnTo>
                  <a:lnTo>
                    <a:pt x="2095864" y="747493"/>
                  </a:lnTo>
                  <a:lnTo>
                    <a:pt x="2060914" y="708364"/>
                  </a:lnTo>
                  <a:lnTo>
                    <a:pt x="2021728" y="682454"/>
                  </a:lnTo>
                  <a:lnTo>
                    <a:pt x="1980953" y="668178"/>
                  </a:lnTo>
                  <a:close/>
                  <a:moveTo>
                    <a:pt x="744008" y="0"/>
                  </a:moveTo>
                  <a:lnTo>
                    <a:pt x="828675" y="0"/>
                  </a:lnTo>
                  <a:lnTo>
                    <a:pt x="913871" y="0"/>
                  </a:lnTo>
                  <a:lnTo>
                    <a:pt x="1075267" y="7408"/>
                  </a:lnTo>
                  <a:lnTo>
                    <a:pt x="1223433" y="21696"/>
                  </a:lnTo>
                  <a:lnTo>
                    <a:pt x="1354138" y="42863"/>
                  </a:lnTo>
                  <a:lnTo>
                    <a:pt x="1465792" y="71967"/>
                  </a:lnTo>
                  <a:lnTo>
                    <a:pt x="1532996" y="98425"/>
                  </a:lnTo>
                  <a:lnTo>
                    <a:pt x="1570038" y="119063"/>
                  </a:lnTo>
                  <a:lnTo>
                    <a:pt x="1601259" y="140229"/>
                  </a:lnTo>
                  <a:lnTo>
                    <a:pt x="1625071" y="164042"/>
                  </a:lnTo>
                  <a:lnTo>
                    <a:pt x="1641475" y="188913"/>
                  </a:lnTo>
                  <a:lnTo>
                    <a:pt x="1649942" y="216430"/>
                  </a:lnTo>
                  <a:lnTo>
                    <a:pt x="1651000" y="230717"/>
                  </a:lnTo>
                  <a:lnTo>
                    <a:pt x="1649942" y="245005"/>
                  </a:lnTo>
                  <a:lnTo>
                    <a:pt x="1641475" y="272521"/>
                  </a:lnTo>
                  <a:lnTo>
                    <a:pt x="1625071" y="298450"/>
                  </a:lnTo>
                  <a:lnTo>
                    <a:pt x="1606550" y="316166"/>
                  </a:lnTo>
                  <a:lnTo>
                    <a:pt x="1606550" y="464445"/>
                  </a:lnTo>
                  <a:lnTo>
                    <a:pt x="1657929" y="459314"/>
                  </a:lnTo>
                  <a:lnTo>
                    <a:pt x="1780254" y="455613"/>
                  </a:lnTo>
                  <a:lnTo>
                    <a:pt x="1887752" y="463016"/>
                  </a:lnTo>
                  <a:lnTo>
                    <a:pt x="1979364" y="478879"/>
                  </a:lnTo>
                  <a:lnTo>
                    <a:pt x="2057737" y="503202"/>
                  </a:lnTo>
                  <a:lnTo>
                    <a:pt x="2122871" y="534400"/>
                  </a:lnTo>
                  <a:lnTo>
                    <a:pt x="2176885" y="569827"/>
                  </a:lnTo>
                  <a:lnTo>
                    <a:pt x="2220308" y="609485"/>
                  </a:lnTo>
                  <a:lnTo>
                    <a:pt x="2254199" y="650728"/>
                  </a:lnTo>
                  <a:lnTo>
                    <a:pt x="2281206" y="693030"/>
                  </a:lnTo>
                  <a:lnTo>
                    <a:pt x="2299740" y="734802"/>
                  </a:lnTo>
                  <a:lnTo>
                    <a:pt x="2312978" y="773402"/>
                  </a:lnTo>
                  <a:lnTo>
                    <a:pt x="2324099" y="826808"/>
                  </a:lnTo>
                  <a:lnTo>
                    <a:pt x="2327276" y="874397"/>
                  </a:lnTo>
                  <a:lnTo>
                    <a:pt x="2327276" y="884972"/>
                  </a:lnTo>
                  <a:lnTo>
                    <a:pt x="2327276" y="907181"/>
                  </a:lnTo>
                  <a:lnTo>
                    <a:pt x="2322510" y="952655"/>
                  </a:lnTo>
                  <a:lnTo>
                    <a:pt x="2309801" y="1019279"/>
                  </a:lnTo>
                  <a:lnTo>
                    <a:pt x="2279617" y="1108112"/>
                  </a:lnTo>
                  <a:lnTo>
                    <a:pt x="2237783" y="1195359"/>
                  </a:lnTo>
                  <a:lnTo>
                    <a:pt x="2185358" y="1281548"/>
                  </a:lnTo>
                  <a:lnTo>
                    <a:pt x="2126048" y="1363507"/>
                  </a:lnTo>
                  <a:lnTo>
                    <a:pt x="2061444" y="1441765"/>
                  </a:lnTo>
                  <a:lnTo>
                    <a:pt x="1993132" y="1515792"/>
                  </a:lnTo>
                  <a:lnTo>
                    <a:pt x="1888812" y="1617844"/>
                  </a:lnTo>
                  <a:lnTo>
                    <a:pt x="1759073" y="1729943"/>
                  </a:lnTo>
                  <a:lnTo>
                    <a:pt x="1612388" y="1842571"/>
                  </a:lnTo>
                  <a:lnTo>
                    <a:pt x="1606550" y="1846280"/>
                  </a:lnTo>
                  <a:lnTo>
                    <a:pt x="1606550" y="1857375"/>
                  </a:lnTo>
                  <a:lnTo>
                    <a:pt x="1606550" y="1918150"/>
                  </a:lnTo>
                  <a:lnTo>
                    <a:pt x="1605492" y="1918150"/>
                  </a:lnTo>
                  <a:lnTo>
                    <a:pt x="1604963" y="1931885"/>
                  </a:lnTo>
                  <a:lnTo>
                    <a:pt x="1596499" y="1958826"/>
                  </a:lnTo>
                  <a:lnTo>
                    <a:pt x="1581688" y="1984711"/>
                  </a:lnTo>
                  <a:lnTo>
                    <a:pt x="1557883" y="2010067"/>
                  </a:lnTo>
                  <a:lnTo>
                    <a:pt x="1528260" y="2033310"/>
                  </a:lnTo>
                  <a:lnTo>
                    <a:pt x="1492818" y="2056026"/>
                  </a:lnTo>
                  <a:lnTo>
                    <a:pt x="1428282" y="2086665"/>
                  </a:lnTo>
                  <a:lnTo>
                    <a:pt x="1321955" y="2122058"/>
                  </a:lnTo>
                  <a:lnTo>
                    <a:pt x="1196585" y="2149527"/>
                  </a:lnTo>
                  <a:lnTo>
                    <a:pt x="1056404" y="2169073"/>
                  </a:lnTo>
                  <a:lnTo>
                    <a:pt x="904055" y="2179110"/>
                  </a:lnTo>
                  <a:lnTo>
                    <a:pt x="823649" y="2179638"/>
                  </a:lnTo>
                  <a:lnTo>
                    <a:pt x="743243" y="2179110"/>
                  </a:lnTo>
                  <a:lnTo>
                    <a:pt x="590366" y="2168545"/>
                  </a:lnTo>
                  <a:lnTo>
                    <a:pt x="451771" y="2148471"/>
                  </a:lnTo>
                  <a:lnTo>
                    <a:pt x="327988" y="2120473"/>
                  </a:lnTo>
                  <a:lnTo>
                    <a:pt x="222720" y="2085080"/>
                  </a:lnTo>
                  <a:lnTo>
                    <a:pt x="158712" y="2053913"/>
                  </a:lnTo>
                  <a:lnTo>
                    <a:pt x="123270" y="2031726"/>
                  </a:lnTo>
                  <a:lnTo>
                    <a:pt x="93647" y="2008482"/>
                  </a:lnTo>
                  <a:lnTo>
                    <a:pt x="71429" y="1983126"/>
                  </a:lnTo>
                  <a:lnTo>
                    <a:pt x="56618" y="1958298"/>
                  </a:lnTo>
                  <a:lnTo>
                    <a:pt x="48154" y="1931885"/>
                  </a:lnTo>
                  <a:lnTo>
                    <a:pt x="47625" y="1918150"/>
                  </a:lnTo>
                  <a:lnTo>
                    <a:pt x="47625" y="1715827"/>
                  </a:lnTo>
                  <a:lnTo>
                    <a:pt x="47625" y="1715825"/>
                  </a:lnTo>
                  <a:lnTo>
                    <a:pt x="47625" y="318628"/>
                  </a:lnTo>
                  <a:lnTo>
                    <a:pt x="24871" y="296863"/>
                  </a:lnTo>
                  <a:lnTo>
                    <a:pt x="8996" y="271992"/>
                  </a:lnTo>
                  <a:lnTo>
                    <a:pt x="529" y="244475"/>
                  </a:lnTo>
                  <a:lnTo>
                    <a:pt x="0" y="230717"/>
                  </a:lnTo>
                  <a:lnTo>
                    <a:pt x="529" y="215371"/>
                  </a:lnTo>
                  <a:lnTo>
                    <a:pt x="8996" y="188384"/>
                  </a:lnTo>
                  <a:lnTo>
                    <a:pt x="25929" y="162984"/>
                  </a:lnTo>
                  <a:lnTo>
                    <a:pt x="50271" y="139700"/>
                  </a:lnTo>
                  <a:lnTo>
                    <a:pt x="81492" y="117475"/>
                  </a:lnTo>
                  <a:lnTo>
                    <a:pt x="120121" y="97896"/>
                  </a:lnTo>
                  <a:lnTo>
                    <a:pt x="188383" y="71438"/>
                  </a:lnTo>
                  <a:lnTo>
                    <a:pt x="300567" y="42334"/>
                  </a:lnTo>
                  <a:lnTo>
                    <a:pt x="433388" y="21167"/>
                  </a:lnTo>
                  <a:lnTo>
                    <a:pt x="582083" y="7408"/>
                  </a:lnTo>
                  <a:close/>
                </a:path>
              </a:pathLst>
            </a:custGeom>
            <a:solidFill>
              <a:srgbClr val="8CA2AD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961028" y="2278207"/>
              <a:ext cx="1408113" cy="331788"/>
            </a:xfrm>
            <a:custGeom>
              <a:rect b="b" l="l" r="r" t="t"/>
              <a:pathLst>
                <a:path extrusionOk="0" h="628" w="2661">
                  <a:moveTo>
                    <a:pt x="1336" y="0"/>
                  </a:moveTo>
                  <a:lnTo>
                    <a:pt x="1199" y="0"/>
                  </a:lnTo>
                  <a:lnTo>
                    <a:pt x="938" y="10"/>
                  </a:lnTo>
                  <a:lnTo>
                    <a:pt x="698" y="29"/>
                  </a:lnTo>
                  <a:lnTo>
                    <a:pt x="484" y="58"/>
                  </a:lnTo>
                  <a:lnTo>
                    <a:pt x="304" y="96"/>
                  </a:lnTo>
                  <a:lnTo>
                    <a:pt x="159" y="145"/>
                  </a:lnTo>
                  <a:lnTo>
                    <a:pt x="80" y="190"/>
                  </a:lnTo>
                  <a:lnTo>
                    <a:pt x="41" y="221"/>
                  </a:lnTo>
                  <a:lnTo>
                    <a:pt x="14" y="256"/>
                  </a:lnTo>
                  <a:lnTo>
                    <a:pt x="1" y="295"/>
                  </a:lnTo>
                  <a:lnTo>
                    <a:pt x="0" y="313"/>
                  </a:lnTo>
                  <a:lnTo>
                    <a:pt x="1" y="333"/>
                  </a:lnTo>
                  <a:lnTo>
                    <a:pt x="14" y="371"/>
                  </a:lnTo>
                  <a:lnTo>
                    <a:pt x="40" y="405"/>
                  </a:lnTo>
                  <a:lnTo>
                    <a:pt x="78" y="437"/>
                  </a:lnTo>
                  <a:lnTo>
                    <a:pt x="156" y="480"/>
                  </a:lnTo>
                  <a:lnTo>
                    <a:pt x="299" y="529"/>
                  </a:lnTo>
                  <a:lnTo>
                    <a:pt x="479" y="569"/>
                  </a:lnTo>
                  <a:lnTo>
                    <a:pt x="689" y="597"/>
                  </a:lnTo>
                  <a:lnTo>
                    <a:pt x="927" y="618"/>
                  </a:lnTo>
                  <a:lnTo>
                    <a:pt x="1187" y="626"/>
                  </a:lnTo>
                  <a:lnTo>
                    <a:pt x="1325" y="628"/>
                  </a:lnTo>
                  <a:lnTo>
                    <a:pt x="1462" y="626"/>
                  </a:lnTo>
                  <a:lnTo>
                    <a:pt x="1723" y="618"/>
                  </a:lnTo>
                  <a:lnTo>
                    <a:pt x="1963" y="599"/>
                  </a:lnTo>
                  <a:lnTo>
                    <a:pt x="2177" y="570"/>
                  </a:lnTo>
                  <a:lnTo>
                    <a:pt x="2357" y="531"/>
                  </a:lnTo>
                  <a:lnTo>
                    <a:pt x="2502" y="483"/>
                  </a:lnTo>
                  <a:lnTo>
                    <a:pt x="2581" y="438"/>
                  </a:lnTo>
                  <a:lnTo>
                    <a:pt x="2620" y="406"/>
                  </a:lnTo>
                  <a:lnTo>
                    <a:pt x="2647" y="371"/>
                  </a:lnTo>
                  <a:lnTo>
                    <a:pt x="2660" y="333"/>
                  </a:lnTo>
                  <a:lnTo>
                    <a:pt x="2661" y="313"/>
                  </a:lnTo>
                  <a:lnTo>
                    <a:pt x="2660" y="295"/>
                  </a:lnTo>
                  <a:lnTo>
                    <a:pt x="2647" y="257"/>
                  </a:lnTo>
                  <a:lnTo>
                    <a:pt x="2621" y="223"/>
                  </a:lnTo>
                  <a:lnTo>
                    <a:pt x="2583" y="191"/>
                  </a:lnTo>
                  <a:lnTo>
                    <a:pt x="2505" y="148"/>
                  </a:lnTo>
                  <a:lnTo>
                    <a:pt x="2362" y="99"/>
                  </a:lnTo>
                  <a:lnTo>
                    <a:pt x="2184" y="59"/>
                  </a:lnTo>
                  <a:lnTo>
                    <a:pt x="1972" y="30"/>
                  </a:lnTo>
                  <a:lnTo>
                    <a:pt x="1734" y="10"/>
                  </a:lnTo>
                  <a:lnTo>
                    <a:pt x="1474" y="0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9D9FA0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2" name="Google Shape;632;p4"/>
          <p:cNvSpPr/>
          <p:nvPr/>
        </p:nvSpPr>
        <p:spPr>
          <a:xfrm>
            <a:off x="7617400" y="1618443"/>
            <a:ext cx="36000" cy="360000"/>
          </a:xfrm>
          <a:prstGeom prst="roundRect">
            <a:avLst>
              <a:gd fmla="val 50000" name="adj"/>
            </a:avLst>
          </a:prstGeom>
          <a:solidFill>
            <a:srgbClr val="D0CECE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4"/>
          <p:cNvSpPr/>
          <p:nvPr/>
        </p:nvSpPr>
        <p:spPr>
          <a:xfrm>
            <a:off x="7605295" y="1409515"/>
            <a:ext cx="60210" cy="264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4"/>
          <p:cNvSpPr/>
          <p:nvPr/>
        </p:nvSpPr>
        <p:spPr>
          <a:xfrm>
            <a:off x="7617400" y="1905539"/>
            <a:ext cx="36000" cy="10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5" name="Google Shape;635;p4"/>
          <p:cNvGrpSpPr/>
          <p:nvPr/>
        </p:nvGrpSpPr>
        <p:grpSpPr>
          <a:xfrm rot="-2700000">
            <a:off x="6833927" y="1796527"/>
            <a:ext cx="1193455" cy="1117744"/>
            <a:chOff x="838790" y="2214706"/>
            <a:chExt cx="2327276" cy="2179638"/>
          </a:xfrm>
        </p:grpSpPr>
        <p:sp>
          <p:nvSpPr>
            <p:cNvPr id="636" name="Google Shape;636;p4"/>
            <p:cNvSpPr/>
            <p:nvPr/>
          </p:nvSpPr>
          <p:spPr>
            <a:xfrm>
              <a:off x="838790" y="2214706"/>
              <a:ext cx="2327276" cy="2179638"/>
            </a:xfrm>
            <a:custGeom>
              <a:rect b="b" l="l" r="r" t="t"/>
              <a:pathLst>
                <a:path extrusionOk="0" h="2179638" w="2327276">
                  <a:moveTo>
                    <a:pt x="1938589" y="663419"/>
                  </a:moveTo>
                  <a:lnTo>
                    <a:pt x="1895166" y="668178"/>
                  </a:lnTo>
                  <a:lnTo>
                    <a:pt x="1851743" y="678753"/>
                  </a:lnTo>
                  <a:lnTo>
                    <a:pt x="1809380" y="695145"/>
                  </a:lnTo>
                  <a:lnTo>
                    <a:pt x="1747952" y="727400"/>
                  </a:lnTo>
                  <a:lnTo>
                    <a:pt x="1676463" y="776575"/>
                  </a:lnTo>
                  <a:lnTo>
                    <a:pt x="1606550" y="835235"/>
                  </a:lnTo>
                  <a:lnTo>
                    <a:pt x="1606550" y="1474943"/>
                  </a:lnTo>
                  <a:lnTo>
                    <a:pt x="1652104" y="1460800"/>
                  </a:lnTo>
                  <a:lnTo>
                    <a:pt x="1761191" y="1416384"/>
                  </a:lnTo>
                  <a:lnTo>
                    <a:pt x="1854921" y="1367737"/>
                  </a:lnTo>
                  <a:lnTo>
                    <a:pt x="1931705" y="1316447"/>
                  </a:lnTo>
                  <a:lnTo>
                    <a:pt x="1993662" y="1262513"/>
                  </a:lnTo>
                  <a:lnTo>
                    <a:pt x="2043439" y="1206992"/>
                  </a:lnTo>
                  <a:lnTo>
                    <a:pt x="2081037" y="1150943"/>
                  </a:lnTo>
                  <a:lnTo>
                    <a:pt x="2108573" y="1095422"/>
                  </a:lnTo>
                  <a:lnTo>
                    <a:pt x="2126578" y="1040959"/>
                  </a:lnTo>
                  <a:lnTo>
                    <a:pt x="2137169" y="989140"/>
                  </a:lnTo>
                  <a:lnTo>
                    <a:pt x="2141405" y="940493"/>
                  </a:lnTo>
                  <a:lnTo>
                    <a:pt x="2140346" y="895548"/>
                  </a:lnTo>
                  <a:lnTo>
                    <a:pt x="2133462" y="837912"/>
                  </a:lnTo>
                  <a:lnTo>
                    <a:pt x="2118635" y="785564"/>
                  </a:lnTo>
                  <a:lnTo>
                    <a:pt x="2111751" y="772874"/>
                  </a:lnTo>
                  <a:lnTo>
                    <a:pt x="2095864" y="747493"/>
                  </a:lnTo>
                  <a:lnTo>
                    <a:pt x="2060914" y="708364"/>
                  </a:lnTo>
                  <a:lnTo>
                    <a:pt x="2021728" y="682454"/>
                  </a:lnTo>
                  <a:lnTo>
                    <a:pt x="1980953" y="668178"/>
                  </a:lnTo>
                  <a:close/>
                  <a:moveTo>
                    <a:pt x="744008" y="0"/>
                  </a:moveTo>
                  <a:lnTo>
                    <a:pt x="828675" y="0"/>
                  </a:lnTo>
                  <a:lnTo>
                    <a:pt x="913871" y="0"/>
                  </a:lnTo>
                  <a:lnTo>
                    <a:pt x="1075267" y="7408"/>
                  </a:lnTo>
                  <a:lnTo>
                    <a:pt x="1223433" y="21696"/>
                  </a:lnTo>
                  <a:lnTo>
                    <a:pt x="1354138" y="42863"/>
                  </a:lnTo>
                  <a:lnTo>
                    <a:pt x="1465792" y="71967"/>
                  </a:lnTo>
                  <a:lnTo>
                    <a:pt x="1532996" y="98425"/>
                  </a:lnTo>
                  <a:lnTo>
                    <a:pt x="1570038" y="119063"/>
                  </a:lnTo>
                  <a:lnTo>
                    <a:pt x="1601259" y="140229"/>
                  </a:lnTo>
                  <a:lnTo>
                    <a:pt x="1625071" y="164042"/>
                  </a:lnTo>
                  <a:lnTo>
                    <a:pt x="1641475" y="188913"/>
                  </a:lnTo>
                  <a:lnTo>
                    <a:pt x="1649942" y="216430"/>
                  </a:lnTo>
                  <a:lnTo>
                    <a:pt x="1651000" y="230717"/>
                  </a:lnTo>
                  <a:lnTo>
                    <a:pt x="1649942" y="245005"/>
                  </a:lnTo>
                  <a:lnTo>
                    <a:pt x="1641475" y="272521"/>
                  </a:lnTo>
                  <a:lnTo>
                    <a:pt x="1625071" y="298450"/>
                  </a:lnTo>
                  <a:lnTo>
                    <a:pt x="1606550" y="316166"/>
                  </a:lnTo>
                  <a:lnTo>
                    <a:pt x="1606550" y="464445"/>
                  </a:lnTo>
                  <a:lnTo>
                    <a:pt x="1657929" y="459314"/>
                  </a:lnTo>
                  <a:lnTo>
                    <a:pt x="1780254" y="455613"/>
                  </a:lnTo>
                  <a:lnTo>
                    <a:pt x="1887752" y="463016"/>
                  </a:lnTo>
                  <a:lnTo>
                    <a:pt x="1979364" y="478879"/>
                  </a:lnTo>
                  <a:lnTo>
                    <a:pt x="2057737" y="503202"/>
                  </a:lnTo>
                  <a:lnTo>
                    <a:pt x="2122871" y="534400"/>
                  </a:lnTo>
                  <a:lnTo>
                    <a:pt x="2176885" y="569827"/>
                  </a:lnTo>
                  <a:lnTo>
                    <a:pt x="2220308" y="609485"/>
                  </a:lnTo>
                  <a:lnTo>
                    <a:pt x="2254199" y="650728"/>
                  </a:lnTo>
                  <a:lnTo>
                    <a:pt x="2281206" y="693030"/>
                  </a:lnTo>
                  <a:lnTo>
                    <a:pt x="2299740" y="734802"/>
                  </a:lnTo>
                  <a:lnTo>
                    <a:pt x="2312978" y="773402"/>
                  </a:lnTo>
                  <a:lnTo>
                    <a:pt x="2324099" y="826808"/>
                  </a:lnTo>
                  <a:lnTo>
                    <a:pt x="2327276" y="874397"/>
                  </a:lnTo>
                  <a:lnTo>
                    <a:pt x="2327276" y="884972"/>
                  </a:lnTo>
                  <a:lnTo>
                    <a:pt x="2327276" y="907181"/>
                  </a:lnTo>
                  <a:lnTo>
                    <a:pt x="2322510" y="952655"/>
                  </a:lnTo>
                  <a:lnTo>
                    <a:pt x="2309801" y="1019279"/>
                  </a:lnTo>
                  <a:lnTo>
                    <a:pt x="2279617" y="1108112"/>
                  </a:lnTo>
                  <a:lnTo>
                    <a:pt x="2237783" y="1195359"/>
                  </a:lnTo>
                  <a:lnTo>
                    <a:pt x="2185358" y="1281548"/>
                  </a:lnTo>
                  <a:lnTo>
                    <a:pt x="2126048" y="1363507"/>
                  </a:lnTo>
                  <a:lnTo>
                    <a:pt x="2061444" y="1441765"/>
                  </a:lnTo>
                  <a:lnTo>
                    <a:pt x="1993132" y="1515792"/>
                  </a:lnTo>
                  <a:lnTo>
                    <a:pt x="1888812" y="1617844"/>
                  </a:lnTo>
                  <a:lnTo>
                    <a:pt x="1759073" y="1729943"/>
                  </a:lnTo>
                  <a:lnTo>
                    <a:pt x="1612388" y="1842571"/>
                  </a:lnTo>
                  <a:lnTo>
                    <a:pt x="1606550" y="1846280"/>
                  </a:lnTo>
                  <a:lnTo>
                    <a:pt x="1606550" y="1857375"/>
                  </a:lnTo>
                  <a:lnTo>
                    <a:pt x="1606550" y="1918150"/>
                  </a:lnTo>
                  <a:lnTo>
                    <a:pt x="1605492" y="1918150"/>
                  </a:lnTo>
                  <a:lnTo>
                    <a:pt x="1604963" y="1931885"/>
                  </a:lnTo>
                  <a:lnTo>
                    <a:pt x="1596499" y="1958826"/>
                  </a:lnTo>
                  <a:lnTo>
                    <a:pt x="1581688" y="1984711"/>
                  </a:lnTo>
                  <a:lnTo>
                    <a:pt x="1557883" y="2010067"/>
                  </a:lnTo>
                  <a:lnTo>
                    <a:pt x="1528260" y="2033310"/>
                  </a:lnTo>
                  <a:lnTo>
                    <a:pt x="1492818" y="2056026"/>
                  </a:lnTo>
                  <a:lnTo>
                    <a:pt x="1428282" y="2086665"/>
                  </a:lnTo>
                  <a:lnTo>
                    <a:pt x="1321955" y="2122058"/>
                  </a:lnTo>
                  <a:lnTo>
                    <a:pt x="1196585" y="2149527"/>
                  </a:lnTo>
                  <a:lnTo>
                    <a:pt x="1056404" y="2169073"/>
                  </a:lnTo>
                  <a:lnTo>
                    <a:pt x="904055" y="2179110"/>
                  </a:lnTo>
                  <a:lnTo>
                    <a:pt x="823649" y="2179638"/>
                  </a:lnTo>
                  <a:lnTo>
                    <a:pt x="743243" y="2179110"/>
                  </a:lnTo>
                  <a:lnTo>
                    <a:pt x="590366" y="2168545"/>
                  </a:lnTo>
                  <a:lnTo>
                    <a:pt x="451771" y="2148471"/>
                  </a:lnTo>
                  <a:lnTo>
                    <a:pt x="327988" y="2120473"/>
                  </a:lnTo>
                  <a:lnTo>
                    <a:pt x="222720" y="2085080"/>
                  </a:lnTo>
                  <a:lnTo>
                    <a:pt x="158712" y="2053913"/>
                  </a:lnTo>
                  <a:lnTo>
                    <a:pt x="123270" y="2031726"/>
                  </a:lnTo>
                  <a:lnTo>
                    <a:pt x="93647" y="2008482"/>
                  </a:lnTo>
                  <a:lnTo>
                    <a:pt x="71429" y="1983126"/>
                  </a:lnTo>
                  <a:lnTo>
                    <a:pt x="56618" y="1958298"/>
                  </a:lnTo>
                  <a:lnTo>
                    <a:pt x="48154" y="1931885"/>
                  </a:lnTo>
                  <a:lnTo>
                    <a:pt x="47625" y="1918150"/>
                  </a:lnTo>
                  <a:lnTo>
                    <a:pt x="47625" y="1715827"/>
                  </a:lnTo>
                  <a:lnTo>
                    <a:pt x="47625" y="1715825"/>
                  </a:lnTo>
                  <a:lnTo>
                    <a:pt x="47625" y="318628"/>
                  </a:lnTo>
                  <a:lnTo>
                    <a:pt x="24871" y="296863"/>
                  </a:lnTo>
                  <a:lnTo>
                    <a:pt x="8996" y="271992"/>
                  </a:lnTo>
                  <a:lnTo>
                    <a:pt x="529" y="244475"/>
                  </a:lnTo>
                  <a:lnTo>
                    <a:pt x="0" y="230717"/>
                  </a:lnTo>
                  <a:lnTo>
                    <a:pt x="529" y="215371"/>
                  </a:lnTo>
                  <a:lnTo>
                    <a:pt x="8996" y="188384"/>
                  </a:lnTo>
                  <a:lnTo>
                    <a:pt x="25929" y="162984"/>
                  </a:lnTo>
                  <a:lnTo>
                    <a:pt x="50271" y="139700"/>
                  </a:lnTo>
                  <a:lnTo>
                    <a:pt x="81492" y="117475"/>
                  </a:lnTo>
                  <a:lnTo>
                    <a:pt x="120121" y="97896"/>
                  </a:lnTo>
                  <a:lnTo>
                    <a:pt x="188383" y="71438"/>
                  </a:lnTo>
                  <a:lnTo>
                    <a:pt x="300567" y="42334"/>
                  </a:lnTo>
                  <a:lnTo>
                    <a:pt x="433388" y="21167"/>
                  </a:lnTo>
                  <a:lnTo>
                    <a:pt x="582083" y="7408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961028" y="2278207"/>
              <a:ext cx="1408113" cy="331788"/>
            </a:xfrm>
            <a:custGeom>
              <a:rect b="b" l="l" r="r" t="t"/>
              <a:pathLst>
                <a:path extrusionOk="0" h="628" w="2661">
                  <a:moveTo>
                    <a:pt x="1336" y="0"/>
                  </a:moveTo>
                  <a:lnTo>
                    <a:pt x="1199" y="0"/>
                  </a:lnTo>
                  <a:lnTo>
                    <a:pt x="938" y="10"/>
                  </a:lnTo>
                  <a:lnTo>
                    <a:pt x="698" y="29"/>
                  </a:lnTo>
                  <a:lnTo>
                    <a:pt x="484" y="58"/>
                  </a:lnTo>
                  <a:lnTo>
                    <a:pt x="304" y="96"/>
                  </a:lnTo>
                  <a:lnTo>
                    <a:pt x="159" y="145"/>
                  </a:lnTo>
                  <a:lnTo>
                    <a:pt x="80" y="190"/>
                  </a:lnTo>
                  <a:lnTo>
                    <a:pt x="41" y="221"/>
                  </a:lnTo>
                  <a:lnTo>
                    <a:pt x="14" y="256"/>
                  </a:lnTo>
                  <a:lnTo>
                    <a:pt x="1" y="295"/>
                  </a:lnTo>
                  <a:lnTo>
                    <a:pt x="0" y="313"/>
                  </a:lnTo>
                  <a:lnTo>
                    <a:pt x="1" y="333"/>
                  </a:lnTo>
                  <a:lnTo>
                    <a:pt x="14" y="371"/>
                  </a:lnTo>
                  <a:lnTo>
                    <a:pt x="40" y="405"/>
                  </a:lnTo>
                  <a:lnTo>
                    <a:pt x="78" y="437"/>
                  </a:lnTo>
                  <a:lnTo>
                    <a:pt x="156" y="480"/>
                  </a:lnTo>
                  <a:lnTo>
                    <a:pt x="299" y="529"/>
                  </a:lnTo>
                  <a:lnTo>
                    <a:pt x="479" y="569"/>
                  </a:lnTo>
                  <a:lnTo>
                    <a:pt x="689" y="597"/>
                  </a:lnTo>
                  <a:lnTo>
                    <a:pt x="927" y="618"/>
                  </a:lnTo>
                  <a:lnTo>
                    <a:pt x="1187" y="626"/>
                  </a:lnTo>
                  <a:lnTo>
                    <a:pt x="1325" y="628"/>
                  </a:lnTo>
                  <a:lnTo>
                    <a:pt x="1462" y="626"/>
                  </a:lnTo>
                  <a:lnTo>
                    <a:pt x="1723" y="618"/>
                  </a:lnTo>
                  <a:lnTo>
                    <a:pt x="1963" y="599"/>
                  </a:lnTo>
                  <a:lnTo>
                    <a:pt x="2177" y="570"/>
                  </a:lnTo>
                  <a:lnTo>
                    <a:pt x="2357" y="531"/>
                  </a:lnTo>
                  <a:lnTo>
                    <a:pt x="2502" y="483"/>
                  </a:lnTo>
                  <a:lnTo>
                    <a:pt x="2581" y="438"/>
                  </a:lnTo>
                  <a:lnTo>
                    <a:pt x="2620" y="406"/>
                  </a:lnTo>
                  <a:lnTo>
                    <a:pt x="2647" y="371"/>
                  </a:lnTo>
                  <a:lnTo>
                    <a:pt x="2660" y="333"/>
                  </a:lnTo>
                  <a:lnTo>
                    <a:pt x="2661" y="313"/>
                  </a:lnTo>
                  <a:lnTo>
                    <a:pt x="2660" y="295"/>
                  </a:lnTo>
                  <a:lnTo>
                    <a:pt x="2647" y="257"/>
                  </a:lnTo>
                  <a:lnTo>
                    <a:pt x="2621" y="223"/>
                  </a:lnTo>
                  <a:lnTo>
                    <a:pt x="2583" y="191"/>
                  </a:lnTo>
                  <a:lnTo>
                    <a:pt x="2505" y="148"/>
                  </a:lnTo>
                  <a:lnTo>
                    <a:pt x="2362" y="99"/>
                  </a:lnTo>
                  <a:lnTo>
                    <a:pt x="2184" y="59"/>
                  </a:lnTo>
                  <a:lnTo>
                    <a:pt x="1972" y="30"/>
                  </a:lnTo>
                  <a:lnTo>
                    <a:pt x="1734" y="10"/>
                  </a:lnTo>
                  <a:lnTo>
                    <a:pt x="1474" y="0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9D9FA0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8" name="Google Shape;638;p4"/>
          <p:cNvGrpSpPr/>
          <p:nvPr/>
        </p:nvGrpSpPr>
        <p:grpSpPr>
          <a:xfrm rot="-2700000">
            <a:off x="5608602" y="2266264"/>
            <a:ext cx="514036" cy="514036"/>
            <a:chOff x="2843661" y="4006113"/>
            <a:chExt cx="514036" cy="514036"/>
          </a:xfrm>
        </p:grpSpPr>
        <p:sp>
          <p:nvSpPr>
            <p:cNvPr id="639" name="Google Shape;639;p4"/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40" name="Google Shape;64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1" name="Google Shape;641;p4"/>
          <p:cNvGrpSpPr/>
          <p:nvPr/>
        </p:nvGrpSpPr>
        <p:grpSpPr>
          <a:xfrm rot="-2700000">
            <a:off x="4072478" y="2261668"/>
            <a:ext cx="514036" cy="514036"/>
            <a:chOff x="4532001" y="4006113"/>
            <a:chExt cx="514036" cy="514036"/>
          </a:xfrm>
        </p:grpSpPr>
        <p:sp>
          <p:nvSpPr>
            <p:cNvPr id="642" name="Google Shape;642;p4"/>
            <p:cNvSpPr/>
            <p:nvPr/>
          </p:nvSpPr>
          <p:spPr>
            <a:xfrm>
              <a:off x="4532001" y="4006113"/>
              <a:ext cx="514036" cy="514036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43" name="Google Shape;64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46383" y="4115129"/>
              <a:ext cx="293550" cy="293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4" name="Google Shape;644;p4"/>
          <p:cNvGrpSpPr/>
          <p:nvPr/>
        </p:nvGrpSpPr>
        <p:grpSpPr>
          <a:xfrm rot="-2700000">
            <a:off x="4072480" y="2266264"/>
            <a:ext cx="514036" cy="514036"/>
            <a:chOff x="6220341" y="4006113"/>
            <a:chExt cx="514036" cy="514036"/>
          </a:xfrm>
        </p:grpSpPr>
        <p:sp>
          <p:nvSpPr>
            <p:cNvPr id="645" name="Google Shape;645;p4"/>
            <p:cNvSpPr/>
            <p:nvPr/>
          </p:nvSpPr>
          <p:spPr>
            <a:xfrm>
              <a:off x="6220341" y="4006113"/>
              <a:ext cx="514036" cy="514036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46" name="Google Shape;64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30579" y="4128110"/>
              <a:ext cx="291711" cy="291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7" name="Google Shape;647;p4"/>
          <p:cNvSpPr/>
          <p:nvPr/>
        </p:nvSpPr>
        <p:spPr>
          <a:xfrm>
            <a:off x="2061718" y="4562048"/>
            <a:ext cx="1511487" cy="77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김지윤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"/>
          <p:cNvSpPr/>
          <p:nvPr/>
        </p:nvSpPr>
        <p:spPr>
          <a:xfrm>
            <a:off x="5454717" y="4562048"/>
            <a:ext cx="103593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우남광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"/>
          <p:cNvSpPr/>
          <p:nvPr/>
        </p:nvSpPr>
        <p:spPr>
          <a:xfrm>
            <a:off x="3865800" y="4562048"/>
            <a:ext cx="103593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신나령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4"/>
          <p:cNvGrpSpPr/>
          <p:nvPr/>
        </p:nvGrpSpPr>
        <p:grpSpPr>
          <a:xfrm rot="-2700000">
            <a:off x="7116149" y="2284206"/>
            <a:ext cx="516832" cy="516832"/>
            <a:chOff x="8820797" y="3922421"/>
            <a:chExt cx="1213018" cy="1213018"/>
          </a:xfrm>
        </p:grpSpPr>
        <p:sp>
          <p:nvSpPr>
            <p:cNvPr id="651" name="Google Shape;651;p4"/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2" name="Google Shape;652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3" name="Google Shape;653;p4"/>
          <p:cNvSpPr/>
          <p:nvPr/>
        </p:nvSpPr>
        <p:spPr>
          <a:xfrm>
            <a:off x="6998412" y="4565386"/>
            <a:ext cx="1035934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이호진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4"/>
          <p:cNvCxnSpPr/>
          <p:nvPr/>
        </p:nvCxnSpPr>
        <p:spPr>
          <a:xfrm rot="5400000">
            <a:off x="6898742" y="3783374"/>
            <a:ext cx="1102641" cy="15854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655" name="Google Shape;655;p4"/>
          <p:cNvSpPr/>
          <p:nvPr/>
        </p:nvSpPr>
        <p:spPr>
          <a:xfrm>
            <a:off x="1615607" y="5972230"/>
            <a:ext cx="8665535" cy="564452"/>
          </a:xfrm>
          <a:prstGeom prst="cube">
            <a:avLst>
              <a:gd fmla="val 62747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4"/>
          <p:cNvSpPr/>
          <p:nvPr/>
        </p:nvSpPr>
        <p:spPr>
          <a:xfrm flipH="1">
            <a:off x="9915220" y="6189790"/>
            <a:ext cx="365922" cy="346891"/>
          </a:xfrm>
          <a:prstGeom prst="rtTriangle">
            <a:avLst/>
          </a:prstGeom>
          <a:solidFill>
            <a:srgbClr val="F2F2F2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4"/>
          <p:cNvSpPr/>
          <p:nvPr/>
        </p:nvSpPr>
        <p:spPr>
          <a:xfrm>
            <a:off x="1615608" y="6327150"/>
            <a:ext cx="8316000" cy="209531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4"/>
          <p:cNvSpPr/>
          <p:nvPr/>
        </p:nvSpPr>
        <p:spPr>
          <a:xfrm>
            <a:off x="8440054" y="4582609"/>
            <a:ext cx="103593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방영찬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4"/>
          <p:cNvCxnSpPr/>
          <p:nvPr/>
        </p:nvCxnSpPr>
        <p:spPr>
          <a:xfrm rot="5400000">
            <a:off x="8392417" y="3828862"/>
            <a:ext cx="1102641" cy="15854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660" name="Google Shape;660;p4"/>
          <p:cNvCxnSpPr/>
          <p:nvPr/>
        </p:nvCxnSpPr>
        <p:spPr>
          <a:xfrm rot="5400000">
            <a:off x="5389127" y="3789984"/>
            <a:ext cx="1102641" cy="15854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661" name="Google Shape;661;p4"/>
          <p:cNvCxnSpPr/>
          <p:nvPr/>
        </p:nvCxnSpPr>
        <p:spPr>
          <a:xfrm rot="5400000">
            <a:off x="2275812" y="3806311"/>
            <a:ext cx="1102641" cy="15854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662" name="Google Shape;662;p4"/>
          <p:cNvCxnSpPr/>
          <p:nvPr/>
        </p:nvCxnSpPr>
        <p:spPr>
          <a:xfrm rot="5400000">
            <a:off x="3837524" y="3793483"/>
            <a:ext cx="1102641" cy="15854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663" name="Google Shape;663;p4"/>
          <p:cNvSpPr/>
          <p:nvPr/>
        </p:nvSpPr>
        <p:spPr>
          <a:xfrm>
            <a:off x="9072141" y="1618443"/>
            <a:ext cx="36000" cy="360000"/>
          </a:xfrm>
          <a:prstGeom prst="roundRect">
            <a:avLst>
              <a:gd fmla="val 50000" name="adj"/>
            </a:avLst>
          </a:prstGeom>
          <a:solidFill>
            <a:srgbClr val="D0CECE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4"/>
          <p:cNvSpPr/>
          <p:nvPr/>
        </p:nvSpPr>
        <p:spPr>
          <a:xfrm>
            <a:off x="9060036" y="1409515"/>
            <a:ext cx="60210" cy="264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4"/>
          <p:cNvSpPr/>
          <p:nvPr/>
        </p:nvSpPr>
        <p:spPr>
          <a:xfrm>
            <a:off x="9072141" y="1905539"/>
            <a:ext cx="36000" cy="10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6" name="Google Shape;666;p4"/>
          <p:cNvGrpSpPr/>
          <p:nvPr/>
        </p:nvGrpSpPr>
        <p:grpSpPr>
          <a:xfrm rot="-2700000">
            <a:off x="8288668" y="1796527"/>
            <a:ext cx="1193455" cy="1117744"/>
            <a:chOff x="838790" y="2214706"/>
            <a:chExt cx="2327276" cy="2179638"/>
          </a:xfrm>
        </p:grpSpPr>
        <p:sp>
          <p:nvSpPr>
            <p:cNvPr id="667" name="Google Shape;667;p4"/>
            <p:cNvSpPr/>
            <p:nvPr/>
          </p:nvSpPr>
          <p:spPr>
            <a:xfrm>
              <a:off x="838790" y="2214706"/>
              <a:ext cx="2327276" cy="2179638"/>
            </a:xfrm>
            <a:custGeom>
              <a:rect b="b" l="l" r="r" t="t"/>
              <a:pathLst>
                <a:path extrusionOk="0" h="2179638" w="2327276">
                  <a:moveTo>
                    <a:pt x="1938589" y="663419"/>
                  </a:moveTo>
                  <a:lnTo>
                    <a:pt x="1895166" y="668178"/>
                  </a:lnTo>
                  <a:lnTo>
                    <a:pt x="1851743" y="678753"/>
                  </a:lnTo>
                  <a:lnTo>
                    <a:pt x="1809380" y="695145"/>
                  </a:lnTo>
                  <a:lnTo>
                    <a:pt x="1747952" y="727400"/>
                  </a:lnTo>
                  <a:lnTo>
                    <a:pt x="1676463" y="776575"/>
                  </a:lnTo>
                  <a:lnTo>
                    <a:pt x="1606550" y="835235"/>
                  </a:lnTo>
                  <a:lnTo>
                    <a:pt x="1606550" y="1474943"/>
                  </a:lnTo>
                  <a:lnTo>
                    <a:pt x="1652104" y="1460800"/>
                  </a:lnTo>
                  <a:lnTo>
                    <a:pt x="1761191" y="1416384"/>
                  </a:lnTo>
                  <a:lnTo>
                    <a:pt x="1854921" y="1367737"/>
                  </a:lnTo>
                  <a:lnTo>
                    <a:pt x="1931705" y="1316447"/>
                  </a:lnTo>
                  <a:lnTo>
                    <a:pt x="1993662" y="1262513"/>
                  </a:lnTo>
                  <a:lnTo>
                    <a:pt x="2043439" y="1206992"/>
                  </a:lnTo>
                  <a:lnTo>
                    <a:pt x="2081037" y="1150943"/>
                  </a:lnTo>
                  <a:lnTo>
                    <a:pt x="2108573" y="1095422"/>
                  </a:lnTo>
                  <a:lnTo>
                    <a:pt x="2126578" y="1040959"/>
                  </a:lnTo>
                  <a:lnTo>
                    <a:pt x="2137169" y="989140"/>
                  </a:lnTo>
                  <a:lnTo>
                    <a:pt x="2141405" y="940493"/>
                  </a:lnTo>
                  <a:lnTo>
                    <a:pt x="2140346" y="895548"/>
                  </a:lnTo>
                  <a:lnTo>
                    <a:pt x="2133462" y="837912"/>
                  </a:lnTo>
                  <a:lnTo>
                    <a:pt x="2118635" y="785564"/>
                  </a:lnTo>
                  <a:lnTo>
                    <a:pt x="2111751" y="772874"/>
                  </a:lnTo>
                  <a:lnTo>
                    <a:pt x="2095864" y="747493"/>
                  </a:lnTo>
                  <a:lnTo>
                    <a:pt x="2060914" y="708364"/>
                  </a:lnTo>
                  <a:lnTo>
                    <a:pt x="2021728" y="682454"/>
                  </a:lnTo>
                  <a:lnTo>
                    <a:pt x="1980953" y="668178"/>
                  </a:lnTo>
                  <a:close/>
                  <a:moveTo>
                    <a:pt x="744008" y="0"/>
                  </a:moveTo>
                  <a:lnTo>
                    <a:pt x="828675" y="0"/>
                  </a:lnTo>
                  <a:lnTo>
                    <a:pt x="913871" y="0"/>
                  </a:lnTo>
                  <a:lnTo>
                    <a:pt x="1075267" y="7408"/>
                  </a:lnTo>
                  <a:lnTo>
                    <a:pt x="1223433" y="21696"/>
                  </a:lnTo>
                  <a:lnTo>
                    <a:pt x="1354138" y="42863"/>
                  </a:lnTo>
                  <a:lnTo>
                    <a:pt x="1465792" y="71967"/>
                  </a:lnTo>
                  <a:lnTo>
                    <a:pt x="1532996" y="98425"/>
                  </a:lnTo>
                  <a:lnTo>
                    <a:pt x="1570038" y="119063"/>
                  </a:lnTo>
                  <a:lnTo>
                    <a:pt x="1601259" y="140229"/>
                  </a:lnTo>
                  <a:lnTo>
                    <a:pt x="1625071" y="164042"/>
                  </a:lnTo>
                  <a:lnTo>
                    <a:pt x="1641475" y="188913"/>
                  </a:lnTo>
                  <a:lnTo>
                    <a:pt x="1649942" y="216430"/>
                  </a:lnTo>
                  <a:lnTo>
                    <a:pt x="1651000" y="230717"/>
                  </a:lnTo>
                  <a:lnTo>
                    <a:pt x="1649942" y="245005"/>
                  </a:lnTo>
                  <a:lnTo>
                    <a:pt x="1641475" y="272521"/>
                  </a:lnTo>
                  <a:lnTo>
                    <a:pt x="1625071" y="298450"/>
                  </a:lnTo>
                  <a:lnTo>
                    <a:pt x="1606550" y="316166"/>
                  </a:lnTo>
                  <a:lnTo>
                    <a:pt x="1606550" y="464445"/>
                  </a:lnTo>
                  <a:lnTo>
                    <a:pt x="1657929" y="459314"/>
                  </a:lnTo>
                  <a:lnTo>
                    <a:pt x="1780254" y="455613"/>
                  </a:lnTo>
                  <a:lnTo>
                    <a:pt x="1887752" y="463016"/>
                  </a:lnTo>
                  <a:lnTo>
                    <a:pt x="1979364" y="478879"/>
                  </a:lnTo>
                  <a:lnTo>
                    <a:pt x="2057737" y="503202"/>
                  </a:lnTo>
                  <a:lnTo>
                    <a:pt x="2122871" y="534400"/>
                  </a:lnTo>
                  <a:lnTo>
                    <a:pt x="2176885" y="569827"/>
                  </a:lnTo>
                  <a:lnTo>
                    <a:pt x="2220308" y="609485"/>
                  </a:lnTo>
                  <a:lnTo>
                    <a:pt x="2254199" y="650728"/>
                  </a:lnTo>
                  <a:lnTo>
                    <a:pt x="2281206" y="693030"/>
                  </a:lnTo>
                  <a:lnTo>
                    <a:pt x="2299740" y="734802"/>
                  </a:lnTo>
                  <a:lnTo>
                    <a:pt x="2312978" y="773402"/>
                  </a:lnTo>
                  <a:lnTo>
                    <a:pt x="2324099" y="826808"/>
                  </a:lnTo>
                  <a:lnTo>
                    <a:pt x="2327276" y="874397"/>
                  </a:lnTo>
                  <a:lnTo>
                    <a:pt x="2327276" y="884972"/>
                  </a:lnTo>
                  <a:lnTo>
                    <a:pt x="2327276" y="907181"/>
                  </a:lnTo>
                  <a:lnTo>
                    <a:pt x="2322510" y="952655"/>
                  </a:lnTo>
                  <a:lnTo>
                    <a:pt x="2309801" y="1019279"/>
                  </a:lnTo>
                  <a:lnTo>
                    <a:pt x="2279617" y="1108112"/>
                  </a:lnTo>
                  <a:lnTo>
                    <a:pt x="2237783" y="1195359"/>
                  </a:lnTo>
                  <a:lnTo>
                    <a:pt x="2185358" y="1281548"/>
                  </a:lnTo>
                  <a:lnTo>
                    <a:pt x="2126048" y="1363507"/>
                  </a:lnTo>
                  <a:lnTo>
                    <a:pt x="2061444" y="1441765"/>
                  </a:lnTo>
                  <a:lnTo>
                    <a:pt x="1993132" y="1515792"/>
                  </a:lnTo>
                  <a:lnTo>
                    <a:pt x="1888812" y="1617844"/>
                  </a:lnTo>
                  <a:lnTo>
                    <a:pt x="1759073" y="1729943"/>
                  </a:lnTo>
                  <a:lnTo>
                    <a:pt x="1612388" y="1842571"/>
                  </a:lnTo>
                  <a:lnTo>
                    <a:pt x="1606550" y="1846280"/>
                  </a:lnTo>
                  <a:lnTo>
                    <a:pt x="1606550" y="1857375"/>
                  </a:lnTo>
                  <a:lnTo>
                    <a:pt x="1606550" y="1918150"/>
                  </a:lnTo>
                  <a:lnTo>
                    <a:pt x="1605492" y="1918150"/>
                  </a:lnTo>
                  <a:lnTo>
                    <a:pt x="1604963" y="1931885"/>
                  </a:lnTo>
                  <a:lnTo>
                    <a:pt x="1596499" y="1958826"/>
                  </a:lnTo>
                  <a:lnTo>
                    <a:pt x="1581688" y="1984711"/>
                  </a:lnTo>
                  <a:lnTo>
                    <a:pt x="1557883" y="2010067"/>
                  </a:lnTo>
                  <a:lnTo>
                    <a:pt x="1528260" y="2033310"/>
                  </a:lnTo>
                  <a:lnTo>
                    <a:pt x="1492818" y="2056026"/>
                  </a:lnTo>
                  <a:lnTo>
                    <a:pt x="1428282" y="2086665"/>
                  </a:lnTo>
                  <a:lnTo>
                    <a:pt x="1321955" y="2122058"/>
                  </a:lnTo>
                  <a:lnTo>
                    <a:pt x="1196585" y="2149527"/>
                  </a:lnTo>
                  <a:lnTo>
                    <a:pt x="1056404" y="2169073"/>
                  </a:lnTo>
                  <a:lnTo>
                    <a:pt x="904055" y="2179110"/>
                  </a:lnTo>
                  <a:lnTo>
                    <a:pt x="823649" y="2179638"/>
                  </a:lnTo>
                  <a:lnTo>
                    <a:pt x="743243" y="2179110"/>
                  </a:lnTo>
                  <a:lnTo>
                    <a:pt x="590366" y="2168545"/>
                  </a:lnTo>
                  <a:lnTo>
                    <a:pt x="451771" y="2148471"/>
                  </a:lnTo>
                  <a:lnTo>
                    <a:pt x="327988" y="2120473"/>
                  </a:lnTo>
                  <a:lnTo>
                    <a:pt x="222720" y="2085080"/>
                  </a:lnTo>
                  <a:lnTo>
                    <a:pt x="158712" y="2053913"/>
                  </a:lnTo>
                  <a:lnTo>
                    <a:pt x="123270" y="2031726"/>
                  </a:lnTo>
                  <a:lnTo>
                    <a:pt x="93647" y="2008482"/>
                  </a:lnTo>
                  <a:lnTo>
                    <a:pt x="71429" y="1983126"/>
                  </a:lnTo>
                  <a:lnTo>
                    <a:pt x="56618" y="1958298"/>
                  </a:lnTo>
                  <a:lnTo>
                    <a:pt x="48154" y="1931885"/>
                  </a:lnTo>
                  <a:lnTo>
                    <a:pt x="47625" y="1918150"/>
                  </a:lnTo>
                  <a:lnTo>
                    <a:pt x="47625" y="1715827"/>
                  </a:lnTo>
                  <a:lnTo>
                    <a:pt x="47625" y="1715825"/>
                  </a:lnTo>
                  <a:lnTo>
                    <a:pt x="47625" y="318628"/>
                  </a:lnTo>
                  <a:lnTo>
                    <a:pt x="24871" y="296863"/>
                  </a:lnTo>
                  <a:lnTo>
                    <a:pt x="8996" y="271992"/>
                  </a:lnTo>
                  <a:lnTo>
                    <a:pt x="529" y="244475"/>
                  </a:lnTo>
                  <a:lnTo>
                    <a:pt x="0" y="230717"/>
                  </a:lnTo>
                  <a:lnTo>
                    <a:pt x="529" y="215371"/>
                  </a:lnTo>
                  <a:lnTo>
                    <a:pt x="8996" y="188384"/>
                  </a:lnTo>
                  <a:lnTo>
                    <a:pt x="25929" y="162984"/>
                  </a:lnTo>
                  <a:lnTo>
                    <a:pt x="50271" y="139700"/>
                  </a:lnTo>
                  <a:lnTo>
                    <a:pt x="81492" y="117475"/>
                  </a:lnTo>
                  <a:lnTo>
                    <a:pt x="120121" y="97896"/>
                  </a:lnTo>
                  <a:lnTo>
                    <a:pt x="188383" y="71438"/>
                  </a:lnTo>
                  <a:lnTo>
                    <a:pt x="300567" y="42334"/>
                  </a:lnTo>
                  <a:lnTo>
                    <a:pt x="433388" y="21167"/>
                  </a:lnTo>
                  <a:lnTo>
                    <a:pt x="582083" y="7408"/>
                  </a:lnTo>
                  <a:close/>
                </a:path>
              </a:pathLst>
            </a:custGeom>
            <a:solidFill>
              <a:srgbClr val="AA8D87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961028" y="2278207"/>
              <a:ext cx="1408113" cy="331788"/>
            </a:xfrm>
            <a:custGeom>
              <a:rect b="b" l="l" r="r" t="t"/>
              <a:pathLst>
                <a:path extrusionOk="0" h="628" w="2661">
                  <a:moveTo>
                    <a:pt x="1336" y="0"/>
                  </a:moveTo>
                  <a:lnTo>
                    <a:pt x="1199" y="0"/>
                  </a:lnTo>
                  <a:lnTo>
                    <a:pt x="938" y="10"/>
                  </a:lnTo>
                  <a:lnTo>
                    <a:pt x="698" y="29"/>
                  </a:lnTo>
                  <a:lnTo>
                    <a:pt x="484" y="58"/>
                  </a:lnTo>
                  <a:lnTo>
                    <a:pt x="304" y="96"/>
                  </a:lnTo>
                  <a:lnTo>
                    <a:pt x="159" y="145"/>
                  </a:lnTo>
                  <a:lnTo>
                    <a:pt x="80" y="190"/>
                  </a:lnTo>
                  <a:lnTo>
                    <a:pt x="41" y="221"/>
                  </a:lnTo>
                  <a:lnTo>
                    <a:pt x="14" y="256"/>
                  </a:lnTo>
                  <a:lnTo>
                    <a:pt x="1" y="295"/>
                  </a:lnTo>
                  <a:lnTo>
                    <a:pt x="0" y="313"/>
                  </a:lnTo>
                  <a:lnTo>
                    <a:pt x="1" y="333"/>
                  </a:lnTo>
                  <a:lnTo>
                    <a:pt x="14" y="371"/>
                  </a:lnTo>
                  <a:lnTo>
                    <a:pt x="40" y="405"/>
                  </a:lnTo>
                  <a:lnTo>
                    <a:pt x="78" y="437"/>
                  </a:lnTo>
                  <a:lnTo>
                    <a:pt x="156" y="480"/>
                  </a:lnTo>
                  <a:lnTo>
                    <a:pt x="299" y="529"/>
                  </a:lnTo>
                  <a:lnTo>
                    <a:pt x="479" y="569"/>
                  </a:lnTo>
                  <a:lnTo>
                    <a:pt x="689" y="597"/>
                  </a:lnTo>
                  <a:lnTo>
                    <a:pt x="927" y="618"/>
                  </a:lnTo>
                  <a:lnTo>
                    <a:pt x="1187" y="626"/>
                  </a:lnTo>
                  <a:lnTo>
                    <a:pt x="1325" y="628"/>
                  </a:lnTo>
                  <a:lnTo>
                    <a:pt x="1462" y="626"/>
                  </a:lnTo>
                  <a:lnTo>
                    <a:pt x="1723" y="618"/>
                  </a:lnTo>
                  <a:lnTo>
                    <a:pt x="1963" y="599"/>
                  </a:lnTo>
                  <a:lnTo>
                    <a:pt x="2177" y="570"/>
                  </a:lnTo>
                  <a:lnTo>
                    <a:pt x="2357" y="531"/>
                  </a:lnTo>
                  <a:lnTo>
                    <a:pt x="2502" y="483"/>
                  </a:lnTo>
                  <a:lnTo>
                    <a:pt x="2581" y="438"/>
                  </a:lnTo>
                  <a:lnTo>
                    <a:pt x="2620" y="406"/>
                  </a:lnTo>
                  <a:lnTo>
                    <a:pt x="2647" y="371"/>
                  </a:lnTo>
                  <a:lnTo>
                    <a:pt x="2660" y="333"/>
                  </a:lnTo>
                  <a:lnTo>
                    <a:pt x="2661" y="313"/>
                  </a:lnTo>
                  <a:lnTo>
                    <a:pt x="2660" y="295"/>
                  </a:lnTo>
                  <a:lnTo>
                    <a:pt x="2647" y="257"/>
                  </a:lnTo>
                  <a:lnTo>
                    <a:pt x="2621" y="223"/>
                  </a:lnTo>
                  <a:lnTo>
                    <a:pt x="2583" y="191"/>
                  </a:lnTo>
                  <a:lnTo>
                    <a:pt x="2505" y="148"/>
                  </a:lnTo>
                  <a:lnTo>
                    <a:pt x="2362" y="99"/>
                  </a:lnTo>
                  <a:lnTo>
                    <a:pt x="2184" y="59"/>
                  </a:lnTo>
                  <a:lnTo>
                    <a:pt x="1972" y="30"/>
                  </a:lnTo>
                  <a:lnTo>
                    <a:pt x="1734" y="10"/>
                  </a:lnTo>
                  <a:lnTo>
                    <a:pt x="1474" y="0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9D9FA0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9" name="Google Shape;669;p4"/>
          <p:cNvGrpSpPr/>
          <p:nvPr/>
        </p:nvGrpSpPr>
        <p:grpSpPr>
          <a:xfrm rot="-2700000">
            <a:off x="2602456" y="2261667"/>
            <a:ext cx="514036" cy="514036"/>
            <a:chOff x="4532001" y="4006113"/>
            <a:chExt cx="514036" cy="514036"/>
          </a:xfrm>
        </p:grpSpPr>
        <p:sp>
          <p:nvSpPr>
            <p:cNvPr id="670" name="Google Shape;670;p4"/>
            <p:cNvSpPr/>
            <p:nvPr/>
          </p:nvSpPr>
          <p:spPr>
            <a:xfrm>
              <a:off x="4532001" y="4006113"/>
              <a:ext cx="514036" cy="514036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71" name="Google Shape;67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46383" y="4115129"/>
              <a:ext cx="293550" cy="293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2" name="Google Shape;672;p4"/>
          <p:cNvGrpSpPr/>
          <p:nvPr/>
        </p:nvGrpSpPr>
        <p:grpSpPr>
          <a:xfrm rot="-2700000">
            <a:off x="8560393" y="2270366"/>
            <a:ext cx="516832" cy="516832"/>
            <a:chOff x="8820797" y="3922421"/>
            <a:chExt cx="1213018" cy="1213018"/>
          </a:xfrm>
        </p:grpSpPr>
        <p:sp>
          <p:nvSpPr>
            <p:cNvPr id="673" name="Google Shape;673;p4"/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74" name="Google Shape;67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" name="Google Shape;675;p4"/>
          <p:cNvGrpSpPr/>
          <p:nvPr/>
        </p:nvGrpSpPr>
        <p:grpSpPr>
          <a:xfrm>
            <a:off x="2108992" y="1538267"/>
            <a:ext cx="1634264" cy="1634264"/>
            <a:chOff x="2108992" y="1538267"/>
            <a:chExt cx="1634264" cy="1634264"/>
          </a:xfrm>
        </p:grpSpPr>
        <p:grpSp>
          <p:nvGrpSpPr>
            <p:cNvPr id="676" name="Google Shape;676;p4"/>
            <p:cNvGrpSpPr/>
            <p:nvPr/>
          </p:nvGrpSpPr>
          <p:grpSpPr>
            <a:xfrm rot="-2700000">
              <a:off x="2329397" y="1796527"/>
              <a:ext cx="1193455" cy="1117744"/>
              <a:chOff x="838790" y="2214706"/>
              <a:chExt cx="2327276" cy="2179638"/>
            </a:xfrm>
          </p:grpSpPr>
          <p:sp>
            <p:nvSpPr>
              <p:cNvPr id="677" name="Google Shape;677;p4"/>
              <p:cNvSpPr/>
              <p:nvPr/>
            </p:nvSpPr>
            <p:spPr>
              <a:xfrm>
                <a:off x="838790" y="2214706"/>
                <a:ext cx="2327276" cy="2179638"/>
              </a:xfrm>
              <a:custGeom>
                <a:rect b="b" l="l" r="r" t="t"/>
                <a:pathLst>
                  <a:path extrusionOk="0" h="2179638" w="2327276">
                    <a:moveTo>
                      <a:pt x="1938589" y="663419"/>
                    </a:moveTo>
                    <a:lnTo>
                      <a:pt x="1895166" y="668178"/>
                    </a:lnTo>
                    <a:lnTo>
                      <a:pt x="1851743" y="678753"/>
                    </a:lnTo>
                    <a:lnTo>
                      <a:pt x="1809380" y="695145"/>
                    </a:lnTo>
                    <a:lnTo>
                      <a:pt x="1747952" y="727400"/>
                    </a:lnTo>
                    <a:lnTo>
                      <a:pt x="1676463" y="776575"/>
                    </a:lnTo>
                    <a:lnTo>
                      <a:pt x="1606550" y="835235"/>
                    </a:lnTo>
                    <a:lnTo>
                      <a:pt x="1606550" y="1474943"/>
                    </a:lnTo>
                    <a:lnTo>
                      <a:pt x="1652104" y="1460800"/>
                    </a:lnTo>
                    <a:lnTo>
                      <a:pt x="1761191" y="1416384"/>
                    </a:lnTo>
                    <a:lnTo>
                      <a:pt x="1854921" y="1367737"/>
                    </a:lnTo>
                    <a:lnTo>
                      <a:pt x="1931705" y="1316447"/>
                    </a:lnTo>
                    <a:lnTo>
                      <a:pt x="1993662" y="1262513"/>
                    </a:lnTo>
                    <a:lnTo>
                      <a:pt x="2043439" y="1206992"/>
                    </a:lnTo>
                    <a:lnTo>
                      <a:pt x="2081037" y="1150943"/>
                    </a:lnTo>
                    <a:lnTo>
                      <a:pt x="2108573" y="1095422"/>
                    </a:lnTo>
                    <a:lnTo>
                      <a:pt x="2126578" y="1040959"/>
                    </a:lnTo>
                    <a:lnTo>
                      <a:pt x="2137169" y="989140"/>
                    </a:lnTo>
                    <a:lnTo>
                      <a:pt x="2141405" y="940493"/>
                    </a:lnTo>
                    <a:lnTo>
                      <a:pt x="2140346" y="895548"/>
                    </a:lnTo>
                    <a:lnTo>
                      <a:pt x="2133462" y="837912"/>
                    </a:lnTo>
                    <a:lnTo>
                      <a:pt x="2118635" y="785564"/>
                    </a:lnTo>
                    <a:lnTo>
                      <a:pt x="2111751" y="772874"/>
                    </a:lnTo>
                    <a:lnTo>
                      <a:pt x="2095864" y="747493"/>
                    </a:lnTo>
                    <a:lnTo>
                      <a:pt x="2060914" y="708364"/>
                    </a:lnTo>
                    <a:lnTo>
                      <a:pt x="2021728" y="682454"/>
                    </a:lnTo>
                    <a:lnTo>
                      <a:pt x="1980953" y="668178"/>
                    </a:lnTo>
                    <a:close/>
                    <a:moveTo>
                      <a:pt x="744008" y="0"/>
                    </a:moveTo>
                    <a:lnTo>
                      <a:pt x="828675" y="0"/>
                    </a:lnTo>
                    <a:lnTo>
                      <a:pt x="913871" y="0"/>
                    </a:lnTo>
                    <a:lnTo>
                      <a:pt x="1075267" y="7408"/>
                    </a:lnTo>
                    <a:lnTo>
                      <a:pt x="1223433" y="21696"/>
                    </a:lnTo>
                    <a:lnTo>
                      <a:pt x="1354138" y="42863"/>
                    </a:lnTo>
                    <a:lnTo>
                      <a:pt x="1465792" y="71967"/>
                    </a:lnTo>
                    <a:lnTo>
                      <a:pt x="1532996" y="98425"/>
                    </a:lnTo>
                    <a:lnTo>
                      <a:pt x="1570038" y="119063"/>
                    </a:lnTo>
                    <a:lnTo>
                      <a:pt x="1601259" y="140229"/>
                    </a:lnTo>
                    <a:lnTo>
                      <a:pt x="1625071" y="164042"/>
                    </a:lnTo>
                    <a:lnTo>
                      <a:pt x="1641475" y="188913"/>
                    </a:lnTo>
                    <a:lnTo>
                      <a:pt x="1649942" y="216430"/>
                    </a:lnTo>
                    <a:lnTo>
                      <a:pt x="1651000" y="230717"/>
                    </a:lnTo>
                    <a:lnTo>
                      <a:pt x="1649942" y="245005"/>
                    </a:lnTo>
                    <a:lnTo>
                      <a:pt x="1641475" y="272521"/>
                    </a:lnTo>
                    <a:lnTo>
                      <a:pt x="1625071" y="298450"/>
                    </a:lnTo>
                    <a:lnTo>
                      <a:pt x="1606550" y="316166"/>
                    </a:lnTo>
                    <a:lnTo>
                      <a:pt x="1606550" y="464445"/>
                    </a:lnTo>
                    <a:lnTo>
                      <a:pt x="1657929" y="459314"/>
                    </a:lnTo>
                    <a:lnTo>
                      <a:pt x="1780254" y="455613"/>
                    </a:lnTo>
                    <a:lnTo>
                      <a:pt x="1887752" y="463016"/>
                    </a:lnTo>
                    <a:lnTo>
                      <a:pt x="1979364" y="478879"/>
                    </a:lnTo>
                    <a:lnTo>
                      <a:pt x="2057737" y="503202"/>
                    </a:lnTo>
                    <a:lnTo>
                      <a:pt x="2122871" y="534400"/>
                    </a:lnTo>
                    <a:lnTo>
                      <a:pt x="2176885" y="569827"/>
                    </a:lnTo>
                    <a:lnTo>
                      <a:pt x="2220308" y="609485"/>
                    </a:lnTo>
                    <a:lnTo>
                      <a:pt x="2254199" y="650728"/>
                    </a:lnTo>
                    <a:lnTo>
                      <a:pt x="2281206" y="693030"/>
                    </a:lnTo>
                    <a:lnTo>
                      <a:pt x="2299740" y="734802"/>
                    </a:lnTo>
                    <a:lnTo>
                      <a:pt x="2312978" y="773402"/>
                    </a:lnTo>
                    <a:lnTo>
                      <a:pt x="2324099" y="826808"/>
                    </a:lnTo>
                    <a:lnTo>
                      <a:pt x="2327276" y="874397"/>
                    </a:lnTo>
                    <a:lnTo>
                      <a:pt x="2327276" y="884972"/>
                    </a:lnTo>
                    <a:lnTo>
                      <a:pt x="2327276" y="907181"/>
                    </a:lnTo>
                    <a:lnTo>
                      <a:pt x="2322510" y="952655"/>
                    </a:lnTo>
                    <a:lnTo>
                      <a:pt x="2309801" y="1019279"/>
                    </a:lnTo>
                    <a:lnTo>
                      <a:pt x="2279617" y="1108112"/>
                    </a:lnTo>
                    <a:lnTo>
                      <a:pt x="2237783" y="1195359"/>
                    </a:lnTo>
                    <a:lnTo>
                      <a:pt x="2185358" y="1281548"/>
                    </a:lnTo>
                    <a:lnTo>
                      <a:pt x="2126048" y="1363507"/>
                    </a:lnTo>
                    <a:lnTo>
                      <a:pt x="2061444" y="1441765"/>
                    </a:lnTo>
                    <a:lnTo>
                      <a:pt x="1993132" y="1515792"/>
                    </a:lnTo>
                    <a:lnTo>
                      <a:pt x="1888812" y="1617844"/>
                    </a:lnTo>
                    <a:lnTo>
                      <a:pt x="1759073" y="1729943"/>
                    </a:lnTo>
                    <a:lnTo>
                      <a:pt x="1612388" y="1842571"/>
                    </a:lnTo>
                    <a:lnTo>
                      <a:pt x="1606550" y="1846280"/>
                    </a:lnTo>
                    <a:lnTo>
                      <a:pt x="1606550" y="1857375"/>
                    </a:lnTo>
                    <a:lnTo>
                      <a:pt x="1606550" y="1918150"/>
                    </a:lnTo>
                    <a:lnTo>
                      <a:pt x="1605492" y="1918150"/>
                    </a:lnTo>
                    <a:lnTo>
                      <a:pt x="1604963" y="1931885"/>
                    </a:lnTo>
                    <a:lnTo>
                      <a:pt x="1596499" y="1958826"/>
                    </a:lnTo>
                    <a:lnTo>
                      <a:pt x="1581688" y="1984711"/>
                    </a:lnTo>
                    <a:lnTo>
                      <a:pt x="1557883" y="2010067"/>
                    </a:lnTo>
                    <a:lnTo>
                      <a:pt x="1528260" y="2033310"/>
                    </a:lnTo>
                    <a:lnTo>
                      <a:pt x="1492818" y="2056026"/>
                    </a:lnTo>
                    <a:lnTo>
                      <a:pt x="1428282" y="2086665"/>
                    </a:lnTo>
                    <a:lnTo>
                      <a:pt x="1321955" y="2122058"/>
                    </a:lnTo>
                    <a:lnTo>
                      <a:pt x="1196585" y="2149527"/>
                    </a:lnTo>
                    <a:lnTo>
                      <a:pt x="1056404" y="2169073"/>
                    </a:lnTo>
                    <a:lnTo>
                      <a:pt x="904055" y="2179110"/>
                    </a:lnTo>
                    <a:lnTo>
                      <a:pt x="823649" y="2179638"/>
                    </a:lnTo>
                    <a:lnTo>
                      <a:pt x="743243" y="2179110"/>
                    </a:lnTo>
                    <a:lnTo>
                      <a:pt x="590366" y="2168545"/>
                    </a:lnTo>
                    <a:lnTo>
                      <a:pt x="451771" y="2148471"/>
                    </a:lnTo>
                    <a:lnTo>
                      <a:pt x="327988" y="2120473"/>
                    </a:lnTo>
                    <a:lnTo>
                      <a:pt x="222720" y="2085080"/>
                    </a:lnTo>
                    <a:lnTo>
                      <a:pt x="158712" y="2053913"/>
                    </a:lnTo>
                    <a:lnTo>
                      <a:pt x="123270" y="2031726"/>
                    </a:lnTo>
                    <a:lnTo>
                      <a:pt x="93647" y="2008482"/>
                    </a:lnTo>
                    <a:lnTo>
                      <a:pt x="71429" y="1983126"/>
                    </a:lnTo>
                    <a:lnTo>
                      <a:pt x="56618" y="1958298"/>
                    </a:lnTo>
                    <a:lnTo>
                      <a:pt x="48154" y="1931885"/>
                    </a:lnTo>
                    <a:lnTo>
                      <a:pt x="47625" y="1918150"/>
                    </a:lnTo>
                    <a:lnTo>
                      <a:pt x="47625" y="1715827"/>
                    </a:lnTo>
                    <a:lnTo>
                      <a:pt x="47625" y="1715825"/>
                    </a:lnTo>
                    <a:lnTo>
                      <a:pt x="47625" y="318628"/>
                    </a:lnTo>
                    <a:lnTo>
                      <a:pt x="24871" y="296863"/>
                    </a:lnTo>
                    <a:lnTo>
                      <a:pt x="8996" y="271992"/>
                    </a:lnTo>
                    <a:lnTo>
                      <a:pt x="529" y="244475"/>
                    </a:lnTo>
                    <a:lnTo>
                      <a:pt x="0" y="230717"/>
                    </a:lnTo>
                    <a:lnTo>
                      <a:pt x="529" y="215371"/>
                    </a:lnTo>
                    <a:lnTo>
                      <a:pt x="8996" y="188384"/>
                    </a:lnTo>
                    <a:lnTo>
                      <a:pt x="25929" y="162984"/>
                    </a:lnTo>
                    <a:lnTo>
                      <a:pt x="50271" y="139700"/>
                    </a:lnTo>
                    <a:lnTo>
                      <a:pt x="81492" y="117475"/>
                    </a:lnTo>
                    <a:lnTo>
                      <a:pt x="120121" y="97896"/>
                    </a:lnTo>
                    <a:lnTo>
                      <a:pt x="188383" y="71438"/>
                    </a:lnTo>
                    <a:lnTo>
                      <a:pt x="300567" y="42334"/>
                    </a:lnTo>
                    <a:lnTo>
                      <a:pt x="433388" y="21167"/>
                    </a:lnTo>
                    <a:lnTo>
                      <a:pt x="582083" y="74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961028" y="2278207"/>
                <a:ext cx="1408113" cy="331788"/>
              </a:xfrm>
              <a:custGeom>
                <a:rect b="b" l="l" r="r" t="t"/>
                <a:pathLst>
                  <a:path extrusionOk="0" h="628" w="2661">
                    <a:moveTo>
                      <a:pt x="1336" y="0"/>
                    </a:moveTo>
                    <a:lnTo>
                      <a:pt x="1199" y="0"/>
                    </a:lnTo>
                    <a:lnTo>
                      <a:pt x="938" y="10"/>
                    </a:lnTo>
                    <a:lnTo>
                      <a:pt x="698" y="29"/>
                    </a:lnTo>
                    <a:lnTo>
                      <a:pt x="484" y="58"/>
                    </a:lnTo>
                    <a:lnTo>
                      <a:pt x="304" y="96"/>
                    </a:lnTo>
                    <a:lnTo>
                      <a:pt x="159" y="145"/>
                    </a:lnTo>
                    <a:lnTo>
                      <a:pt x="80" y="190"/>
                    </a:lnTo>
                    <a:lnTo>
                      <a:pt x="41" y="221"/>
                    </a:lnTo>
                    <a:lnTo>
                      <a:pt x="14" y="256"/>
                    </a:lnTo>
                    <a:lnTo>
                      <a:pt x="1" y="295"/>
                    </a:lnTo>
                    <a:lnTo>
                      <a:pt x="0" y="313"/>
                    </a:lnTo>
                    <a:lnTo>
                      <a:pt x="1" y="333"/>
                    </a:lnTo>
                    <a:lnTo>
                      <a:pt x="14" y="371"/>
                    </a:lnTo>
                    <a:lnTo>
                      <a:pt x="40" y="405"/>
                    </a:lnTo>
                    <a:lnTo>
                      <a:pt x="78" y="437"/>
                    </a:lnTo>
                    <a:lnTo>
                      <a:pt x="156" y="480"/>
                    </a:lnTo>
                    <a:lnTo>
                      <a:pt x="299" y="529"/>
                    </a:lnTo>
                    <a:lnTo>
                      <a:pt x="479" y="569"/>
                    </a:lnTo>
                    <a:lnTo>
                      <a:pt x="689" y="597"/>
                    </a:lnTo>
                    <a:lnTo>
                      <a:pt x="927" y="618"/>
                    </a:lnTo>
                    <a:lnTo>
                      <a:pt x="1187" y="626"/>
                    </a:lnTo>
                    <a:lnTo>
                      <a:pt x="1325" y="628"/>
                    </a:lnTo>
                    <a:lnTo>
                      <a:pt x="1462" y="626"/>
                    </a:lnTo>
                    <a:lnTo>
                      <a:pt x="1723" y="618"/>
                    </a:lnTo>
                    <a:lnTo>
                      <a:pt x="1963" y="599"/>
                    </a:lnTo>
                    <a:lnTo>
                      <a:pt x="2177" y="570"/>
                    </a:lnTo>
                    <a:lnTo>
                      <a:pt x="2357" y="531"/>
                    </a:lnTo>
                    <a:lnTo>
                      <a:pt x="2502" y="483"/>
                    </a:lnTo>
                    <a:lnTo>
                      <a:pt x="2581" y="438"/>
                    </a:lnTo>
                    <a:lnTo>
                      <a:pt x="2620" y="406"/>
                    </a:lnTo>
                    <a:lnTo>
                      <a:pt x="2647" y="371"/>
                    </a:lnTo>
                    <a:lnTo>
                      <a:pt x="2660" y="333"/>
                    </a:lnTo>
                    <a:lnTo>
                      <a:pt x="2661" y="313"/>
                    </a:lnTo>
                    <a:lnTo>
                      <a:pt x="2660" y="295"/>
                    </a:lnTo>
                    <a:lnTo>
                      <a:pt x="2647" y="257"/>
                    </a:lnTo>
                    <a:lnTo>
                      <a:pt x="2621" y="223"/>
                    </a:lnTo>
                    <a:lnTo>
                      <a:pt x="2583" y="191"/>
                    </a:lnTo>
                    <a:lnTo>
                      <a:pt x="2505" y="148"/>
                    </a:lnTo>
                    <a:lnTo>
                      <a:pt x="2362" y="99"/>
                    </a:lnTo>
                    <a:lnTo>
                      <a:pt x="2184" y="59"/>
                    </a:lnTo>
                    <a:lnTo>
                      <a:pt x="1972" y="30"/>
                    </a:lnTo>
                    <a:lnTo>
                      <a:pt x="1734" y="10"/>
                    </a:lnTo>
                    <a:lnTo>
                      <a:pt x="1474" y="0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9D9FA0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79" name="Google Shape;67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78377">
              <a:off x="2527490" y="2108164"/>
              <a:ext cx="644578" cy="8495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0" name="Google Shape;68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576671">
            <a:off x="4069757" y="2131030"/>
            <a:ext cx="575647" cy="826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p4"/>
          <p:cNvGrpSpPr/>
          <p:nvPr/>
        </p:nvGrpSpPr>
        <p:grpSpPr>
          <a:xfrm>
            <a:off x="3596201" y="1533623"/>
            <a:ext cx="1634264" cy="1634264"/>
            <a:chOff x="2108992" y="1538267"/>
            <a:chExt cx="1634264" cy="1634264"/>
          </a:xfrm>
        </p:grpSpPr>
        <p:grpSp>
          <p:nvGrpSpPr>
            <p:cNvPr id="682" name="Google Shape;682;p4"/>
            <p:cNvGrpSpPr/>
            <p:nvPr/>
          </p:nvGrpSpPr>
          <p:grpSpPr>
            <a:xfrm rot="-2700000">
              <a:off x="2329397" y="1796527"/>
              <a:ext cx="1193455" cy="1117744"/>
              <a:chOff x="838790" y="2214706"/>
              <a:chExt cx="2327276" cy="2179638"/>
            </a:xfrm>
          </p:grpSpPr>
          <p:sp>
            <p:nvSpPr>
              <p:cNvPr id="683" name="Google Shape;683;p4"/>
              <p:cNvSpPr/>
              <p:nvPr/>
            </p:nvSpPr>
            <p:spPr>
              <a:xfrm>
                <a:off x="838790" y="2214706"/>
                <a:ext cx="2327276" cy="2179638"/>
              </a:xfrm>
              <a:custGeom>
                <a:rect b="b" l="l" r="r" t="t"/>
                <a:pathLst>
                  <a:path extrusionOk="0" h="2179638" w="2327276">
                    <a:moveTo>
                      <a:pt x="1938589" y="663419"/>
                    </a:moveTo>
                    <a:lnTo>
                      <a:pt x="1895166" y="668178"/>
                    </a:lnTo>
                    <a:lnTo>
                      <a:pt x="1851743" y="678753"/>
                    </a:lnTo>
                    <a:lnTo>
                      <a:pt x="1809380" y="695145"/>
                    </a:lnTo>
                    <a:lnTo>
                      <a:pt x="1747952" y="727400"/>
                    </a:lnTo>
                    <a:lnTo>
                      <a:pt x="1676463" y="776575"/>
                    </a:lnTo>
                    <a:lnTo>
                      <a:pt x="1606550" y="835235"/>
                    </a:lnTo>
                    <a:lnTo>
                      <a:pt x="1606550" y="1474943"/>
                    </a:lnTo>
                    <a:lnTo>
                      <a:pt x="1652104" y="1460800"/>
                    </a:lnTo>
                    <a:lnTo>
                      <a:pt x="1761191" y="1416384"/>
                    </a:lnTo>
                    <a:lnTo>
                      <a:pt x="1854921" y="1367737"/>
                    </a:lnTo>
                    <a:lnTo>
                      <a:pt x="1931705" y="1316447"/>
                    </a:lnTo>
                    <a:lnTo>
                      <a:pt x="1993662" y="1262513"/>
                    </a:lnTo>
                    <a:lnTo>
                      <a:pt x="2043439" y="1206992"/>
                    </a:lnTo>
                    <a:lnTo>
                      <a:pt x="2081037" y="1150943"/>
                    </a:lnTo>
                    <a:lnTo>
                      <a:pt x="2108573" y="1095422"/>
                    </a:lnTo>
                    <a:lnTo>
                      <a:pt x="2126578" y="1040959"/>
                    </a:lnTo>
                    <a:lnTo>
                      <a:pt x="2137169" y="989140"/>
                    </a:lnTo>
                    <a:lnTo>
                      <a:pt x="2141405" y="940493"/>
                    </a:lnTo>
                    <a:lnTo>
                      <a:pt x="2140346" y="895548"/>
                    </a:lnTo>
                    <a:lnTo>
                      <a:pt x="2133462" y="837912"/>
                    </a:lnTo>
                    <a:lnTo>
                      <a:pt x="2118635" y="785564"/>
                    </a:lnTo>
                    <a:lnTo>
                      <a:pt x="2111751" y="772874"/>
                    </a:lnTo>
                    <a:lnTo>
                      <a:pt x="2095864" y="747493"/>
                    </a:lnTo>
                    <a:lnTo>
                      <a:pt x="2060914" y="708364"/>
                    </a:lnTo>
                    <a:lnTo>
                      <a:pt x="2021728" y="682454"/>
                    </a:lnTo>
                    <a:lnTo>
                      <a:pt x="1980953" y="668178"/>
                    </a:lnTo>
                    <a:close/>
                    <a:moveTo>
                      <a:pt x="744008" y="0"/>
                    </a:moveTo>
                    <a:lnTo>
                      <a:pt x="828675" y="0"/>
                    </a:lnTo>
                    <a:lnTo>
                      <a:pt x="913871" y="0"/>
                    </a:lnTo>
                    <a:lnTo>
                      <a:pt x="1075267" y="7408"/>
                    </a:lnTo>
                    <a:lnTo>
                      <a:pt x="1223433" y="21696"/>
                    </a:lnTo>
                    <a:lnTo>
                      <a:pt x="1354138" y="42863"/>
                    </a:lnTo>
                    <a:lnTo>
                      <a:pt x="1465792" y="71967"/>
                    </a:lnTo>
                    <a:lnTo>
                      <a:pt x="1532996" y="98425"/>
                    </a:lnTo>
                    <a:lnTo>
                      <a:pt x="1570038" y="119063"/>
                    </a:lnTo>
                    <a:lnTo>
                      <a:pt x="1601259" y="140229"/>
                    </a:lnTo>
                    <a:lnTo>
                      <a:pt x="1625071" y="164042"/>
                    </a:lnTo>
                    <a:lnTo>
                      <a:pt x="1641475" y="188913"/>
                    </a:lnTo>
                    <a:lnTo>
                      <a:pt x="1649942" y="216430"/>
                    </a:lnTo>
                    <a:lnTo>
                      <a:pt x="1651000" y="230717"/>
                    </a:lnTo>
                    <a:lnTo>
                      <a:pt x="1649942" y="245005"/>
                    </a:lnTo>
                    <a:lnTo>
                      <a:pt x="1641475" y="272521"/>
                    </a:lnTo>
                    <a:lnTo>
                      <a:pt x="1625071" y="298450"/>
                    </a:lnTo>
                    <a:lnTo>
                      <a:pt x="1606550" y="316166"/>
                    </a:lnTo>
                    <a:lnTo>
                      <a:pt x="1606550" y="464445"/>
                    </a:lnTo>
                    <a:lnTo>
                      <a:pt x="1657929" y="459314"/>
                    </a:lnTo>
                    <a:lnTo>
                      <a:pt x="1780254" y="455613"/>
                    </a:lnTo>
                    <a:lnTo>
                      <a:pt x="1887752" y="463016"/>
                    </a:lnTo>
                    <a:lnTo>
                      <a:pt x="1979364" y="478879"/>
                    </a:lnTo>
                    <a:lnTo>
                      <a:pt x="2057737" y="503202"/>
                    </a:lnTo>
                    <a:lnTo>
                      <a:pt x="2122871" y="534400"/>
                    </a:lnTo>
                    <a:lnTo>
                      <a:pt x="2176885" y="569827"/>
                    </a:lnTo>
                    <a:lnTo>
                      <a:pt x="2220308" y="609485"/>
                    </a:lnTo>
                    <a:lnTo>
                      <a:pt x="2254199" y="650728"/>
                    </a:lnTo>
                    <a:lnTo>
                      <a:pt x="2281206" y="693030"/>
                    </a:lnTo>
                    <a:lnTo>
                      <a:pt x="2299740" y="734802"/>
                    </a:lnTo>
                    <a:lnTo>
                      <a:pt x="2312978" y="773402"/>
                    </a:lnTo>
                    <a:lnTo>
                      <a:pt x="2324099" y="826808"/>
                    </a:lnTo>
                    <a:lnTo>
                      <a:pt x="2327276" y="874397"/>
                    </a:lnTo>
                    <a:lnTo>
                      <a:pt x="2327276" y="884972"/>
                    </a:lnTo>
                    <a:lnTo>
                      <a:pt x="2327276" y="907181"/>
                    </a:lnTo>
                    <a:lnTo>
                      <a:pt x="2322510" y="952655"/>
                    </a:lnTo>
                    <a:lnTo>
                      <a:pt x="2309801" y="1019279"/>
                    </a:lnTo>
                    <a:lnTo>
                      <a:pt x="2279617" y="1108112"/>
                    </a:lnTo>
                    <a:lnTo>
                      <a:pt x="2237783" y="1195359"/>
                    </a:lnTo>
                    <a:lnTo>
                      <a:pt x="2185358" y="1281548"/>
                    </a:lnTo>
                    <a:lnTo>
                      <a:pt x="2126048" y="1363507"/>
                    </a:lnTo>
                    <a:lnTo>
                      <a:pt x="2061444" y="1441765"/>
                    </a:lnTo>
                    <a:lnTo>
                      <a:pt x="1993132" y="1515792"/>
                    </a:lnTo>
                    <a:lnTo>
                      <a:pt x="1888812" y="1617844"/>
                    </a:lnTo>
                    <a:lnTo>
                      <a:pt x="1759073" y="1729943"/>
                    </a:lnTo>
                    <a:lnTo>
                      <a:pt x="1612388" y="1842571"/>
                    </a:lnTo>
                    <a:lnTo>
                      <a:pt x="1606550" y="1846280"/>
                    </a:lnTo>
                    <a:lnTo>
                      <a:pt x="1606550" y="1857375"/>
                    </a:lnTo>
                    <a:lnTo>
                      <a:pt x="1606550" y="1918150"/>
                    </a:lnTo>
                    <a:lnTo>
                      <a:pt x="1605492" y="1918150"/>
                    </a:lnTo>
                    <a:lnTo>
                      <a:pt x="1604963" y="1931885"/>
                    </a:lnTo>
                    <a:lnTo>
                      <a:pt x="1596499" y="1958826"/>
                    </a:lnTo>
                    <a:lnTo>
                      <a:pt x="1581688" y="1984711"/>
                    </a:lnTo>
                    <a:lnTo>
                      <a:pt x="1557883" y="2010067"/>
                    </a:lnTo>
                    <a:lnTo>
                      <a:pt x="1528260" y="2033310"/>
                    </a:lnTo>
                    <a:lnTo>
                      <a:pt x="1492818" y="2056026"/>
                    </a:lnTo>
                    <a:lnTo>
                      <a:pt x="1428282" y="2086665"/>
                    </a:lnTo>
                    <a:lnTo>
                      <a:pt x="1321955" y="2122058"/>
                    </a:lnTo>
                    <a:lnTo>
                      <a:pt x="1196585" y="2149527"/>
                    </a:lnTo>
                    <a:lnTo>
                      <a:pt x="1056404" y="2169073"/>
                    </a:lnTo>
                    <a:lnTo>
                      <a:pt x="904055" y="2179110"/>
                    </a:lnTo>
                    <a:lnTo>
                      <a:pt x="823649" y="2179638"/>
                    </a:lnTo>
                    <a:lnTo>
                      <a:pt x="743243" y="2179110"/>
                    </a:lnTo>
                    <a:lnTo>
                      <a:pt x="590366" y="2168545"/>
                    </a:lnTo>
                    <a:lnTo>
                      <a:pt x="451771" y="2148471"/>
                    </a:lnTo>
                    <a:lnTo>
                      <a:pt x="327988" y="2120473"/>
                    </a:lnTo>
                    <a:lnTo>
                      <a:pt x="222720" y="2085080"/>
                    </a:lnTo>
                    <a:lnTo>
                      <a:pt x="158712" y="2053913"/>
                    </a:lnTo>
                    <a:lnTo>
                      <a:pt x="123270" y="2031726"/>
                    </a:lnTo>
                    <a:lnTo>
                      <a:pt x="93647" y="2008482"/>
                    </a:lnTo>
                    <a:lnTo>
                      <a:pt x="71429" y="1983126"/>
                    </a:lnTo>
                    <a:lnTo>
                      <a:pt x="56618" y="1958298"/>
                    </a:lnTo>
                    <a:lnTo>
                      <a:pt x="48154" y="1931885"/>
                    </a:lnTo>
                    <a:lnTo>
                      <a:pt x="47625" y="1918150"/>
                    </a:lnTo>
                    <a:lnTo>
                      <a:pt x="47625" y="1715827"/>
                    </a:lnTo>
                    <a:lnTo>
                      <a:pt x="47625" y="1715825"/>
                    </a:lnTo>
                    <a:lnTo>
                      <a:pt x="47625" y="318628"/>
                    </a:lnTo>
                    <a:lnTo>
                      <a:pt x="24871" y="296863"/>
                    </a:lnTo>
                    <a:lnTo>
                      <a:pt x="8996" y="271992"/>
                    </a:lnTo>
                    <a:lnTo>
                      <a:pt x="529" y="244475"/>
                    </a:lnTo>
                    <a:lnTo>
                      <a:pt x="0" y="230717"/>
                    </a:lnTo>
                    <a:lnTo>
                      <a:pt x="529" y="215371"/>
                    </a:lnTo>
                    <a:lnTo>
                      <a:pt x="8996" y="188384"/>
                    </a:lnTo>
                    <a:lnTo>
                      <a:pt x="25929" y="162984"/>
                    </a:lnTo>
                    <a:lnTo>
                      <a:pt x="50271" y="139700"/>
                    </a:lnTo>
                    <a:lnTo>
                      <a:pt x="81492" y="117475"/>
                    </a:lnTo>
                    <a:lnTo>
                      <a:pt x="120121" y="97896"/>
                    </a:lnTo>
                    <a:lnTo>
                      <a:pt x="188383" y="71438"/>
                    </a:lnTo>
                    <a:lnTo>
                      <a:pt x="300567" y="42334"/>
                    </a:lnTo>
                    <a:lnTo>
                      <a:pt x="433388" y="21167"/>
                    </a:lnTo>
                    <a:lnTo>
                      <a:pt x="582083" y="74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961028" y="2278207"/>
                <a:ext cx="1408113" cy="331788"/>
              </a:xfrm>
              <a:custGeom>
                <a:rect b="b" l="l" r="r" t="t"/>
                <a:pathLst>
                  <a:path extrusionOk="0" h="628" w="2661">
                    <a:moveTo>
                      <a:pt x="1336" y="0"/>
                    </a:moveTo>
                    <a:lnTo>
                      <a:pt x="1199" y="0"/>
                    </a:lnTo>
                    <a:lnTo>
                      <a:pt x="938" y="10"/>
                    </a:lnTo>
                    <a:lnTo>
                      <a:pt x="698" y="29"/>
                    </a:lnTo>
                    <a:lnTo>
                      <a:pt x="484" y="58"/>
                    </a:lnTo>
                    <a:lnTo>
                      <a:pt x="304" y="96"/>
                    </a:lnTo>
                    <a:lnTo>
                      <a:pt x="159" y="145"/>
                    </a:lnTo>
                    <a:lnTo>
                      <a:pt x="80" y="190"/>
                    </a:lnTo>
                    <a:lnTo>
                      <a:pt x="41" y="221"/>
                    </a:lnTo>
                    <a:lnTo>
                      <a:pt x="14" y="256"/>
                    </a:lnTo>
                    <a:lnTo>
                      <a:pt x="1" y="295"/>
                    </a:lnTo>
                    <a:lnTo>
                      <a:pt x="0" y="313"/>
                    </a:lnTo>
                    <a:lnTo>
                      <a:pt x="1" y="333"/>
                    </a:lnTo>
                    <a:lnTo>
                      <a:pt x="14" y="371"/>
                    </a:lnTo>
                    <a:lnTo>
                      <a:pt x="40" y="405"/>
                    </a:lnTo>
                    <a:lnTo>
                      <a:pt x="78" y="437"/>
                    </a:lnTo>
                    <a:lnTo>
                      <a:pt x="156" y="480"/>
                    </a:lnTo>
                    <a:lnTo>
                      <a:pt x="299" y="529"/>
                    </a:lnTo>
                    <a:lnTo>
                      <a:pt x="479" y="569"/>
                    </a:lnTo>
                    <a:lnTo>
                      <a:pt x="689" y="597"/>
                    </a:lnTo>
                    <a:lnTo>
                      <a:pt x="927" y="618"/>
                    </a:lnTo>
                    <a:lnTo>
                      <a:pt x="1187" y="626"/>
                    </a:lnTo>
                    <a:lnTo>
                      <a:pt x="1325" y="628"/>
                    </a:lnTo>
                    <a:lnTo>
                      <a:pt x="1462" y="626"/>
                    </a:lnTo>
                    <a:lnTo>
                      <a:pt x="1723" y="618"/>
                    </a:lnTo>
                    <a:lnTo>
                      <a:pt x="1963" y="599"/>
                    </a:lnTo>
                    <a:lnTo>
                      <a:pt x="2177" y="570"/>
                    </a:lnTo>
                    <a:lnTo>
                      <a:pt x="2357" y="531"/>
                    </a:lnTo>
                    <a:lnTo>
                      <a:pt x="2502" y="483"/>
                    </a:lnTo>
                    <a:lnTo>
                      <a:pt x="2581" y="438"/>
                    </a:lnTo>
                    <a:lnTo>
                      <a:pt x="2620" y="406"/>
                    </a:lnTo>
                    <a:lnTo>
                      <a:pt x="2647" y="371"/>
                    </a:lnTo>
                    <a:lnTo>
                      <a:pt x="2660" y="333"/>
                    </a:lnTo>
                    <a:lnTo>
                      <a:pt x="2661" y="313"/>
                    </a:lnTo>
                    <a:lnTo>
                      <a:pt x="2660" y="295"/>
                    </a:lnTo>
                    <a:lnTo>
                      <a:pt x="2647" y="257"/>
                    </a:lnTo>
                    <a:lnTo>
                      <a:pt x="2621" y="223"/>
                    </a:lnTo>
                    <a:lnTo>
                      <a:pt x="2583" y="191"/>
                    </a:lnTo>
                    <a:lnTo>
                      <a:pt x="2505" y="148"/>
                    </a:lnTo>
                    <a:lnTo>
                      <a:pt x="2362" y="99"/>
                    </a:lnTo>
                    <a:lnTo>
                      <a:pt x="2184" y="59"/>
                    </a:lnTo>
                    <a:lnTo>
                      <a:pt x="1972" y="30"/>
                    </a:lnTo>
                    <a:lnTo>
                      <a:pt x="1734" y="10"/>
                    </a:lnTo>
                    <a:lnTo>
                      <a:pt x="1474" y="0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9D9FA0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85" name="Google Shape;685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78377">
              <a:off x="2574645" y="2153641"/>
              <a:ext cx="544997" cy="718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p4"/>
          <p:cNvGrpSpPr/>
          <p:nvPr/>
        </p:nvGrpSpPr>
        <p:grpSpPr>
          <a:xfrm>
            <a:off x="5124154" y="1533623"/>
            <a:ext cx="1634264" cy="1634264"/>
            <a:chOff x="2108992" y="1538267"/>
            <a:chExt cx="1634264" cy="1634264"/>
          </a:xfrm>
        </p:grpSpPr>
        <p:grpSp>
          <p:nvGrpSpPr>
            <p:cNvPr id="687" name="Google Shape;687;p4"/>
            <p:cNvGrpSpPr/>
            <p:nvPr/>
          </p:nvGrpSpPr>
          <p:grpSpPr>
            <a:xfrm rot="-2700000">
              <a:off x="2329397" y="1796527"/>
              <a:ext cx="1193455" cy="1117744"/>
              <a:chOff x="838790" y="2214706"/>
              <a:chExt cx="2327276" cy="2179638"/>
            </a:xfrm>
          </p:grpSpPr>
          <p:sp>
            <p:nvSpPr>
              <p:cNvPr id="688" name="Google Shape;688;p4"/>
              <p:cNvSpPr/>
              <p:nvPr/>
            </p:nvSpPr>
            <p:spPr>
              <a:xfrm>
                <a:off x="838790" y="2214706"/>
                <a:ext cx="2327276" cy="2179638"/>
              </a:xfrm>
              <a:custGeom>
                <a:rect b="b" l="l" r="r" t="t"/>
                <a:pathLst>
                  <a:path extrusionOk="0" h="2179638" w="2327276">
                    <a:moveTo>
                      <a:pt x="1938589" y="663419"/>
                    </a:moveTo>
                    <a:lnTo>
                      <a:pt x="1895166" y="668178"/>
                    </a:lnTo>
                    <a:lnTo>
                      <a:pt x="1851743" y="678753"/>
                    </a:lnTo>
                    <a:lnTo>
                      <a:pt x="1809380" y="695145"/>
                    </a:lnTo>
                    <a:lnTo>
                      <a:pt x="1747952" y="727400"/>
                    </a:lnTo>
                    <a:lnTo>
                      <a:pt x="1676463" y="776575"/>
                    </a:lnTo>
                    <a:lnTo>
                      <a:pt x="1606550" y="835235"/>
                    </a:lnTo>
                    <a:lnTo>
                      <a:pt x="1606550" y="1474943"/>
                    </a:lnTo>
                    <a:lnTo>
                      <a:pt x="1652104" y="1460800"/>
                    </a:lnTo>
                    <a:lnTo>
                      <a:pt x="1761191" y="1416384"/>
                    </a:lnTo>
                    <a:lnTo>
                      <a:pt x="1854921" y="1367737"/>
                    </a:lnTo>
                    <a:lnTo>
                      <a:pt x="1931705" y="1316447"/>
                    </a:lnTo>
                    <a:lnTo>
                      <a:pt x="1993662" y="1262513"/>
                    </a:lnTo>
                    <a:lnTo>
                      <a:pt x="2043439" y="1206992"/>
                    </a:lnTo>
                    <a:lnTo>
                      <a:pt x="2081037" y="1150943"/>
                    </a:lnTo>
                    <a:lnTo>
                      <a:pt x="2108573" y="1095422"/>
                    </a:lnTo>
                    <a:lnTo>
                      <a:pt x="2126578" y="1040959"/>
                    </a:lnTo>
                    <a:lnTo>
                      <a:pt x="2137169" y="989140"/>
                    </a:lnTo>
                    <a:lnTo>
                      <a:pt x="2141405" y="940493"/>
                    </a:lnTo>
                    <a:lnTo>
                      <a:pt x="2140346" y="895548"/>
                    </a:lnTo>
                    <a:lnTo>
                      <a:pt x="2133462" y="837912"/>
                    </a:lnTo>
                    <a:lnTo>
                      <a:pt x="2118635" y="785564"/>
                    </a:lnTo>
                    <a:lnTo>
                      <a:pt x="2111751" y="772874"/>
                    </a:lnTo>
                    <a:lnTo>
                      <a:pt x="2095864" y="747493"/>
                    </a:lnTo>
                    <a:lnTo>
                      <a:pt x="2060914" y="708364"/>
                    </a:lnTo>
                    <a:lnTo>
                      <a:pt x="2021728" y="682454"/>
                    </a:lnTo>
                    <a:lnTo>
                      <a:pt x="1980953" y="668178"/>
                    </a:lnTo>
                    <a:close/>
                    <a:moveTo>
                      <a:pt x="744008" y="0"/>
                    </a:moveTo>
                    <a:lnTo>
                      <a:pt x="828675" y="0"/>
                    </a:lnTo>
                    <a:lnTo>
                      <a:pt x="913871" y="0"/>
                    </a:lnTo>
                    <a:lnTo>
                      <a:pt x="1075267" y="7408"/>
                    </a:lnTo>
                    <a:lnTo>
                      <a:pt x="1223433" y="21696"/>
                    </a:lnTo>
                    <a:lnTo>
                      <a:pt x="1354138" y="42863"/>
                    </a:lnTo>
                    <a:lnTo>
                      <a:pt x="1465792" y="71967"/>
                    </a:lnTo>
                    <a:lnTo>
                      <a:pt x="1532996" y="98425"/>
                    </a:lnTo>
                    <a:lnTo>
                      <a:pt x="1570038" y="119063"/>
                    </a:lnTo>
                    <a:lnTo>
                      <a:pt x="1601259" y="140229"/>
                    </a:lnTo>
                    <a:lnTo>
                      <a:pt x="1625071" y="164042"/>
                    </a:lnTo>
                    <a:lnTo>
                      <a:pt x="1641475" y="188913"/>
                    </a:lnTo>
                    <a:lnTo>
                      <a:pt x="1649942" y="216430"/>
                    </a:lnTo>
                    <a:lnTo>
                      <a:pt x="1651000" y="230717"/>
                    </a:lnTo>
                    <a:lnTo>
                      <a:pt x="1649942" y="245005"/>
                    </a:lnTo>
                    <a:lnTo>
                      <a:pt x="1641475" y="272521"/>
                    </a:lnTo>
                    <a:lnTo>
                      <a:pt x="1625071" y="298450"/>
                    </a:lnTo>
                    <a:lnTo>
                      <a:pt x="1606550" y="316166"/>
                    </a:lnTo>
                    <a:lnTo>
                      <a:pt x="1606550" y="464445"/>
                    </a:lnTo>
                    <a:lnTo>
                      <a:pt x="1657929" y="459314"/>
                    </a:lnTo>
                    <a:lnTo>
                      <a:pt x="1780254" y="455613"/>
                    </a:lnTo>
                    <a:lnTo>
                      <a:pt x="1887752" y="463016"/>
                    </a:lnTo>
                    <a:lnTo>
                      <a:pt x="1979364" y="478879"/>
                    </a:lnTo>
                    <a:lnTo>
                      <a:pt x="2057737" y="503202"/>
                    </a:lnTo>
                    <a:lnTo>
                      <a:pt x="2122871" y="534400"/>
                    </a:lnTo>
                    <a:lnTo>
                      <a:pt x="2176885" y="569827"/>
                    </a:lnTo>
                    <a:lnTo>
                      <a:pt x="2220308" y="609485"/>
                    </a:lnTo>
                    <a:lnTo>
                      <a:pt x="2254199" y="650728"/>
                    </a:lnTo>
                    <a:lnTo>
                      <a:pt x="2281206" y="693030"/>
                    </a:lnTo>
                    <a:lnTo>
                      <a:pt x="2299740" y="734802"/>
                    </a:lnTo>
                    <a:lnTo>
                      <a:pt x="2312978" y="773402"/>
                    </a:lnTo>
                    <a:lnTo>
                      <a:pt x="2324099" y="826808"/>
                    </a:lnTo>
                    <a:lnTo>
                      <a:pt x="2327276" y="874397"/>
                    </a:lnTo>
                    <a:lnTo>
                      <a:pt x="2327276" y="884972"/>
                    </a:lnTo>
                    <a:lnTo>
                      <a:pt x="2327276" y="907181"/>
                    </a:lnTo>
                    <a:lnTo>
                      <a:pt x="2322510" y="952655"/>
                    </a:lnTo>
                    <a:lnTo>
                      <a:pt x="2309801" y="1019279"/>
                    </a:lnTo>
                    <a:lnTo>
                      <a:pt x="2279617" y="1108112"/>
                    </a:lnTo>
                    <a:lnTo>
                      <a:pt x="2237783" y="1195359"/>
                    </a:lnTo>
                    <a:lnTo>
                      <a:pt x="2185358" y="1281548"/>
                    </a:lnTo>
                    <a:lnTo>
                      <a:pt x="2126048" y="1363507"/>
                    </a:lnTo>
                    <a:lnTo>
                      <a:pt x="2061444" y="1441765"/>
                    </a:lnTo>
                    <a:lnTo>
                      <a:pt x="1993132" y="1515792"/>
                    </a:lnTo>
                    <a:lnTo>
                      <a:pt x="1888812" y="1617844"/>
                    </a:lnTo>
                    <a:lnTo>
                      <a:pt x="1759073" y="1729943"/>
                    </a:lnTo>
                    <a:lnTo>
                      <a:pt x="1612388" y="1842571"/>
                    </a:lnTo>
                    <a:lnTo>
                      <a:pt x="1606550" y="1846280"/>
                    </a:lnTo>
                    <a:lnTo>
                      <a:pt x="1606550" y="1857375"/>
                    </a:lnTo>
                    <a:lnTo>
                      <a:pt x="1606550" y="1918150"/>
                    </a:lnTo>
                    <a:lnTo>
                      <a:pt x="1605492" y="1918150"/>
                    </a:lnTo>
                    <a:lnTo>
                      <a:pt x="1604963" y="1931885"/>
                    </a:lnTo>
                    <a:lnTo>
                      <a:pt x="1596499" y="1958826"/>
                    </a:lnTo>
                    <a:lnTo>
                      <a:pt x="1581688" y="1984711"/>
                    </a:lnTo>
                    <a:lnTo>
                      <a:pt x="1557883" y="2010067"/>
                    </a:lnTo>
                    <a:lnTo>
                      <a:pt x="1528260" y="2033310"/>
                    </a:lnTo>
                    <a:lnTo>
                      <a:pt x="1492818" y="2056026"/>
                    </a:lnTo>
                    <a:lnTo>
                      <a:pt x="1428282" y="2086665"/>
                    </a:lnTo>
                    <a:lnTo>
                      <a:pt x="1321955" y="2122058"/>
                    </a:lnTo>
                    <a:lnTo>
                      <a:pt x="1196585" y="2149527"/>
                    </a:lnTo>
                    <a:lnTo>
                      <a:pt x="1056404" y="2169073"/>
                    </a:lnTo>
                    <a:lnTo>
                      <a:pt x="904055" y="2179110"/>
                    </a:lnTo>
                    <a:lnTo>
                      <a:pt x="823649" y="2179638"/>
                    </a:lnTo>
                    <a:lnTo>
                      <a:pt x="743243" y="2179110"/>
                    </a:lnTo>
                    <a:lnTo>
                      <a:pt x="590366" y="2168545"/>
                    </a:lnTo>
                    <a:lnTo>
                      <a:pt x="451771" y="2148471"/>
                    </a:lnTo>
                    <a:lnTo>
                      <a:pt x="327988" y="2120473"/>
                    </a:lnTo>
                    <a:lnTo>
                      <a:pt x="222720" y="2085080"/>
                    </a:lnTo>
                    <a:lnTo>
                      <a:pt x="158712" y="2053913"/>
                    </a:lnTo>
                    <a:lnTo>
                      <a:pt x="123270" y="2031726"/>
                    </a:lnTo>
                    <a:lnTo>
                      <a:pt x="93647" y="2008482"/>
                    </a:lnTo>
                    <a:lnTo>
                      <a:pt x="71429" y="1983126"/>
                    </a:lnTo>
                    <a:lnTo>
                      <a:pt x="56618" y="1958298"/>
                    </a:lnTo>
                    <a:lnTo>
                      <a:pt x="48154" y="1931885"/>
                    </a:lnTo>
                    <a:lnTo>
                      <a:pt x="47625" y="1918150"/>
                    </a:lnTo>
                    <a:lnTo>
                      <a:pt x="47625" y="1715827"/>
                    </a:lnTo>
                    <a:lnTo>
                      <a:pt x="47625" y="1715825"/>
                    </a:lnTo>
                    <a:lnTo>
                      <a:pt x="47625" y="318628"/>
                    </a:lnTo>
                    <a:lnTo>
                      <a:pt x="24871" y="296863"/>
                    </a:lnTo>
                    <a:lnTo>
                      <a:pt x="8996" y="271992"/>
                    </a:lnTo>
                    <a:lnTo>
                      <a:pt x="529" y="244475"/>
                    </a:lnTo>
                    <a:lnTo>
                      <a:pt x="0" y="230717"/>
                    </a:lnTo>
                    <a:lnTo>
                      <a:pt x="529" y="215371"/>
                    </a:lnTo>
                    <a:lnTo>
                      <a:pt x="8996" y="188384"/>
                    </a:lnTo>
                    <a:lnTo>
                      <a:pt x="25929" y="162984"/>
                    </a:lnTo>
                    <a:lnTo>
                      <a:pt x="50271" y="139700"/>
                    </a:lnTo>
                    <a:lnTo>
                      <a:pt x="81492" y="117475"/>
                    </a:lnTo>
                    <a:lnTo>
                      <a:pt x="120121" y="97896"/>
                    </a:lnTo>
                    <a:lnTo>
                      <a:pt x="188383" y="71438"/>
                    </a:lnTo>
                    <a:lnTo>
                      <a:pt x="300567" y="42334"/>
                    </a:lnTo>
                    <a:lnTo>
                      <a:pt x="433388" y="21167"/>
                    </a:lnTo>
                    <a:lnTo>
                      <a:pt x="582083" y="74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961028" y="2278207"/>
                <a:ext cx="1408113" cy="331788"/>
              </a:xfrm>
              <a:custGeom>
                <a:rect b="b" l="l" r="r" t="t"/>
                <a:pathLst>
                  <a:path extrusionOk="0" h="628" w="2661">
                    <a:moveTo>
                      <a:pt x="1336" y="0"/>
                    </a:moveTo>
                    <a:lnTo>
                      <a:pt x="1199" y="0"/>
                    </a:lnTo>
                    <a:lnTo>
                      <a:pt x="938" y="10"/>
                    </a:lnTo>
                    <a:lnTo>
                      <a:pt x="698" y="29"/>
                    </a:lnTo>
                    <a:lnTo>
                      <a:pt x="484" y="58"/>
                    </a:lnTo>
                    <a:lnTo>
                      <a:pt x="304" y="96"/>
                    </a:lnTo>
                    <a:lnTo>
                      <a:pt x="159" y="145"/>
                    </a:lnTo>
                    <a:lnTo>
                      <a:pt x="80" y="190"/>
                    </a:lnTo>
                    <a:lnTo>
                      <a:pt x="41" y="221"/>
                    </a:lnTo>
                    <a:lnTo>
                      <a:pt x="14" y="256"/>
                    </a:lnTo>
                    <a:lnTo>
                      <a:pt x="1" y="295"/>
                    </a:lnTo>
                    <a:lnTo>
                      <a:pt x="0" y="313"/>
                    </a:lnTo>
                    <a:lnTo>
                      <a:pt x="1" y="333"/>
                    </a:lnTo>
                    <a:lnTo>
                      <a:pt x="14" y="371"/>
                    </a:lnTo>
                    <a:lnTo>
                      <a:pt x="40" y="405"/>
                    </a:lnTo>
                    <a:lnTo>
                      <a:pt x="78" y="437"/>
                    </a:lnTo>
                    <a:lnTo>
                      <a:pt x="156" y="480"/>
                    </a:lnTo>
                    <a:lnTo>
                      <a:pt x="299" y="529"/>
                    </a:lnTo>
                    <a:lnTo>
                      <a:pt x="479" y="569"/>
                    </a:lnTo>
                    <a:lnTo>
                      <a:pt x="689" y="597"/>
                    </a:lnTo>
                    <a:lnTo>
                      <a:pt x="927" y="618"/>
                    </a:lnTo>
                    <a:lnTo>
                      <a:pt x="1187" y="626"/>
                    </a:lnTo>
                    <a:lnTo>
                      <a:pt x="1325" y="628"/>
                    </a:lnTo>
                    <a:lnTo>
                      <a:pt x="1462" y="626"/>
                    </a:lnTo>
                    <a:lnTo>
                      <a:pt x="1723" y="618"/>
                    </a:lnTo>
                    <a:lnTo>
                      <a:pt x="1963" y="599"/>
                    </a:lnTo>
                    <a:lnTo>
                      <a:pt x="2177" y="570"/>
                    </a:lnTo>
                    <a:lnTo>
                      <a:pt x="2357" y="531"/>
                    </a:lnTo>
                    <a:lnTo>
                      <a:pt x="2502" y="483"/>
                    </a:lnTo>
                    <a:lnTo>
                      <a:pt x="2581" y="438"/>
                    </a:lnTo>
                    <a:lnTo>
                      <a:pt x="2620" y="406"/>
                    </a:lnTo>
                    <a:lnTo>
                      <a:pt x="2647" y="371"/>
                    </a:lnTo>
                    <a:lnTo>
                      <a:pt x="2660" y="333"/>
                    </a:lnTo>
                    <a:lnTo>
                      <a:pt x="2661" y="313"/>
                    </a:lnTo>
                    <a:lnTo>
                      <a:pt x="2660" y="295"/>
                    </a:lnTo>
                    <a:lnTo>
                      <a:pt x="2647" y="257"/>
                    </a:lnTo>
                    <a:lnTo>
                      <a:pt x="2621" y="223"/>
                    </a:lnTo>
                    <a:lnTo>
                      <a:pt x="2583" y="191"/>
                    </a:lnTo>
                    <a:lnTo>
                      <a:pt x="2505" y="148"/>
                    </a:lnTo>
                    <a:lnTo>
                      <a:pt x="2362" y="99"/>
                    </a:lnTo>
                    <a:lnTo>
                      <a:pt x="2184" y="59"/>
                    </a:lnTo>
                    <a:lnTo>
                      <a:pt x="1972" y="30"/>
                    </a:lnTo>
                    <a:lnTo>
                      <a:pt x="1734" y="10"/>
                    </a:lnTo>
                    <a:lnTo>
                      <a:pt x="1474" y="0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9D9FA0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90" name="Google Shape;69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78377">
              <a:off x="2574645" y="2153641"/>
              <a:ext cx="544997" cy="718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1" name="Google Shape;691;p4"/>
          <p:cNvGrpSpPr/>
          <p:nvPr/>
        </p:nvGrpSpPr>
        <p:grpSpPr>
          <a:xfrm>
            <a:off x="6615439" y="1542219"/>
            <a:ext cx="1634264" cy="1634264"/>
            <a:chOff x="2108992" y="1538267"/>
            <a:chExt cx="1634264" cy="1634264"/>
          </a:xfrm>
        </p:grpSpPr>
        <p:grpSp>
          <p:nvGrpSpPr>
            <p:cNvPr id="692" name="Google Shape;692;p4"/>
            <p:cNvGrpSpPr/>
            <p:nvPr/>
          </p:nvGrpSpPr>
          <p:grpSpPr>
            <a:xfrm rot="-2700000">
              <a:off x="2329397" y="1796527"/>
              <a:ext cx="1193455" cy="1117744"/>
              <a:chOff x="838790" y="2214706"/>
              <a:chExt cx="2327276" cy="2179638"/>
            </a:xfrm>
          </p:grpSpPr>
          <p:sp>
            <p:nvSpPr>
              <p:cNvPr id="693" name="Google Shape;693;p4"/>
              <p:cNvSpPr/>
              <p:nvPr/>
            </p:nvSpPr>
            <p:spPr>
              <a:xfrm>
                <a:off x="838790" y="2214706"/>
                <a:ext cx="2327276" cy="2179638"/>
              </a:xfrm>
              <a:custGeom>
                <a:rect b="b" l="l" r="r" t="t"/>
                <a:pathLst>
                  <a:path extrusionOk="0" h="2179638" w="2327276">
                    <a:moveTo>
                      <a:pt x="1938589" y="663419"/>
                    </a:moveTo>
                    <a:lnTo>
                      <a:pt x="1895166" y="668178"/>
                    </a:lnTo>
                    <a:lnTo>
                      <a:pt x="1851743" y="678753"/>
                    </a:lnTo>
                    <a:lnTo>
                      <a:pt x="1809380" y="695145"/>
                    </a:lnTo>
                    <a:lnTo>
                      <a:pt x="1747952" y="727400"/>
                    </a:lnTo>
                    <a:lnTo>
                      <a:pt x="1676463" y="776575"/>
                    </a:lnTo>
                    <a:lnTo>
                      <a:pt x="1606550" y="835235"/>
                    </a:lnTo>
                    <a:lnTo>
                      <a:pt x="1606550" y="1474943"/>
                    </a:lnTo>
                    <a:lnTo>
                      <a:pt x="1652104" y="1460800"/>
                    </a:lnTo>
                    <a:lnTo>
                      <a:pt x="1761191" y="1416384"/>
                    </a:lnTo>
                    <a:lnTo>
                      <a:pt x="1854921" y="1367737"/>
                    </a:lnTo>
                    <a:lnTo>
                      <a:pt x="1931705" y="1316447"/>
                    </a:lnTo>
                    <a:lnTo>
                      <a:pt x="1993662" y="1262513"/>
                    </a:lnTo>
                    <a:lnTo>
                      <a:pt x="2043439" y="1206992"/>
                    </a:lnTo>
                    <a:lnTo>
                      <a:pt x="2081037" y="1150943"/>
                    </a:lnTo>
                    <a:lnTo>
                      <a:pt x="2108573" y="1095422"/>
                    </a:lnTo>
                    <a:lnTo>
                      <a:pt x="2126578" y="1040959"/>
                    </a:lnTo>
                    <a:lnTo>
                      <a:pt x="2137169" y="989140"/>
                    </a:lnTo>
                    <a:lnTo>
                      <a:pt x="2141405" y="940493"/>
                    </a:lnTo>
                    <a:lnTo>
                      <a:pt x="2140346" y="895548"/>
                    </a:lnTo>
                    <a:lnTo>
                      <a:pt x="2133462" y="837912"/>
                    </a:lnTo>
                    <a:lnTo>
                      <a:pt x="2118635" y="785564"/>
                    </a:lnTo>
                    <a:lnTo>
                      <a:pt x="2111751" y="772874"/>
                    </a:lnTo>
                    <a:lnTo>
                      <a:pt x="2095864" y="747493"/>
                    </a:lnTo>
                    <a:lnTo>
                      <a:pt x="2060914" y="708364"/>
                    </a:lnTo>
                    <a:lnTo>
                      <a:pt x="2021728" y="682454"/>
                    </a:lnTo>
                    <a:lnTo>
                      <a:pt x="1980953" y="668178"/>
                    </a:lnTo>
                    <a:close/>
                    <a:moveTo>
                      <a:pt x="744008" y="0"/>
                    </a:moveTo>
                    <a:lnTo>
                      <a:pt x="828675" y="0"/>
                    </a:lnTo>
                    <a:lnTo>
                      <a:pt x="913871" y="0"/>
                    </a:lnTo>
                    <a:lnTo>
                      <a:pt x="1075267" y="7408"/>
                    </a:lnTo>
                    <a:lnTo>
                      <a:pt x="1223433" y="21696"/>
                    </a:lnTo>
                    <a:lnTo>
                      <a:pt x="1354138" y="42863"/>
                    </a:lnTo>
                    <a:lnTo>
                      <a:pt x="1465792" y="71967"/>
                    </a:lnTo>
                    <a:lnTo>
                      <a:pt x="1532996" y="98425"/>
                    </a:lnTo>
                    <a:lnTo>
                      <a:pt x="1570038" y="119063"/>
                    </a:lnTo>
                    <a:lnTo>
                      <a:pt x="1601259" y="140229"/>
                    </a:lnTo>
                    <a:lnTo>
                      <a:pt x="1625071" y="164042"/>
                    </a:lnTo>
                    <a:lnTo>
                      <a:pt x="1641475" y="188913"/>
                    </a:lnTo>
                    <a:lnTo>
                      <a:pt x="1649942" y="216430"/>
                    </a:lnTo>
                    <a:lnTo>
                      <a:pt x="1651000" y="230717"/>
                    </a:lnTo>
                    <a:lnTo>
                      <a:pt x="1649942" y="245005"/>
                    </a:lnTo>
                    <a:lnTo>
                      <a:pt x="1641475" y="272521"/>
                    </a:lnTo>
                    <a:lnTo>
                      <a:pt x="1625071" y="298450"/>
                    </a:lnTo>
                    <a:lnTo>
                      <a:pt x="1606550" y="316166"/>
                    </a:lnTo>
                    <a:lnTo>
                      <a:pt x="1606550" y="464445"/>
                    </a:lnTo>
                    <a:lnTo>
                      <a:pt x="1657929" y="459314"/>
                    </a:lnTo>
                    <a:lnTo>
                      <a:pt x="1780254" y="455613"/>
                    </a:lnTo>
                    <a:lnTo>
                      <a:pt x="1887752" y="463016"/>
                    </a:lnTo>
                    <a:lnTo>
                      <a:pt x="1979364" y="478879"/>
                    </a:lnTo>
                    <a:lnTo>
                      <a:pt x="2057737" y="503202"/>
                    </a:lnTo>
                    <a:lnTo>
                      <a:pt x="2122871" y="534400"/>
                    </a:lnTo>
                    <a:lnTo>
                      <a:pt x="2176885" y="569827"/>
                    </a:lnTo>
                    <a:lnTo>
                      <a:pt x="2220308" y="609485"/>
                    </a:lnTo>
                    <a:lnTo>
                      <a:pt x="2254199" y="650728"/>
                    </a:lnTo>
                    <a:lnTo>
                      <a:pt x="2281206" y="693030"/>
                    </a:lnTo>
                    <a:lnTo>
                      <a:pt x="2299740" y="734802"/>
                    </a:lnTo>
                    <a:lnTo>
                      <a:pt x="2312978" y="773402"/>
                    </a:lnTo>
                    <a:lnTo>
                      <a:pt x="2324099" y="826808"/>
                    </a:lnTo>
                    <a:lnTo>
                      <a:pt x="2327276" y="874397"/>
                    </a:lnTo>
                    <a:lnTo>
                      <a:pt x="2327276" y="884972"/>
                    </a:lnTo>
                    <a:lnTo>
                      <a:pt x="2327276" y="907181"/>
                    </a:lnTo>
                    <a:lnTo>
                      <a:pt x="2322510" y="952655"/>
                    </a:lnTo>
                    <a:lnTo>
                      <a:pt x="2309801" y="1019279"/>
                    </a:lnTo>
                    <a:lnTo>
                      <a:pt x="2279617" y="1108112"/>
                    </a:lnTo>
                    <a:lnTo>
                      <a:pt x="2237783" y="1195359"/>
                    </a:lnTo>
                    <a:lnTo>
                      <a:pt x="2185358" y="1281548"/>
                    </a:lnTo>
                    <a:lnTo>
                      <a:pt x="2126048" y="1363507"/>
                    </a:lnTo>
                    <a:lnTo>
                      <a:pt x="2061444" y="1441765"/>
                    </a:lnTo>
                    <a:lnTo>
                      <a:pt x="1993132" y="1515792"/>
                    </a:lnTo>
                    <a:lnTo>
                      <a:pt x="1888812" y="1617844"/>
                    </a:lnTo>
                    <a:lnTo>
                      <a:pt x="1759073" y="1729943"/>
                    </a:lnTo>
                    <a:lnTo>
                      <a:pt x="1612388" y="1842571"/>
                    </a:lnTo>
                    <a:lnTo>
                      <a:pt x="1606550" y="1846280"/>
                    </a:lnTo>
                    <a:lnTo>
                      <a:pt x="1606550" y="1857375"/>
                    </a:lnTo>
                    <a:lnTo>
                      <a:pt x="1606550" y="1918150"/>
                    </a:lnTo>
                    <a:lnTo>
                      <a:pt x="1605492" y="1918150"/>
                    </a:lnTo>
                    <a:lnTo>
                      <a:pt x="1604963" y="1931885"/>
                    </a:lnTo>
                    <a:lnTo>
                      <a:pt x="1596499" y="1958826"/>
                    </a:lnTo>
                    <a:lnTo>
                      <a:pt x="1581688" y="1984711"/>
                    </a:lnTo>
                    <a:lnTo>
                      <a:pt x="1557883" y="2010067"/>
                    </a:lnTo>
                    <a:lnTo>
                      <a:pt x="1528260" y="2033310"/>
                    </a:lnTo>
                    <a:lnTo>
                      <a:pt x="1492818" y="2056026"/>
                    </a:lnTo>
                    <a:lnTo>
                      <a:pt x="1428282" y="2086665"/>
                    </a:lnTo>
                    <a:lnTo>
                      <a:pt x="1321955" y="2122058"/>
                    </a:lnTo>
                    <a:lnTo>
                      <a:pt x="1196585" y="2149527"/>
                    </a:lnTo>
                    <a:lnTo>
                      <a:pt x="1056404" y="2169073"/>
                    </a:lnTo>
                    <a:lnTo>
                      <a:pt x="904055" y="2179110"/>
                    </a:lnTo>
                    <a:lnTo>
                      <a:pt x="823649" y="2179638"/>
                    </a:lnTo>
                    <a:lnTo>
                      <a:pt x="743243" y="2179110"/>
                    </a:lnTo>
                    <a:lnTo>
                      <a:pt x="590366" y="2168545"/>
                    </a:lnTo>
                    <a:lnTo>
                      <a:pt x="451771" y="2148471"/>
                    </a:lnTo>
                    <a:lnTo>
                      <a:pt x="327988" y="2120473"/>
                    </a:lnTo>
                    <a:lnTo>
                      <a:pt x="222720" y="2085080"/>
                    </a:lnTo>
                    <a:lnTo>
                      <a:pt x="158712" y="2053913"/>
                    </a:lnTo>
                    <a:lnTo>
                      <a:pt x="123270" y="2031726"/>
                    </a:lnTo>
                    <a:lnTo>
                      <a:pt x="93647" y="2008482"/>
                    </a:lnTo>
                    <a:lnTo>
                      <a:pt x="71429" y="1983126"/>
                    </a:lnTo>
                    <a:lnTo>
                      <a:pt x="56618" y="1958298"/>
                    </a:lnTo>
                    <a:lnTo>
                      <a:pt x="48154" y="1931885"/>
                    </a:lnTo>
                    <a:lnTo>
                      <a:pt x="47625" y="1918150"/>
                    </a:lnTo>
                    <a:lnTo>
                      <a:pt x="47625" y="1715827"/>
                    </a:lnTo>
                    <a:lnTo>
                      <a:pt x="47625" y="1715825"/>
                    </a:lnTo>
                    <a:lnTo>
                      <a:pt x="47625" y="318628"/>
                    </a:lnTo>
                    <a:lnTo>
                      <a:pt x="24871" y="296863"/>
                    </a:lnTo>
                    <a:lnTo>
                      <a:pt x="8996" y="271992"/>
                    </a:lnTo>
                    <a:lnTo>
                      <a:pt x="529" y="244475"/>
                    </a:lnTo>
                    <a:lnTo>
                      <a:pt x="0" y="230717"/>
                    </a:lnTo>
                    <a:lnTo>
                      <a:pt x="529" y="215371"/>
                    </a:lnTo>
                    <a:lnTo>
                      <a:pt x="8996" y="188384"/>
                    </a:lnTo>
                    <a:lnTo>
                      <a:pt x="25929" y="162984"/>
                    </a:lnTo>
                    <a:lnTo>
                      <a:pt x="50271" y="139700"/>
                    </a:lnTo>
                    <a:lnTo>
                      <a:pt x="81492" y="117475"/>
                    </a:lnTo>
                    <a:lnTo>
                      <a:pt x="120121" y="97896"/>
                    </a:lnTo>
                    <a:lnTo>
                      <a:pt x="188383" y="71438"/>
                    </a:lnTo>
                    <a:lnTo>
                      <a:pt x="300567" y="42334"/>
                    </a:lnTo>
                    <a:lnTo>
                      <a:pt x="433388" y="21167"/>
                    </a:lnTo>
                    <a:lnTo>
                      <a:pt x="582083" y="74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961028" y="2278207"/>
                <a:ext cx="1408113" cy="331788"/>
              </a:xfrm>
              <a:custGeom>
                <a:rect b="b" l="l" r="r" t="t"/>
                <a:pathLst>
                  <a:path extrusionOk="0" h="628" w="2661">
                    <a:moveTo>
                      <a:pt x="1336" y="0"/>
                    </a:moveTo>
                    <a:lnTo>
                      <a:pt x="1199" y="0"/>
                    </a:lnTo>
                    <a:lnTo>
                      <a:pt x="938" y="10"/>
                    </a:lnTo>
                    <a:lnTo>
                      <a:pt x="698" y="29"/>
                    </a:lnTo>
                    <a:lnTo>
                      <a:pt x="484" y="58"/>
                    </a:lnTo>
                    <a:lnTo>
                      <a:pt x="304" y="96"/>
                    </a:lnTo>
                    <a:lnTo>
                      <a:pt x="159" y="145"/>
                    </a:lnTo>
                    <a:lnTo>
                      <a:pt x="80" y="190"/>
                    </a:lnTo>
                    <a:lnTo>
                      <a:pt x="41" y="221"/>
                    </a:lnTo>
                    <a:lnTo>
                      <a:pt x="14" y="256"/>
                    </a:lnTo>
                    <a:lnTo>
                      <a:pt x="1" y="295"/>
                    </a:lnTo>
                    <a:lnTo>
                      <a:pt x="0" y="313"/>
                    </a:lnTo>
                    <a:lnTo>
                      <a:pt x="1" y="333"/>
                    </a:lnTo>
                    <a:lnTo>
                      <a:pt x="14" y="371"/>
                    </a:lnTo>
                    <a:lnTo>
                      <a:pt x="40" y="405"/>
                    </a:lnTo>
                    <a:lnTo>
                      <a:pt x="78" y="437"/>
                    </a:lnTo>
                    <a:lnTo>
                      <a:pt x="156" y="480"/>
                    </a:lnTo>
                    <a:lnTo>
                      <a:pt x="299" y="529"/>
                    </a:lnTo>
                    <a:lnTo>
                      <a:pt x="479" y="569"/>
                    </a:lnTo>
                    <a:lnTo>
                      <a:pt x="689" y="597"/>
                    </a:lnTo>
                    <a:lnTo>
                      <a:pt x="927" y="618"/>
                    </a:lnTo>
                    <a:lnTo>
                      <a:pt x="1187" y="626"/>
                    </a:lnTo>
                    <a:lnTo>
                      <a:pt x="1325" y="628"/>
                    </a:lnTo>
                    <a:lnTo>
                      <a:pt x="1462" y="626"/>
                    </a:lnTo>
                    <a:lnTo>
                      <a:pt x="1723" y="618"/>
                    </a:lnTo>
                    <a:lnTo>
                      <a:pt x="1963" y="599"/>
                    </a:lnTo>
                    <a:lnTo>
                      <a:pt x="2177" y="570"/>
                    </a:lnTo>
                    <a:lnTo>
                      <a:pt x="2357" y="531"/>
                    </a:lnTo>
                    <a:lnTo>
                      <a:pt x="2502" y="483"/>
                    </a:lnTo>
                    <a:lnTo>
                      <a:pt x="2581" y="438"/>
                    </a:lnTo>
                    <a:lnTo>
                      <a:pt x="2620" y="406"/>
                    </a:lnTo>
                    <a:lnTo>
                      <a:pt x="2647" y="371"/>
                    </a:lnTo>
                    <a:lnTo>
                      <a:pt x="2660" y="333"/>
                    </a:lnTo>
                    <a:lnTo>
                      <a:pt x="2661" y="313"/>
                    </a:lnTo>
                    <a:lnTo>
                      <a:pt x="2660" y="295"/>
                    </a:lnTo>
                    <a:lnTo>
                      <a:pt x="2647" y="257"/>
                    </a:lnTo>
                    <a:lnTo>
                      <a:pt x="2621" y="223"/>
                    </a:lnTo>
                    <a:lnTo>
                      <a:pt x="2583" y="191"/>
                    </a:lnTo>
                    <a:lnTo>
                      <a:pt x="2505" y="148"/>
                    </a:lnTo>
                    <a:lnTo>
                      <a:pt x="2362" y="99"/>
                    </a:lnTo>
                    <a:lnTo>
                      <a:pt x="2184" y="59"/>
                    </a:lnTo>
                    <a:lnTo>
                      <a:pt x="1972" y="30"/>
                    </a:lnTo>
                    <a:lnTo>
                      <a:pt x="1734" y="10"/>
                    </a:lnTo>
                    <a:lnTo>
                      <a:pt x="1474" y="0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9D9FA0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695" name="Google Shape;695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78377">
              <a:off x="2574645" y="2153641"/>
              <a:ext cx="544997" cy="718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6" name="Google Shape;696;p4"/>
          <p:cNvGrpSpPr/>
          <p:nvPr/>
        </p:nvGrpSpPr>
        <p:grpSpPr>
          <a:xfrm>
            <a:off x="8068262" y="1542219"/>
            <a:ext cx="1634264" cy="1634264"/>
            <a:chOff x="2108992" y="1538267"/>
            <a:chExt cx="1634264" cy="1634264"/>
          </a:xfrm>
        </p:grpSpPr>
        <p:grpSp>
          <p:nvGrpSpPr>
            <p:cNvPr id="697" name="Google Shape;697;p4"/>
            <p:cNvGrpSpPr/>
            <p:nvPr/>
          </p:nvGrpSpPr>
          <p:grpSpPr>
            <a:xfrm rot="-2700000">
              <a:off x="2329397" y="1796527"/>
              <a:ext cx="1193455" cy="1117744"/>
              <a:chOff x="838790" y="2214706"/>
              <a:chExt cx="2327276" cy="2179638"/>
            </a:xfrm>
          </p:grpSpPr>
          <p:sp>
            <p:nvSpPr>
              <p:cNvPr id="698" name="Google Shape;698;p4"/>
              <p:cNvSpPr/>
              <p:nvPr/>
            </p:nvSpPr>
            <p:spPr>
              <a:xfrm>
                <a:off x="838790" y="2214706"/>
                <a:ext cx="2327276" cy="2179638"/>
              </a:xfrm>
              <a:custGeom>
                <a:rect b="b" l="l" r="r" t="t"/>
                <a:pathLst>
                  <a:path extrusionOk="0" h="2179638" w="2327276">
                    <a:moveTo>
                      <a:pt x="1938589" y="663419"/>
                    </a:moveTo>
                    <a:lnTo>
                      <a:pt x="1895166" y="668178"/>
                    </a:lnTo>
                    <a:lnTo>
                      <a:pt x="1851743" y="678753"/>
                    </a:lnTo>
                    <a:lnTo>
                      <a:pt x="1809380" y="695145"/>
                    </a:lnTo>
                    <a:lnTo>
                      <a:pt x="1747952" y="727400"/>
                    </a:lnTo>
                    <a:lnTo>
                      <a:pt x="1676463" y="776575"/>
                    </a:lnTo>
                    <a:lnTo>
                      <a:pt x="1606550" y="835235"/>
                    </a:lnTo>
                    <a:lnTo>
                      <a:pt x="1606550" y="1474943"/>
                    </a:lnTo>
                    <a:lnTo>
                      <a:pt x="1652104" y="1460800"/>
                    </a:lnTo>
                    <a:lnTo>
                      <a:pt x="1761191" y="1416384"/>
                    </a:lnTo>
                    <a:lnTo>
                      <a:pt x="1854921" y="1367737"/>
                    </a:lnTo>
                    <a:lnTo>
                      <a:pt x="1931705" y="1316447"/>
                    </a:lnTo>
                    <a:lnTo>
                      <a:pt x="1993662" y="1262513"/>
                    </a:lnTo>
                    <a:lnTo>
                      <a:pt x="2043439" y="1206992"/>
                    </a:lnTo>
                    <a:lnTo>
                      <a:pt x="2081037" y="1150943"/>
                    </a:lnTo>
                    <a:lnTo>
                      <a:pt x="2108573" y="1095422"/>
                    </a:lnTo>
                    <a:lnTo>
                      <a:pt x="2126578" y="1040959"/>
                    </a:lnTo>
                    <a:lnTo>
                      <a:pt x="2137169" y="989140"/>
                    </a:lnTo>
                    <a:lnTo>
                      <a:pt x="2141405" y="940493"/>
                    </a:lnTo>
                    <a:lnTo>
                      <a:pt x="2140346" y="895548"/>
                    </a:lnTo>
                    <a:lnTo>
                      <a:pt x="2133462" y="837912"/>
                    </a:lnTo>
                    <a:lnTo>
                      <a:pt x="2118635" y="785564"/>
                    </a:lnTo>
                    <a:lnTo>
                      <a:pt x="2111751" y="772874"/>
                    </a:lnTo>
                    <a:lnTo>
                      <a:pt x="2095864" y="747493"/>
                    </a:lnTo>
                    <a:lnTo>
                      <a:pt x="2060914" y="708364"/>
                    </a:lnTo>
                    <a:lnTo>
                      <a:pt x="2021728" y="682454"/>
                    </a:lnTo>
                    <a:lnTo>
                      <a:pt x="1980953" y="668178"/>
                    </a:lnTo>
                    <a:close/>
                    <a:moveTo>
                      <a:pt x="744008" y="0"/>
                    </a:moveTo>
                    <a:lnTo>
                      <a:pt x="828675" y="0"/>
                    </a:lnTo>
                    <a:lnTo>
                      <a:pt x="913871" y="0"/>
                    </a:lnTo>
                    <a:lnTo>
                      <a:pt x="1075267" y="7408"/>
                    </a:lnTo>
                    <a:lnTo>
                      <a:pt x="1223433" y="21696"/>
                    </a:lnTo>
                    <a:lnTo>
                      <a:pt x="1354138" y="42863"/>
                    </a:lnTo>
                    <a:lnTo>
                      <a:pt x="1465792" y="71967"/>
                    </a:lnTo>
                    <a:lnTo>
                      <a:pt x="1532996" y="98425"/>
                    </a:lnTo>
                    <a:lnTo>
                      <a:pt x="1570038" y="119063"/>
                    </a:lnTo>
                    <a:lnTo>
                      <a:pt x="1601259" y="140229"/>
                    </a:lnTo>
                    <a:lnTo>
                      <a:pt x="1625071" y="164042"/>
                    </a:lnTo>
                    <a:lnTo>
                      <a:pt x="1641475" y="188913"/>
                    </a:lnTo>
                    <a:lnTo>
                      <a:pt x="1649942" y="216430"/>
                    </a:lnTo>
                    <a:lnTo>
                      <a:pt x="1651000" y="230717"/>
                    </a:lnTo>
                    <a:lnTo>
                      <a:pt x="1649942" y="245005"/>
                    </a:lnTo>
                    <a:lnTo>
                      <a:pt x="1641475" y="272521"/>
                    </a:lnTo>
                    <a:lnTo>
                      <a:pt x="1625071" y="298450"/>
                    </a:lnTo>
                    <a:lnTo>
                      <a:pt x="1606550" y="316166"/>
                    </a:lnTo>
                    <a:lnTo>
                      <a:pt x="1606550" y="464445"/>
                    </a:lnTo>
                    <a:lnTo>
                      <a:pt x="1657929" y="459314"/>
                    </a:lnTo>
                    <a:lnTo>
                      <a:pt x="1780254" y="455613"/>
                    </a:lnTo>
                    <a:lnTo>
                      <a:pt x="1887752" y="463016"/>
                    </a:lnTo>
                    <a:lnTo>
                      <a:pt x="1979364" y="478879"/>
                    </a:lnTo>
                    <a:lnTo>
                      <a:pt x="2057737" y="503202"/>
                    </a:lnTo>
                    <a:lnTo>
                      <a:pt x="2122871" y="534400"/>
                    </a:lnTo>
                    <a:lnTo>
                      <a:pt x="2176885" y="569827"/>
                    </a:lnTo>
                    <a:lnTo>
                      <a:pt x="2220308" y="609485"/>
                    </a:lnTo>
                    <a:lnTo>
                      <a:pt x="2254199" y="650728"/>
                    </a:lnTo>
                    <a:lnTo>
                      <a:pt x="2281206" y="693030"/>
                    </a:lnTo>
                    <a:lnTo>
                      <a:pt x="2299740" y="734802"/>
                    </a:lnTo>
                    <a:lnTo>
                      <a:pt x="2312978" y="773402"/>
                    </a:lnTo>
                    <a:lnTo>
                      <a:pt x="2324099" y="826808"/>
                    </a:lnTo>
                    <a:lnTo>
                      <a:pt x="2327276" y="874397"/>
                    </a:lnTo>
                    <a:lnTo>
                      <a:pt x="2327276" y="884972"/>
                    </a:lnTo>
                    <a:lnTo>
                      <a:pt x="2327276" y="907181"/>
                    </a:lnTo>
                    <a:lnTo>
                      <a:pt x="2322510" y="952655"/>
                    </a:lnTo>
                    <a:lnTo>
                      <a:pt x="2309801" y="1019279"/>
                    </a:lnTo>
                    <a:lnTo>
                      <a:pt x="2279617" y="1108112"/>
                    </a:lnTo>
                    <a:lnTo>
                      <a:pt x="2237783" y="1195359"/>
                    </a:lnTo>
                    <a:lnTo>
                      <a:pt x="2185358" y="1281548"/>
                    </a:lnTo>
                    <a:lnTo>
                      <a:pt x="2126048" y="1363507"/>
                    </a:lnTo>
                    <a:lnTo>
                      <a:pt x="2061444" y="1441765"/>
                    </a:lnTo>
                    <a:lnTo>
                      <a:pt x="1993132" y="1515792"/>
                    </a:lnTo>
                    <a:lnTo>
                      <a:pt x="1888812" y="1617844"/>
                    </a:lnTo>
                    <a:lnTo>
                      <a:pt x="1759073" y="1729943"/>
                    </a:lnTo>
                    <a:lnTo>
                      <a:pt x="1612388" y="1842571"/>
                    </a:lnTo>
                    <a:lnTo>
                      <a:pt x="1606550" y="1846280"/>
                    </a:lnTo>
                    <a:lnTo>
                      <a:pt x="1606550" y="1857375"/>
                    </a:lnTo>
                    <a:lnTo>
                      <a:pt x="1606550" y="1918150"/>
                    </a:lnTo>
                    <a:lnTo>
                      <a:pt x="1605492" y="1918150"/>
                    </a:lnTo>
                    <a:lnTo>
                      <a:pt x="1604963" y="1931885"/>
                    </a:lnTo>
                    <a:lnTo>
                      <a:pt x="1596499" y="1958826"/>
                    </a:lnTo>
                    <a:lnTo>
                      <a:pt x="1581688" y="1984711"/>
                    </a:lnTo>
                    <a:lnTo>
                      <a:pt x="1557883" y="2010067"/>
                    </a:lnTo>
                    <a:lnTo>
                      <a:pt x="1528260" y="2033310"/>
                    </a:lnTo>
                    <a:lnTo>
                      <a:pt x="1492818" y="2056026"/>
                    </a:lnTo>
                    <a:lnTo>
                      <a:pt x="1428282" y="2086665"/>
                    </a:lnTo>
                    <a:lnTo>
                      <a:pt x="1321955" y="2122058"/>
                    </a:lnTo>
                    <a:lnTo>
                      <a:pt x="1196585" y="2149527"/>
                    </a:lnTo>
                    <a:lnTo>
                      <a:pt x="1056404" y="2169073"/>
                    </a:lnTo>
                    <a:lnTo>
                      <a:pt x="904055" y="2179110"/>
                    </a:lnTo>
                    <a:lnTo>
                      <a:pt x="823649" y="2179638"/>
                    </a:lnTo>
                    <a:lnTo>
                      <a:pt x="743243" y="2179110"/>
                    </a:lnTo>
                    <a:lnTo>
                      <a:pt x="590366" y="2168545"/>
                    </a:lnTo>
                    <a:lnTo>
                      <a:pt x="451771" y="2148471"/>
                    </a:lnTo>
                    <a:lnTo>
                      <a:pt x="327988" y="2120473"/>
                    </a:lnTo>
                    <a:lnTo>
                      <a:pt x="222720" y="2085080"/>
                    </a:lnTo>
                    <a:lnTo>
                      <a:pt x="158712" y="2053913"/>
                    </a:lnTo>
                    <a:lnTo>
                      <a:pt x="123270" y="2031726"/>
                    </a:lnTo>
                    <a:lnTo>
                      <a:pt x="93647" y="2008482"/>
                    </a:lnTo>
                    <a:lnTo>
                      <a:pt x="71429" y="1983126"/>
                    </a:lnTo>
                    <a:lnTo>
                      <a:pt x="56618" y="1958298"/>
                    </a:lnTo>
                    <a:lnTo>
                      <a:pt x="48154" y="1931885"/>
                    </a:lnTo>
                    <a:lnTo>
                      <a:pt x="47625" y="1918150"/>
                    </a:lnTo>
                    <a:lnTo>
                      <a:pt x="47625" y="1715827"/>
                    </a:lnTo>
                    <a:lnTo>
                      <a:pt x="47625" y="1715825"/>
                    </a:lnTo>
                    <a:lnTo>
                      <a:pt x="47625" y="318628"/>
                    </a:lnTo>
                    <a:lnTo>
                      <a:pt x="24871" y="296863"/>
                    </a:lnTo>
                    <a:lnTo>
                      <a:pt x="8996" y="271992"/>
                    </a:lnTo>
                    <a:lnTo>
                      <a:pt x="529" y="244475"/>
                    </a:lnTo>
                    <a:lnTo>
                      <a:pt x="0" y="230717"/>
                    </a:lnTo>
                    <a:lnTo>
                      <a:pt x="529" y="215371"/>
                    </a:lnTo>
                    <a:lnTo>
                      <a:pt x="8996" y="188384"/>
                    </a:lnTo>
                    <a:lnTo>
                      <a:pt x="25929" y="162984"/>
                    </a:lnTo>
                    <a:lnTo>
                      <a:pt x="50271" y="139700"/>
                    </a:lnTo>
                    <a:lnTo>
                      <a:pt x="81492" y="117475"/>
                    </a:lnTo>
                    <a:lnTo>
                      <a:pt x="120121" y="97896"/>
                    </a:lnTo>
                    <a:lnTo>
                      <a:pt x="188383" y="71438"/>
                    </a:lnTo>
                    <a:lnTo>
                      <a:pt x="300567" y="42334"/>
                    </a:lnTo>
                    <a:lnTo>
                      <a:pt x="433388" y="21167"/>
                    </a:lnTo>
                    <a:lnTo>
                      <a:pt x="582083" y="74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961028" y="2278207"/>
                <a:ext cx="1408113" cy="331788"/>
              </a:xfrm>
              <a:custGeom>
                <a:rect b="b" l="l" r="r" t="t"/>
                <a:pathLst>
                  <a:path extrusionOk="0" h="628" w="2661">
                    <a:moveTo>
                      <a:pt x="1336" y="0"/>
                    </a:moveTo>
                    <a:lnTo>
                      <a:pt x="1199" y="0"/>
                    </a:lnTo>
                    <a:lnTo>
                      <a:pt x="938" y="10"/>
                    </a:lnTo>
                    <a:lnTo>
                      <a:pt x="698" y="29"/>
                    </a:lnTo>
                    <a:lnTo>
                      <a:pt x="484" y="58"/>
                    </a:lnTo>
                    <a:lnTo>
                      <a:pt x="304" y="96"/>
                    </a:lnTo>
                    <a:lnTo>
                      <a:pt x="159" y="145"/>
                    </a:lnTo>
                    <a:lnTo>
                      <a:pt x="80" y="190"/>
                    </a:lnTo>
                    <a:lnTo>
                      <a:pt x="41" y="221"/>
                    </a:lnTo>
                    <a:lnTo>
                      <a:pt x="14" y="256"/>
                    </a:lnTo>
                    <a:lnTo>
                      <a:pt x="1" y="295"/>
                    </a:lnTo>
                    <a:lnTo>
                      <a:pt x="0" y="313"/>
                    </a:lnTo>
                    <a:lnTo>
                      <a:pt x="1" y="333"/>
                    </a:lnTo>
                    <a:lnTo>
                      <a:pt x="14" y="371"/>
                    </a:lnTo>
                    <a:lnTo>
                      <a:pt x="40" y="405"/>
                    </a:lnTo>
                    <a:lnTo>
                      <a:pt x="78" y="437"/>
                    </a:lnTo>
                    <a:lnTo>
                      <a:pt x="156" y="480"/>
                    </a:lnTo>
                    <a:lnTo>
                      <a:pt x="299" y="529"/>
                    </a:lnTo>
                    <a:lnTo>
                      <a:pt x="479" y="569"/>
                    </a:lnTo>
                    <a:lnTo>
                      <a:pt x="689" y="597"/>
                    </a:lnTo>
                    <a:lnTo>
                      <a:pt x="927" y="618"/>
                    </a:lnTo>
                    <a:lnTo>
                      <a:pt x="1187" y="626"/>
                    </a:lnTo>
                    <a:lnTo>
                      <a:pt x="1325" y="628"/>
                    </a:lnTo>
                    <a:lnTo>
                      <a:pt x="1462" y="626"/>
                    </a:lnTo>
                    <a:lnTo>
                      <a:pt x="1723" y="618"/>
                    </a:lnTo>
                    <a:lnTo>
                      <a:pt x="1963" y="599"/>
                    </a:lnTo>
                    <a:lnTo>
                      <a:pt x="2177" y="570"/>
                    </a:lnTo>
                    <a:lnTo>
                      <a:pt x="2357" y="531"/>
                    </a:lnTo>
                    <a:lnTo>
                      <a:pt x="2502" y="483"/>
                    </a:lnTo>
                    <a:lnTo>
                      <a:pt x="2581" y="438"/>
                    </a:lnTo>
                    <a:lnTo>
                      <a:pt x="2620" y="406"/>
                    </a:lnTo>
                    <a:lnTo>
                      <a:pt x="2647" y="371"/>
                    </a:lnTo>
                    <a:lnTo>
                      <a:pt x="2660" y="333"/>
                    </a:lnTo>
                    <a:lnTo>
                      <a:pt x="2661" y="313"/>
                    </a:lnTo>
                    <a:lnTo>
                      <a:pt x="2660" y="295"/>
                    </a:lnTo>
                    <a:lnTo>
                      <a:pt x="2647" y="257"/>
                    </a:lnTo>
                    <a:lnTo>
                      <a:pt x="2621" y="223"/>
                    </a:lnTo>
                    <a:lnTo>
                      <a:pt x="2583" y="191"/>
                    </a:lnTo>
                    <a:lnTo>
                      <a:pt x="2505" y="148"/>
                    </a:lnTo>
                    <a:lnTo>
                      <a:pt x="2362" y="99"/>
                    </a:lnTo>
                    <a:lnTo>
                      <a:pt x="2184" y="59"/>
                    </a:lnTo>
                    <a:lnTo>
                      <a:pt x="1972" y="30"/>
                    </a:lnTo>
                    <a:lnTo>
                      <a:pt x="1734" y="10"/>
                    </a:lnTo>
                    <a:lnTo>
                      <a:pt x="1474" y="0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9D9FA0"/>
              </a:solidFill>
              <a:ln cap="flat" cmpd="sng" w="1905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700" name="Google Shape;70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2678377">
              <a:off x="2574645" y="2153641"/>
              <a:ext cx="544997" cy="7182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1" name="Google Shape;70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78950">
            <a:off x="4074910" y="2132655"/>
            <a:ext cx="512516" cy="80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96221">
            <a:off x="5629852" y="2107044"/>
            <a:ext cx="539975" cy="82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2729810">
            <a:off x="7148786" y="2124192"/>
            <a:ext cx="472378" cy="8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22783">
            <a:off x="8624645" y="2124329"/>
            <a:ext cx="413173" cy="781123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"/>
          <p:cNvSpPr txBox="1"/>
          <p:nvPr/>
        </p:nvSpPr>
        <p:spPr>
          <a:xfrm>
            <a:off x="2205249" y="5067308"/>
            <a:ext cx="11380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출력화면 및 주석정리</a:t>
            </a:r>
            <a:endParaRPr b="1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endParaRPr b="0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"/>
          <p:cNvSpPr txBox="1"/>
          <p:nvPr/>
        </p:nvSpPr>
        <p:spPr>
          <a:xfrm>
            <a:off x="3788531" y="5056106"/>
            <a:ext cx="11380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적립&amp;영수증 출력 코드</a:t>
            </a:r>
            <a:endParaRPr b="1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오류수정</a:t>
            </a:r>
            <a:endParaRPr b="0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"/>
          <p:cNvSpPr txBox="1"/>
          <p:nvPr/>
        </p:nvSpPr>
        <p:spPr>
          <a:xfrm>
            <a:off x="8360167" y="5079153"/>
            <a:ext cx="13015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주문받기&amp;주문안료 코드</a:t>
            </a:r>
            <a:endParaRPr b="1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오류수정</a:t>
            </a:r>
            <a:endParaRPr b="0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"/>
          <p:cNvSpPr txBox="1"/>
          <p:nvPr/>
        </p:nvSpPr>
        <p:spPr>
          <a:xfrm>
            <a:off x="6907344" y="5066500"/>
            <a:ext cx="13015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endParaRPr b="0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"/>
          <p:cNvSpPr txBox="1"/>
          <p:nvPr/>
        </p:nvSpPr>
        <p:spPr>
          <a:xfrm>
            <a:off x="5379325" y="5053640"/>
            <a:ext cx="13015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테스트 &amp; </a:t>
            </a:r>
            <a:endParaRPr b="1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오류수정</a:t>
            </a:r>
            <a:endParaRPr b="1" i="0" sz="14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5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715" name="Google Shape;715;p5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다이어그램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p5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721" name="Google Shape;721;p5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3" name="Google Shape;723;p5"/>
          <p:cNvGrpSpPr/>
          <p:nvPr/>
        </p:nvGrpSpPr>
        <p:grpSpPr>
          <a:xfrm>
            <a:off x="3108756" y="1533971"/>
            <a:ext cx="6080175" cy="410767"/>
            <a:chOff x="3116077" y="1734057"/>
            <a:chExt cx="6080175" cy="410767"/>
          </a:xfrm>
        </p:grpSpPr>
        <p:cxnSp>
          <p:nvCxnSpPr>
            <p:cNvPr id="724" name="Google Shape;724;p5"/>
            <p:cNvCxnSpPr/>
            <p:nvPr/>
          </p:nvCxnSpPr>
          <p:spPr>
            <a:xfrm flipH="1">
              <a:off x="6095996" y="1734057"/>
              <a:ext cx="4" cy="192734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25" name="Google Shape;725;p5"/>
            <p:cNvCxnSpPr/>
            <p:nvPr/>
          </p:nvCxnSpPr>
          <p:spPr>
            <a:xfrm rot="10800000">
              <a:off x="3116077" y="1935500"/>
              <a:ext cx="6080173" cy="0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26" name="Google Shape;726;p5"/>
            <p:cNvCxnSpPr/>
            <p:nvPr/>
          </p:nvCxnSpPr>
          <p:spPr>
            <a:xfrm flipH="1">
              <a:off x="3131024" y="1926791"/>
              <a:ext cx="2" cy="218033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27" name="Google Shape;727;p5"/>
            <p:cNvCxnSpPr/>
            <p:nvPr/>
          </p:nvCxnSpPr>
          <p:spPr>
            <a:xfrm flipH="1">
              <a:off x="9196250" y="1925869"/>
              <a:ext cx="2" cy="207419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728" name="Google Shape;728;p5"/>
          <p:cNvGrpSpPr/>
          <p:nvPr/>
        </p:nvGrpSpPr>
        <p:grpSpPr>
          <a:xfrm flipH="1" rot="10800000">
            <a:off x="3093809" y="2458337"/>
            <a:ext cx="6095113" cy="369552"/>
            <a:chOff x="3116078" y="1923898"/>
            <a:chExt cx="6080173" cy="392455"/>
          </a:xfrm>
        </p:grpSpPr>
        <p:cxnSp>
          <p:nvCxnSpPr>
            <p:cNvPr id="729" name="Google Shape;729;p5"/>
            <p:cNvCxnSpPr/>
            <p:nvPr/>
          </p:nvCxnSpPr>
          <p:spPr>
            <a:xfrm>
              <a:off x="6103603" y="1923898"/>
              <a:ext cx="7307" cy="169532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30" name="Google Shape;730;p5"/>
            <p:cNvCxnSpPr/>
            <p:nvPr/>
          </p:nvCxnSpPr>
          <p:spPr>
            <a:xfrm rot="10800000">
              <a:off x="3116078" y="2109313"/>
              <a:ext cx="6080173" cy="0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31" name="Google Shape;731;p5"/>
            <p:cNvCxnSpPr/>
            <p:nvPr/>
          </p:nvCxnSpPr>
          <p:spPr>
            <a:xfrm>
              <a:off x="3116078" y="2109313"/>
              <a:ext cx="0" cy="197408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32" name="Google Shape;732;p5"/>
            <p:cNvCxnSpPr/>
            <p:nvPr/>
          </p:nvCxnSpPr>
          <p:spPr>
            <a:xfrm>
              <a:off x="9196251" y="2137382"/>
              <a:ext cx="0" cy="178971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733" name="Google Shape;733;p5"/>
          <p:cNvGrpSpPr/>
          <p:nvPr/>
        </p:nvGrpSpPr>
        <p:grpSpPr>
          <a:xfrm>
            <a:off x="4995686" y="1009766"/>
            <a:ext cx="2258555" cy="524204"/>
            <a:chOff x="1050702" y="4962196"/>
            <a:chExt cx="2258555" cy="524204"/>
          </a:xfrm>
        </p:grpSpPr>
        <p:sp>
          <p:nvSpPr>
            <p:cNvPr id="734" name="Google Shape;734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6" name="Google Shape;736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키오스크 ON</a:t>
              </a:r>
              <a:endParaRPr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7" name="Google Shape;737;p5"/>
          <p:cNvCxnSpPr/>
          <p:nvPr/>
        </p:nvCxnSpPr>
        <p:spPr>
          <a:xfrm rot="10800000">
            <a:off x="6124963" y="3318648"/>
            <a:ext cx="0" cy="147397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738" name="Google Shape;738;p5"/>
          <p:cNvGrpSpPr/>
          <p:nvPr/>
        </p:nvGrpSpPr>
        <p:grpSpPr>
          <a:xfrm>
            <a:off x="3205797" y="3963956"/>
            <a:ext cx="6080173" cy="410286"/>
            <a:chOff x="3213118" y="1469742"/>
            <a:chExt cx="6080173" cy="410286"/>
          </a:xfrm>
        </p:grpSpPr>
        <p:cxnSp>
          <p:nvCxnSpPr>
            <p:cNvPr id="739" name="Google Shape;739;p5"/>
            <p:cNvCxnSpPr/>
            <p:nvPr/>
          </p:nvCxnSpPr>
          <p:spPr>
            <a:xfrm>
              <a:off x="6132284" y="1469742"/>
              <a:ext cx="0" cy="178477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40" name="Google Shape;740;p5"/>
            <p:cNvCxnSpPr/>
            <p:nvPr/>
          </p:nvCxnSpPr>
          <p:spPr>
            <a:xfrm rot="10800000">
              <a:off x="3213118" y="1668988"/>
              <a:ext cx="6080173" cy="0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41" name="Google Shape;741;p5"/>
            <p:cNvCxnSpPr/>
            <p:nvPr/>
          </p:nvCxnSpPr>
          <p:spPr>
            <a:xfrm>
              <a:off x="3228946" y="1668988"/>
              <a:ext cx="0" cy="211040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742" name="Google Shape;742;p5"/>
            <p:cNvCxnSpPr/>
            <p:nvPr/>
          </p:nvCxnSpPr>
          <p:spPr>
            <a:xfrm flipH="1">
              <a:off x="9275865" y="1682624"/>
              <a:ext cx="9" cy="165768"/>
            </a:xfrm>
            <a:prstGeom prst="straightConnector1">
              <a:avLst/>
            </a:prstGeom>
            <a:noFill/>
            <a:ln cap="flat" cmpd="sng" w="31750">
              <a:solidFill>
                <a:srgbClr val="404040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743" name="Google Shape;743;p5"/>
          <p:cNvCxnSpPr/>
          <p:nvPr/>
        </p:nvCxnSpPr>
        <p:spPr>
          <a:xfrm>
            <a:off x="3221625" y="4906518"/>
            <a:ext cx="0" cy="196928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744" name="Google Shape;744;p5"/>
          <p:cNvCxnSpPr/>
          <p:nvPr/>
        </p:nvCxnSpPr>
        <p:spPr>
          <a:xfrm>
            <a:off x="9268544" y="4857229"/>
            <a:ext cx="0" cy="917119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745" name="Google Shape;745;p5"/>
          <p:cNvCxnSpPr/>
          <p:nvPr/>
        </p:nvCxnSpPr>
        <p:spPr>
          <a:xfrm>
            <a:off x="3221625" y="5577420"/>
            <a:ext cx="0" cy="196928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746" name="Google Shape;746;p5"/>
          <p:cNvCxnSpPr/>
          <p:nvPr/>
        </p:nvCxnSpPr>
        <p:spPr>
          <a:xfrm rot="10800000">
            <a:off x="3205796" y="5760516"/>
            <a:ext cx="6080173" cy="0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cxnSp>
        <p:nvCxnSpPr>
          <p:cNvPr id="747" name="Google Shape;747;p5"/>
          <p:cNvCxnSpPr/>
          <p:nvPr/>
        </p:nvCxnSpPr>
        <p:spPr>
          <a:xfrm>
            <a:off x="6130767" y="5760516"/>
            <a:ext cx="0" cy="178477"/>
          </a:xfrm>
          <a:prstGeom prst="straightConnector1">
            <a:avLst/>
          </a:prstGeom>
          <a:noFill/>
          <a:ln cap="flat" cmpd="sng" w="31750">
            <a:solidFill>
              <a:srgbClr val="404040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748" name="Google Shape;748;p5"/>
          <p:cNvGrpSpPr/>
          <p:nvPr/>
        </p:nvGrpSpPr>
        <p:grpSpPr>
          <a:xfrm>
            <a:off x="8156691" y="1919734"/>
            <a:ext cx="2258555" cy="524204"/>
            <a:chOff x="1050702" y="4962196"/>
            <a:chExt cx="2258555" cy="524204"/>
          </a:xfrm>
        </p:grpSpPr>
        <p:sp>
          <p:nvSpPr>
            <p:cNvPr id="749" name="Google Shape;749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0" name="Google Shape;750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테이크 아웃</a:t>
              </a:r>
              <a:endParaRPr/>
            </a:p>
          </p:txBody>
        </p:sp>
      </p:grpSp>
      <p:grpSp>
        <p:nvGrpSpPr>
          <p:cNvPr id="752" name="Google Shape;752;p5"/>
          <p:cNvGrpSpPr/>
          <p:nvPr/>
        </p:nvGrpSpPr>
        <p:grpSpPr>
          <a:xfrm>
            <a:off x="1994425" y="1944589"/>
            <a:ext cx="2258555" cy="524204"/>
            <a:chOff x="1050702" y="4962196"/>
            <a:chExt cx="2258555" cy="524204"/>
          </a:xfrm>
        </p:grpSpPr>
        <p:sp>
          <p:nvSpPr>
            <p:cNvPr id="753" name="Google Shape;753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4" name="Google Shape;754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5" name="Google Shape;755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매장</a:t>
              </a:r>
              <a:endParaRPr/>
            </a:p>
          </p:txBody>
        </p:sp>
      </p:grpSp>
      <p:grpSp>
        <p:nvGrpSpPr>
          <p:cNvPr id="756" name="Google Shape;756;p5"/>
          <p:cNvGrpSpPr/>
          <p:nvPr/>
        </p:nvGrpSpPr>
        <p:grpSpPr>
          <a:xfrm>
            <a:off x="4995685" y="2852542"/>
            <a:ext cx="2273502" cy="524204"/>
            <a:chOff x="1050702" y="4962196"/>
            <a:chExt cx="2273502" cy="524204"/>
          </a:xfrm>
        </p:grpSpPr>
        <p:sp>
          <p:nvSpPr>
            <p:cNvPr id="757" name="Google Shape;757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p5"/>
            <p:cNvSpPr txBox="1"/>
            <p:nvPr/>
          </p:nvSpPr>
          <p:spPr>
            <a:xfrm>
              <a:off x="1065649" y="5067779"/>
              <a:ext cx="22585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메뉴선택</a:t>
              </a:r>
              <a:r>
                <a:rPr b="1" lang="en-US" sz="122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_메뉴화면출력</a:t>
              </a:r>
              <a:endParaRPr/>
            </a:p>
          </p:txBody>
        </p:sp>
      </p:grpSp>
      <p:grpSp>
        <p:nvGrpSpPr>
          <p:cNvPr id="760" name="Google Shape;760;p5"/>
          <p:cNvGrpSpPr/>
          <p:nvPr/>
        </p:nvGrpSpPr>
        <p:grpSpPr>
          <a:xfrm>
            <a:off x="4995685" y="3469074"/>
            <a:ext cx="2258555" cy="524204"/>
            <a:chOff x="1050702" y="4962196"/>
            <a:chExt cx="2258555" cy="524204"/>
          </a:xfrm>
        </p:grpSpPr>
        <p:sp>
          <p:nvSpPr>
            <p:cNvPr id="761" name="Google Shape;761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2" name="Google Shape;762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주문완료</a:t>
              </a:r>
              <a:endParaRPr/>
            </a:p>
          </p:txBody>
        </p:sp>
      </p:grpSp>
      <p:grpSp>
        <p:nvGrpSpPr>
          <p:cNvPr id="764" name="Google Shape;764;p5"/>
          <p:cNvGrpSpPr/>
          <p:nvPr/>
        </p:nvGrpSpPr>
        <p:grpSpPr>
          <a:xfrm>
            <a:off x="2092347" y="4425475"/>
            <a:ext cx="2258555" cy="524204"/>
            <a:chOff x="1050702" y="4962196"/>
            <a:chExt cx="2258555" cy="524204"/>
          </a:xfrm>
        </p:grpSpPr>
        <p:sp>
          <p:nvSpPr>
            <p:cNvPr id="765" name="Google Shape;765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6" name="Google Shape;766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7" name="Google Shape;767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적립O</a:t>
              </a:r>
              <a:endParaRPr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5"/>
          <p:cNvGrpSpPr/>
          <p:nvPr/>
        </p:nvGrpSpPr>
        <p:grpSpPr>
          <a:xfrm>
            <a:off x="2092346" y="5055262"/>
            <a:ext cx="2258555" cy="524204"/>
            <a:chOff x="1050702" y="4962196"/>
            <a:chExt cx="2258555" cy="524204"/>
          </a:xfrm>
        </p:grpSpPr>
        <p:sp>
          <p:nvSpPr>
            <p:cNvPr id="769" name="Google Shape;769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5"/>
            <p:cNvSpPr txBox="1"/>
            <p:nvPr/>
          </p:nvSpPr>
          <p:spPr>
            <a:xfrm>
              <a:off x="1065649" y="5067779"/>
              <a:ext cx="18381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전화번호 입력</a:t>
              </a:r>
              <a:endParaRPr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5"/>
          <p:cNvGrpSpPr/>
          <p:nvPr/>
        </p:nvGrpSpPr>
        <p:grpSpPr>
          <a:xfrm>
            <a:off x="8186137" y="4376186"/>
            <a:ext cx="2258555" cy="524204"/>
            <a:chOff x="1050702" y="4962196"/>
            <a:chExt cx="2258555" cy="524204"/>
          </a:xfrm>
        </p:grpSpPr>
        <p:sp>
          <p:nvSpPr>
            <p:cNvPr id="773" name="Google Shape;773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4" name="Google Shape;774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5" name="Google Shape;775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적립X</a:t>
              </a:r>
              <a:endParaRPr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5"/>
          <p:cNvGrpSpPr/>
          <p:nvPr/>
        </p:nvGrpSpPr>
        <p:grpSpPr>
          <a:xfrm>
            <a:off x="5019564" y="5918348"/>
            <a:ext cx="2258555" cy="524204"/>
            <a:chOff x="1050702" y="4962196"/>
            <a:chExt cx="2258555" cy="524204"/>
          </a:xfrm>
        </p:grpSpPr>
        <p:sp>
          <p:nvSpPr>
            <p:cNvPr id="777" name="Google Shape;777;p5"/>
            <p:cNvSpPr/>
            <p:nvPr/>
          </p:nvSpPr>
          <p:spPr>
            <a:xfrm>
              <a:off x="1050702" y="4962196"/>
              <a:ext cx="2258555" cy="524204"/>
            </a:xfrm>
            <a:prstGeom prst="roundRect">
              <a:avLst>
                <a:gd fmla="val 5481" name="adj"/>
              </a:avLst>
            </a:prstGeom>
            <a:solidFill>
              <a:schemeClr val="lt1"/>
            </a:solidFill>
            <a:ln cap="flat" cmpd="sng" w="38100">
              <a:solidFill>
                <a:srgbClr val="D0D0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1800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8" name="Google Shape;778;p5"/>
            <p:cNvSpPr txBox="1"/>
            <p:nvPr/>
          </p:nvSpPr>
          <p:spPr>
            <a:xfrm>
              <a:off x="2921202" y="5055021"/>
              <a:ext cx="21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p5"/>
            <p:cNvSpPr txBox="1"/>
            <p:nvPr/>
          </p:nvSpPr>
          <p:spPr>
            <a:xfrm>
              <a:off x="1065649" y="5067779"/>
              <a:ext cx="1532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영수증 출력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6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785" name="Google Shape;785;p6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6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791" name="Google Shape;791;p6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6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93" name="Google Shape;7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780" y="1029212"/>
            <a:ext cx="2495145" cy="75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5387" y="3938245"/>
            <a:ext cx="5145932" cy="26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" y="1892691"/>
            <a:ext cx="9151570" cy="194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6" name="Google Shape;796;p6"/>
          <p:cNvGrpSpPr/>
          <p:nvPr/>
        </p:nvGrpSpPr>
        <p:grpSpPr>
          <a:xfrm>
            <a:off x="8538671" y="4114339"/>
            <a:ext cx="3568585" cy="2363386"/>
            <a:chOff x="3002087" y="2618795"/>
            <a:chExt cx="2098137" cy="1412656"/>
          </a:xfrm>
        </p:grpSpPr>
        <p:sp>
          <p:nvSpPr>
            <p:cNvPr id="797" name="Google Shape;797;p6"/>
            <p:cNvSpPr/>
            <p:nvPr/>
          </p:nvSpPr>
          <p:spPr>
            <a:xfrm>
              <a:off x="3002087" y="2846486"/>
              <a:ext cx="2098137" cy="1184965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E5E2DB"/>
            </a:solidFill>
            <a:ln cap="flat" cmpd="sng" w="222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002087" y="2618795"/>
              <a:ext cx="2098137" cy="227691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" dir="5400000" dist="38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Menu_1</a:t>
              </a:r>
              <a:endPara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9" name="Google Shape;7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6219" y="4562599"/>
            <a:ext cx="3413488" cy="1915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"/>
          <p:cNvSpPr/>
          <p:nvPr/>
        </p:nvSpPr>
        <p:spPr>
          <a:xfrm>
            <a:off x="3821188" y="4458287"/>
            <a:ext cx="1138298" cy="340903"/>
          </a:xfrm>
          <a:prstGeom prst="donut">
            <a:avLst>
              <a:gd fmla="val 17285" name="adj"/>
            </a:avLst>
          </a:prstGeom>
          <a:solidFill>
            <a:srgbClr val="FF0000">
              <a:alpha val="40000"/>
            </a:srgbClr>
          </a:solidFill>
          <a:ln cap="flat" cmpd="sng" w="12700">
            <a:solidFill>
              <a:srgbClr val="C00000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1" name="Google Shape;801;p6"/>
          <p:cNvCxnSpPr/>
          <p:nvPr/>
        </p:nvCxnSpPr>
        <p:spPr>
          <a:xfrm>
            <a:off x="4918693" y="4591862"/>
            <a:ext cx="3697526" cy="36877"/>
          </a:xfrm>
          <a:prstGeom prst="straightConnector1">
            <a:avLst/>
          </a:prstGeom>
          <a:noFill/>
          <a:ln cap="flat" cmpd="sng" w="38100">
            <a:solidFill>
              <a:srgbClr val="FF0000">
                <a:alpha val="40000"/>
              </a:srgbClr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7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07" name="Google Shape;807;p7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2" name="Google Shape;812;p7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813" name="Google Shape;813;p7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15" name="Google Shape;8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66" y="2813095"/>
            <a:ext cx="6718870" cy="3570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6" name="Google Shape;816;p7"/>
          <p:cNvGrpSpPr/>
          <p:nvPr/>
        </p:nvGrpSpPr>
        <p:grpSpPr>
          <a:xfrm>
            <a:off x="7705968" y="1049095"/>
            <a:ext cx="3568585" cy="2363386"/>
            <a:chOff x="7369628" y="1393802"/>
            <a:chExt cx="3568585" cy="2363386"/>
          </a:xfrm>
        </p:grpSpPr>
        <p:grpSp>
          <p:nvGrpSpPr>
            <p:cNvPr id="817" name="Google Shape;817;p7"/>
            <p:cNvGrpSpPr/>
            <p:nvPr/>
          </p:nvGrpSpPr>
          <p:grpSpPr>
            <a:xfrm>
              <a:off x="7369628" y="1393802"/>
              <a:ext cx="3568585" cy="2363386"/>
              <a:chOff x="3002087" y="2618795"/>
              <a:chExt cx="2098137" cy="1412656"/>
            </a:xfrm>
          </p:grpSpPr>
          <p:sp>
            <p:nvSpPr>
              <p:cNvPr id="818" name="Google Shape;818;p7"/>
              <p:cNvSpPr/>
              <p:nvPr/>
            </p:nvSpPr>
            <p:spPr>
              <a:xfrm>
                <a:off x="3002087" y="2846486"/>
                <a:ext cx="2098137" cy="1184965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rgbClr val="E5E2DB"/>
              </a:solidFill>
              <a:ln cap="flat" cmpd="sng" w="222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9" name="Google Shape;819;p7"/>
              <p:cNvSpPr/>
              <p:nvPr/>
            </p:nvSpPr>
            <p:spPr>
              <a:xfrm>
                <a:off x="3002087" y="2618795"/>
                <a:ext cx="2098137" cy="227691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lt1"/>
              </a:solidFill>
              <a:ln cap="flat" cmpd="sng" w="222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  <a:effectLst>
                <a:outerShdw rotWithShape="0" algn="t" dir="5400000" dist="38100">
                  <a:srgbClr val="000000">
                    <a:alpha val="1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Menu_2</a:t>
                </a:r>
                <a:endParaRPr sz="105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20" name="Google Shape;82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48954" y="1883107"/>
              <a:ext cx="3409931" cy="1757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1" name="Google Shape;821;p7"/>
          <p:cNvGrpSpPr/>
          <p:nvPr/>
        </p:nvGrpSpPr>
        <p:grpSpPr>
          <a:xfrm>
            <a:off x="7985637" y="3932452"/>
            <a:ext cx="3568585" cy="2363386"/>
            <a:chOff x="3002087" y="2618795"/>
            <a:chExt cx="2098137" cy="1412656"/>
          </a:xfrm>
        </p:grpSpPr>
        <p:sp>
          <p:nvSpPr>
            <p:cNvPr id="822" name="Google Shape;822;p7"/>
            <p:cNvSpPr/>
            <p:nvPr/>
          </p:nvSpPr>
          <p:spPr>
            <a:xfrm>
              <a:off x="3002087" y="2846486"/>
              <a:ext cx="2098137" cy="1184965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E5E2DB"/>
            </a:solidFill>
            <a:ln cap="flat" cmpd="sng" w="222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002087" y="2618795"/>
              <a:ext cx="2098137" cy="227691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" dir="5400000" dist="38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Menu_3</a:t>
              </a:r>
              <a:endPara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4" name="Google Shape;82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070" y="4362648"/>
            <a:ext cx="3289717" cy="1855346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7"/>
          <p:cNvSpPr/>
          <p:nvPr/>
        </p:nvSpPr>
        <p:spPr>
          <a:xfrm>
            <a:off x="996775" y="4954458"/>
            <a:ext cx="1138298" cy="340903"/>
          </a:xfrm>
          <a:prstGeom prst="donut">
            <a:avLst>
              <a:gd fmla="val 17285" name="adj"/>
            </a:avLst>
          </a:prstGeom>
          <a:solidFill>
            <a:srgbClr val="FF0000">
              <a:alpha val="40000"/>
            </a:srgbClr>
          </a:solidFill>
          <a:ln cap="flat" cmpd="sng" w="12700">
            <a:solidFill>
              <a:srgbClr val="C00000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6" name="Google Shape;826;p7"/>
          <p:cNvCxnSpPr>
            <a:stCxn id="825" idx="6"/>
          </p:cNvCxnSpPr>
          <p:nvPr/>
        </p:nvCxnSpPr>
        <p:spPr>
          <a:xfrm flipH="1" rot="10800000">
            <a:off x="2135073" y="4538710"/>
            <a:ext cx="5990100" cy="586200"/>
          </a:xfrm>
          <a:prstGeom prst="straightConnector1">
            <a:avLst/>
          </a:prstGeom>
          <a:noFill/>
          <a:ln cap="flat" cmpd="sng" w="38100">
            <a:solidFill>
              <a:srgbClr val="FF0000">
                <a:alpha val="40000"/>
              </a:srgbClr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827" name="Google Shape;82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27" y="920348"/>
            <a:ext cx="53030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"/>
          <p:cNvSpPr/>
          <p:nvPr/>
        </p:nvSpPr>
        <p:spPr>
          <a:xfrm>
            <a:off x="427626" y="1892981"/>
            <a:ext cx="1138298" cy="340903"/>
          </a:xfrm>
          <a:prstGeom prst="donut">
            <a:avLst>
              <a:gd fmla="val 17285" name="adj"/>
            </a:avLst>
          </a:prstGeom>
          <a:solidFill>
            <a:srgbClr val="FF0000">
              <a:alpha val="40000"/>
            </a:srgbClr>
          </a:solidFill>
          <a:ln cap="flat" cmpd="sng" w="12700">
            <a:solidFill>
              <a:srgbClr val="C00000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9" name="Google Shape;829;p7"/>
          <p:cNvCxnSpPr>
            <a:stCxn id="828" idx="6"/>
          </p:cNvCxnSpPr>
          <p:nvPr/>
        </p:nvCxnSpPr>
        <p:spPr>
          <a:xfrm flipH="1" rot="10800000">
            <a:off x="1565924" y="1683033"/>
            <a:ext cx="6219300" cy="380400"/>
          </a:xfrm>
          <a:prstGeom prst="straightConnector1">
            <a:avLst/>
          </a:prstGeom>
          <a:noFill/>
          <a:ln cap="flat" cmpd="sng" w="38100">
            <a:solidFill>
              <a:srgbClr val="FF0000">
                <a:alpha val="40000"/>
              </a:srgbClr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8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35" name="Google Shape;835;p8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p8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841" name="Google Shape;841;p8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43" name="Google Shape;8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19" y="1136790"/>
            <a:ext cx="7462345" cy="518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488" y="4602752"/>
            <a:ext cx="6588375" cy="171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9"/>
          <p:cNvGrpSpPr/>
          <p:nvPr/>
        </p:nvGrpSpPr>
        <p:grpSpPr>
          <a:xfrm>
            <a:off x="471714" y="342594"/>
            <a:ext cx="11248571" cy="6172812"/>
            <a:chOff x="304800" y="377456"/>
            <a:chExt cx="11248571" cy="6172812"/>
          </a:xfrm>
        </p:grpSpPr>
        <p:sp>
          <p:nvSpPr>
            <p:cNvPr id="850" name="Google Shape;850;p9"/>
            <p:cNvSpPr/>
            <p:nvPr/>
          </p:nvSpPr>
          <p:spPr>
            <a:xfrm>
              <a:off x="304800" y="377456"/>
              <a:ext cx="11248571" cy="597903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03프로젝트 설계</a:t>
              </a:r>
              <a:r>
                <a:rPr b="1" i="0" lang="en-US" sz="36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_ 코드구성</a:t>
              </a:r>
              <a:endPara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304800" y="975359"/>
              <a:ext cx="11248571" cy="557490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cap="flat" cmpd="sng" w="19050">
              <a:solidFill>
                <a:srgbClr val="3F3F3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rotWithShape="0" algn="tl" dir="2700000" dist="127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9"/>
            <p:cNvGrpSpPr/>
            <p:nvPr/>
          </p:nvGrpSpPr>
          <p:grpSpPr>
            <a:xfrm>
              <a:off x="10771301" y="550303"/>
              <a:ext cx="336340" cy="336340"/>
              <a:chOff x="10750060" y="633302"/>
              <a:chExt cx="216376" cy="216376"/>
            </a:xfrm>
          </p:grpSpPr>
          <p:sp>
            <p:nvSpPr>
              <p:cNvPr id="856" name="Google Shape;856;p9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 rot="-2700000">
                <a:off x="10714248" y="732489"/>
                <a:ext cx="288000" cy="1800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58" name="Google Shape;8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91" y="1029212"/>
            <a:ext cx="4023938" cy="138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3622" y="1444602"/>
            <a:ext cx="9438378" cy="54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2020-03-16T05:47:02Z</dcterms:created>
  <dc:creator>조현석</dc:creator>
</cp:coreProperties>
</file>