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5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5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8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0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5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0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F8A8-C44D-45BE-8952-BF5B0E53BBC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3371C-CB1A-46DE-9404-DB3B1FBD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To-Do List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0631"/>
            <a:ext cx="12192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6192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75" y="885825"/>
            <a:ext cx="115275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To-Do List</a:t>
            </a:r>
            <a:r>
              <a:rPr lang="ko-KR" altLang="en-US" dirty="0" smtClean="0"/>
              <a:t>를 작성하기 위한 웹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오늘 할 일들을 추가하고 완료한 일들에 대해서는 완료 목록으로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하고 있는 일들에 대해서는 진행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목록에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사용 언어 </a:t>
            </a:r>
            <a:r>
              <a:rPr lang="en-US" altLang="ko-KR" dirty="0" smtClean="0"/>
              <a:t>: Java, </a:t>
            </a:r>
            <a:r>
              <a:rPr lang="en-US" altLang="ko-KR" dirty="0" err="1" smtClean="0"/>
              <a:t>Jsp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DB : MySQL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MVC </a:t>
            </a:r>
            <a:r>
              <a:rPr lang="ko-KR" altLang="en-US" dirty="0" smtClean="0"/>
              <a:t>모델을 사용하여 프로젝트를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309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0631"/>
            <a:ext cx="12192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192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요구사항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75" y="885825"/>
            <a:ext cx="122376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화면으로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 일 등록 화면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할 일 목록 화면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할 일 등록 화면은 제목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우선순위로 구성되며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내용에 대해 공백이 있을 시 할 일로 저장되지 않는다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우선순위를 선택 할 시 할 일 목록에서 상위로 출력된다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할 일 목록 화면은 </a:t>
            </a:r>
            <a:r>
              <a:rPr lang="en-US" altLang="ko-KR" dirty="0" smtClean="0"/>
              <a:t>Do / Doing / Done</a:t>
            </a:r>
            <a:r>
              <a:rPr lang="ko-KR" altLang="en-US" dirty="0" smtClean="0"/>
              <a:t>의 구역으로 분리되며 할 일 등록 화면에서 등록 시 </a:t>
            </a:r>
            <a:r>
              <a:rPr lang="en-US" altLang="ko-KR" dirty="0" smtClean="0"/>
              <a:t>Do</a:t>
            </a:r>
            <a:r>
              <a:rPr lang="ko-KR" altLang="en-US" dirty="0" smtClean="0"/>
              <a:t>로 우선 출력된다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Do</a:t>
            </a:r>
            <a:r>
              <a:rPr lang="ko-KR" altLang="en-US" dirty="0" smtClean="0"/>
              <a:t>에서 해당 게시물에 화살표 버튼을 클릭 시 </a:t>
            </a:r>
            <a:r>
              <a:rPr lang="en-US" altLang="ko-KR" dirty="0" smtClean="0"/>
              <a:t>Doing</a:t>
            </a:r>
            <a:r>
              <a:rPr lang="ko-KR" altLang="en-US" dirty="0" smtClean="0"/>
              <a:t>으로 옮겨지며 </a:t>
            </a:r>
            <a:r>
              <a:rPr lang="en-US" altLang="ko-KR" dirty="0" smtClean="0"/>
              <a:t>Doing</a:t>
            </a:r>
            <a:r>
              <a:rPr lang="ko-KR" altLang="en-US" dirty="0" smtClean="0"/>
              <a:t>에서 해당 게시물에 대한 화살표 버튼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클릭 시 </a:t>
            </a:r>
            <a:r>
              <a:rPr lang="en-US" altLang="ko-KR" dirty="0" smtClean="0"/>
              <a:t>Done </a:t>
            </a:r>
            <a:r>
              <a:rPr lang="ko-KR" altLang="en-US" dirty="0" smtClean="0"/>
              <a:t>구역으로 출력된다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86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0631"/>
            <a:ext cx="12192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192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 명세서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5" y="885825"/>
            <a:ext cx="24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Table 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ToDoList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13680"/>
              </p:ext>
            </p:extLst>
          </p:nvPr>
        </p:nvGraphicFramePr>
        <p:xfrm>
          <a:off x="450849" y="1444632"/>
          <a:ext cx="7550151" cy="343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26">
                  <a:extLst>
                    <a:ext uri="{9D8B030D-6E8A-4147-A177-3AD203B41FA5}">
                      <a16:colId xmlns:a16="http://schemas.microsoft.com/office/drawing/2014/main" val="409949887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840350194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61715361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91285372"/>
                    </a:ext>
                  </a:extLst>
                </a:gridCol>
              </a:tblGrid>
              <a:tr h="30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자료형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여부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208890"/>
                  </a:ext>
                </a:extLst>
              </a:tr>
              <a:tr h="6133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seq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Primary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35180"/>
                  </a:ext>
                </a:extLst>
              </a:tr>
              <a:tr h="6133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varchar(40)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984672"/>
                  </a:ext>
                </a:extLst>
              </a:tr>
              <a:tr h="6133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Varchar(200)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816560"/>
                  </a:ext>
                </a:extLst>
              </a:tr>
              <a:tr h="6133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18764"/>
                  </a:ext>
                </a:extLst>
              </a:tr>
              <a:tr h="6133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priority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85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8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0631"/>
            <a:ext cx="12192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19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 </a:t>
            </a:r>
            <a:r>
              <a:rPr lang="ko-KR" altLang="en-US" dirty="0" smtClean="0"/>
              <a:t>생성 </a:t>
            </a:r>
            <a:r>
              <a:rPr lang="ko-KR" altLang="en-US" dirty="0" err="1" smtClean="0"/>
              <a:t>쿼리문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5" y="885825"/>
            <a:ext cx="5544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create database </a:t>
            </a:r>
            <a:r>
              <a:rPr lang="en-US" altLang="ko-KR" dirty="0" err="1"/>
              <a:t>toyproject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Table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create table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(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 primary key,</a:t>
            </a:r>
            <a:br>
              <a:rPr lang="en-US" altLang="ko-KR" dirty="0" smtClean="0"/>
            </a:br>
            <a:r>
              <a:rPr lang="en-US" altLang="ko-KR" dirty="0" smtClean="0"/>
              <a:t>	title varchar(40) not null,</a:t>
            </a:r>
            <a:br>
              <a:rPr lang="en-US" altLang="ko-KR" dirty="0" smtClean="0"/>
            </a:br>
            <a:r>
              <a:rPr lang="en-US" altLang="ko-KR" dirty="0" smtClean="0"/>
              <a:t>	content varchar(200) not null,</a:t>
            </a:r>
            <a:br>
              <a:rPr lang="en-US" altLang="ko-KR" dirty="0" smtClean="0"/>
            </a:br>
            <a:r>
              <a:rPr lang="en-US" altLang="ko-KR" dirty="0" smtClean="0"/>
              <a:t>	date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</a:t>
            </a:r>
            <a:r>
              <a:rPr lang="en-US" altLang="ko-KR" dirty="0" err="1" smtClean="0"/>
              <a:t>current_timestamp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priority Boolean not null,</a:t>
            </a:r>
            <a:br>
              <a:rPr lang="en-US" altLang="ko-KR" dirty="0" smtClean="0"/>
            </a:br>
            <a:r>
              <a:rPr lang="en-US" altLang="ko-KR" dirty="0" smtClean="0"/>
              <a:t>	type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1</a:t>
            </a:r>
            <a:br>
              <a:rPr lang="en-US" altLang="ko-KR" dirty="0" smtClean="0"/>
            </a:br>
            <a:r>
              <a:rPr lang="en-US" altLang="ko-KR" dirty="0" smtClean="0"/>
              <a:t>);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876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To-Do List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</dc:title>
  <dc:creator>Paul</dc:creator>
  <cp:lastModifiedBy>Gift_no1</cp:lastModifiedBy>
  <cp:revision>5</cp:revision>
  <dcterms:created xsi:type="dcterms:W3CDTF">2019-11-01T05:42:40Z</dcterms:created>
  <dcterms:modified xsi:type="dcterms:W3CDTF">2019-11-05T12:58:47Z</dcterms:modified>
</cp:coreProperties>
</file>