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2214546" y="571480"/>
            <a:ext cx="4686308" cy="5572164"/>
            <a:chOff x="1785918" y="428604"/>
            <a:chExt cx="4686308" cy="5572164"/>
          </a:xfrm>
        </p:grpSpPr>
        <p:sp>
          <p:nvSpPr>
            <p:cNvPr id="25" name="矩形 24"/>
            <p:cNvSpPr/>
            <p:nvPr/>
          </p:nvSpPr>
          <p:spPr>
            <a:xfrm>
              <a:off x="3000364" y="1428736"/>
              <a:ext cx="2071702" cy="1500198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14678" y="1571612"/>
              <a:ext cx="164307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MQTT</a:t>
              </a:r>
              <a:r>
                <a:rPr lang="zh-CN" altLang="en-US" b="1" dirty="0" smtClean="0"/>
                <a:t>服务器</a:t>
              </a:r>
              <a:endParaRPr lang="zh-CN" altLang="en-US" b="1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214678" y="2357430"/>
              <a:ext cx="1643074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MQTT </a:t>
              </a:r>
              <a:r>
                <a:rPr lang="zh-CN" altLang="en-US" b="1" dirty="0" smtClean="0"/>
                <a:t>服务器</a:t>
              </a:r>
              <a:endParaRPr lang="zh-CN" altLang="en-US" b="1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>
              <a:off x="3628558" y="2169516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5400000">
              <a:off x="4214810" y="2171818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1785918" y="5572140"/>
              <a:ext cx="4500594" cy="428628"/>
              <a:chOff x="1785918" y="5572140"/>
              <a:chExt cx="4500594" cy="428628"/>
            </a:xfrm>
          </p:grpSpPr>
          <p:sp>
            <p:nvSpPr>
              <p:cNvPr id="31" name="圆角矩形 30"/>
              <p:cNvSpPr/>
              <p:nvPr/>
            </p:nvSpPr>
            <p:spPr>
              <a:xfrm>
                <a:off x="1785918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配件</a:t>
                </a:r>
                <a:endParaRPr lang="zh-CN" altLang="en-US" b="1" dirty="0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3428992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配件</a:t>
                </a:r>
                <a:endParaRPr lang="zh-CN" altLang="en-US" b="1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5072066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配件</a:t>
                </a:r>
                <a:endParaRPr lang="zh-CN" altLang="en-US" b="1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000364" y="3500438"/>
              <a:ext cx="2071702" cy="1500198"/>
              <a:chOff x="3000364" y="3429000"/>
              <a:chExt cx="2071702" cy="150019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00364" y="3429000"/>
                <a:ext cx="2071702" cy="150019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3214678" y="3571876"/>
                <a:ext cx="164307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MQTT</a:t>
                </a:r>
                <a:r>
                  <a:rPr lang="zh-CN" altLang="en-US" b="1" dirty="0" smtClean="0"/>
                  <a:t>客户端</a:t>
                </a:r>
                <a:endParaRPr lang="zh-CN" altLang="en-US" b="1" dirty="0"/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3214678" y="4357694"/>
                <a:ext cx="1643074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MQTT </a:t>
                </a:r>
                <a:r>
                  <a:rPr lang="zh-CN" altLang="en-US" b="1" dirty="0" smtClean="0"/>
                  <a:t>服务器</a:t>
                </a:r>
                <a:endParaRPr lang="zh-CN" altLang="en-US" b="1" dirty="0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rot="5400000">
                <a:off x="3628558" y="4169780"/>
                <a:ext cx="285752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rot="5400000">
                <a:off x="4214810" y="4172082"/>
                <a:ext cx="285752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箭头连接符 42"/>
            <p:cNvCxnSpPr/>
            <p:nvPr/>
          </p:nvCxnSpPr>
          <p:spPr>
            <a:xfrm rot="5400000">
              <a:off x="3639496" y="3213892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>
              <a:off x="4215604" y="3213892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785918" y="428604"/>
              <a:ext cx="4500594" cy="428628"/>
              <a:chOff x="1785918" y="5572140"/>
              <a:chExt cx="4500594" cy="428628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85918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视图</a:t>
                </a:r>
                <a:endParaRPr lang="zh-CN" altLang="en-US" b="1" dirty="0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3428992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视图</a:t>
                </a:r>
                <a:endParaRPr lang="zh-CN" altLang="en-US" b="1" dirty="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5072066" y="5572140"/>
                <a:ext cx="1214446" cy="4286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/>
                  <a:t>视图</a:t>
                </a:r>
                <a:endParaRPr lang="zh-CN" altLang="en-US" b="1" dirty="0"/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 rot="5400000">
              <a:off x="3929852" y="5285594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>
              <a:off x="3915104" y="1142190"/>
              <a:ext cx="28575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>
              <a:off x="5180017" y="1035033"/>
              <a:ext cx="285752" cy="215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rot="5400000">
              <a:off x="2679687" y="5178437"/>
              <a:ext cx="285752" cy="215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rot="16200000" flipH="1">
              <a:off x="5119437" y="5165277"/>
              <a:ext cx="285752" cy="2127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2571736" y="1071546"/>
              <a:ext cx="284164" cy="21431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357818" y="400050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局域网关</a:t>
              </a:r>
              <a:endParaRPr lang="zh-CN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57818" y="192880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外网网关</a:t>
              </a:r>
              <a:endParaRPr lang="zh-CN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928794" y="2083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仅有一个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57356" y="41433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0</a:t>
            </a:r>
            <a:r>
              <a:rPr lang="zh-CN" altLang="en-US" dirty="0" smtClean="0"/>
              <a:t>个或多个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7</cp:revision>
  <dcterms:created xsi:type="dcterms:W3CDTF">2021-10-11T08:35:14Z</dcterms:created>
  <dcterms:modified xsi:type="dcterms:W3CDTF">2021-10-16T14:51:47Z</dcterms:modified>
</cp:coreProperties>
</file>