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5f3a70b8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5f3a70b8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963" y="4391175"/>
            <a:ext cx="3063038" cy="7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391173"/>
            <a:ext cx="1342726" cy="6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495125" y="376175"/>
            <a:ext cx="646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Some Title for Presentation on some Random Research Topic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080963" y="4391175"/>
            <a:ext cx="3063038" cy="7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