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294-10A8-4D19-89B3-1FEB7FE77F5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7DF6-6E8F-4E4B-8499-30B20188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294-10A8-4D19-89B3-1FEB7FE77F5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7DF6-6E8F-4E4B-8499-30B20188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1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294-10A8-4D19-89B3-1FEB7FE77F5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7DF6-6E8F-4E4B-8499-30B20188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294-10A8-4D19-89B3-1FEB7FE77F5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7DF6-6E8F-4E4B-8499-30B20188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9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294-10A8-4D19-89B3-1FEB7FE77F5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7DF6-6E8F-4E4B-8499-30B20188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0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294-10A8-4D19-89B3-1FEB7FE77F5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7DF6-6E8F-4E4B-8499-30B20188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0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294-10A8-4D19-89B3-1FEB7FE77F5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7DF6-6E8F-4E4B-8499-30B20188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294-10A8-4D19-89B3-1FEB7FE77F5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7DF6-6E8F-4E4B-8499-30B20188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4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294-10A8-4D19-89B3-1FEB7FE77F5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7DF6-6E8F-4E4B-8499-30B20188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2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294-10A8-4D19-89B3-1FEB7FE77F5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7DF6-6E8F-4E4B-8499-30B20188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294-10A8-4D19-89B3-1FEB7FE77F5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7DF6-6E8F-4E4B-8499-30B20188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3294-10A8-4D19-89B3-1FEB7FE77F5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7DF6-6E8F-4E4B-8499-30B20188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4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29A1C09-3A83-401E-B310-B264C98F4675}"/>
              </a:ext>
            </a:extLst>
          </p:cNvPr>
          <p:cNvGrpSpPr/>
          <p:nvPr/>
        </p:nvGrpSpPr>
        <p:grpSpPr>
          <a:xfrm>
            <a:off x="833929" y="643655"/>
            <a:ext cx="5627077" cy="7667926"/>
            <a:chOff x="0" y="2559164"/>
            <a:chExt cx="3429000" cy="46726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18D816-E857-4342-B796-015CB638420C}"/>
                </a:ext>
              </a:extLst>
            </p:cNvPr>
            <p:cNvSpPr txBox="1"/>
            <p:nvPr/>
          </p:nvSpPr>
          <p:spPr>
            <a:xfrm>
              <a:off x="0" y="2559164"/>
              <a:ext cx="3081117" cy="333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Read, in the name of your God.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D10E00-29ED-4AC5-A4C1-A1E3111CA3D4}"/>
                </a:ext>
              </a:extLst>
            </p:cNvPr>
            <p:cNvSpPr txBox="1"/>
            <p:nvPr/>
          </p:nvSpPr>
          <p:spPr>
            <a:xfrm>
              <a:off x="0" y="3094576"/>
              <a:ext cx="3429000" cy="61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Who taught mankind what they knew not.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E9054-717C-4A3A-BA07-72CDEF628ED7}"/>
                </a:ext>
              </a:extLst>
            </p:cNvPr>
            <p:cNvSpPr txBox="1"/>
            <p:nvPr/>
          </p:nvSpPr>
          <p:spPr>
            <a:xfrm>
              <a:off x="0" y="3906987"/>
              <a:ext cx="3429000" cy="61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gave them cognizance that they know not.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1432A2-EEAD-4DBA-9A1D-C94913280C33}"/>
                </a:ext>
              </a:extLst>
            </p:cNvPr>
            <p:cNvSpPr txBox="1"/>
            <p:nvPr/>
          </p:nvSpPr>
          <p:spPr>
            <a:xfrm>
              <a:off x="0" y="5531809"/>
              <a:ext cx="3429000" cy="61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gave them inquisitiveness so they may question and discover.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2909CD-58E8-4A6F-B3A9-36188F304D4D}"/>
                </a:ext>
              </a:extLst>
            </p:cNvPr>
            <p:cNvSpPr txBox="1"/>
            <p:nvPr/>
          </p:nvSpPr>
          <p:spPr>
            <a:xfrm>
              <a:off x="0" y="4719398"/>
              <a:ext cx="3429000" cy="61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9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gave them curiosity so they may find what they know not.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78B302-EA05-4390-9BAF-E8C9D251A0B3}"/>
                </a:ext>
              </a:extLst>
            </p:cNvPr>
            <p:cNvSpPr txBox="1"/>
            <p:nvPr/>
          </p:nvSpPr>
          <p:spPr>
            <a:xfrm>
              <a:off x="0" y="6344220"/>
              <a:ext cx="3429000" cy="887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9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lies in the shadow and where do the dice go when Gods play them!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6A553A-A531-45BD-9C69-3EC584EC10D6}"/>
              </a:ext>
            </a:extLst>
          </p:cNvPr>
          <p:cNvGrpSpPr/>
          <p:nvPr/>
        </p:nvGrpSpPr>
        <p:grpSpPr>
          <a:xfrm>
            <a:off x="5646524" y="650412"/>
            <a:ext cx="5627077" cy="7515706"/>
            <a:chOff x="3439304" y="2563283"/>
            <a:chExt cx="3429000" cy="45798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6DC25E-B066-4A9D-8803-09D483EBEEB1}"/>
                </a:ext>
              </a:extLst>
            </p:cNvPr>
            <p:cNvSpPr txBox="1"/>
            <p:nvPr/>
          </p:nvSpPr>
          <p:spPr>
            <a:xfrm>
              <a:off x="3439304" y="2563283"/>
              <a:ext cx="3418696" cy="42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39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اقرأ باسم ربك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130E2B-3174-4B9E-84AE-A6936C0A576F}"/>
                </a:ext>
              </a:extLst>
            </p:cNvPr>
            <p:cNvSpPr txBox="1"/>
            <p:nvPr/>
          </p:nvSpPr>
          <p:spPr>
            <a:xfrm>
              <a:off x="3439304" y="3098695"/>
              <a:ext cx="3429000" cy="42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39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الذي علم البشر ما لم تعرفه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589372-1A9E-4DAB-B18E-51F9E7446285}"/>
                </a:ext>
              </a:extLst>
            </p:cNvPr>
            <p:cNvSpPr txBox="1"/>
            <p:nvPr/>
          </p:nvSpPr>
          <p:spPr>
            <a:xfrm>
              <a:off x="3439304" y="3911106"/>
              <a:ext cx="3429000" cy="42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39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ومنحه علمًا بما لا تعلم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BC1471-3F9A-4EBA-BCB4-1132215FB4FD}"/>
                </a:ext>
              </a:extLst>
            </p:cNvPr>
            <p:cNvSpPr txBox="1"/>
            <p:nvPr/>
          </p:nvSpPr>
          <p:spPr>
            <a:xfrm>
              <a:off x="3439304" y="5535928"/>
              <a:ext cx="3429000" cy="794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3938" dirty="0"/>
                <a:t> وأعطا</a:t>
              </a:r>
              <a:r>
                <a:rPr lang="ar-AE" sz="39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ه</a:t>
              </a:r>
              <a:r>
                <a:rPr lang="ar-AE" sz="3938" dirty="0"/>
                <a:t> حب التحقيق ليفتشوا ويكتشفوا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11A22D-0CA7-4975-B0E9-BA4B4D653F72}"/>
                </a:ext>
              </a:extLst>
            </p:cNvPr>
            <p:cNvSpPr txBox="1"/>
            <p:nvPr/>
          </p:nvSpPr>
          <p:spPr>
            <a:xfrm>
              <a:off x="3439304" y="4723517"/>
              <a:ext cx="3429000" cy="794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39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وأعطاه حب الاستطلاع ليجد ما لا يعرفه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A4FA87-2B0D-4E1B-B8DD-16CC0FA91738}"/>
                </a:ext>
              </a:extLst>
            </p:cNvPr>
            <p:cNvSpPr txBox="1"/>
            <p:nvPr/>
          </p:nvSpPr>
          <p:spPr>
            <a:xfrm>
              <a:off x="3439304" y="6348339"/>
              <a:ext cx="3429000" cy="794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393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ما يكمن في الظل وأين يذهب النرد عندما يلعبها الآلهة!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49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108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Ryan</dc:creator>
  <cp:lastModifiedBy>Ahmad Ryan</cp:lastModifiedBy>
  <cp:revision>2</cp:revision>
  <dcterms:created xsi:type="dcterms:W3CDTF">2021-07-22T17:18:01Z</dcterms:created>
  <dcterms:modified xsi:type="dcterms:W3CDTF">2021-07-22T17:46:49Z</dcterms:modified>
</cp:coreProperties>
</file>