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5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1130</Words>
  <Application>Microsoft Macintosh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the  QUDT Ontology</vt:lpstr>
      <vt:lpstr>Why have a units ontology?</vt:lpstr>
      <vt:lpstr>Why have a units ontology?</vt:lpstr>
      <vt:lpstr>The core design pattern</vt:lpstr>
      <vt:lpstr>A simple example</vt:lpstr>
      <vt:lpstr>A simple example</vt:lpstr>
      <vt:lpstr>Deeper structure in QUDT</vt:lpstr>
      <vt:lpstr>Automated generation of unit conversions</vt:lpstr>
      <vt:lpstr>QUDT statistics</vt:lpstr>
      <vt:lpstr>PowerPoint Presentation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 QUDT Ontology</dc:title>
  <dc:creator>Steve Ray</dc:creator>
  <cp:lastModifiedBy>Steve Ray</cp:lastModifiedBy>
  <cp:revision>22</cp:revision>
  <dcterms:created xsi:type="dcterms:W3CDTF">2020-04-24T17:02:07Z</dcterms:created>
  <dcterms:modified xsi:type="dcterms:W3CDTF">2020-04-29T19:00:42Z</dcterms:modified>
</cp:coreProperties>
</file>