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558"/>
    <p:restoredTop sz="96148"/>
  </p:normalViewPr>
  <p:slideViewPr>
    <p:cSldViewPr snapToGrid="0">
      <p:cViewPr varScale="1">
        <p:scale>
          <a:sx n="228" d="100"/>
          <a:sy n="2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6A818752B9F4CBB985E83FAD0E430" ma:contentTypeVersion="3" ma:contentTypeDescription="Create a new document." ma:contentTypeScope="" ma:versionID="7e932c4f3751fc2ebd252abb35c4897a">
  <xsd:schema xmlns:xsd="http://www.w3.org/2001/XMLSchema" xmlns:xs="http://www.w3.org/2001/XMLSchema" xmlns:p="http://schemas.microsoft.com/office/2006/metadata/properties" xmlns:ns2="5f8bc302-f02a-4f83-8524-41cf8cf564d2" targetNamespace="http://schemas.microsoft.com/office/2006/metadata/properties" ma:root="true" ma:fieldsID="73f2604ef1465883c5f3678585903aef" ns2:_="">
    <xsd:import namespace="5f8bc302-f02a-4f83-8524-41cf8cf564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bc302-f02a-4f83-8524-41cf8cf564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F4F187-5340-4518-B5BB-8A26819D16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2BE622-A483-4FA2-856C-6C3A5AD626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1B21D-8B8E-4B87-9FD7-487A379274F3}">
  <ds:schemaRefs>
    <ds:schemaRef ds:uri="5f8bc302-f02a-4f83-8524-41cf8cf564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1941</Words>
  <Application>Microsoft Macintosh PowerPoint</Application>
  <PresentationFormat>Widescreen</PresentationFormat>
  <Paragraphs>327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QUDT Introduction </vt:lpstr>
      <vt:lpstr>A key NASA Motivation</vt:lpstr>
      <vt:lpstr>Machine-readable Metadata</vt:lpstr>
      <vt:lpstr>NASA Motivations For the Constellation Program (Return to Moon and Mars)</vt:lpstr>
      <vt:lpstr>NASA QUDT started with ISO-80000 standards</vt:lpstr>
      <vt:lpstr>What is QUDT.org?</vt:lpstr>
      <vt:lpstr>What is QUDT?</vt:lpstr>
      <vt:lpstr>Key Features of QUDT</vt:lpstr>
      <vt:lpstr>Adoption – Standards Activities</vt:lpstr>
      <vt:lpstr>Adoption – Sample of Organisations</vt:lpstr>
      <vt:lpstr>Community Software Contributions</vt:lpstr>
      <vt:lpstr>PowerPoint Presentation</vt:lpstr>
      <vt:lpstr>Interest Trends</vt:lpstr>
      <vt:lpstr>Finding out more …</vt:lpstr>
      <vt:lpstr>Demo 1: Units of Force</vt:lpstr>
      <vt:lpstr>Demo 2: Unit Conversion</vt:lpstr>
      <vt:lpstr>Supporting information</vt:lpstr>
      <vt:lpstr>Thank You</vt:lpstr>
      <vt:lpstr>QUDT Supports Multiple Communities</vt:lpstr>
      <vt:lpstr>F.A.I.R.</vt:lpstr>
      <vt:lpstr>Governance Management</vt:lpstr>
      <vt:lpstr>Governance Policies, Principles, Processes, Issues, Measures</vt:lpstr>
      <vt:lpstr>Quality Assurance</vt:lpstr>
      <vt:lpstr>Current Developments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QUDT Ontology v3</dc:title>
  <dc:subject/>
  <dc:creator>Steve Ray</dc:creator>
  <cp:keywords/>
  <dc:description/>
  <cp:lastModifiedBy>Steve Ray</cp:lastModifiedBy>
  <cp:revision>236</cp:revision>
  <dcterms:created xsi:type="dcterms:W3CDTF">2020-04-24T17:02:07Z</dcterms:created>
  <dcterms:modified xsi:type="dcterms:W3CDTF">2025-05-30T18:04:29Z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0x010100E246A818752B9F4CBB985E83FAD0E430</vt:lpwstr>
  </property>
</Properties>
</file>