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9"/>
    <p:restoredTop sz="94722"/>
  </p:normalViewPr>
  <p:slideViewPr>
    <p:cSldViewPr snapToGrid="0" snapToObjects="1">
      <p:cViewPr varScale="1">
        <p:scale>
          <a:sx n="143" d="100"/>
          <a:sy n="143" d="100"/>
        </p:scale>
        <p:origin x="6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F657A-E972-5940-965B-133AB199D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62CCA5-F9C7-964E-BA7B-7EFB23A34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0E812-C56D-BE4D-A316-A37930FA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DB77-1781-984E-80AE-0CA65CEA0AB9}" type="datetimeFigureOut">
              <a:rPr kumimoji="1" lang="ko-Kore-KR" altLang="en-US" smtClean="0"/>
              <a:t>2020. 4. 8.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23F47-B8A4-0C4B-ABD9-59F46BF84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DFA5A-D303-6441-BB0B-47B2A6A5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9E7D-D22D-3E4D-B979-29A82A2E12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075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86D1D-7709-4442-813F-0A679BF5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091A6A-9D2A-2A47-A356-D3AA1FAA7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41862-0B43-2B48-8181-EB79AC09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DB77-1781-984E-80AE-0CA65CEA0AB9}" type="datetimeFigureOut">
              <a:rPr kumimoji="1" lang="ko-Kore-KR" altLang="en-US" smtClean="0"/>
              <a:t>2020. 4. 8.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8795A-FA17-2444-B037-5499E1C3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53424-0FE8-0549-89F7-FF273361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9E7D-D22D-3E4D-B979-29A82A2E12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890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3D342B-B33A-8B44-B795-5D4411C13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40850-7005-7C41-9EC6-B8D08B076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6941CB-5285-C24E-B160-23A66CC7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DB77-1781-984E-80AE-0CA65CEA0AB9}" type="datetimeFigureOut">
              <a:rPr kumimoji="1" lang="ko-Kore-KR" altLang="en-US" smtClean="0"/>
              <a:t>2020. 4. 8.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E2452-00E3-C64B-A0EE-BA3BD00D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53D04-81AF-3D42-B48F-3C283CA7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9E7D-D22D-3E4D-B979-29A82A2E12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615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0A90E-59F3-F045-AAA3-1EBAFEDE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9580D-48C4-3044-A6EA-D23E44591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B2E76-A931-1946-9F15-9A7F33D4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DB77-1781-984E-80AE-0CA65CEA0AB9}" type="datetimeFigureOut">
              <a:rPr kumimoji="1" lang="ko-Kore-KR" altLang="en-US" smtClean="0"/>
              <a:t>2020. 4. 8.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7F1DA-A2CC-B14E-9E5B-8FA76FF7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58349D-0BC0-C14E-9362-23E1B3C5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9E7D-D22D-3E4D-B979-29A82A2E12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728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14357-170C-5A44-808B-87EE1965B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78EE17-98FF-654D-B181-3AEB1F75E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C53DA-99E1-DA40-A5B1-67F1360E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DB77-1781-984E-80AE-0CA65CEA0AB9}" type="datetimeFigureOut">
              <a:rPr kumimoji="1" lang="ko-Kore-KR" altLang="en-US" smtClean="0"/>
              <a:t>2020. 4. 8.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9FEAB-7C75-9C44-A2A7-46780530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D1F70-3B43-FB46-B4D3-8065D586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9E7D-D22D-3E4D-B979-29A82A2E12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891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1DED5-D2CD-A14E-9F65-CFB6F4D0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85AC3-9191-5348-8F57-B2BE54974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A8E143-668C-4640-8264-EF26C63F8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ECF187-776C-D64F-81A2-B8250C02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DB77-1781-984E-80AE-0CA65CEA0AB9}" type="datetimeFigureOut">
              <a:rPr kumimoji="1" lang="ko-Kore-KR" altLang="en-US" smtClean="0"/>
              <a:t>2020. 4. 8.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FF7602-B9E2-3C4B-94B1-82DD24B7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C5F393-ACBF-EB43-A5CF-75D1D1D8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9E7D-D22D-3E4D-B979-29A82A2E12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007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4DBEB-D223-564A-BC15-46DAF50E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853F43-553D-9A4C-A4CE-F8A0CA728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5EF5C6-95D5-DE40-AA37-A06D95D97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5F71F4-B3FD-294D-AAF1-E567F9E09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DE2537-E1AB-3248-8016-C32C99929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1D2F4D-9B2A-E344-BBC9-A83B87B3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DB77-1781-984E-80AE-0CA65CEA0AB9}" type="datetimeFigureOut">
              <a:rPr kumimoji="1" lang="ko-Kore-KR" altLang="en-US" smtClean="0"/>
              <a:t>2020. 4. 8.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090E11-23C4-1D44-9AE0-861A6A70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B0A7D5-E91D-CC48-AAB1-0789542F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9E7D-D22D-3E4D-B979-29A82A2E12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858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13FD-9F88-584E-A2AF-0D08B6C0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0BD8C5-812B-5F4A-95C9-DE55F3D5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DB77-1781-984E-80AE-0CA65CEA0AB9}" type="datetimeFigureOut">
              <a:rPr kumimoji="1" lang="ko-Kore-KR" altLang="en-US" smtClean="0"/>
              <a:t>2020. 4. 8.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725514-F41A-8749-8273-2F8440AF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E6E79D-F88D-D042-A59B-9F9A0CFD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9E7D-D22D-3E4D-B979-29A82A2E12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630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20245B-159A-CD42-9646-806BBB17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DB77-1781-984E-80AE-0CA65CEA0AB9}" type="datetimeFigureOut">
              <a:rPr kumimoji="1" lang="ko-Kore-KR" altLang="en-US" smtClean="0"/>
              <a:t>2020. 4. 8.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C3F10B-A33A-EF43-AFA3-E8AC897C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D7222D-0BA7-D242-A59A-3DFD30E4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9E7D-D22D-3E4D-B979-29A82A2E12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861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E6315-FFFD-404E-9D72-4201D0DB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85B53D-44CA-DA40-B8CC-CFEBEDEBB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5122A3-8DF5-1647-B406-6EBC40000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931B36-BC79-814F-A2FA-8511427E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DB77-1781-984E-80AE-0CA65CEA0AB9}" type="datetimeFigureOut">
              <a:rPr kumimoji="1" lang="ko-Kore-KR" altLang="en-US" smtClean="0"/>
              <a:t>2020. 4. 8.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6B44D7-A774-0C40-BA0B-1CB3F922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835550-A87E-5A47-9CC9-9F3FFA6C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9E7D-D22D-3E4D-B979-29A82A2E12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290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A1F17-A03B-A245-9232-A648D77E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2FEDFC-20FA-2546-85D9-62DDE9E53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F39DE9-1848-6F4F-B532-858047E01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D4C96C-4440-C94D-8842-9BDE4495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DB77-1781-984E-80AE-0CA65CEA0AB9}" type="datetimeFigureOut">
              <a:rPr kumimoji="1" lang="ko-Kore-KR" altLang="en-US" smtClean="0"/>
              <a:t>2020. 4. 8.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3D0482-9044-1448-8EA0-37348217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C47247-60F2-5744-80C4-73C4D1FA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9E7D-D22D-3E4D-B979-29A82A2E12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314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206966-15A6-E04E-9EAA-F9C5E9F4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6FB3E9-EB52-FB4C-B81A-D2824C336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499F4-9FB2-6D4F-A56F-608E5C4ED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0DB77-1781-984E-80AE-0CA65CEA0AB9}" type="datetimeFigureOut">
              <a:rPr kumimoji="1" lang="ko-Kore-KR" altLang="en-US" smtClean="0"/>
              <a:t>2020. 4. 8.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755C0-C134-DD42-B712-BDA8CC041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236F9-568F-7348-B6DD-5D11E239F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9E7D-D22D-3E4D-B979-29A82A2E12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796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dwns2052/cps-sec/blob/master/temp/skeleton_ui.p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49CF1-4370-A340-8679-4A1A0ABAE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0937"/>
            <a:ext cx="9862868" cy="1858063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PyQt5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Qt designer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활용하여 </a:t>
            </a:r>
            <a:r>
              <a:rPr kumimoji="1" lang="en-US" altLang="ko-KR" dirty="0"/>
              <a:t>GUI</a:t>
            </a:r>
            <a:r>
              <a:rPr kumimoji="1" lang="ko-KR" altLang="en-US" dirty="0"/>
              <a:t> 로 바꾸기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58EDDB-B40C-CF40-AF53-1E8B114DE874}"/>
              </a:ext>
            </a:extLst>
          </p:cNvPr>
          <p:cNvSpPr txBox="1"/>
          <p:nvPr/>
        </p:nvSpPr>
        <p:spPr>
          <a:xfrm>
            <a:off x="9333186" y="6001407"/>
            <a:ext cx="25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산업보안학과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최병준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7560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C4D22-4948-9743-855D-72E1A0B4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UI</a:t>
            </a:r>
            <a:r>
              <a:rPr kumimoji="1" lang="ko-Kore-KR" altLang="en-US" dirty="0"/>
              <a:t>에</a:t>
            </a:r>
            <a:r>
              <a:rPr kumimoji="1" lang="ko-KR" altLang="en-US" dirty="0"/>
              <a:t> 맞게 코드 수정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F533D-3DA5-7145-84BF-F370D2952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ore-KR" dirty="0"/>
              <a:t>Thread</a:t>
            </a:r>
            <a:r>
              <a:rPr kumimoji="1" lang="ko-KR" altLang="en-US" dirty="0"/>
              <a:t> 적용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실시간 확인</a:t>
            </a:r>
            <a:endParaRPr kumimoji="1" lang="ko-Kore-KR" altLang="en-US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버튼 클릭 시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doing!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UI </a:t>
            </a:r>
            <a:r>
              <a:rPr kumimoji="1" lang="ko-KR" altLang="en-US" dirty="0"/>
              <a:t>제목 설정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 err="1"/>
              <a:t>progressBar</a:t>
            </a:r>
            <a:r>
              <a:rPr kumimoji="1" lang="en-US" altLang="ko-Kore-KR" dirty="0"/>
              <a:t> </a:t>
            </a:r>
            <a:r>
              <a:rPr kumimoji="1" lang="en-US" altLang="ko-KR" dirty="0"/>
              <a:t>update </a:t>
            </a:r>
            <a:r>
              <a:rPr kumimoji="1" lang="ko-KR" altLang="en-US" dirty="0"/>
              <a:t>하기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 err="1"/>
              <a:t>progressBar</a:t>
            </a:r>
            <a:r>
              <a:rPr kumimoji="1" lang="ko-KR" altLang="en-US" dirty="0"/>
              <a:t> </a:t>
            </a:r>
            <a:r>
              <a:rPr kumimoji="1" lang="en-US" altLang="ko-KR" dirty="0"/>
              <a:t>value </a:t>
            </a:r>
            <a:r>
              <a:rPr kumimoji="1" lang="ko-KR" altLang="en-US" dirty="0"/>
              <a:t>초기화하기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542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1BF40-EFD1-4444-A111-3D995B54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ore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9FB59-8895-ED4E-99CE-DA699B16D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ko-Kore-KR" dirty="0"/>
              <a:t>PyQt5 </a:t>
            </a:r>
            <a:r>
              <a:rPr kumimoji="1" lang="ko-Kore-KR" altLang="en-US" dirty="0"/>
              <a:t>및</a:t>
            </a:r>
            <a:r>
              <a:rPr kumimoji="1" lang="ko-KR" altLang="en-US" dirty="0"/>
              <a:t> </a:t>
            </a:r>
            <a:r>
              <a:rPr kumimoji="1" lang="en-US" altLang="ko-KR" dirty="0"/>
              <a:t>Qt designer </a:t>
            </a:r>
            <a:r>
              <a:rPr kumimoji="1" lang="ko-KR" altLang="en-US" dirty="0"/>
              <a:t>설치</a:t>
            </a:r>
            <a:endParaRPr kumimoji="1" lang="en-US" altLang="ko-KR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ko-Kore-KR" dirty="0"/>
              <a:t>Qt designer</a:t>
            </a:r>
            <a:r>
              <a:rPr kumimoji="1" lang="ko-KR" altLang="en-US" dirty="0"/>
              <a:t> 사용법</a:t>
            </a:r>
            <a:endParaRPr kumimoji="1" lang="en-US" altLang="ko-KR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ko-KR" dirty="0"/>
              <a:t>UI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Python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가져오기</a:t>
            </a:r>
            <a:endParaRPr kumimoji="1" lang="en-US" altLang="ko-KR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209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F7181-F015-264E-98C5-DE3C617E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1. PyQt5 </a:t>
            </a:r>
            <a:r>
              <a:rPr kumimoji="1" lang="ko-Kore-KR" altLang="en-US" dirty="0"/>
              <a:t>및</a:t>
            </a:r>
            <a:r>
              <a:rPr kumimoji="1" lang="ko-KR" altLang="en-US" dirty="0"/>
              <a:t> </a:t>
            </a:r>
            <a:r>
              <a:rPr kumimoji="1" lang="en-US" altLang="ko-KR" dirty="0"/>
              <a:t>Qt designer </a:t>
            </a:r>
            <a:r>
              <a:rPr kumimoji="1" lang="ko-KR" altLang="en-US" dirty="0"/>
              <a:t>설치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BE1C83-01DF-B144-A371-C4E34ED16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755"/>
            <a:ext cx="10515600" cy="4624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dirty="0"/>
              <a:t>1. PyQt5 </a:t>
            </a:r>
            <a:r>
              <a:rPr kumimoji="1" lang="ko-KR" altLang="en-US" dirty="0"/>
              <a:t>설치 </a:t>
            </a:r>
            <a:r>
              <a:rPr kumimoji="1" lang="en-US" altLang="ko-KR" dirty="0"/>
              <a:t>(</a:t>
            </a:r>
            <a:r>
              <a:rPr kumimoji="1" lang="ko-KR" altLang="en-US" dirty="0"/>
              <a:t>공통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lang="en-US" altLang="ko-Kore-KR" dirty="0"/>
              <a:t>pip install PyQt5</a:t>
            </a:r>
            <a:endParaRPr lang="ko-Kore-KR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2. Qt designer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설치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Windows</a:t>
            </a:r>
          </a:p>
          <a:p>
            <a:pPr>
              <a:buFontTx/>
              <a:buChar char="-"/>
            </a:pPr>
            <a:r>
              <a:rPr kumimoji="1" lang="en-US" altLang="ko-Kore-KR" dirty="0"/>
              <a:t>pip install pyqt5-tools</a:t>
            </a:r>
          </a:p>
          <a:p>
            <a:pPr marL="0" indent="0">
              <a:buNone/>
            </a:pPr>
            <a:r>
              <a:rPr kumimoji="1" lang="en-US" altLang="ko-KR" dirty="0"/>
              <a:t>Mac</a:t>
            </a:r>
          </a:p>
          <a:p>
            <a:pPr marL="0" indent="0">
              <a:buNone/>
            </a:pPr>
            <a:r>
              <a:rPr kumimoji="1" lang="en-US" altLang="ko-KR" dirty="0"/>
              <a:t>- </a:t>
            </a:r>
            <a:r>
              <a:rPr lang="en-US" altLang="ko-Kore-KR" dirty="0"/>
              <a:t>https://</a:t>
            </a:r>
            <a:r>
              <a:rPr lang="en-US" altLang="ko-Kore-KR" dirty="0" err="1"/>
              <a:t>qt.io</a:t>
            </a:r>
            <a:r>
              <a:rPr lang="en-US" altLang="ko-Kore-KR" dirty="0"/>
              <a:t> &gt; Download. Try. Buy. &gt; Go open source &gt; Download (</a:t>
            </a:r>
            <a:r>
              <a:rPr lang="ko-KR" altLang="ko-Kore-KR" dirty="0"/>
              <a:t>중간에 체크해야 하는 부분에서</a:t>
            </a:r>
            <a:r>
              <a:rPr lang="en-US" altLang="ko-Kore-KR" dirty="0"/>
              <a:t>, Desktop </a:t>
            </a:r>
            <a:r>
              <a:rPr lang="en-US" altLang="ko-Kore-KR" dirty="0" err="1"/>
              <a:t>gcc</a:t>
            </a:r>
            <a:r>
              <a:rPr lang="en-US" altLang="ko-Kore-KR" dirty="0"/>
              <a:t> 64-bit </a:t>
            </a:r>
            <a:r>
              <a:rPr lang="ko-KR" altLang="ko-Kore-KR" dirty="0"/>
              <a:t>하나만 체크</a:t>
            </a:r>
            <a:r>
              <a:rPr lang="en-US" altLang="ko-Kore-KR" dirty="0"/>
              <a:t>)</a:t>
            </a:r>
            <a:endParaRPr lang="ko-Kore-KR" altLang="ko-Kore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638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3E63E-DB59-F544-ABB3-83C89E923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6472" cy="4644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ore-KR" dirty="0"/>
              <a:t>Windows</a:t>
            </a:r>
            <a:endParaRPr lang="ko-Kore-KR" altLang="ko-Kore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ore-KR" dirty="0"/>
              <a:t>[</a:t>
            </a:r>
            <a:r>
              <a:rPr lang="ko-KR" altLang="ko-Kore-KR" dirty="0" err="1"/>
              <a:t>파이썬설치경로</a:t>
            </a:r>
            <a:r>
              <a:rPr lang="en-US" altLang="ko-Kore-KR" dirty="0"/>
              <a:t>] \Lib\site-packages\pyqt5_tools\</a:t>
            </a:r>
            <a:r>
              <a:rPr lang="en-US" altLang="ko-Kore-KR" dirty="0" err="1"/>
              <a:t>designer.exe</a:t>
            </a:r>
            <a:endParaRPr lang="ko-Kore-KR" altLang="ko-Kore-KR" dirty="0"/>
          </a:p>
          <a:p>
            <a:pPr>
              <a:buFontTx/>
              <a:buChar char="-"/>
            </a:pP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ore-KR" dirty="0"/>
              <a:t>C:\Users\%USERNAME%\</a:t>
            </a:r>
            <a:r>
              <a:rPr lang="en-US" altLang="ko-Kore-KR" dirty="0" err="1"/>
              <a:t>AppData</a:t>
            </a:r>
            <a:r>
              <a:rPr lang="en-US" altLang="ko-Kore-KR" dirty="0"/>
              <a:t>\Local\Programs\Python\Python37\Lib\site-packages\pyqt5_tools\</a:t>
            </a:r>
            <a:r>
              <a:rPr lang="en-US" altLang="ko-Kore-KR" dirty="0" err="1"/>
              <a:t>designer.exe</a:t>
            </a:r>
            <a:endParaRPr lang="en-US" altLang="ko-Kore-KR" dirty="0"/>
          </a:p>
          <a:p>
            <a:pPr marL="0" indent="0">
              <a:buNone/>
            </a:pPr>
            <a:endParaRPr lang="ko-Kore-KR" altLang="ko-Kore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ko-Kore-KR" dirty="0"/>
              <a:t>실행 후 </a:t>
            </a:r>
            <a:r>
              <a:rPr lang="en-US" altLang="ko-Kore-KR" dirty="0"/>
              <a:t>-&gt; </a:t>
            </a:r>
            <a:r>
              <a:rPr lang="en-US" altLang="ko-Kore-KR" dirty="0" err="1"/>
              <a:t>mainwindow</a:t>
            </a:r>
            <a:r>
              <a:rPr lang="en-US" altLang="ko-Kore-KR" dirty="0"/>
              <a:t> </a:t>
            </a:r>
            <a:r>
              <a:rPr lang="ko-KR" altLang="ko-Kore-KR" dirty="0"/>
              <a:t>클릭 </a:t>
            </a:r>
            <a:r>
              <a:rPr lang="en-US" altLang="ko-Kore-KR" dirty="0"/>
              <a:t>-&gt; </a:t>
            </a:r>
            <a:r>
              <a:rPr lang="ko-KR" altLang="ko-Kore-KR" dirty="0"/>
              <a:t>생성</a:t>
            </a:r>
            <a:endParaRPr kumimoji="1" lang="en-US" altLang="ko-Kore-KR" dirty="0"/>
          </a:p>
          <a:p>
            <a:pPr marL="0" indent="0">
              <a:buNone/>
            </a:pPr>
            <a:endParaRPr kumimoji="1" lang="ko-Kore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312641D-5811-D74A-8D43-77AFABCB192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dirty="0"/>
              <a:t>Qt designer </a:t>
            </a:r>
            <a:r>
              <a:rPr kumimoji="1" lang="ko-KR" altLang="en-US" dirty="0"/>
              <a:t>실행하기</a:t>
            </a:r>
            <a:r>
              <a:rPr kumimoji="1" lang="en-US" altLang="ko-KR" dirty="0"/>
              <a:t> (Windows)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481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DBB25-696D-EC4C-AA93-9D46E1E4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Qt designer </a:t>
            </a:r>
            <a:r>
              <a:rPr kumimoji="1" lang="ko-KR" altLang="en-US" dirty="0"/>
              <a:t>실행하기 </a:t>
            </a:r>
            <a:r>
              <a:rPr kumimoji="1" lang="en-US" altLang="ko-KR" dirty="0"/>
              <a:t>(Mac)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F3EFA-1F5B-AA4A-BECA-762FBF793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ore-KR" dirty="0"/>
              <a:t>Mac</a:t>
            </a:r>
            <a:endParaRPr lang="ko-Kore-KR" altLang="ko-Kore-KR" dirty="0"/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ko-Kore-KR" dirty="0"/>
              <a:t>Qt creator </a:t>
            </a:r>
            <a:r>
              <a:rPr lang="ko-KR" altLang="ko-Kore-KR" dirty="0"/>
              <a:t>실행 </a:t>
            </a:r>
            <a:r>
              <a:rPr lang="en-US" altLang="ko-Kore-KR" dirty="0"/>
              <a:t>-&gt; project new -&gt; other project -&gt; empty </a:t>
            </a:r>
            <a:r>
              <a:rPr lang="en-US" altLang="ko-Kore-KR" dirty="0" err="1"/>
              <a:t>qmake</a:t>
            </a:r>
            <a:r>
              <a:rPr lang="en-US" altLang="ko-Kore-KR" dirty="0"/>
              <a:t> project -&gt; </a:t>
            </a:r>
            <a:r>
              <a:rPr lang="ko-KR" altLang="ko-Kore-KR" dirty="0"/>
              <a:t>프로젝트 생성 완료</a:t>
            </a:r>
            <a:r>
              <a:rPr lang="en-US" altLang="ko-Kore-KR" dirty="0"/>
              <a:t> -&gt; Add new -&gt; Qt -&gt; Qt designer form -&gt; Choose -&gt; </a:t>
            </a:r>
            <a:r>
              <a:rPr lang="en-US" altLang="ko-Kore-KR" dirty="0" err="1"/>
              <a:t>Mainwindow</a:t>
            </a:r>
            <a:endParaRPr lang="ko-Kore-KR" altLang="ko-Kore-KR" dirty="0"/>
          </a:p>
          <a:p>
            <a:pPr marL="0" indent="0">
              <a:lnSpc>
                <a:spcPct val="200000"/>
              </a:lnSpc>
              <a:buNone/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88764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49AB8-BE1B-ED44-9E07-425007A8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2. Qt designer </a:t>
            </a:r>
            <a:r>
              <a:rPr kumimoji="1" lang="ko-KR" altLang="en-US" dirty="0"/>
              <a:t>간단 사용법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11534-08FF-134A-B7DF-7ED9B33FA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1. Label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2. Text Browser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3. </a:t>
            </a:r>
            <a:r>
              <a:rPr kumimoji="1" lang="en-US" altLang="ko-Kore-KR"/>
              <a:t>Push Button</a:t>
            </a: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4. Progress Bar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6423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C21BB5A-E213-3F40-8EA6-83F4558D6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361" y="272403"/>
            <a:ext cx="7963673" cy="60300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066D52-0B9A-0A4A-A5DA-CEFD19AACA69}"/>
              </a:ext>
            </a:extLst>
          </p:cNvPr>
          <p:cNvSpPr txBox="1"/>
          <p:nvPr/>
        </p:nvSpPr>
        <p:spPr>
          <a:xfrm>
            <a:off x="1973702" y="1169846"/>
            <a:ext cx="31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4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D51AA-369B-F541-8471-7FF9F153C791}"/>
              </a:ext>
            </a:extLst>
          </p:cNvPr>
          <p:cNvSpPr txBox="1"/>
          <p:nvPr/>
        </p:nvSpPr>
        <p:spPr>
          <a:xfrm>
            <a:off x="1933361" y="631964"/>
            <a:ext cx="31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1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E6510-C425-2B44-AB80-C116F271DC5B}"/>
              </a:ext>
            </a:extLst>
          </p:cNvPr>
          <p:cNvSpPr txBox="1"/>
          <p:nvPr/>
        </p:nvSpPr>
        <p:spPr>
          <a:xfrm>
            <a:off x="3926540" y="631964"/>
            <a:ext cx="31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3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80F025-E8EF-2F44-8CFC-6C66B6AB1081}"/>
              </a:ext>
            </a:extLst>
          </p:cNvPr>
          <p:cNvSpPr txBox="1"/>
          <p:nvPr/>
        </p:nvSpPr>
        <p:spPr>
          <a:xfrm>
            <a:off x="2138083" y="1730188"/>
            <a:ext cx="31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2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70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A962C-E7F0-9044-8A6F-34B5F011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UI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Python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가져오기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C041F-5D91-6346-9219-06A06C8CB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.</a:t>
            </a:r>
            <a:r>
              <a:rPr kumimoji="1" lang="en-US" altLang="ko-Kore-KR" dirty="0" err="1"/>
              <a:t>ui</a:t>
            </a:r>
            <a:r>
              <a:rPr kumimoji="1" lang="ko-KR" altLang="en-US" dirty="0"/>
              <a:t> 파일과 </a:t>
            </a:r>
            <a:r>
              <a:rPr kumimoji="1" lang="en-US" altLang="ko-KR" dirty="0"/>
              <a:t>.</a:t>
            </a:r>
            <a:r>
              <a:rPr kumimoji="1" lang="en-US" altLang="ko-KR" dirty="0" err="1"/>
              <a:t>py</a:t>
            </a:r>
            <a:r>
              <a:rPr kumimoji="1" lang="ko-KR" altLang="en-US" dirty="0"/>
              <a:t> 파일을 동일 디렉토리에 위치시키기</a:t>
            </a:r>
            <a:endParaRPr kumimoji="1" lang="en-US" altLang="ko-KR" dirty="0"/>
          </a:p>
          <a:p>
            <a:pPr>
              <a:buFontTx/>
              <a:buChar char="-"/>
            </a:pPr>
            <a:endParaRPr kumimoji="1" lang="en-US" altLang="ko-Kore-KR" dirty="0"/>
          </a:p>
          <a:p>
            <a:r>
              <a:rPr kumimoji="1" lang="en-US" altLang="ko-Kore-KR" dirty="0"/>
              <a:t>Skeleton</a:t>
            </a:r>
            <a:r>
              <a:rPr kumimoji="1" lang="ko-KR" altLang="en-US" dirty="0"/>
              <a:t> 주소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>
                <a:hlinkClick r:id="rId2"/>
              </a:rPr>
              <a:t>https://github.com/qudwns2052/cps-sec/blob/master/temp/skeleton_ui.py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2936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9FA26-57B8-0449-9B53-1AA10DA0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Skeleton</a:t>
            </a:r>
            <a:r>
              <a:rPr kumimoji="1" lang="ko-KR" altLang="en-US" dirty="0"/>
              <a:t> 코드를 내 코드로 가져오기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249017-C464-8F40-919D-EB4D7CE9A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import </a:t>
            </a:r>
            <a:r>
              <a:rPr kumimoji="1" lang="ko-KR" altLang="en-US" dirty="0"/>
              <a:t>복사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 err="1"/>
              <a:t>form_class</a:t>
            </a:r>
            <a:r>
              <a:rPr kumimoji="1" lang="en-US" altLang="ko-KR" dirty="0"/>
              <a:t> </a:t>
            </a:r>
            <a:r>
              <a:rPr kumimoji="1" lang="ko-KR" altLang="en-US" dirty="0"/>
              <a:t>복사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Class </a:t>
            </a:r>
            <a:r>
              <a:rPr kumimoji="1" lang="en-US" altLang="ko-KR" dirty="0" err="1"/>
              <a:t>WindowClass</a:t>
            </a:r>
            <a:r>
              <a:rPr kumimoji="1" lang="en-US" altLang="ko-KR" dirty="0"/>
              <a:t> </a:t>
            </a:r>
            <a:r>
              <a:rPr kumimoji="1" lang="ko-KR" altLang="en-US" dirty="0"/>
              <a:t>및 </a:t>
            </a:r>
            <a:r>
              <a:rPr kumimoji="1" lang="en-US" altLang="ko-KR" dirty="0"/>
              <a:t>main </a:t>
            </a:r>
            <a:r>
              <a:rPr kumimoji="1" lang="ko-KR" altLang="en-US" dirty="0"/>
              <a:t>복사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자신의 </a:t>
            </a:r>
            <a:r>
              <a:rPr kumimoji="1" lang="en-US" altLang="ko-KR" dirty="0"/>
              <a:t>class </a:t>
            </a:r>
            <a:r>
              <a:rPr kumimoji="1" lang="ko-KR" altLang="en-US" dirty="0"/>
              <a:t>가져오기</a:t>
            </a:r>
            <a:r>
              <a:rPr kumimoji="1" lang="en-US" altLang="ko-KR" dirty="0"/>
              <a:t> (</a:t>
            </a:r>
            <a:r>
              <a:rPr kumimoji="1" lang="en-US" altLang="ko-KR" dirty="0" err="1"/>
              <a:t>QObject</a:t>
            </a:r>
            <a:r>
              <a:rPr kumimoji="1" lang="en-US" altLang="ko-KR" dirty="0"/>
              <a:t> </a:t>
            </a:r>
            <a:r>
              <a:rPr kumimoji="1" lang="ko-KR" altLang="en-US" dirty="0"/>
              <a:t>및 </a:t>
            </a:r>
            <a:r>
              <a:rPr kumimoji="1" lang="en-US" altLang="ko-KR" dirty="0"/>
              <a:t>super </a:t>
            </a:r>
            <a:r>
              <a:rPr kumimoji="1" lang="en-US" altLang="ko-KR" dirty="0" err="1"/>
              <a:t>init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967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295</Words>
  <Application>Microsoft Macintosh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PyQt5와 Qt designer를 활용하여 GUI 로 바꾸기</vt:lpstr>
      <vt:lpstr>목차</vt:lpstr>
      <vt:lpstr>1. PyQt5 및 Qt designer 설치</vt:lpstr>
      <vt:lpstr>PowerPoint 프레젠테이션</vt:lpstr>
      <vt:lpstr>Qt designer 실행하기 (Mac)</vt:lpstr>
      <vt:lpstr>2. Qt designer 간단 사용법</vt:lpstr>
      <vt:lpstr>PowerPoint 프레젠테이션</vt:lpstr>
      <vt:lpstr>3. UI를 Python으로 가져오기</vt:lpstr>
      <vt:lpstr>Skeleton 코드를 내 코드로 가져오기</vt:lpstr>
      <vt:lpstr>UI에 맞게 코드 수정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PyQt5와 Qt designer를 활용한 GUI 제작</dc:title>
  <dc:creator>최병준</dc:creator>
  <cp:lastModifiedBy>최병준</cp:lastModifiedBy>
  <cp:revision>25</cp:revision>
  <dcterms:created xsi:type="dcterms:W3CDTF">2020-04-07T16:36:41Z</dcterms:created>
  <dcterms:modified xsi:type="dcterms:W3CDTF">2020-04-08T13:34:51Z</dcterms:modified>
</cp:coreProperties>
</file>