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74" r:id="rId2"/>
  </p:sldMasterIdLst>
  <p:notesMasterIdLst>
    <p:notesMasterId r:id="rId9"/>
  </p:notesMasterIdLst>
  <p:sldIdLst>
    <p:sldId id="271" r:id="rId3"/>
    <p:sldId id="256" r:id="rId4"/>
    <p:sldId id="260" r:id="rId5"/>
    <p:sldId id="257" r:id="rId6"/>
    <p:sldId id="270" r:id="rId7"/>
    <p:sldId id="26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4"/>
    <p:restoredTop sz="94703"/>
  </p:normalViewPr>
  <p:slideViewPr>
    <p:cSldViewPr snapToGrid="0" snapToObjects="1">
      <p:cViewPr varScale="1">
        <p:scale>
          <a:sx n="90" d="100"/>
          <a:sy n="90" d="100"/>
        </p:scale>
        <p:origin x="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93a1b1e5a5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93a1b1e5a5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910f46605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910f46605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02de294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02de294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910f46605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910f46605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2A64-B241-ADA1-D7B9-AD61A98C3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AB8F3-FB73-34A5-EFF6-4DAEA8AC9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3C53-5651-C2E7-0786-E97A4719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E1019-B5A0-DA0C-7044-8B9FDA96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A5646-795B-785D-92DC-C7510991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65816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9B56-BDAE-5F46-8835-F71F0910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710EC-83A3-2853-73D2-99193CCBB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6E846-67DE-4612-357B-6F393C16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B0CE4-CC4A-E36B-01DB-78228934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E19E-7FBC-CE40-2504-88F8B0A7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48359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681FB-7338-68B8-28C3-5707295B9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8A8AC-1C14-CB89-BD01-7D925C770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739B7-5586-86DB-B156-27564371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7064E-F4F4-906C-0B21-89CFB368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65D8-547B-1412-A06E-E31B8057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28410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69000" y="413175"/>
            <a:ext cx="3617700" cy="13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0431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93714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23546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77155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15957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843032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158802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358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EBAB-8C61-7BFF-29E3-30A3893A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FB0A-A404-06CC-D203-D344E1467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3B2BB-3C82-5D13-E675-F6A1F509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FC3CE-4604-861B-75BA-D0FB9533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8C725-C393-5967-BEA0-5E54FD64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35539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434790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235025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504203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659301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4225679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954339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622315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1086467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7206061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69000" y="413175"/>
            <a:ext cx="3617700" cy="13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26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901F-F1F2-C5F9-F296-D8458090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2F140-3702-4F12-BA88-E4F3D5DCB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D1BCB-912A-9283-0210-8EB9F4BF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C358-67B8-8130-DB8B-5E283426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00D20-59C4-DFF6-9B25-10E399F9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23961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9578-5499-C214-16F6-BD965EF4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DE51B-B5CA-92E9-CEE5-65FBC278B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A649A-459A-D951-1460-58D06D7B0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DEE0C-F3F4-9613-18C3-FEAD7364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AE963-8B28-C433-01EC-B754679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03574-2411-F0ED-E568-8E334A93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89566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F4AB-CE9F-D619-7EF5-D6518C6A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C838E-D939-FBD1-BC06-85A3E941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FACE6-4F7E-3351-4257-BB9A63EEA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76006-1B77-FFEE-0864-5DFEADA26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22C65-9AA1-03AF-D84A-DF96524A6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C54F4-952D-E152-DE73-33D4365F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BD1DF-2A69-C4BE-B487-4EB149E5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1A053-6E06-BE40-6CB4-1038BC63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33500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A8D8-D60E-BD21-3FF7-C3ED36BD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3590A-4589-3FBF-024F-9A22954B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C65BA-ADAA-C12D-BD3B-86090AB1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B0575-BEE4-39D2-4435-2FB44DF7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49699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B81C7-45BD-0B25-EA04-E9F142C8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55AF8-4D58-4CAE-AB1D-961ED75C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D6D9F-9A84-37A2-D304-C6E05171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224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2295-A132-EC24-7EA4-4FEF6F21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4041-50A4-CB83-993F-185A65443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7266E-7518-BDA5-FC91-9A054B912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5FAC2-AFC8-05F3-16CB-41DCD7A4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0B6A1-3226-D178-8C9C-FB297F6E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3940B-061A-7725-CCA0-E451CE13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82846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2272-D6F1-2FF7-6B27-B2DAAD95A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A4DAC-FFB8-0C07-8417-9AB2F5C5E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07525-56D4-309D-D80C-618808FEE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2CDA4-2FE7-D42C-0BD0-52306377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02ABB-8280-DD52-6064-DE37F7DE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80BE3-3E75-1010-B907-128ABE9D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14989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36F58-AFC6-F1AF-EE47-A98CB9AA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611E4-1CD9-FD5B-F24E-44F76AA33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A0A5E-9BB6-7912-F377-268A2CA79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945AC-9E47-59FE-0E1B-5A5D1406F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0E6F2-FA65-D779-A254-D2D0302E8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439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B9427-6BD9-462B-84C4-C2681CADD54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774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B1B741-3F18-FE9B-EF86-982ACEF91FD9}"/>
              </a:ext>
            </a:extLst>
          </p:cNvPr>
          <p:cNvSpPr txBox="1"/>
          <p:nvPr/>
        </p:nvSpPr>
        <p:spPr>
          <a:xfrm>
            <a:off x="1917709" y="248673"/>
            <a:ext cx="69971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latin typeface="Bahnschrift SemiBold" panose="020B0502040204020203" pitchFamily="34" charset="0"/>
              </a:rPr>
              <a:t>        ĐẠI HỌC SƯ PHẠM – ĐẠI HỌC ĐÀ NẴNG</a:t>
            </a:r>
          </a:p>
          <a:p>
            <a:r>
              <a:rPr lang="en-US" sz="1700">
                <a:latin typeface="Bahnschrift SemiBold" panose="020B0502040204020203" pitchFamily="34" charset="0"/>
              </a:rPr>
              <a:t>                              KHOA TIN HỌC</a:t>
            </a:r>
          </a:p>
        </p:txBody>
      </p:sp>
      <p:pic>
        <p:nvPicPr>
          <p:cNvPr id="4" name="Picture 2" descr="Trường Đại học Sư phạm, Đại học Đà Nẵng – Wikipedia tiếng Việt">
            <a:extLst>
              <a:ext uri="{FF2B5EF4-FFF2-40B4-BE49-F238E27FC236}">
                <a16:creationId xmlns:a16="http://schemas.microsoft.com/office/drawing/2014/main" id="{1304DBB2-ED23-EAB7-B069-8B8EC211A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404" y="1026257"/>
            <a:ext cx="1871879" cy="169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C81A4F-D942-3D69-BE6A-AA93AA4D4B62}"/>
              </a:ext>
            </a:extLst>
          </p:cNvPr>
          <p:cNvSpPr txBox="1"/>
          <p:nvPr/>
        </p:nvSpPr>
        <p:spPr>
          <a:xfrm>
            <a:off x="2616825" y="3568423"/>
            <a:ext cx="5598914" cy="87716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1700" b="1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GVHD        : TS.Nguyễn Đình Lầu</a:t>
            </a:r>
          </a:p>
          <a:p>
            <a:r>
              <a:rPr lang="en-US" sz="1700" b="1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Sinh viên    : Trương Thị Thu Trang</a:t>
            </a:r>
          </a:p>
          <a:p>
            <a:r>
              <a:rPr lang="en-US" sz="1700" b="1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Lớp             : 18CNTT1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F3B79-FDDE-6C76-4815-725F5BC252B3}"/>
              </a:ext>
            </a:extLst>
          </p:cNvPr>
          <p:cNvSpPr txBox="1"/>
          <p:nvPr/>
        </p:nvSpPr>
        <p:spPr>
          <a:xfrm>
            <a:off x="2639407" y="2823039"/>
            <a:ext cx="60202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TỐT NGHIỆP</a:t>
            </a:r>
          </a:p>
        </p:txBody>
      </p:sp>
    </p:spTree>
    <p:extLst>
      <p:ext uri="{BB962C8B-B14F-4D97-AF65-F5344CB8AC3E}">
        <p14:creationId xmlns:p14="http://schemas.microsoft.com/office/powerpoint/2010/main" val="296865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pik - Online Shop Landing Page">
            <a:extLst>
              <a:ext uri="{FF2B5EF4-FFF2-40B4-BE49-F238E27FC236}">
                <a16:creationId xmlns:a16="http://schemas.microsoft.com/office/drawing/2014/main" id="{EEAAB05A-F700-097C-63E5-85A0BA747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74" y="744279"/>
            <a:ext cx="3810000" cy="358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Google Shape;59;p15">
            <a:extLst>
              <a:ext uri="{FF2B5EF4-FFF2-40B4-BE49-F238E27FC236}">
                <a16:creationId xmlns:a16="http://schemas.microsoft.com/office/drawing/2014/main" id="{D11793FF-08EE-A626-E916-B910F8DCA53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084674" y="1461978"/>
            <a:ext cx="5920496" cy="17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0000"/>
                </a:solidFill>
              </a:rPr>
              <a:t>              A Website</a:t>
            </a:r>
            <a:br>
              <a:rPr lang="en-US" sz="3500">
                <a:solidFill>
                  <a:srgbClr val="FF0000"/>
                </a:solidFill>
              </a:rPr>
            </a:br>
            <a:r>
              <a:rPr lang="en-US" sz="3500">
                <a:solidFill>
                  <a:srgbClr val="FF0000"/>
                </a:solidFill>
              </a:rPr>
              <a:t>of Clothes Online Shopping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9"/>
          <p:cNvSpPr txBox="1">
            <a:spLocks noGrp="1"/>
          </p:cNvSpPr>
          <p:nvPr>
            <p:ph type="title"/>
          </p:nvPr>
        </p:nvSpPr>
        <p:spPr>
          <a:xfrm>
            <a:off x="3753293" y="1635548"/>
            <a:ext cx="2200939" cy="1224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Ngôn ngữ sử dụng ở </a:t>
            </a:r>
            <a:r>
              <a:rPr lang="vi-VN">
                <a:solidFill>
                  <a:schemeClr val="accent4"/>
                </a:solidFill>
              </a:rPr>
              <a:t>trong</a:t>
            </a:r>
            <a:r>
              <a:rPr lang="en">
                <a:solidFill>
                  <a:schemeClr val="accent4"/>
                </a:solidFill>
              </a:rPr>
              <a:t> dự án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11" name="Google Shape;1363;p22">
            <a:extLst>
              <a:ext uri="{FF2B5EF4-FFF2-40B4-BE49-F238E27FC236}">
                <a16:creationId xmlns:a16="http://schemas.microsoft.com/office/drawing/2014/main" id="{B2EA28E3-C61B-FA48-A306-596388DF4885}"/>
              </a:ext>
            </a:extLst>
          </p:cNvPr>
          <p:cNvSpPr txBox="1"/>
          <p:nvPr/>
        </p:nvSpPr>
        <p:spPr>
          <a:xfrm>
            <a:off x="7488042" y="2416147"/>
            <a:ext cx="1828800" cy="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API</a:t>
            </a:r>
            <a:endParaRPr sz="17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6D861F4-BFC5-418D-F044-700BC47C8C7D}"/>
              </a:ext>
            </a:extLst>
          </p:cNvPr>
          <p:cNvCxnSpPr/>
          <p:nvPr/>
        </p:nvCxnSpPr>
        <p:spPr>
          <a:xfrm>
            <a:off x="2783905" y="1054201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ML Là Gì? Các Thẻ HTML Cơ Bản Và Ứng Dụng">
            <a:extLst>
              <a:ext uri="{FF2B5EF4-FFF2-40B4-BE49-F238E27FC236}">
                <a16:creationId xmlns:a16="http://schemas.microsoft.com/office/drawing/2014/main" id="{D4FBF3BE-70A9-6B28-BB81-A821AA19F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71" y="246625"/>
            <a:ext cx="1615152" cy="161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939AD58-2633-87BA-206D-E3638BA81B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88212" y="2397772"/>
            <a:ext cx="1105786" cy="7017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Nâng cao kiến thức CSS từ 50 bài viết hàng đầu trong năm 2019 (Phần 3)">
            <a:extLst>
              <a:ext uri="{FF2B5EF4-FFF2-40B4-BE49-F238E27FC236}">
                <a16:creationId xmlns:a16="http://schemas.microsoft.com/office/drawing/2014/main" id="{95895EC5-D4D6-D2C8-65CB-CD70AF476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73" y="2175894"/>
            <a:ext cx="1368525" cy="13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3AC5E59-5272-5519-BB34-2A55895E18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20195" y="1095152"/>
            <a:ext cx="1371602" cy="8267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logo-javascript-2 - Britefish">
            <a:extLst>
              <a:ext uri="{FF2B5EF4-FFF2-40B4-BE49-F238E27FC236}">
                <a16:creationId xmlns:a16="http://schemas.microsoft.com/office/drawing/2014/main" id="{8BADD812-D91D-01F0-565A-F7DF5E446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627" y="433786"/>
            <a:ext cx="1534815" cy="153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hám phá điểm khác biệt giữa Reactjs và React Native">
            <a:extLst>
              <a:ext uri="{FF2B5EF4-FFF2-40B4-BE49-F238E27FC236}">
                <a16:creationId xmlns:a16="http://schemas.microsoft.com/office/drawing/2014/main" id="{A6B361E1-2318-4E6E-0321-28D00B15C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02" y="2448043"/>
            <a:ext cx="1510716" cy="100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EE86D4F-0DE5-9757-FFAD-2FC78D14FD57}"/>
              </a:ext>
            </a:extLst>
          </p:cNvPr>
          <p:cNvCxnSpPr>
            <a:cxnSpLocks/>
          </p:cNvCxnSpPr>
          <p:nvPr/>
        </p:nvCxnSpPr>
        <p:spPr>
          <a:xfrm>
            <a:off x="5954232" y="2291446"/>
            <a:ext cx="1008964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Chức năng trong ứng dụng ở phía người dùng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5567111" y="3015010"/>
            <a:ext cx="231840" cy="26"/>
          </a:xfrm>
          <a:custGeom>
            <a:avLst/>
            <a:gdLst/>
            <a:ahLst/>
            <a:cxnLst/>
            <a:rect l="l" t="t" r="r" b="b"/>
            <a:pathLst>
              <a:path w="8993" h="1" fill="none" extrusionOk="0">
                <a:moveTo>
                  <a:pt x="1" y="1"/>
                </a:moveTo>
                <a:lnTo>
                  <a:pt x="8993" y="1"/>
                </a:lnTo>
              </a:path>
            </a:pathLst>
          </a:custGeom>
          <a:noFill/>
          <a:ln w="19050" cap="flat" cmpd="sng">
            <a:solidFill>
              <a:srgbClr val="CCCCCC"/>
            </a:solidFill>
            <a:prstDash val="solid"/>
            <a:miter lim="2700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3346396" y="3014314"/>
            <a:ext cx="231865" cy="26"/>
          </a:xfrm>
          <a:custGeom>
            <a:avLst/>
            <a:gdLst/>
            <a:ahLst/>
            <a:cxnLst/>
            <a:rect l="l" t="t" r="r" b="b"/>
            <a:pathLst>
              <a:path w="8994" h="1" fill="none" extrusionOk="0">
                <a:moveTo>
                  <a:pt x="1" y="1"/>
                </a:moveTo>
                <a:lnTo>
                  <a:pt x="8993" y="1"/>
                </a:lnTo>
              </a:path>
            </a:pathLst>
          </a:custGeom>
          <a:noFill/>
          <a:ln w="19050" cap="flat" cmpd="sng">
            <a:solidFill>
              <a:srgbClr val="CCCCCC"/>
            </a:solidFill>
            <a:prstDash val="solid"/>
            <a:miter lim="2700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6"/>
          <p:cNvGrpSpPr/>
          <p:nvPr/>
        </p:nvGrpSpPr>
        <p:grpSpPr>
          <a:xfrm>
            <a:off x="2312618" y="1298346"/>
            <a:ext cx="4520111" cy="3431988"/>
            <a:chOff x="2312618" y="1298346"/>
            <a:chExt cx="4520111" cy="3431988"/>
          </a:xfrm>
        </p:grpSpPr>
        <p:sp>
          <p:nvSpPr>
            <p:cNvPr id="127" name="Google Shape;127;p16"/>
            <p:cNvSpPr/>
            <p:nvPr/>
          </p:nvSpPr>
          <p:spPr>
            <a:xfrm>
              <a:off x="2501972" y="1734827"/>
              <a:ext cx="155273" cy="17427"/>
            </a:xfrm>
            <a:custGeom>
              <a:avLst/>
              <a:gdLst/>
              <a:ahLst/>
              <a:cxnLst/>
              <a:rect l="l" t="t" r="r" b="b"/>
              <a:pathLst>
                <a:path w="6023" h="676" extrusionOk="0">
                  <a:moveTo>
                    <a:pt x="1207" y="1"/>
                  </a:moveTo>
                  <a:cubicBezTo>
                    <a:pt x="924" y="1"/>
                    <a:pt x="650" y="34"/>
                    <a:pt x="406" y="135"/>
                  </a:cubicBezTo>
                  <a:cubicBezTo>
                    <a:pt x="190" y="216"/>
                    <a:pt x="1" y="459"/>
                    <a:pt x="352" y="513"/>
                  </a:cubicBezTo>
                  <a:cubicBezTo>
                    <a:pt x="730" y="567"/>
                    <a:pt x="1108" y="621"/>
                    <a:pt x="1513" y="621"/>
                  </a:cubicBezTo>
                  <a:cubicBezTo>
                    <a:pt x="1689" y="581"/>
                    <a:pt x="1871" y="560"/>
                    <a:pt x="2056" y="560"/>
                  </a:cubicBezTo>
                  <a:cubicBezTo>
                    <a:pt x="2242" y="560"/>
                    <a:pt x="2431" y="581"/>
                    <a:pt x="2620" y="621"/>
                  </a:cubicBezTo>
                  <a:cubicBezTo>
                    <a:pt x="2782" y="635"/>
                    <a:pt x="2951" y="641"/>
                    <a:pt x="3123" y="641"/>
                  </a:cubicBezTo>
                  <a:cubicBezTo>
                    <a:pt x="3295" y="641"/>
                    <a:pt x="3471" y="635"/>
                    <a:pt x="3646" y="621"/>
                  </a:cubicBezTo>
                  <a:cubicBezTo>
                    <a:pt x="3970" y="621"/>
                    <a:pt x="4267" y="675"/>
                    <a:pt x="4618" y="675"/>
                  </a:cubicBezTo>
                  <a:cubicBezTo>
                    <a:pt x="5023" y="648"/>
                    <a:pt x="5429" y="621"/>
                    <a:pt x="5834" y="567"/>
                  </a:cubicBezTo>
                  <a:cubicBezTo>
                    <a:pt x="5915" y="513"/>
                    <a:pt x="5969" y="432"/>
                    <a:pt x="6023" y="351"/>
                  </a:cubicBezTo>
                  <a:cubicBezTo>
                    <a:pt x="5969" y="270"/>
                    <a:pt x="5942" y="162"/>
                    <a:pt x="5888" y="135"/>
                  </a:cubicBezTo>
                  <a:cubicBezTo>
                    <a:pt x="5753" y="81"/>
                    <a:pt x="5618" y="54"/>
                    <a:pt x="5510" y="54"/>
                  </a:cubicBezTo>
                  <a:cubicBezTo>
                    <a:pt x="5131" y="108"/>
                    <a:pt x="4429" y="108"/>
                    <a:pt x="4078" y="108"/>
                  </a:cubicBezTo>
                  <a:lnTo>
                    <a:pt x="2593" y="108"/>
                  </a:lnTo>
                  <a:cubicBezTo>
                    <a:pt x="2172" y="91"/>
                    <a:pt x="1677" y="1"/>
                    <a:pt x="1207" y="1"/>
                  </a:cubicBezTo>
                  <a:close/>
                </a:path>
              </a:pathLst>
            </a:custGeom>
            <a:solidFill>
              <a:srgbClr val="CCCCCC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6488127" y="1734827"/>
              <a:ext cx="155273" cy="17401"/>
            </a:xfrm>
            <a:custGeom>
              <a:avLst/>
              <a:gdLst/>
              <a:ahLst/>
              <a:cxnLst/>
              <a:rect l="l" t="t" r="r" b="b"/>
              <a:pathLst>
                <a:path w="6023" h="675" extrusionOk="0">
                  <a:moveTo>
                    <a:pt x="1404" y="0"/>
                  </a:moveTo>
                  <a:cubicBezTo>
                    <a:pt x="999" y="0"/>
                    <a:pt x="594" y="54"/>
                    <a:pt x="189" y="108"/>
                  </a:cubicBezTo>
                  <a:cubicBezTo>
                    <a:pt x="108" y="162"/>
                    <a:pt x="54" y="216"/>
                    <a:pt x="0" y="297"/>
                  </a:cubicBezTo>
                  <a:cubicBezTo>
                    <a:pt x="54" y="378"/>
                    <a:pt x="81" y="513"/>
                    <a:pt x="135" y="540"/>
                  </a:cubicBezTo>
                  <a:cubicBezTo>
                    <a:pt x="234" y="580"/>
                    <a:pt x="333" y="605"/>
                    <a:pt x="421" y="605"/>
                  </a:cubicBezTo>
                  <a:cubicBezTo>
                    <a:pt x="454" y="605"/>
                    <a:pt x="484" y="601"/>
                    <a:pt x="513" y="594"/>
                  </a:cubicBezTo>
                  <a:cubicBezTo>
                    <a:pt x="891" y="567"/>
                    <a:pt x="1621" y="567"/>
                    <a:pt x="1945" y="567"/>
                  </a:cubicBezTo>
                  <a:lnTo>
                    <a:pt x="3430" y="567"/>
                  </a:lnTo>
                  <a:cubicBezTo>
                    <a:pt x="3851" y="584"/>
                    <a:pt x="4346" y="674"/>
                    <a:pt x="4816" y="674"/>
                  </a:cubicBezTo>
                  <a:cubicBezTo>
                    <a:pt x="5099" y="674"/>
                    <a:pt x="5373" y="642"/>
                    <a:pt x="5617" y="540"/>
                  </a:cubicBezTo>
                  <a:cubicBezTo>
                    <a:pt x="5833" y="432"/>
                    <a:pt x="6022" y="216"/>
                    <a:pt x="5671" y="162"/>
                  </a:cubicBezTo>
                  <a:cubicBezTo>
                    <a:pt x="5293" y="81"/>
                    <a:pt x="4915" y="54"/>
                    <a:pt x="4537" y="54"/>
                  </a:cubicBezTo>
                  <a:cubicBezTo>
                    <a:pt x="4348" y="81"/>
                    <a:pt x="4159" y="95"/>
                    <a:pt x="3970" y="95"/>
                  </a:cubicBezTo>
                  <a:cubicBezTo>
                    <a:pt x="3781" y="95"/>
                    <a:pt x="3592" y="81"/>
                    <a:pt x="3403" y="54"/>
                  </a:cubicBezTo>
                  <a:cubicBezTo>
                    <a:pt x="3241" y="41"/>
                    <a:pt x="3072" y="34"/>
                    <a:pt x="2903" y="34"/>
                  </a:cubicBezTo>
                  <a:cubicBezTo>
                    <a:pt x="2734" y="34"/>
                    <a:pt x="2566" y="41"/>
                    <a:pt x="2404" y="54"/>
                  </a:cubicBezTo>
                  <a:cubicBezTo>
                    <a:pt x="2053" y="54"/>
                    <a:pt x="1756" y="0"/>
                    <a:pt x="1404" y="0"/>
                  </a:cubicBezTo>
                  <a:close/>
                </a:path>
              </a:pathLst>
            </a:custGeom>
            <a:solidFill>
              <a:srgbClr val="CCCCCC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6488127" y="4277818"/>
              <a:ext cx="155273" cy="17066"/>
            </a:xfrm>
            <a:custGeom>
              <a:avLst/>
              <a:gdLst/>
              <a:ahLst/>
              <a:cxnLst/>
              <a:rect l="l" t="t" r="r" b="b"/>
              <a:pathLst>
                <a:path w="6023" h="662" extrusionOk="0">
                  <a:moveTo>
                    <a:pt x="1404" y="1"/>
                  </a:moveTo>
                  <a:cubicBezTo>
                    <a:pt x="999" y="1"/>
                    <a:pt x="594" y="28"/>
                    <a:pt x="189" y="109"/>
                  </a:cubicBezTo>
                  <a:cubicBezTo>
                    <a:pt x="108" y="136"/>
                    <a:pt x="54" y="217"/>
                    <a:pt x="0" y="298"/>
                  </a:cubicBezTo>
                  <a:cubicBezTo>
                    <a:pt x="54" y="379"/>
                    <a:pt x="81" y="487"/>
                    <a:pt x="135" y="514"/>
                  </a:cubicBezTo>
                  <a:cubicBezTo>
                    <a:pt x="270" y="568"/>
                    <a:pt x="405" y="595"/>
                    <a:pt x="513" y="595"/>
                  </a:cubicBezTo>
                  <a:cubicBezTo>
                    <a:pt x="891" y="568"/>
                    <a:pt x="1621" y="568"/>
                    <a:pt x="1945" y="568"/>
                  </a:cubicBezTo>
                  <a:cubicBezTo>
                    <a:pt x="2359" y="568"/>
                    <a:pt x="2605" y="556"/>
                    <a:pt x="2907" y="556"/>
                  </a:cubicBezTo>
                  <a:cubicBezTo>
                    <a:pt x="3058" y="556"/>
                    <a:pt x="3223" y="559"/>
                    <a:pt x="3430" y="568"/>
                  </a:cubicBezTo>
                  <a:cubicBezTo>
                    <a:pt x="3849" y="568"/>
                    <a:pt x="4341" y="662"/>
                    <a:pt x="4808" y="662"/>
                  </a:cubicBezTo>
                  <a:cubicBezTo>
                    <a:pt x="5094" y="662"/>
                    <a:pt x="5371" y="627"/>
                    <a:pt x="5617" y="514"/>
                  </a:cubicBezTo>
                  <a:cubicBezTo>
                    <a:pt x="5833" y="433"/>
                    <a:pt x="6022" y="190"/>
                    <a:pt x="5671" y="136"/>
                  </a:cubicBezTo>
                  <a:cubicBezTo>
                    <a:pt x="5293" y="82"/>
                    <a:pt x="4915" y="55"/>
                    <a:pt x="4537" y="55"/>
                  </a:cubicBezTo>
                  <a:cubicBezTo>
                    <a:pt x="4348" y="82"/>
                    <a:pt x="4159" y="95"/>
                    <a:pt x="3970" y="95"/>
                  </a:cubicBezTo>
                  <a:cubicBezTo>
                    <a:pt x="3781" y="95"/>
                    <a:pt x="3592" y="82"/>
                    <a:pt x="3403" y="55"/>
                  </a:cubicBezTo>
                  <a:cubicBezTo>
                    <a:pt x="3241" y="41"/>
                    <a:pt x="3072" y="35"/>
                    <a:pt x="2903" y="35"/>
                  </a:cubicBezTo>
                  <a:cubicBezTo>
                    <a:pt x="2734" y="35"/>
                    <a:pt x="2566" y="41"/>
                    <a:pt x="2404" y="55"/>
                  </a:cubicBezTo>
                  <a:cubicBezTo>
                    <a:pt x="2053" y="28"/>
                    <a:pt x="1756" y="1"/>
                    <a:pt x="1404" y="1"/>
                  </a:cubicBezTo>
                  <a:close/>
                </a:path>
              </a:pathLst>
            </a:custGeom>
            <a:solidFill>
              <a:srgbClr val="CCCCCC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677481" y="3005781"/>
              <a:ext cx="155247" cy="17247"/>
            </a:xfrm>
            <a:custGeom>
              <a:avLst/>
              <a:gdLst/>
              <a:ahLst/>
              <a:cxnLst/>
              <a:rect l="l" t="t" r="r" b="b"/>
              <a:pathLst>
                <a:path w="6022" h="669" extrusionOk="0">
                  <a:moveTo>
                    <a:pt x="1617" y="1"/>
                  </a:moveTo>
                  <a:cubicBezTo>
                    <a:pt x="1555" y="1"/>
                    <a:pt x="1493" y="3"/>
                    <a:pt x="1431" y="8"/>
                  </a:cubicBezTo>
                  <a:cubicBezTo>
                    <a:pt x="999" y="8"/>
                    <a:pt x="594" y="35"/>
                    <a:pt x="189" y="116"/>
                  </a:cubicBezTo>
                  <a:cubicBezTo>
                    <a:pt x="108" y="143"/>
                    <a:pt x="54" y="224"/>
                    <a:pt x="0" y="305"/>
                  </a:cubicBezTo>
                  <a:cubicBezTo>
                    <a:pt x="54" y="386"/>
                    <a:pt x="81" y="494"/>
                    <a:pt x="162" y="521"/>
                  </a:cubicBezTo>
                  <a:cubicBezTo>
                    <a:pt x="270" y="575"/>
                    <a:pt x="405" y="602"/>
                    <a:pt x="540" y="602"/>
                  </a:cubicBezTo>
                  <a:cubicBezTo>
                    <a:pt x="891" y="575"/>
                    <a:pt x="1620" y="575"/>
                    <a:pt x="1971" y="575"/>
                  </a:cubicBezTo>
                  <a:cubicBezTo>
                    <a:pt x="2368" y="575"/>
                    <a:pt x="2620" y="563"/>
                    <a:pt x="2928" y="563"/>
                  </a:cubicBezTo>
                  <a:cubicBezTo>
                    <a:pt x="3082" y="563"/>
                    <a:pt x="3250" y="566"/>
                    <a:pt x="3457" y="575"/>
                  </a:cubicBezTo>
                  <a:cubicBezTo>
                    <a:pt x="3859" y="575"/>
                    <a:pt x="4355" y="669"/>
                    <a:pt x="4822" y="669"/>
                  </a:cubicBezTo>
                  <a:cubicBezTo>
                    <a:pt x="5107" y="669"/>
                    <a:pt x="5381" y="634"/>
                    <a:pt x="5617" y="521"/>
                  </a:cubicBezTo>
                  <a:cubicBezTo>
                    <a:pt x="5833" y="440"/>
                    <a:pt x="6022" y="197"/>
                    <a:pt x="5671" y="143"/>
                  </a:cubicBezTo>
                  <a:cubicBezTo>
                    <a:pt x="5293" y="89"/>
                    <a:pt x="4915" y="62"/>
                    <a:pt x="4537" y="62"/>
                  </a:cubicBezTo>
                  <a:cubicBezTo>
                    <a:pt x="4348" y="89"/>
                    <a:pt x="4159" y="102"/>
                    <a:pt x="3970" y="102"/>
                  </a:cubicBezTo>
                  <a:cubicBezTo>
                    <a:pt x="3781" y="102"/>
                    <a:pt x="3592" y="89"/>
                    <a:pt x="3403" y="62"/>
                  </a:cubicBezTo>
                  <a:cubicBezTo>
                    <a:pt x="3241" y="48"/>
                    <a:pt x="3072" y="42"/>
                    <a:pt x="2903" y="42"/>
                  </a:cubicBezTo>
                  <a:cubicBezTo>
                    <a:pt x="2734" y="42"/>
                    <a:pt x="2566" y="48"/>
                    <a:pt x="2404" y="62"/>
                  </a:cubicBezTo>
                  <a:cubicBezTo>
                    <a:pt x="2141" y="40"/>
                    <a:pt x="1879" y="1"/>
                    <a:pt x="1617" y="1"/>
                  </a:cubicBezTo>
                  <a:close/>
                </a:path>
              </a:pathLst>
            </a:custGeom>
            <a:solidFill>
              <a:srgbClr val="CCCCCC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2501972" y="4276451"/>
              <a:ext cx="155273" cy="17401"/>
            </a:xfrm>
            <a:custGeom>
              <a:avLst/>
              <a:gdLst/>
              <a:ahLst/>
              <a:cxnLst/>
              <a:rect l="l" t="t" r="r" b="b"/>
              <a:pathLst>
                <a:path w="6023" h="675" extrusionOk="0">
                  <a:moveTo>
                    <a:pt x="1207" y="0"/>
                  </a:moveTo>
                  <a:cubicBezTo>
                    <a:pt x="924" y="0"/>
                    <a:pt x="650" y="33"/>
                    <a:pt x="406" y="135"/>
                  </a:cubicBezTo>
                  <a:cubicBezTo>
                    <a:pt x="190" y="216"/>
                    <a:pt x="1" y="459"/>
                    <a:pt x="352" y="513"/>
                  </a:cubicBezTo>
                  <a:cubicBezTo>
                    <a:pt x="661" y="557"/>
                    <a:pt x="969" y="601"/>
                    <a:pt x="1293" y="601"/>
                  </a:cubicBezTo>
                  <a:cubicBezTo>
                    <a:pt x="1365" y="601"/>
                    <a:pt x="1439" y="599"/>
                    <a:pt x="1513" y="594"/>
                  </a:cubicBezTo>
                  <a:cubicBezTo>
                    <a:pt x="1689" y="567"/>
                    <a:pt x="1871" y="553"/>
                    <a:pt x="2056" y="553"/>
                  </a:cubicBezTo>
                  <a:cubicBezTo>
                    <a:pt x="2242" y="553"/>
                    <a:pt x="2431" y="567"/>
                    <a:pt x="2620" y="594"/>
                  </a:cubicBezTo>
                  <a:cubicBezTo>
                    <a:pt x="2782" y="621"/>
                    <a:pt x="2951" y="634"/>
                    <a:pt x="3123" y="634"/>
                  </a:cubicBezTo>
                  <a:cubicBezTo>
                    <a:pt x="3295" y="634"/>
                    <a:pt x="3471" y="621"/>
                    <a:pt x="3646" y="594"/>
                  </a:cubicBezTo>
                  <a:cubicBezTo>
                    <a:pt x="3970" y="621"/>
                    <a:pt x="4267" y="675"/>
                    <a:pt x="4618" y="675"/>
                  </a:cubicBezTo>
                  <a:cubicBezTo>
                    <a:pt x="5023" y="648"/>
                    <a:pt x="5429" y="621"/>
                    <a:pt x="5834" y="567"/>
                  </a:cubicBezTo>
                  <a:cubicBezTo>
                    <a:pt x="5915" y="513"/>
                    <a:pt x="5969" y="432"/>
                    <a:pt x="6023" y="351"/>
                  </a:cubicBezTo>
                  <a:cubicBezTo>
                    <a:pt x="5969" y="270"/>
                    <a:pt x="5942" y="162"/>
                    <a:pt x="5888" y="135"/>
                  </a:cubicBezTo>
                  <a:cubicBezTo>
                    <a:pt x="5753" y="81"/>
                    <a:pt x="5618" y="54"/>
                    <a:pt x="5510" y="54"/>
                  </a:cubicBezTo>
                  <a:cubicBezTo>
                    <a:pt x="5131" y="108"/>
                    <a:pt x="4429" y="108"/>
                    <a:pt x="4078" y="108"/>
                  </a:cubicBezTo>
                  <a:lnTo>
                    <a:pt x="2593" y="108"/>
                  </a:lnTo>
                  <a:cubicBezTo>
                    <a:pt x="2172" y="91"/>
                    <a:pt x="1677" y="0"/>
                    <a:pt x="1207" y="0"/>
                  </a:cubicBezTo>
                  <a:close/>
                </a:path>
              </a:pathLst>
            </a:custGeom>
            <a:solidFill>
              <a:srgbClr val="CCCCCC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2312618" y="3007379"/>
              <a:ext cx="155273" cy="17401"/>
            </a:xfrm>
            <a:custGeom>
              <a:avLst/>
              <a:gdLst/>
              <a:ahLst/>
              <a:cxnLst/>
              <a:rect l="l" t="t" r="r" b="b"/>
              <a:pathLst>
                <a:path w="6023" h="675" extrusionOk="0">
                  <a:moveTo>
                    <a:pt x="1207" y="1"/>
                  </a:moveTo>
                  <a:cubicBezTo>
                    <a:pt x="924" y="1"/>
                    <a:pt x="650" y="33"/>
                    <a:pt x="406" y="135"/>
                  </a:cubicBezTo>
                  <a:cubicBezTo>
                    <a:pt x="190" y="243"/>
                    <a:pt x="1" y="459"/>
                    <a:pt x="352" y="513"/>
                  </a:cubicBezTo>
                  <a:cubicBezTo>
                    <a:pt x="730" y="594"/>
                    <a:pt x="1108" y="621"/>
                    <a:pt x="1486" y="621"/>
                  </a:cubicBezTo>
                  <a:cubicBezTo>
                    <a:pt x="1675" y="594"/>
                    <a:pt x="1864" y="580"/>
                    <a:pt x="2053" y="580"/>
                  </a:cubicBezTo>
                  <a:cubicBezTo>
                    <a:pt x="2242" y="580"/>
                    <a:pt x="2431" y="594"/>
                    <a:pt x="2620" y="621"/>
                  </a:cubicBezTo>
                  <a:cubicBezTo>
                    <a:pt x="2782" y="634"/>
                    <a:pt x="2951" y="641"/>
                    <a:pt x="3120" y="641"/>
                  </a:cubicBezTo>
                  <a:cubicBezTo>
                    <a:pt x="3289" y="641"/>
                    <a:pt x="3457" y="634"/>
                    <a:pt x="3619" y="621"/>
                  </a:cubicBezTo>
                  <a:cubicBezTo>
                    <a:pt x="3943" y="621"/>
                    <a:pt x="4267" y="675"/>
                    <a:pt x="4618" y="675"/>
                  </a:cubicBezTo>
                  <a:cubicBezTo>
                    <a:pt x="5024" y="675"/>
                    <a:pt x="5429" y="621"/>
                    <a:pt x="5834" y="567"/>
                  </a:cubicBezTo>
                  <a:cubicBezTo>
                    <a:pt x="5915" y="513"/>
                    <a:pt x="5969" y="432"/>
                    <a:pt x="6023" y="351"/>
                  </a:cubicBezTo>
                  <a:cubicBezTo>
                    <a:pt x="5969" y="297"/>
                    <a:pt x="5942" y="162"/>
                    <a:pt x="5888" y="135"/>
                  </a:cubicBezTo>
                  <a:cubicBezTo>
                    <a:pt x="5753" y="81"/>
                    <a:pt x="5618" y="54"/>
                    <a:pt x="5483" y="54"/>
                  </a:cubicBezTo>
                  <a:cubicBezTo>
                    <a:pt x="5132" y="108"/>
                    <a:pt x="4429" y="108"/>
                    <a:pt x="4078" y="108"/>
                  </a:cubicBezTo>
                  <a:lnTo>
                    <a:pt x="2593" y="108"/>
                  </a:lnTo>
                  <a:cubicBezTo>
                    <a:pt x="2172" y="91"/>
                    <a:pt x="1677" y="1"/>
                    <a:pt x="1207" y="1"/>
                  </a:cubicBezTo>
                  <a:close/>
                </a:path>
              </a:pathLst>
            </a:custGeom>
            <a:solidFill>
              <a:srgbClr val="CCCCCC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5823390" y="1796931"/>
              <a:ext cx="503947" cy="2329868"/>
            </a:xfrm>
            <a:custGeom>
              <a:avLst/>
              <a:gdLst/>
              <a:ahLst/>
              <a:cxnLst/>
              <a:rect l="l" t="t" r="r" b="b"/>
              <a:pathLst>
                <a:path w="19548" h="90375" extrusionOk="0">
                  <a:moveTo>
                    <a:pt x="5534" y="87815"/>
                  </a:moveTo>
                  <a:cubicBezTo>
                    <a:pt x="5532" y="87818"/>
                    <a:pt x="5514" y="87841"/>
                    <a:pt x="5479" y="87890"/>
                  </a:cubicBezTo>
                  <a:cubicBezTo>
                    <a:pt x="5497" y="87865"/>
                    <a:pt x="5516" y="87840"/>
                    <a:pt x="5534" y="87815"/>
                  </a:cubicBezTo>
                  <a:close/>
                  <a:moveTo>
                    <a:pt x="87" y="1"/>
                  </a:moveTo>
                  <a:cubicBezTo>
                    <a:pt x="0" y="1"/>
                    <a:pt x="598" y="685"/>
                    <a:pt x="2292" y="2560"/>
                  </a:cubicBezTo>
                  <a:cubicBezTo>
                    <a:pt x="4345" y="4990"/>
                    <a:pt x="6262" y="7555"/>
                    <a:pt x="8017" y="10229"/>
                  </a:cubicBezTo>
                  <a:cubicBezTo>
                    <a:pt x="9745" y="12929"/>
                    <a:pt x="11311" y="15737"/>
                    <a:pt x="12689" y="18654"/>
                  </a:cubicBezTo>
                  <a:cubicBezTo>
                    <a:pt x="14012" y="21489"/>
                    <a:pt x="15173" y="24432"/>
                    <a:pt x="16118" y="27430"/>
                  </a:cubicBezTo>
                  <a:lnTo>
                    <a:pt x="16766" y="29698"/>
                  </a:lnTo>
                  <a:cubicBezTo>
                    <a:pt x="16874" y="30076"/>
                    <a:pt x="16982" y="30454"/>
                    <a:pt x="17063" y="30832"/>
                  </a:cubicBezTo>
                  <a:lnTo>
                    <a:pt x="17333" y="31966"/>
                  </a:lnTo>
                  <a:lnTo>
                    <a:pt x="17576" y="33127"/>
                  </a:lnTo>
                  <a:cubicBezTo>
                    <a:pt x="17657" y="33505"/>
                    <a:pt x="17765" y="33883"/>
                    <a:pt x="17819" y="34288"/>
                  </a:cubicBezTo>
                  <a:lnTo>
                    <a:pt x="18197" y="36611"/>
                  </a:lnTo>
                  <a:lnTo>
                    <a:pt x="18278" y="37124"/>
                  </a:lnTo>
                  <a:lnTo>
                    <a:pt x="18332" y="37664"/>
                  </a:lnTo>
                  <a:lnTo>
                    <a:pt x="18467" y="38717"/>
                  </a:lnTo>
                  <a:cubicBezTo>
                    <a:pt x="18548" y="39419"/>
                    <a:pt x="18656" y="40121"/>
                    <a:pt x="18710" y="40850"/>
                  </a:cubicBezTo>
                  <a:lnTo>
                    <a:pt x="18872" y="42956"/>
                  </a:lnTo>
                  <a:cubicBezTo>
                    <a:pt x="18872" y="43307"/>
                    <a:pt x="18926" y="43686"/>
                    <a:pt x="18926" y="44010"/>
                  </a:cubicBezTo>
                  <a:lnTo>
                    <a:pt x="18953" y="45090"/>
                  </a:lnTo>
                  <a:cubicBezTo>
                    <a:pt x="18980" y="45792"/>
                    <a:pt x="19007" y="46521"/>
                    <a:pt x="19034" y="47223"/>
                  </a:cubicBezTo>
                  <a:lnTo>
                    <a:pt x="18980" y="49356"/>
                  </a:lnTo>
                  <a:cubicBezTo>
                    <a:pt x="18953" y="49707"/>
                    <a:pt x="18980" y="50058"/>
                    <a:pt x="18953" y="50436"/>
                  </a:cubicBezTo>
                  <a:lnTo>
                    <a:pt x="18899" y="51489"/>
                  </a:lnTo>
                  <a:cubicBezTo>
                    <a:pt x="18845" y="52219"/>
                    <a:pt x="18818" y="52921"/>
                    <a:pt x="18737" y="53650"/>
                  </a:cubicBezTo>
                  <a:cubicBezTo>
                    <a:pt x="18575" y="55027"/>
                    <a:pt x="18386" y="56350"/>
                    <a:pt x="18197" y="57727"/>
                  </a:cubicBezTo>
                  <a:cubicBezTo>
                    <a:pt x="18008" y="59104"/>
                    <a:pt x="17711" y="60428"/>
                    <a:pt x="17441" y="61778"/>
                  </a:cubicBezTo>
                  <a:cubicBezTo>
                    <a:pt x="17279" y="62453"/>
                    <a:pt x="17117" y="63101"/>
                    <a:pt x="16955" y="63776"/>
                  </a:cubicBezTo>
                  <a:lnTo>
                    <a:pt x="16685" y="64775"/>
                  </a:lnTo>
                  <a:cubicBezTo>
                    <a:pt x="16604" y="65099"/>
                    <a:pt x="16496" y="65423"/>
                    <a:pt x="16415" y="65747"/>
                  </a:cubicBezTo>
                  <a:cubicBezTo>
                    <a:pt x="16226" y="66395"/>
                    <a:pt x="16064" y="67070"/>
                    <a:pt x="15821" y="67718"/>
                  </a:cubicBezTo>
                  <a:cubicBezTo>
                    <a:pt x="15578" y="68366"/>
                    <a:pt x="15362" y="69015"/>
                    <a:pt x="15146" y="69663"/>
                  </a:cubicBezTo>
                  <a:cubicBezTo>
                    <a:pt x="14093" y="72633"/>
                    <a:pt x="12851" y="75522"/>
                    <a:pt x="11447" y="78331"/>
                  </a:cubicBezTo>
                  <a:cubicBezTo>
                    <a:pt x="9706" y="81625"/>
                    <a:pt x="7753" y="84812"/>
                    <a:pt x="5534" y="87815"/>
                  </a:cubicBezTo>
                  <a:lnTo>
                    <a:pt x="5534" y="87815"/>
                  </a:lnTo>
                  <a:cubicBezTo>
                    <a:pt x="5535" y="87814"/>
                    <a:pt x="5535" y="87814"/>
                    <a:pt x="5535" y="87814"/>
                  </a:cubicBezTo>
                  <a:lnTo>
                    <a:pt x="5535" y="87814"/>
                  </a:lnTo>
                  <a:cubicBezTo>
                    <a:pt x="5537" y="87814"/>
                    <a:pt x="4169" y="89694"/>
                    <a:pt x="3805" y="90374"/>
                  </a:cubicBezTo>
                  <a:cubicBezTo>
                    <a:pt x="4345" y="89807"/>
                    <a:pt x="4777" y="89456"/>
                    <a:pt x="5479" y="88592"/>
                  </a:cubicBezTo>
                  <a:cubicBezTo>
                    <a:pt x="6100" y="87836"/>
                    <a:pt x="6775" y="86999"/>
                    <a:pt x="7396" y="86108"/>
                  </a:cubicBezTo>
                  <a:cubicBezTo>
                    <a:pt x="8017" y="85189"/>
                    <a:pt x="8638" y="84271"/>
                    <a:pt x="9205" y="83380"/>
                  </a:cubicBezTo>
                  <a:lnTo>
                    <a:pt x="10501" y="81220"/>
                  </a:lnTo>
                  <a:cubicBezTo>
                    <a:pt x="10933" y="80410"/>
                    <a:pt x="11447" y="79573"/>
                    <a:pt x="11906" y="78628"/>
                  </a:cubicBezTo>
                  <a:cubicBezTo>
                    <a:pt x="12365" y="77683"/>
                    <a:pt x="12851" y="76737"/>
                    <a:pt x="13310" y="75711"/>
                  </a:cubicBezTo>
                  <a:cubicBezTo>
                    <a:pt x="13526" y="75198"/>
                    <a:pt x="13769" y="74685"/>
                    <a:pt x="13985" y="74172"/>
                  </a:cubicBezTo>
                  <a:lnTo>
                    <a:pt x="14336" y="73389"/>
                  </a:lnTo>
                  <a:lnTo>
                    <a:pt x="14633" y="72606"/>
                  </a:lnTo>
                  <a:lnTo>
                    <a:pt x="15254" y="71013"/>
                  </a:lnTo>
                  <a:cubicBezTo>
                    <a:pt x="15470" y="70500"/>
                    <a:pt x="15632" y="69960"/>
                    <a:pt x="15821" y="69447"/>
                  </a:cubicBezTo>
                  <a:lnTo>
                    <a:pt x="16361" y="67853"/>
                  </a:lnTo>
                  <a:cubicBezTo>
                    <a:pt x="16523" y="67340"/>
                    <a:pt x="16685" y="66827"/>
                    <a:pt x="16820" y="66341"/>
                  </a:cubicBezTo>
                  <a:cubicBezTo>
                    <a:pt x="16955" y="65828"/>
                    <a:pt x="17117" y="65342"/>
                    <a:pt x="17225" y="64883"/>
                  </a:cubicBezTo>
                  <a:lnTo>
                    <a:pt x="17576" y="63479"/>
                  </a:lnTo>
                  <a:lnTo>
                    <a:pt x="17900" y="62210"/>
                  </a:lnTo>
                  <a:cubicBezTo>
                    <a:pt x="17981" y="61805"/>
                    <a:pt x="18062" y="61400"/>
                    <a:pt x="18143" y="61049"/>
                  </a:cubicBezTo>
                  <a:cubicBezTo>
                    <a:pt x="18251" y="60401"/>
                    <a:pt x="18413" y="59779"/>
                    <a:pt x="18494" y="59185"/>
                  </a:cubicBezTo>
                  <a:cubicBezTo>
                    <a:pt x="18602" y="58591"/>
                    <a:pt x="18683" y="57997"/>
                    <a:pt x="18764" y="57430"/>
                  </a:cubicBezTo>
                  <a:cubicBezTo>
                    <a:pt x="18980" y="56323"/>
                    <a:pt x="19034" y="55243"/>
                    <a:pt x="19169" y="54244"/>
                  </a:cubicBezTo>
                  <a:cubicBezTo>
                    <a:pt x="19305" y="53245"/>
                    <a:pt x="19332" y="52273"/>
                    <a:pt x="19413" y="51327"/>
                  </a:cubicBezTo>
                  <a:cubicBezTo>
                    <a:pt x="19494" y="50382"/>
                    <a:pt x="19494" y="49464"/>
                    <a:pt x="19521" y="48546"/>
                  </a:cubicBezTo>
                  <a:cubicBezTo>
                    <a:pt x="19548" y="48060"/>
                    <a:pt x="19548" y="47601"/>
                    <a:pt x="19548" y="47142"/>
                  </a:cubicBezTo>
                  <a:lnTo>
                    <a:pt x="19494" y="45738"/>
                  </a:lnTo>
                  <a:cubicBezTo>
                    <a:pt x="19467" y="44793"/>
                    <a:pt x="19467" y="43821"/>
                    <a:pt x="19386" y="42821"/>
                  </a:cubicBezTo>
                  <a:cubicBezTo>
                    <a:pt x="19250" y="40526"/>
                    <a:pt x="18980" y="38231"/>
                    <a:pt x="18602" y="35990"/>
                  </a:cubicBezTo>
                  <a:lnTo>
                    <a:pt x="18224" y="33829"/>
                  </a:lnTo>
                  <a:lnTo>
                    <a:pt x="17738" y="31642"/>
                  </a:lnTo>
                  <a:lnTo>
                    <a:pt x="17495" y="30535"/>
                  </a:lnTo>
                  <a:cubicBezTo>
                    <a:pt x="17414" y="30157"/>
                    <a:pt x="17306" y="29779"/>
                    <a:pt x="17198" y="29401"/>
                  </a:cubicBezTo>
                  <a:cubicBezTo>
                    <a:pt x="16982" y="28672"/>
                    <a:pt x="16793" y="27916"/>
                    <a:pt x="16577" y="27160"/>
                  </a:cubicBezTo>
                  <a:cubicBezTo>
                    <a:pt x="15632" y="24081"/>
                    <a:pt x="14471" y="21057"/>
                    <a:pt x="13121" y="18140"/>
                  </a:cubicBezTo>
                  <a:cubicBezTo>
                    <a:pt x="11771" y="15278"/>
                    <a:pt x="10204" y="12497"/>
                    <a:pt x="8449" y="9823"/>
                  </a:cubicBezTo>
                  <a:cubicBezTo>
                    <a:pt x="8017" y="9202"/>
                    <a:pt x="7558" y="8581"/>
                    <a:pt x="7126" y="7960"/>
                  </a:cubicBezTo>
                  <a:cubicBezTo>
                    <a:pt x="6910" y="7636"/>
                    <a:pt x="6694" y="7339"/>
                    <a:pt x="6478" y="7042"/>
                  </a:cubicBezTo>
                  <a:lnTo>
                    <a:pt x="5803" y="6178"/>
                  </a:lnTo>
                  <a:cubicBezTo>
                    <a:pt x="5344" y="5584"/>
                    <a:pt x="4912" y="5017"/>
                    <a:pt x="4453" y="4477"/>
                  </a:cubicBezTo>
                  <a:lnTo>
                    <a:pt x="3075" y="2911"/>
                  </a:lnTo>
                  <a:cubicBezTo>
                    <a:pt x="2481" y="2236"/>
                    <a:pt x="1860" y="1615"/>
                    <a:pt x="1347" y="1128"/>
                  </a:cubicBezTo>
                  <a:cubicBezTo>
                    <a:pt x="834" y="615"/>
                    <a:pt x="429" y="237"/>
                    <a:pt x="213" y="75"/>
                  </a:cubicBezTo>
                  <a:cubicBezTo>
                    <a:pt x="147" y="27"/>
                    <a:pt x="104" y="1"/>
                    <a:pt x="87" y="1"/>
                  </a:cubicBezTo>
                  <a:close/>
                </a:path>
              </a:pathLst>
            </a:custGeom>
            <a:solidFill>
              <a:srgbClr val="CCCCCC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2818731" y="1826707"/>
              <a:ext cx="476672" cy="2377432"/>
            </a:xfrm>
            <a:custGeom>
              <a:avLst/>
              <a:gdLst/>
              <a:ahLst/>
              <a:cxnLst/>
              <a:rect l="l" t="t" r="r" b="b"/>
              <a:pathLst>
                <a:path w="18490" h="92220" extrusionOk="0">
                  <a:moveTo>
                    <a:pt x="18309" y="0"/>
                  </a:moveTo>
                  <a:lnTo>
                    <a:pt x="18309" y="0"/>
                  </a:lnTo>
                  <a:cubicBezTo>
                    <a:pt x="17715" y="568"/>
                    <a:pt x="17256" y="892"/>
                    <a:pt x="16472" y="1729"/>
                  </a:cubicBezTo>
                  <a:cubicBezTo>
                    <a:pt x="16121" y="2080"/>
                    <a:pt x="15770" y="2485"/>
                    <a:pt x="15446" y="2890"/>
                  </a:cubicBezTo>
                  <a:lnTo>
                    <a:pt x="14366" y="4186"/>
                  </a:lnTo>
                  <a:cubicBezTo>
                    <a:pt x="14015" y="4618"/>
                    <a:pt x="13691" y="5077"/>
                    <a:pt x="13367" y="5536"/>
                  </a:cubicBezTo>
                  <a:lnTo>
                    <a:pt x="12395" y="6886"/>
                  </a:lnTo>
                  <a:cubicBezTo>
                    <a:pt x="11531" y="8155"/>
                    <a:pt x="10424" y="9749"/>
                    <a:pt x="9371" y="11612"/>
                  </a:cubicBezTo>
                  <a:lnTo>
                    <a:pt x="8966" y="12287"/>
                  </a:lnTo>
                  <a:cubicBezTo>
                    <a:pt x="8830" y="12530"/>
                    <a:pt x="8695" y="12773"/>
                    <a:pt x="8560" y="13016"/>
                  </a:cubicBezTo>
                  <a:lnTo>
                    <a:pt x="7750" y="14501"/>
                  </a:lnTo>
                  <a:cubicBezTo>
                    <a:pt x="7480" y="14987"/>
                    <a:pt x="7237" y="15527"/>
                    <a:pt x="6994" y="16040"/>
                  </a:cubicBezTo>
                  <a:lnTo>
                    <a:pt x="6238" y="17607"/>
                  </a:lnTo>
                  <a:cubicBezTo>
                    <a:pt x="4510" y="21333"/>
                    <a:pt x="3106" y="25248"/>
                    <a:pt x="2107" y="29245"/>
                  </a:cubicBezTo>
                  <a:cubicBezTo>
                    <a:pt x="1918" y="29893"/>
                    <a:pt x="1810" y="30514"/>
                    <a:pt x="1675" y="31135"/>
                  </a:cubicBezTo>
                  <a:cubicBezTo>
                    <a:pt x="1540" y="31729"/>
                    <a:pt x="1405" y="32323"/>
                    <a:pt x="1270" y="32890"/>
                  </a:cubicBezTo>
                  <a:cubicBezTo>
                    <a:pt x="1054" y="34025"/>
                    <a:pt x="891" y="35132"/>
                    <a:pt x="729" y="36131"/>
                  </a:cubicBezTo>
                  <a:cubicBezTo>
                    <a:pt x="594" y="37184"/>
                    <a:pt x="459" y="38156"/>
                    <a:pt x="351" y="39128"/>
                  </a:cubicBezTo>
                  <a:cubicBezTo>
                    <a:pt x="243" y="40073"/>
                    <a:pt x="216" y="41018"/>
                    <a:pt x="135" y="41963"/>
                  </a:cubicBezTo>
                  <a:lnTo>
                    <a:pt x="81" y="42666"/>
                  </a:lnTo>
                  <a:cubicBezTo>
                    <a:pt x="54" y="42909"/>
                    <a:pt x="54" y="43152"/>
                    <a:pt x="54" y="43395"/>
                  </a:cubicBezTo>
                  <a:cubicBezTo>
                    <a:pt x="54" y="43854"/>
                    <a:pt x="27" y="44340"/>
                    <a:pt x="27" y="44826"/>
                  </a:cubicBezTo>
                  <a:cubicBezTo>
                    <a:pt x="27" y="45312"/>
                    <a:pt x="0" y="45771"/>
                    <a:pt x="0" y="46284"/>
                  </a:cubicBezTo>
                  <a:cubicBezTo>
                    <a:pt x="27" y="46824"/>
                    <a:pt x="27" y="47310"/>
                    <a:pt x="27" y="47823"/>
                  </a:cubicBezTo>
                  <a:cubicBezTo>
                    <a:pt x="54" y="48336"/>
                    <a:pt x="27" y="48876"/>
                    <a:pt x="81" y="49416"/>
                  </a:cubicBezTo>
                  <a:cubicBezTo>
                    <a:pt x="108" y="49983"/>
                    <a:pt x="162" y="50523"/>
                    <a:pt x="189" y="51118"/>
                  </a:cubicBezTo>
                  <a:cubicBezTo>
                    <a:pt x="243" y="51712"/>
                    <a:pt x="270" y="52306"/>
                    <a:pt x="351" y="52927"/>
                  </a:cubicBezTo>
                  <a:cubicBezTo>
                    <a:pt x="405" y="53548"/>
                    <a:pt x="486" y="54169"/>
                    <a:pt x="567" y="54844"/>
                  </a:cubicBezTo>
                  <a:lnTo>
                    <a:pt x="702" y="55951"/>
                  </a:lnTo>
                  <a:lnTo>
                    <a:pt x="891" y="57058"/>
                  </a:lnTo>
                  <a:cubicBezTo>
                    <a:pt x="1000" y="57787"/>
                    <a:pt x="1135" y="58543"/>
                    <a:pt x="1270" y="59327"/>
                  </a:cubicBezTo>
                  <a:cubicBezTo>
                    <a:pt x="1594" y="60839"/>
                    <a:pt x="1891" y="62405"/>
                    <a:pt x="2350" y="63944"/>
                  </a:cubicBezTo>
                  <a:cubicBezTo>
                    <a:pt x="2539" y="64754"/>
                    <a:pt x="2755" y="65510"/>
                    <a:pt x="3025" y="66320"/>
                  </a:cubicBezTo>
                  <a:cubicBezTo>
                    <a:pt x="3268" y="67103"/>
                    <a:pt x="3484" y="67887"/>
                    <a:pt x="3754" y="68670"/>
                  </a:cubicBezTo>
                  <a:cubicBezTo>
                    <a:pt x="4051" y="69453"/>
                    <a:pt x="4348" y="70236"/>
                    <a:pt x="4618" y="70992"/>
                  </a:cubicBezTo>
                  <a:cubicBezTo>
                    <a:pt x="4753" y="71397"/>
                    <a:pt x="4915" y="71775"/>
                    <a:pt x="5077" y="72153"/>
                  </a:cubicBezTo>
                  <a:lnTo>
                    <a:pt x="5563" y="73314"/>
                  </a:lnTo>
                  <a:cubicBezTo>
                    <a:pt x="8020" y="79066"/>
                    <a:pt x="11369" y="84413"/>
                    <a:pt x="15446" y="89165"/>
                  </a:cubicBezTo>
                  <a:cubicBezTo>
                    <a:pt x="15743" y="89516"/>
                    <a:pt x="16013" y="89867"/>
                    <a:pt x="16310" y="90191"/>
                  </a:cubicBezTo>
                  <a:lnTo>
                    <a:pt x="17148" y="91055"/>
                  </a:lnTo>
                  <a:cubicBezTo>
                    <a:pt x="17688" y="91568"/>
                    <a:pt x="18093" y="91973"/>
                    <a:pt x="18282" y="92135"/>
                  </a:cubicBezTo>
                  <a:cubicBezTo>
                    <a:pt x="18350" y="92190"/>
                    <a:pt x="18393" y="92219"/>
                    <a:pt x="18409" y="92219"/>
                  </a:cubicBezTo>
                  <a:cubicBezTo>
                    <a:pt x="18489" y="92219"/>
                    <a:pt x="17892" y="91498"/>
                    <a:pt x="16229" y="89543"/>
                  </a:cubicBezTo>
                  <a:cubicBezTo>
                    <a:pt x="12071" y="84467"/>
                    <a:pt x="8614" y="78823"/>
                    <a:pt x="6022" y="72774"/>
                  </a:cubicBezTo>
                  <a:cubicBezTo>
                    <a:pt x="5347" y="71316"/>
                    <a:pt x="4807" y="69804"/>
                    <a:pt x="4213" y="68292"/>
                  </a:cubicBezTo>
                  <a:cubicBezTo>
                    <a:pt x="3727" y="66752"/>
                    <a:pt x="3187" y="65240"/>
                    <a:pt x="2782" y="63674"/>
                  </a:cubicBezTo>
                  <a:cubicBezTo>
                    <a:pt x="2350" y="62135"/>
                    <a:pt x="2026" y="60542"/>
                    <a:pt x="1702" y="58975"/>
                  </a:cubicBezTo>
                  <a:cubicBezTo>
                    <a:pt x="1432" y="57382"/>
                    <a:pt x="1162" y="55816"/>
                    <a:pt x="1027" y="54223"/>
                  </a:cubicBezTo>
                  <a:cubicBezTo>
                    <a:pt x="351" y="48417"/>
                    <a:pt x="405" y="42558"/>
                    <a:pt x="1162" y="36752"/>
                  </a:cubicBezTo>
                  <a:cubicBezTo>
                    <a:pt x="1189" y="36401"/>
                    <a:pt x="1243" y="36050"/>
                    <a:pt x="1324" y="35726"/>
                  </a:cubicBezTo>
                  <a:lnTo>
                    <a:pt x="1486" y="34673"/>
                  </a:lnTo>
                  <a:lnTo>
                    <a:pt x="1675" y="33646"/>
                  </a:lnTo>
                  <a:lnTo>
                    <a:pt x="1783" y="33133"/>
                  </a:lnTo>
                  <a:lnTo>
                    <a:pt x="1891" y="32620"/>
                  </a:lnTo>
                  <a:lnTo>
                    <a:pt x="2350" y="30568"/>
                  </a:lnTo>
                  <a:lnTo>
                    <a:pt x="2458" y="30055"/>
                  </a:lnTo>
                  <a:lnTo>
                    <a:pt x="2593" y="29542"/>
                  </a:lnTo>
                  <a:lnTo>
                    <a:pt x="2890" y="28516"/>
                  </a:lnTo>
                  <a:cubicBezTo>
                    <a:pt x="3619" y="25816"/>
                    <a:pt x="4510" y="23142"/>
                    <a:pt x="5590" y="20550"/>
                  </a:cubicBezTo>
                  <a:cubicBezTo>
                    <a:pt x="5887" y="19821"/>
                    <a:pt x="6184" y="19065"/>
                    <a:pt x="6508" y="18363"/>
                  </a:cubicBezTo>
                  <a:cubicBezTo>
                    <a:pt x="6832" y="17634"/>
                    <a:pt x="7183" y="16931"/>
                    <a:pt x="7534" y="16202"/>
                  </a:cubicBezTo>
                  <a:cubicBezTo>
                    <a:pt x="7723" y="15851"/>
                    <a:pt x="7858" y="15473"/>
                    <a:pt x="8047" y="15149"/>
                  </a:cubicBezTo>
                  <a:lnTo>
                    <a:pt x="8614" y="14069"/>
                  </a:lnTo>
                  <a:cubicBezTo>
                    <a:pt x="9020" y="13367"/>
                    <a:pt x="9371" y="12638"/>
                    <a:pt x="9830" y="11909"/>
                  </a:cubicBezTo>
                  <a:cubicBezTo>
                    <a:pt x="11774" y="8587"/>
                    <a:pt x="13961" y="5428"/>
                    <a:pt x="16445" y="2458"/>
                  </a:cubicBezTo>
                  <a:lnTo>
                    <a:pt x="16445" y="2458"/>
                  </a:lnTo>
                  <a:cubicBezTo>
                    <a:pt x="16401" y="2511"/>
                    <a:pt x="16380" y="2535"/>
                    <a:pt x="16379" y="2535"/>
                  </a:cubicBezTo>
                  <a:cubicBezTo>
                    <a:pt x="16372" y="2535"/>
                    <a:pt x="17873" y="703"/>
                    <a:pt x="18309" y="0"/>
                  </a:cubicBezTo>
                  <a:close/>
                </a:path>
              </a:pathLst>
            </a:custGeom>
            <a:solidFill>
              <a:srgbClr val="CCCCCC"/>
            </a:solidFill>
            <a:ln w="19050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2645386" y="1298346"/>
              <a:ext cx="890390" cy="890390"/>
            </a:xfrm>
            <a:custGeom>
              <a:avLst/>
              <a:gdLst/>
              <a:ahLst/>
              <a:cxnLst/>
              <a:rect l="l" t="t" r="r" b="b"/>
              <a:pathLst>
                <a:path w="34538" h="34538" extrusionOk="0">
                  <a:moveTo>
                    <a:pt x="17283" y="0"/>
                  </a:moveTo>
                  <a:cubicBezTo>
                    <a:pt x="7751" y="0"/>
                    <a:pt x="1" y="7723"/>
                    <a:pt x="1" y="17255"/>
                  </a:cubicBezTo>
                  <a:cubicBezTo>
                    <a:pt x="1" y="26787"/>
                    <a:pt x="7751" y="34537"/>
                    <a:pt x="17283" y="34537"/>
                  </a:cubicBezTo>
                  <a:cubicBezTo>
                    <a:pt x="26815" y="34537"/>
                    <a:pt x="34538" y="26787"/>
                    <a:pt x="34538" y="17255"/>
                  </a:cubicBezTo>
                  <a:cubicBezTo>
                    <a:pt x="34538" y="7723"/>
                    <a:pt x="26815" y="0"/>
                    <a:pt x="17283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8714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2456032" y="2569480"/>
              <a:ext cx="890390" cy="889719"/>
            </a:xfrm>
            <a:custGeom>
              <a:avLst/>
              <a:gdLst/>
              <a:ahLst/>
              <a:cxnLst/>
              <a:rect l="l" t="t" r="r" b="b"/>
              <a:pathLst>
                <a:path w="34538" h="34512" extrusionOk="0">
                  <a:moveTo>
                    <a:pt x="17256" y="1"/>
                  </a:moveTo>
                  <a:cubicBezTo>
                    <a:pt x="7724" y="1"/>
                    <a:pt x="1" y="7724"/>
                    <a:pt x="1" y="17256"/>
                  </a:cubicBezTo>
                  <a:cubicBezTo>
                    <a:pt x="1" y="26788"/>
                    <a:pt x="7724" y="34511"/>
                    <a:pt x="17256" y="34511"/>
                  </a:cubicBezTo>
                  <a:cubicBezTo>
                    <a:pt x="26815" y="34511"/>
                    <a:pt x="34538" y="26788"/>
                    <a:pt x="34538" y="17256"/>
                  </a:cubicBezTo>
                  <a:cubicBezTo>
                    <a:pt x="34538" y="7724"/>
                    <a:pt x="26815" y="1"/>
                    <a:pt x="17256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2645386" y="3839944"/>
              <a:ext cx="890390" cy="890390"/>
            </a:xfrm>
            <a:custGeom>
              <a:avLst/>
              <a:gdLst/>
              <a:ahLst/>
              <a:cxnLst/>
              <a:rect l="l" t="t" r="r" b="b"/>
              <a:pathLst>
                <a:path w="34538" h="34538" extrusionOk="0">
                  <a:moveTo>
                    <a:pt x="17283" y="1"/>
                  </a:moveTo>
                  <a:cubicBezTo>
                    <a:pt x="7751" y="1"/>
                    <a:pt x="1" y="7724"/>
                    <a:pt x="1" y="17256"/>
                  </a:cubicBezTo>
                  <a:cubicBezTo>
                    <a:pt x="1" y="26788"/>
                    <a:pt x="7751" y="34538"/>
                    <a:pt x="17283" y="34538"/>
                  </a:cubicBezTo>
                  <a:cubicBezTo>
                    <a:pt x="26815" y="34538"/>
                    <a:pt x="34538" y="26788"/>
                    <a:pt x="34538" y="17256"/>
                  </a:cubicBezTo>
                  <a:cubicBezTo>
                    <a:pt x="34538" y="7724"/>
                    <a:pt x="26815" y="1"/>
                    <a:pt x="17283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5609596" y="1298346"/>
              <a:ext cx="890390" cy="890390"/>
            </a:xfrm>
            <a:custGeom>
              <a:avLst/>
              <a:gdLst/>
              <a:ahLst/>
              <a:cxnLst/>
              <a:rect l="l" t="t" r="r" b="b"/>
              <a:pathLst>
                <a:path w="34538" h="34538" extrusionOk="0">
                  <a:moveTo>
                    <a:pt x="17282" y="0"/>
                  </a:moveTo>
                  <a:cubicBezTo>
                    <a:pt x="7723" y="0"/>
                    <a:pt x="0" y="7723"/>
                    <a:pt x="0" y="17255"/>
                  </a:cubicBezTo>
                  <a:cubicBezTo>
                    <a:pt x="0" y="26787"/>
                    <a:pt x="7723" y="34537"/>
                    <a:pt x="17282" y="34537"/>
                  </a:cubicBezTo>
                  <a:cubicBezTo>
                    <a:pt x="26814" y="34537"/>
                    <a:pt x="34537" y="26787"/>
                    <a:pt x="34537" y="17255"/>
                  </a:cubicBezTo>
                  <a:cubicBezTo>
                    <a:pt x="34537" y="7723"/>
                    <a:pt x="26814" y="0"/>
                    <a:pt x="17282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5798924" y="2569480"/>
              <a:ext cx="890415" cy="889719"/>
            </a:xfrm>
            <a:custGeom>
              <a:avLst/>
              <a:gdLst/>
              <a:ahLst/>
              <a:cxnLst/>
              <a:rect l="l" t="t" r="r" b="b"/>
              <a:pathLst>
                <a:path w="34539" h="34512" extrusionOk="0">
                  <a:moveTo>
                    <a:pt x="17283" y="1"/>
                  </a:moveTo>
                  <a:cubicBezTo>
                    <a:pt x="7751" y="1"/>
                    <a:pt x="1" y="7724"/>
                    <a:pt x="1" y="17256"/>
                  </a:cubicBezTo>
                  <a:cubicBezTo>
                    <a:pt x="1" y="26788"/>
                    <a:pt x="7751" y="34511"/>
                    <a:pt x="17283" y="34511"/>
                  </a:cubicBezTo>
                  <a:cubicBezTo>
                    <a:pt x="26815" y="34511"/>
                    <a:pt x="34538" y="26788"/>
                    <a:pt x="34538" y="17256"/>
                  </a:cubicBezTo>
                  <a:cubicBezTo>
                    <a:pt x="34538" y="7724"/>
                    <a:pt x="26815" y="1"/>
                    <a:pt x="17283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5609596" y="3839944"/>
              <a:ext cx="890390" cy="890390"/>
            </a:xfrm>
            <a:custGeom>
              <a:avLst/>
              <a:gdLst/>
              <a:ahLst/>
              <a:cxnLst/>
              <a:rect l="l" t="t" r="r" b="b"/>
              <a:pathLst>
                <a:path w="34538" h="34538" extrusionOk="0">
                  <a:moveTo>
                    <a:pt x="17282" y="1"/>
                  </a:moveTo>
                  <a:cubicBezTo>
                    <a:pt x="7723" y="1"/>
                    <a:pt x="0" y="7724"/>
                    <a:pt x="0" y="17256"/>
                  </a:cubicBezTo>
                  <a:cubicBezTo>
                    <a:pt x="0" y="26788"/>
                    <a:pt x="7723" y="34538"/>
                    <a:pt x="17282" y="34538"/>
                  </a:cubicBezTo>
                  <a:cubicBezTo>
                    <a:pt x="26814" y="34538"/>
                    <a:pt x="34537" y="26788"/>
                    <a:pt x="34537" y="17256"/>
                  </a:cubicBezTo>
                  <a:cubicBezTo>
                    <a:pt x="34537" y="7724"/>
                    <a:pt x="26814" y="1"/>
                    <a:pt x="17282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" name="Google Shape;141;p16"/>
            <p:cNvGrpSpPr/>
            <p:nvPr/>
          </p:nvGrpSpPr>
          <p:grpSpPr>
            <a:xfrm>
              <a:off x="3903605" y="2012581"/>
              <a:ext cx="1669796" cy="1575390"/>
              <a:chOff x="3903605" y="2012581"/>
              <a:chExt cx="1669796" cy="1575390"/>
            </a:xfrm>
          </p:grpSpPr>
          <p:sp>
            <p:nvSpPr>
              <p:cNvPr id="142" name="Google Shape;142;p16"/>
              <p:cNvSpPr/>
              <p:nvPr/>
            </p:nvSpPr>
            <p:spPr>
              <a:xfrm>
                <a:off x="3965116" y="2012581"/>
                <a:ext cx="1608285" cy="1575390"/>
              </a:xfrm>
              <a:custGeom>
                <a:avLst/>
                <a:gdLst/>
                <a:ahLst/>
                <a:cxnLst/>
                <a:rect l="l" t="t" r="r" b="b"/>
                <a:pathLst>
                  <a:path w="62385" h="61109" extrusionOk="0">
                    <a:moveTo>
                      <a:pt x="23014" y="0"/>
                    </a:moveTo>
                    <a:cubicBezTo>
                      <a:pt x="19449" y="27"/>
                      <a:pt x="15939" y="567"/>
                      <a:pt x="12537" y="1567"/>
                    </a:cubicBezTo>
                    <a:cubicBezTo>
                      <a:pt x="10943" y="2053"/>
                      <a:pt x="9350" y="2647"/>
                      <a:pt x="7838" y="3349"/>
                    </a:cubicBezTo>
                    <a:cubicBezTo>
                      <a:pt x="6407" y="4024"/>
                      <a:pt x="5003" y="4780"/>
                      <a:pt x="3679" y="5617"/>
                    </a:cubicBezTo>
                    <a:cubicBezTo>
                      <a:pt x="2410" y="6400"/>
                      <a:pt x="1222" y="7291"/>
                      <a:pt x="115" y="8290"/>
                    </a:cubicBezTo>
                    <a:cubicBezTo>
                      <a:pt x="31" y="8374"/>
                      <a:pt x="0" y="8421"/>
                      <a:pt x="30" y="8421"/>
                    </a:cubicBezTo>
                    <a:cubicBezTo>
                      <a:pt x="67" y="8421"/>
                      <a:pt x="199" y="8348"/>
                      <a:pt x="439" y="8182"/>
                    </a:cubicBezTo>
                    <a:lnTo>
                      <a:pt x="1438" y="7507"/>
                    </a:lnTo>
                    <a:cubicBezTo>
                      <a:pt x="1897" y="7210"/>
                      <a:pt x="2437" y="6805"/>
                      <a:pt x="3139" y="6400"/>
                    </a:cubicBezTo>
                    <a:cubicBezTo>
                      <a:pt x="9215" y="2647"/>
                      <a:pt x="16182" y="648"/>
                      <a:pt x="23284" y="621"/>
                    </a:cubicBezTo>
                    <a:cubicBezTo>
                      <a:pt x="23461" y="619"/>
                      <a:pt x="23638" y="617"/>
                      <a:pt x="23815" y="617"/>
                    </a:cubicBezTo>
                    <a:cubicBezTo>
                      <a:pt x="25388" y="617"/>
                      <a:pt x="26942" y="724"/>
                      <a:pt x="28496" y="918"/>
                    </a:cubicBezTo>
                    <a:cubicBezTo>
                      <a:pt x="29360" y="999"/>
                      <a:pt x="30197" y="1161"/>
                      <a:pt x="31061" y="1323"/>
                    </a:cubicBezTo>
                    <a:cubicBezTo>
                      <a:pt x="31493" y="1377"/>
                      <a:pt x="31925" y="1485"/>
                      <a:pt x="32330" y="1594"/>
                    </a:cubicBezTo>
                    <a:cubicBezTo>
                      <a:pt x="32762" y="1675"/>
                      <a:pt x="33194" y="1783"/>
                      <a:pt x="33599" y="1891"/>
                    </a:cubicBezTo>
                    <a:lnTo>
                      <a:pt x="34868" y="2242"/>
                    </a:lnTo>
                    <a:cubicBezTo>
                      <a:pt x="35273" y="2377"/>
                      <a:pt x="35678" y="2512"/>
                      <a:pt x="36084" y="2647"/>
                    </a:cubicBezTo>
                    <a:lnTo>
                      <a:pt x="36705" y="2863"/>
                    </a:lnTo>
                    <a:lnTo>
                      <a:pt x="37299" y="3106"/>
                    </a:lnTo>
                    <a:lnTo>
                      <a:pt x="38514" y="3592"/>
                    </a:lnTo>
                    <a:cubicBezTo>
                      <a:pt x="40107" y="4267"/>
                      <a:pt x="41646" y="5077"/>
                      <a:pt x="43131" y="5968"/>
                    </a:cubicBezTo>
                    <a:cubicBezTo>
                      <a:pt x="45805" y="7615"/>
                      <a:pt x="48289" y="9532"/>
                      <a:pt x="50530" y="11747"/>
                    </a:cubicBezTo>
                    <a:cubicBezTo>
                      <a:pt x="52772" y="13961"/>
                      <a:pt x="54743" y="16445"/>
                      <a:pt x="56390" y="19146"/>
                    </a:cubicBezTo>
                    <a:cubicBezTo>
                      <a:pt x="57929" y="21738"/>
                      <a:pt x="59171" y="24519"/>
                      <a:pt x="60090" y="27409"/>
                    </a:cubicBezTo>
                    <a:cubicBezTo>
                      <a:pt x="60954" y="30298"/>
                      <a:pt x="61521" y="33295"/>
                      <a:pt x="61710" y="36320"/>
                    </a:cubicBezTo>
                    <a:lnTo>
                      <a:pt x="61764" y="36941"/>
                    </a:lnTo>
                    <a:lnTo>
                      <a:pt x="61791" y="37589"/>
                    </a:lnTo>
                    <a:cubicBezTo>
                      <a:pt x="61791" y="38021"/>
                      <a:pt x="61818" y="38453"/>
                      <a:pt x="61818" y="38885"/>
                    </a:cubicBezTo>
                    <a:cubicBezTo>
                      <a:pt x="61818" y="39722"/>
                      <a:pt x="61791" y="40586"/>
                      <a:pt x="61737" y="41423"/>
                    </a:cubicBezTo>
                    <a:cubicBezTo>
                      <a:pt x="61629" y="43178"/>
                      <a:pt x="61386" y="44934"/>
                      <a:pt x="61062" y="46635"/>
                    </a:cubicBezTo>
                    <a:cubicBezTo>
                      <a:pt x="60225" y="50712"/>
                      <a:pt x="58739" y="54628"/>
                      <a:pt x="56660" y="58246"/>
                    </a:cubicBezTo>
                    <a:cubicBezTo>
                      <a:pt x="56694" y="58178"/>
                      <a:pt x="56708" y="58147"/>
                      <a:pt x="56705" y="58147"/>
                    </a:cubicBezTo>
                    <a:lnTo>
                      <a:pt x="56705" y="58147"/>
                    </a:lnTo>
                    <a:cubicBezTo>
                      <a:pt x="56693" y="58147"/>
                      <a:pt x="56445" y="58583"/>
                      <a:pt x="56147" y="59137"/>
                    </a:cubicBezTo>
                    <a:cubicBezTo>
                      <a:pt x="55769" y="59839"/>
                      <a:pt x="55229" y="60677"/>
                      <a:pt x="55013" y="61109"/>
                    </a:cubicBezTo>
                    <a:cubicBezTo>
                      <a:pt x="55634" y="60434"/>
                      <a:pt x="56201" y="59704"/>
                      <a:pt x="56714" y="58948"/>
                    </a:cubicBezTo>
                    <a:cubicBezTo>
                      <a:pt x="57983" y="56977"/>
                      <a:pt x="59063" y="54844"/>
                      <a:pt x="59901" y="52603"/>
                    </a:cubicBezTo>
                    <a:cubicBezTo>
                      <a:pt x="60603" y="50712"/>
                      <a:pt x="61170" y="48768"/>
                      <a:pt x="61575" y="46770"/>
                    </a:cubicBezTo>
                    <a:cubicBezTo>
                      <a:pt x="62061" y="44367"/>
                      <a:pt x="62331" y="41936"/>
                      <a:pt x="62358" y="39479"/>
                    </a:cubicBezTo>
                    <a:cubicBezTo>
                      <a:pt x="62385" y="37022"/>
                      <a:pt x="62196" y="34591"/>
                      <a:pt x="61791" y="32161"/>
                    </a:cubicBezTo>
                    <a:cubicBezTo>
                      <a:pt x="61440" y="30190"/>
                      <a:pt x="60954" y="28219"/>
                      <a:pt x="60279" y="26328"/>
                    </a:cubicBezTo>
                    <a:cubicBezTo>
                      <a:pt x="59468" y="23898"/>
                      <a:pt x="58415" y="21576"/>
                      <a:pt x="57119" y="19389"/>
                    </a:cubicBezTo>
                    <a:cubicBezTo>
                      <a:pt x="54986" y="15716"/>
                      <a:pt x="52259" y="12422"/>
                      <a:pt x="49072" y="9640"/>
                    </a:cubicBezTo>
                    <a:cubicBezTo>
                      <a:pt x="47155" y="7966"/>
                      <a:pt x="45076" y="6481"/>
                      <a:pt x="42861" y="5212"/>
                    </a:cubicBezTo>
                    <a:cubicBezTo>
                      <a:pt x="41457" y="4375"/>
                      <a:pt x="39972" y="3646"/>
                      <a:pt x="38487" y="3025"/>
                    </a:cubicBezTo>
                    <a:cubicBezTo>
                      <a:pt x="37704" y="2701"/>
                      <a:pt x="36921" y="2377"/>
                      <a:pt x="36084" y="2107"/>
                    </a:cubicBezTo>
                    <a:cubicBezTo>
                      <a:pt x="35678" y="1972"/>
                      <a:pt x="35273" y="1810"/>
                      <a:pt x="34868" y="1702"/>
                    </a:cubicBezTo>
                    <a:lnTo>
                      <a:pt x="33599" y="1323"/>
                    </a:lnTo>
                    <a:cubicBezTo>
                      <a:pt x="31898" y="864"/>
                      <a:pt x="30143" y="513"/>
                      <a:pt x="28388" y="297"/>
                    </a:cubicBezTo>
                    <a:cubicBezTo>
                      <a:pt x="27496" y="162"/>
                      <a:pt x="26605" y="135"/>
                      <a:pt x="25714" y="54"/>
                    </a:cubicBezTo>
                    <a:cubicBezTo>
                      <a:pt x="25255" y="27"/>
                      <a:pt x="24796" y="0"/>
                      <a:pt x="24364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19050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3903605" y="2156021"/>
                <a:ext cx="137588" cy="132561"/>
              </a:xfrm>
              <a:custGeom>
                <a:avLst/>
                <a:gdLst/>
                <a:ahLst/>
                <a:cxnLst/>
                <a:rect l="l" t="t" r="r" b="b"/>
                <a:pathLst>
                  <a:path w="5337" h="5142" extrusionOk="0">
                    <a:moveTo>
                      <a:pt x="1689" y="1"/>
                    </a:moveTo>
                    <a:cubicBezTo>
                      <a:pt x="1448" y="1"/>
                      <a:pt x="1219" y="149"/>
                      <a:pt x="1151" y="404"/>
                    </a:cubicBezTo>
                    <a:lnTo>
                      <a:pt x="98" y="4455"/>
                    </a:lnTo>
                    <a:cubicBezTo>
                      <a:pt x="0" y="4820"/>
                      <a:pt x="276" y="5141"/>
                      <a:pt x="649" y="5141"/>
                    </a:cubicBezTo>
                    <a:cubicBezTo>
                      <a:pt x="689" y="5141"/>
                      <a:pt x="730" y="5138"/>
                      <a:pt x="773" y="5130"/>
                    </a:cubicBezTo>
                    <a:lnTo>
                      <a:pt x="4796" y="4049"/>
                    </a:lnTo>
                    <a:cubicBezTo>
                      <a:pt x="5201" y="3941"/>
                      <a:pt x="5336" y="3401"/>
                      <a:pt x="5039" y="3104"/>
                    </a:cubicBezTo>
                    <a:lnTo>
                      <a:pt x="2096" y="161"/>
                    </a:lnTo>
                    <a:cubicBezTo>
                      <a:pt x="1976" y="51"/>
                      <a:pt x="1831" y="1"/>
                      <a:pt x="1689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16"/>
            <p:cNvGrpSpPr/>
            <p:nvPr/>
          </p:nvGrpSpPr>
          <p:grpSpPr>
            <a:xfrm>
              <a:off x="3570578" y="2379456"/>
              <a:ext cx="1735174" cy="1638396"/>
              <a:chOff x="3570578" y="2379456"/>
              <a:chExt cx="1735174" cy="1638396"/>
            </a:xfrm>
          </p:grpSpPr>
          <p:sp>
            <p:nvSpPr>
              <p:cNvPr id="145" name="Google Shape;145;p16"/>
              <p:cNvSpPr/>
              <p:nvPr/>
            </p:nvSpPr>
            <p:spPr>
              <a:xfrm>
                <a:off x="3570578" y="2379456"/>
                <a:ext cx="1694210" cy="1638396"/>
              </a:xfrm>
              <a:custGeom>
                <a:avLst/>
                <a:gdLst/>
                <a:ahLst/>
                <a:cxnLst/>
                <a:rect l="l" t="t" r="r" b="b"/>
                <a:pathLst>
                  <a:path w="65718" h="63553" extrusionOk="0">
                    <a:moveTo>
                      <a:pt x="9262" y="0"/>
                    </a:moveTo>
                    <a:lnTo>
                      <a:pt x="9262" y="0"/>
                    </a:lnTo>
                    <a:cubicBezTo>
                      <a:pt x="8560" y="675"/>
                      <a:pt x="7912" y="1404"/>
                      <a:pt x="7318" y="2160"/>
                    </a:cubicBezTo>
                    <a:cubicBezTo>
                      <a:pt x="6940" y="2619"/>
                      <a:pt x="6589" y="3105"/>
                      <a:pt x="6265" y="3618"/>
                    </a:cubicBezTo>
                    <a:cubicBezTo>
                      <a:pt x="5914" y="4159"/>
                      <a:pt x="5590" y="4699"/>
                      <a:pt x="5239" y="5239"/>
                    </a:cubicBezTo>
                    <a:cubicBezTo>
                      <a:pt x="4591" y="6373"/>
                      <a:pt x="3997" y="7507"/>
                      <a:pt x="3483" y="8695"/>
                    </a:cubicBezTo>
                    <a:cubicBezTo>
                      <a:pt x="2592" y="10666"/>
                      <a:pt x="1863" y="12692"/>
                      <a:pt x="1323" y="14798"/>
                    </a:cubicBezTo>
                    <a:cubicBezTo>
                      <a:pt x="675" y="17336"/>
                      <a:pt x="270" y="19928"/>
                      <a:pt x="135" y="22548"/>
                    </a:cubicBezTo>
                    <a:cubicBezTo>
                      <a:pt x="0" y="25140"/>
                      <a:pt x="135" y="27759"/>
                      <a:pt x="513" y="30352"/>
                    </a:cubicBezTo>
                    <a:cubicBezTo>
                      <a:pt x="837" y="32485"/>
                      <a:pt x="1323" y="34591"/>
                      <a:pt x="1998" y="36643"/>
                    </a:cubicBezTo>
                    <a:cubicBezTo>
                      <a:pt x="2835" y="39236"/>
                      <a:pt x="3943" y="41720"/>
                      <a:pt x="5320" y="44069"/>
                    </a:cubicBezTo>
                    <a:cubicBezTo>
                      <a:pt x="6454" y="46014"/>
                      <a:pt x="7750" y="47877"/>
                      <a:pt x="9181" y="49605"/>
                    </a:cubicBezTo>
                    <a:cubicBezTo>
                      <a:pt x="10639" y="51333"/>
                      <a:pt x="12233" y="52953"/>
                      <a:pt x="13988" y="54385"/>
                    </a:cubicBezTo>
                    <a:cubicBezTo>
                      <a:pt x="14447" y="54790"/>
                      <a:pt x="14933" y="55168"/>
                      <a:pt x="15419" y="55546"/>
                    </a:cubicBezTo>
                    <a:cubicBezTo>
                      <a:pt x="15932" y="55951"/>
                      <a:pt x="16472" y="56329"/>
                      <a:pt x="17012" y="56707"/>
                    </a:cubicBezTo>
                    <a:cubicBezTo>
                      <a:pt x="17579" y="57085"/>
                      <a:pt x="18146" y="57490"/>
                      <a:pt x="18767" y="57841"/>
                    </a:cubicBezTo>
                    <a:cubicBezTo>
                      <a:pt x="19416" y="58192"/>
                      <a:pt x="20037" y="58624"/>
                      <a:pt x="20712" y="58948"/>
                    </a:cubicBezTo>
                    <a:cubicBezTo>
                      <a:pt x="23871" y="60649"/>
                      <a:pt x="27273" y="61891"/>
                      <a:pt x="30784" y="62675"/>
                    </a:cubicBezTo>
                    <a:cubicBezTo>
                      <a:pt x="33493" y="63263"/>
                      <a:pt x="36258" y="63553"/>
                      <a:pt x="39029" y="63553"/>
                    </a:cubicBezTo>
                    <a:cubicBezTo>
                      <a:pt x="40070" y="63553"/>
                      <a:pt x="41112" y="63512"/>
                      <a:pt x="42152" y="63431"/>
                    </a:cubicBezTo>
                    <a:cubicBezTo>
                      <a:pt x="44043" y="63296"/>
                      <a:pt x="45933" y="62999"/>
                      <a:pt x="47796" y="62539"/>
                    </a:cubicBezTo>
                    <a:cubicBezTo>
                      <a:pt x="49605" y="62134"/>
                      <a:pt x="51388" y="61567"/>
                      <a:pt x="53143" y="60865"/>
                    </a:cubicBezTo>
                    <a:cubicBezTo>
                      <a:pt x="54790" y="60190"/>
                      <a:pt x="56410" y="59407"/>
                      <a:pt x="57949" y="58516"/>
                    </a:cubicBezTo>
                    <a:cubicBezTo>
                      <a:pt x="58732" y="58111"/>
                      <a:pt x="59435" y="57625"/>
                      <a:pt x="60137" y="57166"/>
                    </a:cubicBezTo>
                    <a:cubicBezTo>
                      <a:pt x="60461" y="56923"/>
                      <a:pt x="60812" y="56680"/>
                      <a:pt x="61136" y="56437"/>
                    </a:cubicBezTo>
                    <a:cubicBezTo>
                      <a:pt x="61487" y="56194"/>
                      <a:pt x="61811" y="55951"/>
                      <a:pt x="62108" y="55708"/>
                    </a:cubicBezTo>
                    <a:cubicBezTo>
                      <a:pt x="62540" y="55357"/>
                      <a:pt x="62945" y="55060"/>
                      <a:pt x="63323" y="54709"/>
                    </a:cubicBezTo>
                    <a:lnTo>
                      <a:pt x="64349" y="53790"/>
                    </a:lnTo>
                    <a:cubicBezTo>
                      <a:pt x="64970" y="53196"/>
                      <a:pt x="65429" y="52710"/>
                      <a:pt x="65618" y="52467"/>
                    </a:cubicBezTo>
                    <a:cubicBezTo>
                      <a:pt x="65688" y="52374"/>
                      <a:pt x="65718" y="52321"/>
                      <a:pt x="65692" y="52321"/>
                    </a:cubicBezTo>
                    <a:cubicBezTo>
                      <a:pt x="65659" y="52321"/>
                      <a:pt x="65529" y="52414"/>
                      <a:pt x="65267" y="52629"/>
                    </a:cubicBezTo>
                    <a:cubicBezTo>
                      <a:pt x="65051" y="52818"/>
                      <a:pt x="64754" y="53115"/>
                      <a:pt x="64295" y="53466"/>
                    </a:cubicBezTo>
                    <a:cubicBezTo>
                      <a:pt x="63863" y="53844"/>
                      <a:pt x="63323" y="54304"/>
                      <a:pt x="62621" y="54844"/>
                    </a:cubicBezTo>
                    <a:cubicBezTo>
                      <a:pt x="56599" y="59488"/>
                      <a:pt x="49335" y="62269"/>
                      <a:pt x="41774" y="62837"/>
                    </a:cubicBezTo>
                    <a:cubicBezTo>
                      <a:pt x="40829" y="62945"/>
                      <a:pt x="39911" y="62945"/>
                      <a:pt x="38993" y="62972"/>
                    </a:cubicBezTo>
                    <a:cubicBezTo>
                      <a:pt x="38534" y="62972"/>
                      <a:pt x="38048" y="62945"/>
                      <a:pt x="37589" y="62945"/>
                    </a:cubicBezTo>
                    <a:lnTo>
                      <a:pt x="36887" y="62945"/>
                    </a:lnTo>
                    <a:lnTo>
                      <a:pt x="36212" y="62891"/>
                    </a:lnTo>
                    <a:cubicBezTo>
                      <a:pt x="34348" y="62783"/>
                      <a:pt x="32512" y="62512"/>
                      <a:pt x="30703" y="62134"/>
                    </a:cubicBezTo>
                    <a:lnTo>
                      <a:pt x="29353" y="61810"/>
                    </a:lnTo>
                    <a:lnTo>
                      <a:pt x="28003" y="61432"/>
                    </a:lnTo>
                    <a:cubicBezTo>
                      <a:pt x="27544" y="61324"/>
                      <a:pt x="27111" y="61162"/>
                      <a:pt x="26679" y="61027"/>
                    </a:cubicBezTo>
                    <a:cubicBezTo>
                      <a:pt x="26247" y="60865"/>
                      <a:pt x="25788" y="60730"/>
                      <a:pt x="25383" y="60568"/>
                    </a:cubicBezTo>
                    <a:cubicBezTo>
                      <a:pt x="23655" y="59893"/>
                      <a:pt x="21981" y="59110"/>
                      <a:pt x="20361" y="58192"/>
                    </a:cubicBezTo>
                    <a:cubicBezTo>
                      <a:pt x="19632" y="57760"/>
                      <a:pt x="18929" y="57328"/>
                      <a:pt x="18227" y="56869"/>
                    </a:cubicBezTo>
                    <a:cubicBezTo>
                      <a:pt x="17498" y="56437"/>
                      <a:pt x="16823" y="55924"/>
                      <a:pt x="16148" y="55465"/>
                    </a:cubicBezTo>
                    <a:cubicBezTo>
                      <a:pt x="14798" y="54466"/>
                      <a:pt x="13529" y="53385"/>
                      <a:pt x="12314" y="52224"/>
                    </a:cubicBezTo>
                    <a:cubicBezTo>
                      <a:pt x="11693" y="51657"/>
                      <a:pt x="11152" y="51036"/>
                      <a:pt x="10558" y="50442"/>
                    </a:cubicBezTo>
                    <a:lnTo>
                      <a:pt x="9721" y="49497"/>
                    </a:lnTo>
                    <a:lnTo>
                      <a:pt x="9316" y="49011"/>
                    </a:lnTo>
                    <a:lnTo>
                      <a:pt x="8938" y="48525"/>
                    </a:lnTo>
                    <a:cubicBezTo>
                      <a:pt x="7858" y="47202"/>
                      <a:pt x="6886" y="45824"/>
                      <a:pt x="6022" y="44366"/>
                    </a:cubicBezTo>
                    <a:cubicBezTo>
                      <a:pt x="2727" y="38777"/>
                      <a:pt x="864" y="32458"/>
                      <a:pt x="675" y="25977"/>
                    </a:cubicBezTo>
                    <a:cubicBezTo>
                      <a:pt x="594" y="24141"/>
                      <a:pt x="648" y="22332"/>
                      <a:pt x="864" y="20522"/>
                    </a:cubicBezTo>
                    <a:cubicBezTo>
                      <a:pt x="1053" y="18632"/>
                      <a:pt x="1377" y="16796"/>
                      <a:pt x="1836" y="14987"/>
                    </a:cubicBezTo>
                    <a:cubicBezTo>
                      <a:pt x="2970" y="10666"/>
                      <a:pt x="4807" y="6589"/>
                      <a:pt x="7291" y="2916"/>
                    </a:cubicBezTo>
                    <a:lnTo>
                      <a:pt x="7291" y="2916"/>
                    </a:lnTo>
                    <a:cubicBezTo>
                      <a:pt x="7251" y="2984"/>
                      <a:pt x="7235" y="3016"/>
                      <a:pt x="7239" y="3016"/>
                    </a:cubicBezTo>
                    <a:cubicBezTo>
                      <a:pt x="7254" y="3016"/>
                      <a:pt x="7549" y="2574"/>
                      <a:pt x="7912" y="1998"/>
                    </a:cubicBezTo>
                    <a:cubicBezTo>
                      <a:pt x="8344" y="1296"/>
                      <a:pt x="8992" y="432"/>
                      <a:pt x="9262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19050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5167521" y="3687714"/>
                <a:ext cx="138232" cy="132226"/>
              </a:xfrm>
              <a:custGeom>
                <a:avLst/>
                <a:gdLst/>
                <a:ahLst/>
                <a:cxnLst/>
                <a:rect l="l" t="t" r="r" b="b"/>
                <a:pathLst>
                  <a:path w="5362" h="5129" extrusionOk="0">
                    <a:moveTo>
                      <a:pt x="4733" y="0"/>
                    </a:moveTo>
                    <a:cubicBezTo>
                      <a:pt x="4686" y="0"/>
                      <a:pt x="4639" y="6"/>
                      <a:pt x="4591" y="19"/>
                    </a:cubicBezTo>
                    <a:lnTo>
                      <a:pt x="568" y="1099"/>
                    </a:lnTo>
                    <a:cubicBezTo>
                      <a:pt x="136" y="1207"/>
                      <a:pt x="1" y="1720"/>
                      <a:pt x="298" y="2017"/>
                    </a:cubicBezTo>
                    <a:lnTo>
                      <a:pt x="3268" y="4988"/>
                    </a:lnTo>
                    <a:cubicBezTo>
                      <a:pt x="3374" y="5083"/>
                      <a:pt x="3506" y="5128"/>
                      <a:pt x="3638" y="5128"/>
                    </a:cubicBezTo>
                    <a:cubicBezTo>
                      <a:pt x="3878" y="5128"/>
                      <a:pt x="4117" y="4979"/>
                      <a:pt x="4186" y="4718"/>
                    </a:cubicBezTo>
                    <a:lnTo>
                      <a:pt x="5267" y="694"/>
                    </a:lnTo>
                    <a:cubicBezTo>
                      <a:pt x="5362" y="337"/>
                      <a:pt x="5079" y="0"/>
                      <a:pt x="4733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" name="Google Shape;147;p16"/>
          <p:cNvSpPr txBox="1"/>
          <p:nvPr/>
        </p:nvSpPr>
        <p:spPr>
          <a:xfrm>
            <a:off x="2654063" y="1537725"/>
            <a:ext cx="873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7141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000">
              <a:solidFill>
                <a:srgbClr val="87141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2472738" y="2808538"/>
            <a:ext cx="868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0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2656163" y="4079338"/>
            <a:ext cx="868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0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 flipH="1">
            <a:off x="5638863" y="1537725"/>
            <a:ext cx="873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000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 flipH="1">
            <a:off x="5821825" y="2808538"/>
            <a:ext cx="868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05</a:t>
            </a:r>
            <a:endParaRPr sz="20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 flipH="1">
            <a:off x="5627363" y="4079350"/>
            <a:ext cx="868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06</a:t>
            </a:r>
            <a:endParaRPr sz="20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657348" y="3981538"/>
            <a:ext cx="17262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US" sz="1200">
                <a:latin typeface="Fira Sans"/>
                <a:sym typeface="Fira Sans"/>
              </a:rPr>
              <a:t>Shopping Cart</a:t>
            </a:r>
            <a:endParaRPr sz="1200">
              <a:latin typeface="Fira Sans"/>
              <a:sym typeface="Fira Sans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703043" y="1484638"/>
            <a:ext cx="17262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 fontAlgn="auto" hangingPunct="0"/>
            <a:r>
              <a:rPr lang="en-US" sz="1200">
                <a:latin typeface="Fira Sans"/>
              </a:rPr>
              <a:t>Đăng Nhập</a:t>
            </a:r>
            <a:endParaRPr lang="en-VN" sz="1200">
              <a:latin typeface="Fira Sans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507410" y="2758960"/>
            <a:ext cx="17262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Đăng Ký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 flipH="1">
            <a:off x="6643316" y="1484638"/>
            <a:ext cx="17283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 fontAlgn="auto" hangingPunct="0"/>
            <a:r>
              <a:rPr lang="en-US" sz="1200">
                <a:latin typeface="Fira Sans"/>
              </a:rPr>
              <a:t>Rating</a:t>
            </a:r>
            <a:endParaRPr lang="en-VN" sz="1200">
              <a:latin typeface="Fira Sans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 flipH="1">
            <a:off x="6844175" y="2752138"/>
            <a:ext cx="17283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 fontAlgn="auto" hangingPunct="0"/>
            <a:r>
              <a:rPr lang="en-US" sz="1200">
                <a:latin typeface="Fira Sans"/>
              </a:rPr>
              <a:t>Bình luận </a:t>
            </a:r>
            <a:endParaRPr lang="en-VN" sz="1200">
              <a:latin typeface="Fira Sans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 flipH="1">
            <a:off x="6643316" y="4031888"/>
            <a:ext cx="17283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Chi tiết BLOG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611698-C962-0D87-D536-438502D92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934" y="2387409"/>
            <a:ext cx="864570" cy="12898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19BF8A-E4D5-CAC9-77F2-53D912B6C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111" y="183632"/>
            <a:ext cx="7185944" cy="49598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0FF3501-A91B-1BB5-C2BF-08C57284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16" y="285378"/>
            <a:ext cx="3362323" cy="692817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USE-CASE Hệ Thống</a:t>
            </a:r>
          </a:p>
        </p:txBody>
      </p:sp>
    </p:spTree>
    <p:extLst>
      <p:ext uri="{BB962C8B-B14F-4D97-AF65-F5344CB8AC3E}">
        <p14:creationId xmlns:p14="http://schemas.microsoft.com/office/powerpoint/2010/main" val="204365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28"/>
          <p:cNvSpPr txBox="1">
            <a:spLocks noGrp="1"/>
          </p:cNvSpPr>
          <p:nvPr>
            <p:ph type="title"/>
          </p:nvPr>
        </p:nvSpPr>
        <p:spPr>
          <a:xfrm>
            <a:off x="463650" y="1999050"/>
            <a:ext cx="821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  <a:latin typeface="Eras Medium ITC" panose="020B0602030504020804" pitchFamily="34" charset="0"/>
              </a:rPr>
              <a:t>THANK YOU</a:t>
            </a:r>
            <a:endParaRPr sz="6000">
              <a:solidFill>
                <a:schemeClr val="accent4"/>
              </a:solidFill>
              <a:latin typeface="Eras Medium ITC" panose="020B06020305040208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84</Words>
  <Application>Microsoft Office PowerPoint</Application>
  <PresentationFormat>On-screen Show (16:9)</PresentationFormat>
  <Paragraphs>24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Fira Sans Extra Condensed SemiBold</vt:lpstr>
      <vt:lpstr>Arial</vt:lpstr>
      <vt:lpstr>Bahnschrift SemiBold</vt:lpstr>
      <vt:lpstr>Calibri</vt:lpstr>
      <vt:lpstr>Calibri Light</vt:lpstr>
      <vt:lpstr>Eras Medium ITC</vt:lpstr>
      <vt:lpstr>Fira Sans</vt:lpstr>
      <vt:lpstr>Times New Roman</vt:lpstr>
      <vt:lpstr>Trebuchet MS</vt:lpstr>
      <vt:lpstr>Wingdings 3</vt:lpstr>
      <vt:lpstr>Office Theme</vt:lpstr>
      <vt:lpstr>Facet</vt:lpstr>
      <vt:lpstr>PowerPoint Presentation</vt:lpstr>
      <vt:lpstr>              A Website of Clothes Online Shopping </vt:lpstr>
      <vt:lpstr>Ngôn ngữ sử dụng ở trong dự án</vt:lpstr>
      <vt:lpstr>Chức năng trong ứng dụng ở phía người dùng</vt:lpstr>
      <vt:lpstr>USE-CASE Hệ Thống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Menu</dc:title>
  <dc:creator>Cuong</dc:creator>
  <cp:lastModifiedBy>thu trang</cp:lastModifiedBy>
  <cp:revision>17</cp:revision>
  <dcterms:modified xsi:type="dcterms:W3CDTF">2022-05-19T14:28:25Z</dcterms:modified>
</cp:coreProperties>
</file>