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E8"/>
    <a:srgbClr val="FF4BD0"/>
    <a:srgbClr val="FF66CC"/>
    <a:srgbClr val="007033"/>
    <a:srgbClr val="EC1414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636CB-5F95-470F-ABE7-7B1EA744DAC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B63F8-FCC3-4B90-94A1-032659D7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1808225"/>
            <a:ext cx="855148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066" y="3335275"/>
            <a:ext cx="8533868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90"/>
          </a:xfrm>
        </p:spPr>
        <p:txBody>
          <a:bodyPr/>
          <a:lstStyle>
            <a:lvl1pPr algn="l">
              <a:defRPr sz="2800">
                <a:solidFill>
                  <a:schemeClr val="accent1"/>
                </a:solidFill>
              </a:defRPr>
            </a:lvl1pPr>
            <a:lvl2pPr algn="l">
              <a:defRPr>
                <a:solidFill>
                  <a:schemeClr val="accent1"/>
                </a:solidFill>
              </a:defRPr>
            </a:lvl2pPr>
            <a:lvl3pPr algn="l">
              <a:defRPr>
                <a:solidFill>
                  <a:schemeClr val="accent1"/>
                </a:solidFill>
              </a:defRPr>
            </a:lvl3pPr>
            <a:lvl4pPr algn="l">
              <a:defRPr>
                <a:solidFill>
                  <a:schemeClr val="accent1"/>
                </a:solidFill>
              </a:defRPr>
            </a:lvl4pPr>
            <a:lvl5pPr algn="l"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044700"/>
            <a:ext cx="5955495" cy="3511061"/>
          </a:xfrm>
        </p:spPr>
        <p:txBody>
          <a:bodyPr/>
          <a:lstStyle>
            <a:lvl1pPr>
              <a:defRPr sz="2800"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9245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70C0"/>
                </a:solidFill>
              </a:defRPr>
            </a:lvl1pPr>
            <a:lvl2pPr algn="ctr">
              <a:defRPr sz="2000">
                <a:solidFill>
                  <a:srgbClr val="0070C0"/>
                </a:solidFill>
              </a:defRPr>
            </a:lvl2pPr>
            <a:lvl3pPr algn="ctr">
              <a:defRPr sz="1800">
                <a:solidFill>
                  <a:srgbClr val="0070C0"/>
                </a:solidFill>
              </a:defRPr>
            </a:lvl3pPr>
            <a:lvl4pPr algn="ctr">
              <a:defRPr sz="1600">
                <a:solidFill>
                  <a:srgbClr val="0070C0"/>
                </a:solidFill>
              </a:defRPr>
            </a:lvl4pPr>
            <a:lvl5pPr algn="ctr">
              <a:defRPr sz="1600">
                <a:solidFill>
                  <a:srgbClr val="0070C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9245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70C0"/>
                </a:solidFill>
              </a:defRPr>
            </a:lvl1pPr>
            <a:lvl2pPr algn="ctr">
              <a:defRPr sz="2000">
                <a:solidFill>
                  <a:srgbClr val="0070C0"/>
                </a:solidFill>
              </a:defRPr>
            </a:lvl2pPr>
            <a:lvl3pPr algn="ctr">
              <a:defRPr sz="1800">
                <a:solidFill>
                  <a:srgbClr val="0070C0"/>
                </a:solidFill>
              </a:defRPr>
            </a:lvl3pPr>
            <a:lvl4pPr algn="ctr">
              <a:defRPr sz="1600">
                <a:solidFill>
                  <a:srgbClr val="0070C0"/>
                </a:solidFill>
              </a:defRPr>
            </a:lvl4pPr>
            <a:lvl5pPr algn="ctr">
              <a:defRPr sz="1600">
                <a:solidFill>
                  <a:srgbClr val="0070C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C00B6-2C24-4571-807D-900C3170F46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Where to Stay Rio de Janeiro based on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Stacey Smith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2659-283B-CD4D-B0D7-3F9C4895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917700" cy="191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B19D0-9D99-6040-97F5-2F4A7027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09" y="1"/>
            <a:ext cx="2892290" cy="16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B7840-4F59-3147-8195-D0063F42B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110"/>
            <a:ext cx="9144000" cy="33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Column Names from Data Set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819F684-BC8D-1A4A-AF57-C988B4532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044700"/>
            <a:ext cx="7548961" cy="2889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B783CB-3CB2-FF41-B9CC-5B342B49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68" y="0"/>
            <a:ext cx="46582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87646-3D6F-E94B-9395-4833FD60B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350110"/>
            <a:ext cx="5927578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A8552-52D4-5B42-9944-0155B3268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83" y="0"/>
            <a:ext cx="58640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7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19</Words>
  <Application>Microsoft Macintosh PowerPoint</Application>
  <PresentationFormat>On-screen Show (16:9)</PresentationFormat>
  <Paragraphs>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Where to Stay Rio de Janeiro based on Data</vt:lpstr>
      <vt:lpstr>Slide Title</vt:lpstr>
      <vt:lpstr>Column Names from Data Set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Microsoft Office User</cp:lastModifiedBy>
  <cp:revision>132</cp:revision>
  <dcterms:created xsi:type="dcterms:W3CDTF">2013-08-21T19:17:07Z</dcterms:created>
  <dcterms:modified xsi:type="dcterms:W3CDTF">2018-09-25T20:52:54Z</dcterms:modified>
</cp:coreProperties>
</file>