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80" r:id="rId24"/>
    <p:sldId id="277"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441F6-53B6-42C4-A55E-CE0A192798CE}" v="2166" dt="2022-06-16T06:25:45.530"/>
    <p1510:client id="{224CC9B6-A6C2-46C7-BBB9-C6A60C5C4540}" v="35" dt="2020-10-29T00:07:35.914"/>
    <p1510:client id="{501D55DF-1E9B-4C24-80E3-B8E320CCA57A}" v="174" dt="2022-06-15T12:45:55.62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0850" autoAdjust="0"/>
  </p:normalViewPr>
  <p:slideViewPr>
    <p:cSldViewPr snapToGrid="0" snapToObjects="1" showGuides="1">
      <p:cViewPr varScale="1">
        <p:scale>
          <a:sx n="75" d="100"/>
          <a:sy n="75" d="100"/>
        </p:scale>
        <p:origin x="816"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wee Kim Queenie Teo" userId="b6748f389bbe3d3b" providerId="Windows Live" clId="Web-{0E6441F6-53B6-42C4-A55E-CE0A192798CE}"/>
    <pc:docChg chg="addSld delSld modSld sldOrd">
      <pc:chgData name="Kwee Kim Queenie Teo" userId="b6748f389bbe3d3b" providerId="Windows Live" clId="Web-{0E6441F6-53B6-42C4-A55E-CE0A192798CE}" dt="2022-06-16T06:25:45.530" v="2077" actId="20577"/>
      <pc:docMkLst>
        <pc:docMk/>
      </pc:docMkLst>
      <pc:sldChg chg="modSp">
        <pc:chgData name="Kwee Kim Queenie Teo" userId="b6748f389bbe3d3b" providerId="Windows Live" clId="Web-{0E6441F6-53B6-42C4-A55E-CE0A192798CE}" dt="2022-06-16T06:16:40.753" v="1930" actId="1076"/>
        <pc:sldMkLst>
          <pc:docMk/>
          <pc:sldMk cId="3237914124" sldId="256"/>
        </pc:sldMkLst>
        <pc:spChg chg="mod">
          <ac:chgData name="Kwee Kim Queenie Teo" userId="b6748f389bbe3d3b" providerId="Windows Live" clId="Web-{0E6441F6-53B6-42C4-A55E-CE0A192798CE}" dt="2022-06-16T06:16:37.613" v="1929" actId="14100"/>
          <ac:spMkLst>
            <pc:docMk/>
            <pc:sldMk cId="3237914124" sldId="256"/>
            <ac:spMk id="2" creationId="{2FE973FE-1F8B-4DED-8DC0-71E987678976}"/>
          </ac:spMkLst>
        </pc:spChg>
        <pc:spChg chg="mod">
          <ac:chgData name="Kwee Kim Queenie Teo" userId="b6748f389bbe3d3b" providerId="Windows Live" clId="Web-{0E6441F6-53B6-42C4-A55E-CE0A192798CE}" dt="2022-06-16T06:16:40.753" v="1930" actId="1076"/>
          <ac:spMkLst>
            <pc:docMk/>
            <pc:sldMk cId="3237914124" sldId="256"/>
            <ac:spMk id="3" creationId="{93383873-F31C-4E31-B4BA-B40D502705CE}"/>
          </ac:spMkLst>
        </pc:spChg>
      </pc:sldChg>
      <pc:sldChg chg="modSp">
        <pc:chgData name="Kwee Kim Queenie Teo" userId="b6748f389bbe3d3b" providerId="Windows Live" clId="Web-{0E6441F6-53B6-42C4-A55E-CE0A192798CE}" dt="2022-06-16T06:21:06.071" v="1955" actId="20577"/>
        <pc:sldMkLst>
          <pc:docMk/>
          <pc:sldMk cId="3083623366" sldId="260"/>
        </pc:sldMkLst>
        <pc:spChg chg="mod">
          <ac:chgData name="Kwee Kim Queenie Teo" userId="b6748f389bbe3d3b" providerId="Windows Live" clId="Web-{0E6441F6-53B6-42C4-A55E-CE0A192798CE}" dt="2022-06-16T06:21:06.071" v="1955" actId="20577"/>
          <ac:spMkLst>
            <pc:docMk/>
            <pc:sldMk cId="3083623366" sldId="260"/>
            <ac:spMk id="3" creationId="{902FD5C4-FE5F-46D2-ABC9-49FA4BB8442F}"/>
          </ac:spMkLst>
        </pc:spChg>
      </pc:sldChg>
      <pc:sldChg chg="addSp modSp">
        <pc:chgData name="Kwee Kim Queenie Teo" userId="b6748f389bbe3d3b" providerId="Windows Live" clId="Web-{0E6441F6-53B6-42C4-A55E-CE0A192798CE}" dt="2022-06-16T06:21:30.181" v="1972" actId="20577"/>
        <pc:sldMkLst>
          <pc:docMk/>
          <pc:sldMk cId="710623681" sldId="261"/>
        </pc:sldMkLst>
        <pc:spChg chg="mod">
          <ac:chgData name="Kwee Kim Queenie Teo" userId="b6748f389bbe3d3b" providerId="Windows Live" clId="Web-{0E6441F6-53B6-42C4-A55E-CE0A192798CE}" dt="2022-06-16T01:02:16.766" v="292" actId="20577"/>
          <ac:spMkLst>
            <pc:docMk/>
            <pc:sldMk cId="710623681" sldId="261"/>
            <ac:spMk id="5" creationId="{DC710A13-9821-054D-8648-FB592F1CDDDF}"/>
          </ac:spMkLst>
        </pc:spChg>
        <pc:spChg chg="add mod">
          <ac:chgData name="Kwee Kim Queenie Teo" userId="b6748f389bbe3d3b" providerId="Windows Live" clId="Web-{0E6441F6-53B6-42C4-A55E-CE0A192798CE}" dt="2022-06-16T06:21:30.181" v="1972" actId="20577"/>
          <ac:spMkLst>
            <pc:docMk/>
            <pc:sldMk cId="710623681" sldId="261"/>
            <ac:spMk id="6" creationId="{4543C4A5-C23F-B8E1-FC21-735AB03B4E4B}"/>
          </ac:spMkLst>
        </pc:spChg>
      </pc:sldChg>
      <pc:sldChg chg="modSp">
        <pc:chgData name="Kwee Kim Queenie Teo" userId="b6748f389bbe3d3b" providerId="Windows Live" clId="Web-{0E6441F6-53B6-42C4-A55E-CE0A192798CE}" dt="2022-06-16T00:52:47.975" v="198" actId="20577"/>
        <pc:sldMkLst>
          <pc:docMk/>
          <pc:sldMk cId="452859177" sldId="262"/>
        </pc:sldMkLst>
        <pc:spChg chg="mod">
          <ac:chgData name="Kwee Kim Queenie Teo" userId="b6748f389bbe3d3b" providerId="Windows Live" clId="Web-{0E6441F6-53B6-42C4-A55E-CE0A192798CE}" dt="2022-06-16T00:52:47.975" v="198" actId="20577"/>
          <ac:spMkLst>
            <pc:docMk/>
            <pc:sldMk cId="452859177" sldId="262"/>
            <ac:spMk id="3" creationId="{902FD5C4-FE5F-46D2-ABC9-49FA4BB8442F}"/>
          </ac:spMkLst>
        </pc:spChg>
      </pc:sldChg>
      <pc:sldChg chg="addSp modSp">
        <pc:chgData name="Kwee Kim Queenie Teo" userId="b6748f389bbe3d3b" providerId="Windows Live" clId="Web-{0E6441F6-53B6-42C4-A55E-CE0A192798CE}" dt="2022-06-16T03:31:02.575" v="860" actId="14100"/>
        <pc:sldMkLst>
          <pc:docMk/>
          <pc:sldMk cId="1464666480" sldId="263"/>
        </pc:sldMkLst>
        <pc:spChg chg="add mod">
          <ac:chgData name="Kwee Kim Queenie Teo" userId="b6748f389bbe3d3b" providerId="Windows Live" clId="Web-{0E6441F6-53B6-42C4-A55E-CE0A192798CE}" dt="2022-06-16T03:30:51.153" v="859" actId="14100"/>
          <ac:spMkLst>
            <pc:docMk/>
            <pc:sldMk cId="1464666480" sldId="263"/>
            <ac:spMk id="5" creationId="{BD9B7C1D-6087-9E50-778F-B6EC4D02A6AD}"/>
          </ac:spMkLst>
        </pc:spChg>
        <pc:picChg chg="add mod">
          <ac:chgData name="Kwee Kim Queenie Teo" userId="b6748f389bbe3d3b" providerId="Windows Live" clId="Web-{0E6441F6-53B6-42C4-A55E-CE0A192798CE}" dt="2022-06-16T03:31:02.575" v="860" actId="14100"/>
          <ac:picMkLst>
            <pc:docMk/>
            <pc:sldMk cId="1464666480" sldId="263"/>
            <ac:picMk id="4" creationId="{8359EAC8-8292-76E2-73F0-C586777566A4}"/>
          </ac:picMkLst>
        </pc:picChg>
      </pc:sldChg>
      <pc:sldChg chg="modSp">
        <pc:chgData name="Kwee Kim Queenie Teo" userId="b6748f389bbe3d3b" providerId="Windows Live" clId="Web-{0E6441F6-53B6-42C4-A55E-CE0A192798CE}" dt="2022-06-16T02:26:59.293" v="822" actId="20577"/>
        <pc:sldMkLst>
          <pc:docMk/>
          <pc:sldMk cId="545569246" sldId="264"/>
        </pc:sldMkLst>
        <pc:spChg chg="mod">
          <ac:chgData name="Kwee Kim Queenie Teo" userId="b6748f389bbe3d3b" providerId="Windows Live" clId="Web-{0E6441F6-53B6-42C4-A55E-CE0A192798CE}" dt="2022-06-16T02:24:28.478" v="814" actId="20577"/>
          <ac:spMkLst>
            <pc:docMk/>
            <pc:sldMk cId="545569246" sldId="264"/>
            <ac:spMk id="3" creationId="{E4FC0D20-FACF-4D73-BD27-CF8F6B97546A}"/>
          </ac:spMkLst>
        </pc:spChg>
        <pc:spChg chg="mod">
          <ac:chgData name="Kwee Kim Queenie Teo" userId="b6748f389bbe3d3b" providerId="Windows Live" clId="Web-{0E6441F6-53B6-42C4-A55E-CE0A192798CE}" dt="2022-06-16T02:26:59.293" v="822" actId="20577"/>
          <ac:spMkLst>
            <pc:docMk/>
            <pc:sldMk cId="545569246" sldId="264"/>
            <ac:spMk id="4" creationId="{ACA6A89D-097D-4968-A07A-39A5B4F78A62}"/>
          </ac:spMkLst>
        </pc:spChg>
      </pc:sldChg>
      <pc:sldChg chg="modSp">
        <pc:chgData name="Kwee Kim Queenie Teo" userId="b6748f389bbe3d3b" providerId="Windows Live" clId="Web-{0E6441F6-53B6-42C4-A55E-CE0A192798CE}" dt="2022-06-16T06:11:38.388" v="1911" actId="20577"/>
        <pc:sldMkLst>
          <pc:docMk/>
          <pc:sldMk cId="2161130591" sldId="272"/>
        </pc:sldMkLst>
        <pc:spChg chg="mod">
          <ac:chgData name="Kwee Kim Queenie Teo" userId="b6748f389bbe3d3b" providerId="Windows Live" clId="Web-{0E6441F6-53B6-42C4-A55E-CE0A192798CE}" dt="2022-06-16T06:11:38.388" v="1911" actId="20577"/>
          <ac:spMkLst>
            <pc:docMk/>
            <pc:sldMk cId="2161130591" sldId="272"/>
            <ac:spMk id="5" creationId="{28684E62-A9F8-4E7A-AB01-78893062A1B4}"/>
          </ac:spMkLst>
        </pc:spChg>
      </pc:sldChg>
      <pc:sldChg chg="modSp">
        <pc:chgData name="Kwee Kim Queenie Teo" userId="b6748f389bbe3d3b" providerId="Windows Live" clId="Web-{0E6441F6-53B6-42C4-A55E-CE0A192798CE}" dt="2022-06-16T05:09:21.102" v="1536" actId="20577"/>
        <pc:sldMkLst>
          <pc:docMk/>
          <pc:sldMk cId="647271476" sldId="273"/>
        </pc:sldMkLst>
        <pc:spChg chg="mod">
          <ac:chgData name="Kwee Kim Queenie Teo" userId="b6748f389bbe3d3b" providerId="Windows Live" clId="Web-{0E6441F6-53B6-42C4-A55E-CE0A192798CE}" dt="2022-06-16T05:09:21.102" v="1536" actId="20577"/>
          <ac:spMkLst>
            <pc:docMk/>
            <pc:sldMk cId="647271476" sldId="273"/>
            <ac:spMk id="3" creationId="{E4FC0D20-FACF-4D73-BD27-CF8F6B97546A}"/>
          </ac:spMkLst>
        </pc:spChg>
        <pc:spChg chg="mod">
          <ac:chgData name="Kwee Kim Queenie Teo" userId="b6748f389bbe3d3b" providerId="Windows Live" clId="Web-{0E6441F6-53B6-42C4-A55E-CE0A192798CE}" dt="2022-06-16T04:38:50.899" v="1502" actId="20577"/>
          <ac:spMkLst>
            <pc:docMk/>
            <pc:sldMk cId="647271476" sldId="273"/>
            <ac:spMk id="4" creationId="{ACA6A89D-097D-4968-A07A-39A5B4F78A62}"/>
          </ac:spMkLst>
        </pc:spChg>
      </pc:sldChg>
      <pc:sldChg chg="addSp delSp modSp">
        <pc:chgData name="Kwee Kim Queenie Teo" userId="b6748f389bbe3d3b" providerId="Windows Live" clId="Web-{0E6441F6-53B6-42C4-A55E-CE0A192798CE}" dt="2022-06-16T06:25:45.530" v="2077" actId="20577"/>
        <pc:sldMkLst>
          <pc:docMk/>
          <pc:sldMk cId="1630123617" sldId="274"/>
        </pc:sldMkLst>
        <pc:spChg chg="add del mod">
          <ac:chgData name="Kwee Kim Queenie Teo" userId="b6748f389bbe3d3b" providerId="Windows Live" clId="Web-{0E6441F6-53B6-42C4-A55E-CE0A192798CE}" dt="2022-06-16T05:54:01.319" v="1561"/>
          <ac:spMkLst>
            <pc:docMk/>
            <pc:sldMk cId="1630123617" sldId="274"/>
            <ac:spMk id="4" creationId="{9402241A-F676-0946-B305-54F2A07403A9}"/>
          </ac:spMkLst>
        </pc:spChg>
        <pc:spChg chg="del mod">
          <ac:chgData name="Kwee Kim Queenie Teo" userId="b6748f389bbe3d3b" providerId="Windows Live" clId="Web-{0E6441F6-53B6-42C4-A55E-CE0A192798CE}" dt="2022-06-16T05:53:57.257" v="1559"/>
          <ac:spMkLst>
            <pc:docMk/>
            <pc:sldMk cId="1630123617" sldId="274"/>
            <ac:spMk id="5" creationId="{28684E62-A9F8-4E7A-AB01-78893062A1B4}"/>
          </ac:spMkLst>
        </pc:spChg>
        <pc:spChg chg="add mod">
          <ac:chgData name="Kwee Kim Queenie Teo" userId="b6748f389bbe3d3b" providerId="Windows Live" clId="Web-{0E6441F6-53B6-42C4-A55E-CE0A192798CE}" dt="2022-06-16T06:25:45.530" v="2077" actId="20577"/>
          <ac:spMkLst>
            <pc:docMk/>
            <pc:sldMk cId="1630123617" sldId="274"/>
            <ac:spMk id="8" creationId="{BF529D20-BA36-4342-F114-45FB01163546}"/>
          </ac:spMkLst>
        </pc:spChg>
      </pc:sldChg>
      <pc:sldChg chg="addSp delSp modSp">
        <pc:chgData name="Kwee Kim Queenie Teo" userId="b6748f389bbe3d3b" providerId="Windows Live" clId="Web-{0E6441F6-53B6-42C4-A55E-CE0A192798CE}" dt="2022-06-16T05:15:40.425" v="1547" actId="14100"/>
        <pc:sldMkLst>
          <pc:docMk/>
          <pc:sldMk cId="3410008520" sldId="275"/>
        </pc:sldMkLst>
        <pc:spChg chg="del">
          <ac:chgData name="Kwee Kim Queenie Teo" userId="b6748f389bbe3d3b" providerId="Windows Live" clId="Web-{0E6441F6-53B6-42C4-A55E-CE0A192798CE}" dt="2022-06-16T05:15:16.018" v="1539"/>
          <ac:spMkLst>
            <pc:docMk/>
            <pc:sldMk cId="3410008520" sldId="275"/>
            <ac:spMk id="5" creationId="{28684E62-A9F8-4E7A-AB01-78893062A1B4}"/>
          </ac:spMkLst>
        </pc:spChg>
        <pc:spChg chg="add del mod">
          <ac:chgData name="Kwee Kim Queenie Teo" userId="b6748f389bbe3d3b" providerId="Windows Live" clId="Web-{0E6441F6-53B6-42C4-A55E-CE0A192798CE}" dt="2022-06-16T05:15:16.893" v="1540"/>
          <ac:spMkLst>
            <pc:docMk/>
            <pc:sldMk cId="3410008520" sldId="275"/>
            <ac:spMk id="6" creationId="{B6388660-7580-33F2-A566-0505542250D2}"/>
          </ac:spMkLst>
        </pc:spChg>
        <pc:picChg chg="mod">
          <ac:chgData name="Kwee Kim Queenie Teo" userId="b6748f389bbe3d3b" providerId="Windows Live" clId="Web-{0E6441F6-53B6-42C4-A55E-CE0A192798CE}" dt="2022-06-16T05:15:37.410" v="1545" actId="1076"/>
          <ac:picMkLst>
            <pc:docMk/>
            <pc:sldMk cId="3410008520" sldId="275"/>
            <ac:picMk id="4" creationId="{D5D63823-FC2E-4AC2-93D5-3C2B6F315436}"/>
          </ac:picMkLst>
        </pc:picChg>
        <pc:picChg chg="add mod ord">
          <ac:chgData name="Kwee Kim Queenie Teo" userId="b6748f389bbe3d3b" providerId="Windows Live" clId="Web-{0E6441F6-53B6-42C4-A55E-CE0A192798CE}" dt="2022-06-16T05:15:40.425" v="1547" actId="14100"/>
          <ac:picMkLst>
            <pc:docMk/>
            <pc:sldMk cId="3410008520" sldId="275"/>
            <ac:picMk id="7" creationId="{8F3C113A-9EB6-BC73-2710-DEBC8928B0CA}"/>
          </ac:picMkLst>
        </pc:picChg>
      </pc:sldChg>
      <pc:sldChg chg="addSp delSp modSp">
        <pc:chgData name="Kwee Kim Queenie Teo" userId="b6748f389bbe3d3b" providerId="Windows Live" clId="Web-{0E6441F6-53B6-42C4-A55E-CE0A192798CE}" dt="2022-06-15T14:38:23.853" v="48" actId="1076"/>
        <pc:sldMkLst>
          <pc:docMk/>
          <pc:sldMk cId="3078551498" sldId="276"/>
        </pc:sldMkLst>
        <pc:spChg chg="del">
          <ac:chgData name="Kwee Kim Queenie Teo" userId="b6748f389bbe3d3b" providerId="Windows Live" clId="Web-{0E6441F6-53B6-42C4-A55E-CE0A192798CE}" dt="2022-06-15T14:34:50.926" v="27"/>
          <ac:spMkLst>
            <pc:docMk/>
            <pc:sldMk cId="3078551498" sldId="276"/>
            <ac:spMk id="3" creationId="{902FD5C4-FE5F-46D2-ABC9-49FA4BB8442F}"/>
          </ac:spMkLst>
        </pc:spChg>
        <pc:spChg chg="add del mod">
          <ac:chgData name="Kwee Kim Queenie Teo" userId="b6748f389bbe3d3b" providerId="Windows Live" clId="Web-{0E6441F6-53B6-42C4-A55E-CE0A192798CE}" dt="2022-06-15T14:34:54.160" v="29"/>
          <ac:spMkLst>
            <pc:docMk/>
            <pc:sldMk cId="3078551498" sldId="276"/>
            <ac:spMk id="5" creationId="{ED12AE2B-224F-CB60-3A1D-26AEA6E303C4}"/>
          </ac:spMkLst>
        </pc:spChg>
        <pc:spChg chg="add mod">
          <ac:chgData name="Kwee Kim Queenie Teo" userId="b6748f389bbe3d3b" providerId="Windows Live" clId="Web-{0E6441F6-53B6-42C4-A55E-CE0A192798CE}" dt="2022-06-15T14:34:58.364" v="30" actId="1076"/>
          <ac:spMkLst>
            <pc:docMk/>
            <pc:sldMk cId="3078551498" sldId="276"/>
            <ac:spMk id="7" creationId="{073B1FB4-742E-287F-3E23-EB5D2B43EFD2}"/>
          </ac:spMkLst>
        </pc:spChg>
        <pc:picChg chg="add del mod">
          <ac:chgData name="Kwee Kim Queenie Teo" userId="b6748f389bbe3d3b" providerId="Windows Live" clId="Web-{0E6441F6-53B6-42C4-A55E-CE0A192798CE}" dt="2022-06-15T14:37:55.603" v="43"/>
          <ac:picMkLst>
            <pc:docMk/>
            <pc:sldMk cId="3078551498" sldId="276"/>
            <ac:picMk id="6" creationId="{5F2ADFAE-5845-0EC5-F110-D8EA85511A3C}"/>
          </ac:picMkLst>
        </pc:picChg>
        <pc:picChg chg="add mod">
          <ac:chgData name="Kwee Kim Queenie Teo" userId="b6748f389bbe3d3b" providerId="Windows Live" clId="Web-{0E6441F6-53B6-42C4-A55E-CE0A192798CE}" dt="2022-06-15T14:38:23.853" v="48" actId="1076"/>
          <ac:picMkLst>
            <pc:docMk/>
            <pc:sldMk cId="3078551498" sldId="276"/>
            <ac:picMk id="8" creationId="{4CE774B2-7148-7690-944C-BFE58932C1C5}"/>
          </ac:picMkLst>
        </pc:picChg>
      </pc:sldChg>
      <pc:sldChg chg="addSp delSp modSp ord">
        <pc:chgData name="Kwee Kim Queenie Teo" userId="b6748f389bbe3d3b" providerId="Windows Live" clId="Web-{0E6441F6-53B6-42C4-A55E-CE0A192798CE}" dt="2022-06-16T05:53:30.788" v="1553" actId="1076"/>
        <pc:sldMkLst>
          <pc:docMk/>
          <pc:sldMk cId="1817399028" sldId="277"/>
        </pc:sldMkLst>
        <pc:spChg chg="del">
          <ac:chgData name="Kwee Kim Queenie Teo" userId="b6748f389bbe3d3b" providerId="Windows Live" clId="Web-{0E6441F6-53B6-42C4-A55E-CE0A192798CE}" dt="2022-06-15T14:33:20.892" v="0"/>
          <ac:spMkLst>
            <pc:docMk/>
            <pc:sldMk cId="1817399028" sldId="277"/>
            <ac:spMk id="3" creationId="{902FD5C4-FE5F-46D2-ABC9-49FA4BB8442F}"/>
          </ac:spMkLst>
        </pc:spChg>
        <pc:spChg chg="add del mod">
          <ac:chgData name="Kwee Kim Queenie Teo" userId="b6748f389bbe3d3b" providerId="Windows Live" clId="Web-{0E6441F6-53B6-42C4-A55E-CE0A192798CE}" dt="2022-06-15T14:33:22.002" v="1"/>
          <ac:spMkLst>
            <pc:docMk/>
            <pc:sldMk cId="1817399028" sldId="277"/>
            <ac:spMk id="5" creationId="{7344056E-DCDF-4991-646A-31778B5DF38C}"/>
          </ac:spMkLst>
        </pc:spChg>
        <pc:spChg chg="add del mod">
          <ac:chgData name="Kwee Kim Queenie Teo" userId="b6748f389bbe3d3b" providerId="Windows Live" clId="Web-{0E6441F6-53B6-42C4-A55E-CE0A192798CE}" dt="2022-06-15T14:34:47.020" v="25"/>
          <ac:spMkLst>
            <pc:docMk/>
            <pc:sldMk cId="1817399028" sldId="277"/>
            <ac:spMk id="7" creationId="{EF02519D-DA98-9C9E-5248-F9A28FCE39A2}"/>
          </ac:spMkLst>
        </pc:spChg>
        <pc:spChg chg="add del mod">
          <ac:chgData name="Kwee Kim Queenie Teo" userId="b6748f389bbe3d3b" providerId="Windows Live" clId="Web-{0E6441F6-53B6-42C4-A55E-CE0A192798CE}" dt="2022-06-15T14:37:34.837" v="35"/>
          <ac:spMkLst>
            <pc:docMk/>
            <pc:sldMk cId="1817399028" sldId="277"/>
            <ac:spMk id="9" creationId="{44AB446B-F709-4812-CEBA-9B3007EACEA4}"/>
          </ac:spMkLst>
        </pc:spChg>
        <pc:picChg chg="add mod">
          <ac:chgData name="Kwee Kim Queenie Teo" userId="b6748f389bbe3d3b" providerId="Windows Live" clId="Web-{0E6441F6-53B6-42C4-A55E-CE0A192798CE}" dt="2022-06-16T05:53:30.788" v="1553" actId="1076"/>
          <ac:picMkLst>
            <pc:docMk/>
            <pc:sldMk cId="1817399028" sldId="277"/>
            <ac:picMk id="3" creationId="{0B77F595-7B2E-8FA7-DD34-C13296BBC774}"/>
          </ac:picMkLst>
        </pc:picChg>
        <pc:picChg chg="add del mod ord">
          <ac:chgData name="Kwee Kim Queenie Teo" userId="b6748f389bbe3d3b" providerId="Windows Live" clId="Web-{0E6441F6-53B6-42C4-A55E-CE0A192798CE}" dt="2022-06-15T14:34:47.145" v="26"/>
          <ac:picMkLst>
            <pc:docMk/>
            <pc:sldMk cId="1817399028" sldId="277"/>
            <ac:picMk id="6" creationId="{4EE222BA-81EE-55DA-481B-FEAA88F988CA}"/>
          </ac:picMkLst>
        </pc:picChg>
        <pc:picChg chg="add del mod">
          <ac:chgData name="Kwee Kim Queenie Teo" userId="b6748f389bbe3d3b" providerId="Windows Live" clId="Web-{0E6441F6-53B6-42C4-A55E-CE0A192798CE}" dt="2022-06-15T14:37:38.899" v="37"/>
          <ac:picMkLst>
            <pc:docMk/>
            <pc:sldMk cId="1817399028" sldId="277"/>
            <ac:picMk id="10" creationId="{53A88BFA-617B-A596-5143-1955E1B3B2BB}"/>
          </ac:picMkLst>
        </pc:picChg>
      </pc:sldChg>
      <pc:sldChg chg="modSp">
        <pc:chgData name="Kwee Kim Queenie Teo" userId="b6748f389bbe3d3b" providerId="Windows Live" clId="Web-{0E6441F6-53B6-42C4-A55E-CE0A192798CE}" dt="2022-06-16T02:10:09.369" v="797" actId="20577"/>
        <pc:sldMkLst>
          <pc:docMk/>
          <pc:sldMk cId="2659604895" sldId="279"/>
        </pc:sldMkLst>
        <pc:spChg chg="mod">
          <ac:chgData name="Kwee Kim Queenie Teo" userId="b6748f389bbe3d3b" providerId="Windows Live" clId="Web-{0E6441F6-53B6-42C4-A55E-CE0A192798CE}" dt="2022-06-16T01:20:36.802" v="515" actId="1076"/>
          <ac:spMkLst>
            <pc:docMk/>
            <pc:sldMk cId="2659604895" sldId="279"/>
            <ac:spMk id="2" creationId="{65C3525F-7CB4-4C06-B037-C81D2DED9B80}"/>
          </ac:spMkLst>
        </pc:spChg>
        <pc:spChg chg="mod">
          <ac:chgData name="Kwee Kim Queenie Teo" userId="b6748f389bbe3d3b" providerId="Windows Live" clId="Web-{0E6441F6-53B6-42C4-A55E-CE0A192798CE}" dt="2022-06-16T02:09:07.853" v="786" actId="20577"/>
          <ac:spMkLst>
            <pc:docMk/>
            <pc:sldMk cId="2659604895" sldId="279"/>
            <ac:spMk id="3" creationId="{E4FC0D20-FACF-4D73-BD27-CF8F6B97546A}"/>
          </ac:spMkLst>
        </pc:spChg>
        <pc:spChg chg="mod">
          <ac:chgData name="Kwee Kim Queenie Teo" userId="b6748f389bbe3d3b" providerId="Windows Live" clId="Web-{0E6441F6-53B6-42C4-A55E-CE0A192798CE}" dt="2022-06-16T02:10:09.369" v="797" actId="20577"/>
          <ac:spMkLst>
            <pc:docMk/>
            <pc:sldMk cId="2659604895" sldId="279"/>
            <ac:spMk id="4" creationId="{ACA6A89D-097D-4968-A07A-39A5B4F78A62}"/>
          </ac:spMkLst>
        </pc:spChg>
      </pc:sldChg>
      <pc:sldChg chg="addSp delSp modSp add replId">
        <pc:chgData name="Kwee Kim Queenie Teo" userId="b6748f389bbe3d3b" providerId="Windows Live" clId="Web-{0E6441F6-53B6-42C4-A55E-CE0A192798CE}" dt="2022-06-15T14:38:32.494" v="49" actId="14100"/>
        <pc:sldMkLst>
          <pc:docMk/>
          <pc:sldMk cId="611922346" sldId="280"/>
        </pc:sldMkLst>
        <pc:spChg chg="mod">
          <ac:chgData name="Kwee Kim Queenie Teo" userId="b6748f389bbe3d3b" providerId="Windows Live" clId="Web-{0E6441F6-53B6-42C4-A55E-CE0A192798CE}" dt="2022-06-15T14:35:18.239" v="34" actId="20577"/>
          <ac:spMkLst>
            <pc:docMk/>
            <pc:sldMk cId="611922346" sldId="280"/>
            <ac:spMk id="7" creationId="{073B1FB4-742E-287F-3E23-EB5D2B43EFD2}"/>
          </ac:spMkLst>
        </pc:spChg>
        <pc:picChg chg="add mod">
          <ac:chgData name="Kwee Kim Queenie Teo" userId="b6748f389bbe3d3b" providerId="Windows Live" clId="Web-{0E6441F6-53B6-42C4-A55E-CE0A192798CE}" dt="2022-06-15T14:38:32.494" v="49" actId="14100"/>
          <ac:picMkLst>
            <pc:docMk/>
            <pc:sldMk cId="611922346" sldId="280"/>
            <ac:picMk id="3" creationId="{E6EBA3F6-58F0-F9F8-F51C-83B569E0D679}"/>
          </ac:picMkLst>
        </pc:picChg>
        <pc:picChg chg="del">
          <ac:chgData name="Kwee Kim Queenie Teo" userId="b6748f389bbe3d3b" providerId="Windows Live" clId="Web-{0E6441F6-53B6-42C4-A55E-CE0A192798CE}" dt="2022-06-15T14:37:40.915" v="38"/>
          <ac:picMkLst>
            <pc:docMk/>
            <pc:sldMk cId="611922346" sldId="280"/>
            <ac:picMk id="6" creationId="{5F2ADFAE-5845-0EC5-F110-D8EA85511A3C}"/>
          </ac:picMkLst>
        </pc:picChg>
      </pc:sldChg>
      <pc:sldChg chg="modSp add del replId">
        <pc:chgData name="Kwee Kim Queenie Teo" userId="b6748f389bbe3d3b" providerId="Windows Live" clId="Web-{0E6441F6-53B6-42C4-A55E-CE0A192798CE}" dt="2022-06-15T14:35:08.317" v="32"/>
        <pc:sldMkLst>
          <pc:docMk/>
          <pc:sldMk cId="3020510842" sldId="280"/>
        </pc:sldMkLst>
        <pc:spChg chg="mod">
          <ac:chgData name="Kwee Kim Queenie Teo" userId="b6748f389bbe3d3b" providerId="Windows Live" clId="Web-{0E6441F6-53B6-42C4-A55E-CE0A192798CE}" dt="2022-06-15T14:34:26.878" v="24" actId="20577"/>
          <ac:spMkLst>
            <pc:docMk/>
            <pc:sldMk cId="3020510842" sldId="280"/>
            <ac:spMk id="7" creationId="{EF02519D-DA98-9C9E-5248-F9A28FCE39A2}"/>
          </ac:spMkLst>
        </pc:spChg>
      </pc:sldChg>
    </pc:docChg>
  </pc:docChgLst>
  <pc:docChgLst>
    <pc:chgData name="Kwee Kim Queenie Teo" userId="b6748f389bbe3d3b" providerId="Windows Live" clId="Web-{501D55DF-1E9B-4C24-80E3-B8E320CCA57A}"/>
    <pc:docChg chg="modSld">
      <pc:chgData name="Kwee Kim Queenie Teo" userId="b6748f389bbe3d3b" providerId="Windows Live" clId="Web-{501D55DF-1E9B-4C24-80E3-B8E320CCA57A}" dt="2022-06-15T12:45:55.621" v="155" actId="1076"/>
      <pc:docMkLst>
        <pc:docMk/>
      </pc:docMkLst>
      <pc:sldChg chg="addSp delSp modSp">
        <pc:chgData name="Kwee Kim Queenie Teo" userId="b6748f389bbe3d3b" providerId="Windows Live" clId="Web-{501D55DF-1E9B-4C24-80E3-B8E320CCA57A}" dt="2022-06-15T12:30:47.084" v="68" actId="14100"/>
        <pc:sldMkLst>
          <pc:docMk/>
          <pc:sldMk cId="1957259874" sldId="258"/>
        </pc:sldMkLst>
        <pc:spChg chg="del">
          <ac:chgData name="Kwee Kim Queenie Teo" userId="b6748f389bbe3d3b" providerId="Windows Live" clId="Web-{501D55DF-1E9B-4C24-80E3-B8E320CCA57A}" dt="2022-06-14T23:58:48.992" v="0"/>
          <ac:spMkLst>
            <pc:docMk/>
            <pc:sldMk cId="1957259874" sldId="258"/>
            <ac:spMk id="8" creationId="{D13C2F43-A283-4FD4-9C0D-BFF93C50AC01}"/>
          </ac:spMkLst>
        </pc:spChg>
        <pc:spChg chg="del">
          <ac:chgData name="Kwee Kim Queenie Teo" userId="b6748f389bbe3d3b" providerId="Windows Live" clId="Web-{501D55DF-1E9B-4C24-80E3-B8E320CCA57A}" dt="2022-06-14T23:59:58.071" v="7"/>
          <ac:spMkLst>
            <pc:docMk/>
            <pc:sldMk cId="1957259874" sldId="258"/>
            <ac:spMk id="10" creationId="{AE706D50-7D14-4DB8-BE17-5497AA1715EE}"/>
          </ac:spMkLst>
        </pc:spChg>
        <pc:picChg chg="add del mod">
          <ac:chgData name="Kwee Kim Queenie Teo" userId="b6748f389bbe3d3b" providerId="Windows Live" clId="Web-{501D55DF-1E9B-4C24-80E3-B8E320CCA57A}" dt="2022-06-15T12:27:13.204" v="45"/>
          <ac:picMkLst>
            <pc:docMk/>
            <pc:sldMk cId="1957259874" sldId="258"/>
            <ac:picMk id="5" creationId="{40ADBE59-0B23-95BB-ABC9-1E4AD0E1BEDC}"/>
          </ac:picMkLst>
        </pc:picChg>
        <pc:picChg chg="add del mod">
          <ac:chgData name="Kwee Kim Queenie Teo" userId="b6748f389bbe3d3b" providerId="Windows Live" clId="Web-{501D55DF-1E9B-4C24-80E3-B8E320CCA57A}" dt="2022-06-15T12:27:12.735" v="44"/>
          <ac:picMkLst>
            <pc:docMk/>
            <pc:sldMk cId="1957259874" sldId="258"/>
            <ac:picMk id="6" creationId="{408B4BA1-97C2-4413-5928-147EB38A4AE4}"/>
          </ac:picMkLst>
        </pc:picChg>
        <pc:picChg chg="add mod">
          <ac:chgData name="Kwee Kim Queenie Teo" userId="b6748f389bbe3d3b" providerId="Windows Live" clId="Web-{501D55DF-1E9B-4C24-80E3-B8E320CCA57A}" dt="2022-06-15T12:27:58.940" v="49" actId="1076"/>
          <ac:picMkLst>
            <pc:docMk/>
            <pc:sldMk cId="1957259874" sldId="258"/>
            <ac:picMk id="7" creationId="{82651133-529C-EC1D-4892-1BB59E5F9D0C}"/>
          </ac:picMkLst>
        </pc:picChg>
        <pc:picChg chg="add mod">
          <ac:chgData name="Kwee Kim Queenie Teo" userId="b6748f389bbe3d3b" providerId="Windows Live" clId="Web-{501D55DF-1E9B-4C24-80E3-B8E320CCA57A}" dt="2022-06-15T12:30:47.084" v="68" actId="14100"/>
          <ac:picMkLst>
            <pc:docMk/>
            <pc:sldMk cId="1957259874" sldId="258"/>
            <ac:picMk id="8" creationId="{BB1D8CB3-6C08-976C-F8BA-357B8DE774DC}"/>
          </ac:picMkLst>
        </pc:picChg>
      </pc:sldChg>
      <pc:sldChg chg="modSp">
        <pc:chgData name="Kwee Kim Queenie Teo" userId="b6748f389bbe3d3b" providerId="Windows Live" clId="Web-{501D55DF-1E9B-4C24-80E3-B8E320CCA57A}" dt="2022-06-15T12:34:57.856" v="97" actId="20577"/>
        <pc:sldMkLst>
          <pc:docMk/>
          <pc:sldMk cId="9691683" sldId="267"/>
        </pc:sldMkLst>
        <pc:spChg chg="mod">
          <ac:chgData name="Kwee Kim Queenie Teo" userId="b6748f389bbe3d3b" providerId="Windows Live" clId="Web-{501D55DF-1E9B-4C24-80E3-B8E320CCA57A}" dt="2022-06-15T12:34:57.856" v="97" actId="20577"/>
          <ac:spMkLst>
            <pc:docMk/>
            <pc:sldMk cId="9691683" sldId="267"/>
            <ac:spMk id="3" creationId="{902FD5C4-FE5F-46D2-ABC9-49FA4BB8442F}"/>
          </ac:spMkLst>
        </pc:spChg>
      </pc:sldChg>
      <pc:sldChg chg="addSp modSp">
        <pc:chgData name="Kwee Kim Queenie Teo" userId="b6748f389bbe3d3b" providerId="Windows Live" clId="Web-{501D55DF-1E9B-4C24-80E3-B8E320CCA57A}" dt="2022-06-15T12:39:14.409" v="124" actId="20577"/>
        <pc:sldMkLst>
          <pc:docMk/>
          <pc:sldMk cId="916853615" sldId="268"/>
        </pc:sldMkLst>
        <pc:spChg chg="mod">
          <ac:chgData name="Kwee Kim Queenie Teo" userId="b6748f389bbe3d3b" providerId="Windows Live" clId="Web-{501D55DF-1E9B-4C24-80E3-B8E320CCA57A}" dt="2022-06-15T12:39:14.409" v="124" actId="20577"/>
          <ac:spMkLst>
            <pc:docMk/>
            <pc:sldMk cId="916853615" sldId="268"/>
            <ac:spMk id="8" creationId="{EFCC0E64-0E5B-4BA1-BC72-30FA1DE96F29}"/>
          </ac:spMkLst>
        </pc:spChg>
        <pc:picChg chg="add mod">
          <ac:chgData name="Kwee Kim Queenie Teo" userId="b6748f389bbe3d3b" providerId="Windows Live" clId="Web-{501D55DF-1E9B-4C24-80E3-B8E320CCA57A}" dt="2022-06-15T12:39:05.190" v="106" actId="14100"/>
          <ac:picMkLst>
            <pc:docMk/>
            <pc:sldMk cId="916853615" sldId="268"/>
            <ac:picMk id="3" creationId="{8A5F819B-901E-CFFE-6407-BACB95A05EC2}"/>
          </ac:picMkLst>
        </pc:picChg>
      </pc:sldChg>
      <pc:sldChg chg="addSp modSp">
        <pc:chgData name="Kwee Kim Queenie Teo" userId="b6748f389bbe3d3b" providerId="Windows Live" clId="Web-{501D55DF-1E9B-4C24-80E3-B8E320CCA57A}" dt="2022-06-15T12:43:12.102" v="146" actId="1076"/>
        <pc:sldMkLst>
          <pc:docMk/>
          <pc:sldMk cId="3266127139" sldId="269"/>
        </pc:sldMkLst>
        <pc:spChg chg="mod">
          <ac:chgData name="Kwee Kim Queenie Teo" userId="b6748f389bbe3d3b" providerId="Windows Live" clId="Web-{501D55DF-1E9B-4C24-80E3-B8E320CCA57A}" dt="2022-06-15T12:43:03.617" v="141" actId="20577"/>
          <ac:spMkLst>
            <pc:docMk/>
            <pc:sldMk cId="3266127139" sldId="269"/>
            <ac:spMk id="8" creationId="{EFCC0E64-0E5B-4BA1-BC72-30FA1DE96F29}"/>
          </ac:spMkLst>
        </pc:spChg>
        <pc:picChg chg="add mod">
          <ac:chgData name="Kwee Kim Queenie Teo" userId="b6748f389bbe3d3b" providerId="Windows Live" clId="Web-{501D55DF-1E9B-4C24-80E3-B8E320CCA57A}" dt="2022-06-15T12:43:12.102" v="146" actId="1076"/>
          <ac:picMkLst>
            <pc:docMk/>
            <pc:sldMk cId="3266127139" sldId="269"/>
            <ac:picMk id="3" creationId="{104B1ED1-975D-AF15-41D2-8722BEAB1A6D}"/>
          </ac:picMkLst>
        </pc:picChg>
      </pc:sldChg>
      <pc:sldChg chg="addSp modSp">
        <pc:chgData name="Kwee Kim Queenie Teo" userId="b6748f389bbe3d3b" providerId="Windows Live" clId="Web-{501D55DF-1E9B-4C24-80E3-B8E320CCA57A}" dt="2022-06-15T12:45:55.621" v="155" actId="1076"/>
        <pc:sldMkLst>
          <pc:docMk/>
          <pc:sldMk cId="3517973280" sldId="270"/>
        </pc:sldMkLst>
        <pc:spChg chg="mod">
          <ac:chgData name="Kwee Kim Queenie Teo" userId="b6748f389bbe3d3b" providerId="Windows Live" clId="Web-{501D55DF-1E9B-4C24-80E3-B8E320CCA57A}" dt="2022-06-15T12:44:32.572" v="149" actId="20577"/>
          <ac:spMkLst>
            <pc:docMk/>
            <pc:sldMk cId="3517973280" sldId="270"/>
            <ac:spMk id="8" creationId="{EFCC0E64-0E5B-4BA1-BC72-30FA1DE96F29}"/>
          </ac:spMkLst>
        </pc:spChg>
        <pc:picChg chg="add mod">
          <ac:chgData name="Kwee Kim Queenie Teo" userId="b6748f389bbe3d3b" providerId="Windows Live" clId="Web-{501D55DF-1E9B-4C24-80E3-B8E320CCA57A}" dt="2022-06-15T12:45:55.621" v="155" actId="1076"/>
          <ac:picMkLst>
            <pc:docMk/>
            <pc:sldMk cId="3517973280" sldId="270"/>
            <ac:picMk id="3" creationId="{50B1F481-E6D2-5429-974D-10AF228E1698}"/>
          </ac:picMkLst>
        </pc:picChg>
      </pc:sldChg>
      <pc:sldChg chg="addSp delSp modSp">
        <pc:chgData name="Kwee Kim Queenie Teo" userId="b6748f389bbe3d3b" providerId="Windows Live" clId="Web-{501D55DF-1E9B-4C24-80E3-B8E320CCA57A}" dt="2022-06-15T12:33:32.416" v="77" actId="1076"/>
        <pc:sldMkLst>
          <pc:docMk/>
          <pc:sldMk cId="1074638838" sldId="278"/>
        </pc:sldMkLst>
        <pc:spChg chg="del">
          <ac:chgData name="Kwee Kim Queenie Teo" userId="b6748f389bbe3d3b" providerId="Windows Live" clId="Web-{501D55DF-1E9B-4C24-80E3-B8E320CCA57A}" dt="2022-06-15T12:24:02.325" v="35"/>
          <ac:spMkLst>
            <pc:docMk/>
            <pc:sldMk cId="1074638838" sldId="278"/>
            <ac:spMk id="8" creationId="{D13C2F43-A283-4FD4-9C0D-BFF93C50AC01}"/>
          </ac:spMkLst>
        </pc:spChg>
        <pc:spChg chg="del mod">
          <ac:chgData name="Kwee Kim Queenie Teo" userId="b6748f389bbe3d3b" providerId="Windows Live" clId="Web-{501D55DF-1E9B-4C24-80E3-B8E320CCA57A}" dt="2022-06-15T00:01:56.995" v="25"/>
          <ac:spMkLst>
            <pc:docMk/>
            <pc:sldMk cId="1074638838" sldId="278"/>
            <ac:spMk id="10" creationId="{AE706D50-7D14-4DB8-BE17-5497AA1715EE}"/>
          </ac:spMkLst>
        </pc:spChg>
        <pc:picChg chg="add del mod">
          <ac:chgData name="Kwee Kim Queenie Teo" userId="b6748f389bbe3d3b" providerId="Windows Live" clId="Web-{501D55DF-1E9B-4C24-80E3-B8E320CCA57A}" dt="2022-06-15T12:22:04.400" v="34"/>
          <ac:picMkLst>
            <pc:docMk/>
            <pc:sldMk cId="1074638838" sldId="278"/>
            <ac:picMk id="5" creationId="{FDBDA3E1-A23E-C228-6111-89C0EB20BFB8}"/>
          </ac:picMkLst>
        </pc:picChg>
        <pc:picChg chg="add del mod">
          <ac:chgData name="Kwee Kim Queenie Teo" userId="b6748f389bbe3d3b" providerId="Windows Live" clId="Web-{501D55DF-1E9B-4C24-80E3-B8E320CCA57A}" dt="2022-06-15T12:28:42.441" v="50"/>
          <ac:picMkLst>
            <pc:docMk/>
            <pc:sldMk cId="1074638838" sldId="278"/>
            <ac:picMk id="6" creationId="{3D780965-E80F-510D-EA6C-FCF5277CC17C}"/>
          </ac:picMkLst>
        </pc:picChg>
        <pc:picChg chg="add del mod">
          <ac:chgData name="Kwee Kim Queenie Teo" userId="b6748f389bbe3d3b" providerId="Windows Live" clId="Web-{501D55DF-1E9B-4C24-80E3-B8E320CCA57A}" dt="2022-06-15T12:31:48.148" v="69"/>
          <ac:picMkLst>
            <pc:docMk/>
            <pc:sldMk cId="1074638838" sldId="278"/>
            <ac:picMk id="7" creationId="{87BFCF93-7E8C-3805-C84B-811E258785D1}"/>
          </ac:picMkLst>
        </pc:picChg>
        <pc:picChg chg="add del mod">
          <ac:chgData name="Kwee Kim Queenie Teo" userId="b6748f389bbe3d3b" providerId="Windows Live" clId="Web-{501D55DF-1E9B-4C24-80E3-B8E320CCA57A}" dt="2022-06-15T12:30:20.630" v="57"/>
          <ac:picMkLst>
            <pc:docMk/>
            <pc:sldMk cId="1074638838" sldId="278"/>
            <ac:picMk id="9" creationId="{60BD47B7-4830-FFE2-8A8D-2477879AC850}"/>
          </ac:picMkLst>
        </pc:picChg>
        <pc:picChg chg="add del mod">
          <ac:chgData name="Kwee Kim Queenie Teo" userId="b6748f389bbe3d3b" providerId="Windows Live" clId="Web-{501D55DF-1E9B-4C24-80E3-B8E320CCA57A}" dt="2022-06-15T12:30:36.959" v="64"/>
          <ac:picMkLst>
            <pc:docMk/>
            <pc:sldMk cId="1074638838" sldId="278"/>
            <ac:picMk id="10" creationId="{F3D203E3-B118-FA22-14EA-473112C80395}"/>
          </ac:picMkLst>
        </pc:picChg>
        <pc:picChg chg="add mod">
          <ac:chgData name="Kwee Kim Queenie Teo" userId="b6748f389bbe3d3b" providerId="Windows Live" clId="Web-{501D55DF-1E9B-4C24-80E3-B8E320CCA57A}" dt="2022-06-15T12:33:30.604" v="76" actId="1076"/>
          <ac:picMkLst>
            <pc:docMk/>
            <pc:sldMk cId="1074638838" sldId="278"/>
            <ac:picMk id="11" creationId="{8A85EC08-A130-877E-B0BD-BF925D410B02}"/>
          </ac:picMkLst>
        </pc:picChg>
        <pc:picChg chg="add mod">
          <ac:chgData name="Kwee Kim Queenie Teo" userId="b6748f389bbe3d3b" providerId="Windows Live" clId="Web-{501D55DF-1E9B-4C24-80E3-B8E320CCA57A}" dt="2022-06-15T12:33:32.416" v="77" actId="1076"/>
          <ac:picMkLst>
            <pc:docMk/>
            <pc:sldMk cId="1074638838" sldId="278"/>
            <ac:picMk id="12" creationId="{AAD2806D-BA8A-2267-B598-9C3358E6B9C8}"/>
          </ac:picMkLst>
        </pc:picChg>
      </pc:sldChg>
    </pc:docChg>
  </pc:docChgLst>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eu-de.dataplatform.cloud.ibm.com/dashboards/41485732-dca5-4393-bef3-0124bdae1286/view/5764e72e3c953df463cfcce4079a7a007c63225db7bbd100898c7b4908637997f0601294c8274a0fd8190630a6b9115dca"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707162" cy="1325563"/>
          </a:xfrm>
        </p:spPr>
        <p:txBody>
          <a:bodyPr anchor="ctr">
            <a:normAutofit fontScale="90000"/>
          </a:bodyPr>
          <a:lstStyle/>
          <a:p>
            <a:r>
              <a:rPr lang="en-US" dirty="0">
                <a:latin typeface="IBM Plex Mono SemiBold"/>
              </a:rPr>
              <a:t>Findings about Software Technology Trends</a:t>
            </a: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936184"/>
            <a:ext cx="5181600" cy="2616956"/>
          </a:xfrm>
        </p:spPr>
        <p:txBody>
          <a:bodyPr vert="horz" lIns="91440" tIns="45720" rIns="91440" bIns="45720" rtlCol="0" anchor="t">
            <a:normAutofit/>
          </a:bodyPr>
          <a:lstStyle/>
          <a:p>
            <a:pPr marL="0" indent="0">
              <a:buNone/>
            </a:pPr>
            <a:r>
              <a:rPr lang="en-US" dirty="0">
                <a:latin typeface="IBM Plex Mono Text"/>
              </a:rPr>
              <a:t>Teo Kwee Kim</a:t>
            </a:r>
            <a:endParaRPr lang="en-US" dirty="0"/>
          </a:p>
          <a:p>
            <a:pPr marL="0" indent="0">
              <a:buNone/>
            </a:pPr>
            <a:r>
              <a:rPr lang="en-US" dirty="0">
                <a:latin typeface="IBM Plex Mono Text"/>
              </a:rPr>
              <a:t>16th June 2022</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693517" y="374771"/>
            <a:ext cx="11885270" cy="1344854"/>
          </a:xfrm>
        </p:spPr>
        <p:txBody>
          <a:bodyPr>
            <a:normAutofit/>
          </a:bodyPr>
          <a:lstStyle/>
          <a:p>
            <a:r>
              <a:rPr lang="en-US" sz="3600" dirty="0">
                <a:latin typeface="IBM Plex Mono SemiBold"/>
              </a:rPr>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dirty="0"/>
          </a:p>
          <a:p>
            <a:r>
              <a:rPr lang="en-US" sz="2000" dirty="0">
                <a:latin typeface="IBM Plex Mono Text"/>
              </a:rPr>
              <a:t>PostgreSQL and Redis started rising this year.</a:t>
            </a:r>
          </a:p>
          <a:p>
            <a:r>
              <a:rPr lang="en-US" sz="2000" dirty="0">
                <a:latin typeface="IBM Plex Mono Text"/>
              </a:rPr>
              <a:t>Microsoft SQL Server is edged out from the list.</a:t>
            </a:r>
            <a:endParaRPr lang="en-US" sz="2000" dirty="0"/>
          </a:p>
          <a:p>
            <a:r>
              <a:rPr lang="en-US" sz="2000" dirty="0">
                <a:latin typeface="IBM Plex Mono Text"/>
              </a:rPr>
              <a:t>MongoDB is another upcoming favorite database.</a:t>
            </a:r>
          </a:p>
          <a:p>
            <a:pPr marL="0" indent="0">
              <a:buNone/>
            </a:pPr>
            <a:endParaRPr lang="en-US" sz="2000" dirty="0">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5413093" cy="4351338"/>
          </a:xfrm>
        </p:spPr>
        <p:txBody>
          <a:bodyPr vert="horz" lIns="91440" tIns="45720" rIns="91440" bIns="45720" rtlCol="0" anchor="t">
            <a:normAutofit/>
          </a:bodyPr>
          <a:lstStyle/>
          <a:p>
            <a:pPr marL="0" indent="0">
              <a:buNone/>
            </a:pPr>
            <a:r>
              <a:rPr lang="en-US" dirty="0"/>
              <a:t>Implications</a:t>
            </a:r>
          </a:p>
          <a:p>
            <a:pPr marL="0" indent="0">
              <a:buNone/>
            </a:pPr>
            <a:endParaRPr lang="en-US" dirty="0"/>
          </a:p>
          <a:p>
            <a:r>
              <a:rPr lang="en-US" sz="2000" dirty="0">
                <a:latin typeface="IBM Plex Mono Text"/>
              </a:rPr>
              <a:t>Open source databases are preferable as they are highly efficient, especially with large databases.</a:t>
            </a:r>
          </a:p>
          <a:p>
            <a:r>
              <a:rPr lang="en-US" sz="2000" dirty="0">
                <a:latin typeface="IBM Plex Mono Text"/>
              </a:rPr>
              <a:t>PostgreSQL is preferred by companies compared to Microsoft SQL Server because it is a free open source object-relational database system.</a:t>
            </a:r>
          </a:p>
          <a:p>
            <a:r>
              <a:rPr lang="en-US" sz="2000" dirty="0">
                <a:latin typeface="IBM Plex Mono Text"/>
              </a:rPr>
              <a:t>MongoDB is rising as it is a NoSQL database which store big data of all kinds (structured/unstructured).</a:t>
            </a:r>
          </a:p>
          <a:p>
            <a:endParaRPr lang="en-US" sz="2000" dirty="0">
              <a:latin typeface="IBM Plex Mono Text"/>
            </a:endParaRP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42742" y="2541077"/>
            <a:ext cx="7534392" cy="2569239"/>
          </a:xfrm>
        </p:spPr>
        <p:txBody>
          <a:bodyPr vert="horz" lIns="91440" tIns="45720" rIns="91440" bIns="45720" rtlCol="0" anchor="t">
            <a:noAutofit/>
          </a:bodyPr>
          <a:lstStyle/>
          <a:p>
            <a:pPr marL="0" indent="0">
              <a:buNone/>
            </a:pPr>
            <a:r>
              <a:rPr lang="en-US" sz="2000" dirty="0">
                <a:latin typeface="IBM Plex Mono Text"/>
              </a:rPr>
              <a:t>Dashboard link:</a:t>
            </a:r>
          </a:p>
          <a:p>
            <a:pPr marL="0" indent="0">
              <a:buNone/>
            </a:pPr>
            <a:r>
              <a:rPr lang="en-US" sz="2000" dirty="0">
                <a:latin typeface="IBM Plex Mono Text"/>
                <a:hlinkClick r:id="rId2"/>
              </a:rPr>
              <a:t>https://eu-de.dataplatform.cloud.ibm.com/dashboards/41485732-dca5-4393-bef3-0124bdae1286/view/5764e72e3c953df463cfcce4079a7a007c63225db7bbd100898c7b4908637997f0601294c8274a0fd8190630a6b9115dca</a:t>
            </a:r>
            <a:r>
              <a:rPr lang="en-US" sz="2000" dirty="0">
                <a:latin typeface="IBM Plex Mono Text"/>
              </a:rPr>
              <a:t> </a:t>
            </a:r>
            <a:endParaRPr lang="en-US" sz="200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r>
              <a:rPr lang="en-US" dirty="0">
                <a:latin typeface="IBM Plex Mono Text"/>
              </a:rPr>
              <a:t>Current Technology Used</a:t>
            </a:r>
            <a:endParaRPr lang="en-US" dirty="0"/>
          </a:p>
        </p:txBody>
      </p:sp>
      <p:pic>
        <p:nvPicPr>
          <p:cNvPr id="3" name="Picture 3" descr="Chart, bar chart&#10;&#10;Description automatically generated">
            <a:extLst>
              <a:ext uri="{FF2B5EF4-FFF2-40B4-BE49-F238E27FC236}">
                <a16:creationId xmlns:a16="http://schemas.microsoft.com/office/drawing/2014/main" id="{8A5F819B-901E-CFFE-6407-BACB95A05EC2}"/>
              </a:ext>
            </a:extLst>
          </p:cNvPr>
          <p:cNvPicPr>
            <a:picLocks noChangeAspect="1"/>
          </p:cNvPicPr>
          <p:nvPr/>
        </p:nvPicPr>
        <p:blipFill>
          <a:blip r:embed="rId2"/>
          <a:stretch>
            <a:fillRect/>
          </a:stretch>
        </p:blipFill>
        <p:spPr>
          <a:xfrm>
            <a:off x="2650067" y="2225997"/>
            <a:ext cx="7205133" cy="4090871"/>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r>
              <a:rPr lang="en-US" dirty="0">
                <a:latin typeface="IBM Plex Mono Text"/>
              </a:rPr>
              <a:t>Future Technology Used</a:t>
            </a:r>
            <a:endParaRPr lang="en-US" dirty="0"/>
          </a:p>
        </p:txBody>
      </p:sp>
      <p:pic>
        <p:nvPicPr>
          <p:cNvPr id="3" name="Picture 3" descr="Chart&#10;&#10;Description automatically generated">
            <a:extLst>
              <a:ext uri="{FF2B5EF4-FFF2-40B4-BE49-F238E27FC236}">
                <a16:creationId xmlns:a16="http://schemas.microsoft.com/office/drawing/2014/main" id="{104B1ED1-975D-AF15-41D2-8722BEAB1A6D}"/>
              </a:ext>
            </a:extLst>
          </p:cNvPr>
          <p:cNvPicPr>
            <a:picLocks noChangeAspect="1"/>
          </p:cNvPicPr>
          <p:nvPr/>
        </p:nvPicPr>
        <p:blipFill>
          <a:blip r:embed="rId2"/>
          <a:stretch>
            <a:fillRect/>
          </a:stretch>
        </p:blipFill>
        <p:spPr>
          <a:xfrm>
            <a:off x="2523068" y="2128146"/>
            <a:ext cx="7476065" cy="4252708"/>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r>
              <a:rPr lang="en-US" dirty="0">
                <a:latin typeface="IBM Plex Mono Text"/>
              </a:rPr>
              <a:t>Demographics</a:t>
            </a:r>
            <a:endParaRPr lang="en-US" dirty="0"/>
          </a:p>
        </p:txBody>
      </p:sp>
      <p:pic>
        <p:nvPicPr>
          <p:cNvPr id="3" name="Picture 3" descr="Chart&#10;&#10;Description automatically generated">
            <a:extLst>
              <a:ext uri="{FF2B5EF4-FFF2-40B4-BE49-F238E27FC236}">
                <a16:creationId xmlns:a16="http://schemas.microsoft.com/office/drawing/2014/main" id="{50B1F481-E6D2-5429-974D-10AF228E1698}"/>
              </a:ext>
            </a:extLst>
          </p:cNvPr>
          <p:cNvPicPr>
            <a:picLocks noChangeAspect="1"/>
          </p:cNvPicPr>
          <p:nvPr/>
        </p:nvPicPr>
        <p:blipFill>
          <a:blip r:embed="rId2"/>
          <a:stretch>
            <a:fillRect/>
          </a:stretch>
        </p:blipFill>
        <p:spPr>
          <a:xfrm>
            <a:off x="2819400" y="2195879"/>
            <a:ext cx="6951133" cy="3947907"/>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vert="horz" lIns="91440" tIns="45720" rIns="91440" bIns="45720" rtlCol="0" anchor="t">
            <a:normAutofit/>
          </a:bodyPr>
          <a:lstStyle/>
          <a:p>
            <a:r>
              <a:rPr lang="en-US" sz="2000" dirty="0">
                <a:latin typeface="IBM Plex Mono Text"/>
              </a:rPr>
              <a:t>The demand for the required skills in software technology for upcoming jobs.</a:t>
            </a:r>
          </a:p>
          <a:p>
            <a:r>
              <a:rPr lang="en-US" sz="2000" dirty="0">
                <a:latin typeface="IBM Plex Mono Text"/>
              </a:rPr>
              <a:t>Increase women participation in software development fields.</a:t>
            </a:r>
            <a:endParaRPr lang="en-US" sz="2000"/>
          </a:p>
          <a:p>
            <a:r>
              <a:rPr lang="en-US" sz="2000" dirty="0">
                <a:latin typeface="IBM Plex Mono Text"/>
              </a:rPr>
              <a:t>Provide trainings to the existing software developers who wish to learn new technologies.</a:t>
            </a:r>
            <a:endParaRPr lang="en-US" sz="2000"/>
          </a:p>
          <a:p>
            <a:r>
              <a:rPr lang="en-US" sz="2000" dirty="0">
                <a:latin typeface="IBM Plex Mono Text"/>
              </a:rPr>
              <a:t>Enable more online courses for people who are interested to dive into software development or switch career.</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dirty="0"/>
              <a:t>Findings</a:t>
            </a:r>
          </a:p>
          <a:p>
            <a:pPr algn="just"/>
            <a:r>
              <a:rPr lang="en-US" sz="1600" dirty="0">
                <a:latin typeface="IBM Plex Mono Text"/>
              </a:rPr>
              <a:t>Fast changing technologies introduced every year.</a:t>
            </a:r>
          </a:p>
          <a:p>
            <a:pPr algn="just"/>
            <a:r>
              <a:rPr lang="en-US" sz="1600" dirty="0">
                <a:latin typeface="IBM Plex Mono Text"/>
              </a:rPr>
              <a:t>Many software technology expertise are from countries such as USA, India and Germany.</a:t>
            </a:r>
          </a:p>
          <a:p>
            <a:pPr algn="just"/>
            <a:r>
              <a:rPr lang="en-US" sz="1600" dirty="0">
                <a:latin typeface="IBM Plex Mono Text"/>
              </a:rPr>
              <a:t>Gender gaps in technology jobs.</a:t>
            </a:r>
          </a:p>
          <a:p>
            <a:pPr algn="just"/>
            <a:r>
              <a:rPr lang="en-US" sz="1600" dirty="0">
                <a:latin typeface="IBM Plex Mono Text"/>
              </a:rPr>
              <a:t>Many people started to learn programming since young </a:t>
            </a:r>
            <a:r>
              <a:rPr lang="en-US" sz="1600" err="1">
                <a:latin typeface="IBM Plex Mono Text"/>
              </a:rPr>
              <a:t>eg.</a:t>
            </a:r>
            <a:r>
              <a:rPr lang="en-US" sz="1600" dirty="0">
                <a:latin typeface="IBM Plex Mono Text"/>
              </a:rPr>
              <a:t> Age 16.</a:t>
            </a:r>
          </a:p>
          <a:p>
            <a:endParaRPr lang="en-US" sz="2000" dirty="0">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a:bodyPr>
          <a:lstStyle/>
          <a:p>
            <a:pPr marL="0" indent="0">
              <a:buNone/>
            </a:pPr>
            <a:r>
              <a:rPr lang="en-US" dirty="0"/>
              <a:t>Implications</a:t>
            </a:r>
          </a:p>
          <a:p>
            <a:pPr algn="just"/>
            <a:r>
              <a:rPr lang="en-US" sz="1600" dirty="0">
                <a:latin typeface="IBM Plex Mono Text"/>
              </a:rPr>
              <a:t>Companies need to adapt to new technologies rapidly. </a:t>
            </a:r>
            <a:endParaRPr lang="en-US" sz="1600" dirty="0"/>
          </a:p>
          <a:p>
            <a:pPr algn="just"/>
            <a:r>
              <a:rPr lang="en-US" sz="1600" dirty="0">
                <a:latin typeface="IBM Plex Mono Text"/>
              </a:rPr>
              <a:t>More online courses or sharing need to be shared with other countries in order to create more software professionals.</a:t>
            </a:r>
          </a:p>
          <a:p>
            <a:pPr algn="just"/>
            <a:r>
              <a:rPr lang="en-US" sz="1600" dirty="0">
                <a:latin typeface="IBM Plex Mono Text"/>
              </a:rPr>
              <a:t>Technology determines the direction of the future, and women need equal opportunity to shape that direction. Companies must ensure that sexism is avoided in the hiring process and in the workplace, and to continue building great initiatives to bridge the gender divide all over the world.</a:t>
            </a:r>
          </a:p>
          <a:p>
            <a:pPr algn="just"/>
            <a:r>
              <a:rPr lang="en-US" sz="1600" dirty="0">
                <a:latin typeface="IBM Plex Mono Text"/>
              </a:rPr>
              <a:t>The current generation of children will need to be literate in technology in order to be competitive in the future job market as most jobs require the knowledge of basic IT skills. </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8" name="Content Placeholder 3">
            <a:extLst>
              <a:ext uri="{FF2B5EF4-FFF2-40B4-BE49-F238E27FC236}">
                <a16:creationId xmlns:a16="http://schemas.microsoft.com/office/drawing/2014/main" id="{BF529D20-BA36-4342-F114-45FB01163546}"/>
              </a:ext>
            </a:extLst>
          </p:cNvPr>
          <p:cNvSpPr txBox="1">
            <a:spLocks/>
          </p:cNvSpPr>
          <p:nvPr/>
        </p:nvSpPr>
        <p:spPr>
          <a:xfrm>
            <a:off x="4742726" y="2190228"/>
            <a:ext cx="6329423"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indent="-457200" algn="just">
              <a:buAutoNum type="arabicPeriod"/>
            </a:pPr>
            <a:r>
              <a:rPr lang="en-US" sz="2400" dirty="0">
                <a:solidFill>
                  <a:schemeClr val="accent1"/>
                </a:solidFill>
                <a:latin typeface="IBM Plex Mono Text"/>
              </a:rPr>
              <a:t>Adapt to new technologies rapidly as there are fast changing technologies happen every year.</a:t>
            </a:r>
            <a:endParaRPr lang="en-US" sz="2400">
              <a:solidFill>
                <a:schemeClr val="accent1"/>
              </a:solidFill>
            </a:endParaRPr>
          </a:p>
          <a:p>
            <a:pPr marL="457200" indent="-457200" algn="just">
              <a:buAutoNum type="arabicPeriod"/>
            </a:pPr>
            <a:r>
              <a:rPr lang="en-US" sz="2400" dirty="0">
                <a:solidFill>
                  <a:schemeClr val="accent1"/>
                </a:solidFill>
                <a:latin typeface="IBM Plex Mono Text"/>
              </a:rPr>
              <a:t>Enable more online resources for learning purposes all over the world.</a:t>
            </a:r>
          </a:p>
          <a:p>
            <a:pPr marL="457200" indent="-457200" algn="just">
              <a:buAutoNum type="arabicPeriod"/>
            </a:pPr>
            <a:r>
              <a:rPr lang="en-US" sz="2400" dirty="0">
                <a:solidFill>
                  <a:schemeClr val="accent1"/>
                </a:solidFill>
                <a:latin typeface="IBM Plex Mono Text"/>
              </a:rPr>
              <a:t>Empower women pursuing software engineering roles. </a:t>
            </a:r>
          </a:p>
          <a:p>
            <a:pPr marL="0" indent="0" algn="just">
              <a:buNone/>
            </a:pPr>
            <a:endParaRPr lang="en-US" sz="1800" dirty="0">
              <a:latin typeface="IBM Plex Mono Text"/>
            </a:endParaRPr>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515705" y="1898051"/>
            <a:ext cx="3194581" cy="3194581"/>
          </a:xfrm>
          <a:prstGeom prst="rect">
            <a:avLst/>
          </a:prstGeom>
        </p:spPr>
      </p:pic>
      <p:pic>
        <p:nvPicPr>
          <p:cNvPr id="7" name="Picture 7" descr="Chart, bar chart&#10;&#10;Description automatically generated">
            <a:extLst>
              <a:ext uri="{FF2B5EF4-FFF2-40B4-BE49-F238E27FC236}">
                <a16:creationId xmlns:a16="http://schemas.microsoft.com/office/drawing/2014/main" id="{8F3C113A-9EB6-BC73-2710-DEBC8928B0CA}"/>
              </a:ext>
            </a:extLst>
          </p:cNvPr>
          <p:cNvPicPr>
            <a:picLocks noGrp="1" noChangeAspect="1"/>
          </p:cNvPicPr>
          <p:nvPr>
            <p:ph sz="half" idx="2"/>
          </p:nvPr>
        </p:nvPicPr>
        <p:blipFill>
          <a:blip r:embed="rId3"/>
          <a:stretch>
            <a:fillRect/>
          </a:stretch>
        </p:blipFill>
        <p:spPr>
          <a:xfrm>
            <a:off x="3645062" y="1694298"/>
            <a:ext cx="8036687" cy="4363208"/>
          </a:xfr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7" name="TextBox 2">
            <a:extLst>
              <a:ext uri="{FF2B5EF4-FFF2-40B4-BE49-F238E27FC236}">
                <a16:creationId xmlns:a16="http://schemas.microsoft.com/office/drawing/2014/main" id="{073B1FB4-742E-287F-3E23-EB5D2B43EFD2}"/>
              </a:ext>
            </a:extLst>
          </p:cNvPr>
          <p:cNvSpPr txBox="1"/>
          <p:nvPr/>
        </p:nvSpPr>
        <p:spPr>
          <a:xfrm>
            <a:off x="841332" y="1530263"/>
            <a:ext cx="415237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IBM Plex Mono Text"/>
              </a:rPr>
              <a:t>Number of Job Postings by Locations</a:t>
            </a:r>
            <a:endParaRPr lang="en-US" dirty="0"/>
          </a:p>
        </p:txBody>
      </p:sp>
      <p:pic>
        <p:nvPicPr>
          <p:cNvPr id="8" name="Picture 8" descr="Chart, bar chart&#10;&#10;Description automatically generated">
            <a:extLst>
              <a:ext uri="{FF2B5EF4-FFF2-40B4-BE49-F238E27FC236}">
                <a16:creationId xmlns:a16="http://schemas.microsoft.com/office/drawing/2014/main" id="{4CE774B2-7148-7690-944C-BFE58932C1C5}"/>
              </a:ext>
            </a:extLst>
          </p:cNvPr>
          <p:cNvPicPr>
            <a:picLocks noChangeAspect="1"/>
          </p:cNvPicPr>
          <p:nvPr/>
        </p:nvPicPr>
        <p:blipFill>
          <a:blip r:embed="rId2"/>
          <a:stretch>
            <a:fillRect/>
          </a:stretch>
        </p:blipFill>
        <p:spPr>
          <a:xfrm>
            <a:off x="2751551" y="2033666"/>
            <a:ext cx="7690980" cy="4262475"/>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7" name="TextBox 2">
            <a:extLst>
              <a:ext uri="{FF2B5EF4-FFF2-40B4-BE49-F238E27FC236}">
                <a16:creationId xmlns:a16="http://schemas.microsoft.com/office/drawing/2014/main" id="{073B1FB4-742E-287F-3E23-EB5D2B43EFD2}"/>
              </a:ext>
            </a:extLst>
          </p:cNvPr>
          <p:cNvSpPr txBox="1"/>
          <p:nvPr/>
        </p:nvSpPr>
        <p:spPr>
          <a:xfrm>
            <a:off x="841332" y="1530263"/>
            <a:ext cx="415237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IBM Plex Mono Text"/>
              </a:rPr>
              <a:t>Number of Job Postings by Languages</a:t>
            </a:r>
            <a:endParaRPr lang="en-US" dirty="0"/>
          </a:p>
        </p:txBody>
      </p:sp>
      <p:pic>
        <p:nvPicPr>
          <p:cNvPr id="3" name="Picture 3" descr="Table&#10;&#10;Description automatically generated">
            <a:extLst>
              <a:ext uri="{FF2B5EF4-FFF2-40B4-BE49-F238E27FC236}">
                <a16:creationId xmlns:a16="http://schemas.microsoft.com/office/drawing/2014/main" id="{E6EBA3F6-58F0-F9F8-F51C-83B569E0D679}"/>
              </a:ext>
            </a:extLst>
          </p:cNvPr>
          <p:cNvPicPr>
            <a:picLocks noChangeAspect="1"/>
          </p:cNvPicPr>
          <p:nvPr/>
        </p:nvPicPr>
        <p:blipFill>
          <a:blip r:embed="rId2"/>
          <a:stretch>
            <a:fillRect/>
          </a:stretch>
        </p:blipFill>
        <p:spPr>
          <a:xfrm>
            <a:off x="2563661" y="1934722"/>
            <a:ext cx="7638788" cy="4220282"/>
          </a:xfrm>
          <a:prstGeom prst="rect">
            <a:avLst/>
          </a:prstGeom>
        </p:spPr>
      </p:pic>
    </p:spTree>
    <p:extLst>
      <p:ext uri="{BB962C8B-B14F-4D97-AF65-F5344CB8AC3E}">
        <p14:creationId xmlns:p14="http://schemas.microsoft.com/office/powerpoint/2010/main" val="611922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3" name="Picture 3" descr="Chart&#10;&#10;Description automatically generated">
            <a:extLst>
              <a:ext uri="{FF2B5EF4-FFF2-40B4-BE49-F238E27FC236}">
                <a16:creationId xmlns:a16="http://schemas.microsoft.com/office/drawing/2014/main" id="{0B77F595-7B2E-8FA7-DD34-C13296BBC774}"/>
              </a:ext>
            </a:extLst>
          </p:cNvPr>
          <p:cNvPicPr>
            <a:picLocks noChangeAspect="1"/>
          </p:cNvPicPr>
          <p:nvPr/>
        </p:nvPicPr>
        <p:blipFill>
          <a:blip r:embed="rId2"/>
          <a:stretch>
            <a:fillRect/>
          </a:stretch>
        </p:blipFill>
        <p:spPr>
          <a:xfrm>
            <a:off x="2505920" y="1702078"/>
            <a:ext cx="7045123" cy="4331590"/>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84485"/>
            <a:ext cx="7068725" cy="4465447"/>
          </a:xfrm>
        </p:spPr>
        <p:txBody>
          <a:bodyPr vert="horz" lIns="91440" tIns="45720" rIns="91440" bIns="45720" rtlCol="0" anchor="t">
            <a:normAutofit/>
          </a:bodyPr>
          <a:lstStyle/>
          <a:p>
            <a:pPr marL="742950" indent="-742950">
              <a:buAutoNum type="arabicPeriod"/>
            </a:pPr>
            <a:endParaRPr lang="en-US" dirty="0">
              <a:latin typeface="IBM Plex Mono Text"/>
            </a:endParaRPr>
          </a:p>
          <a:p>
            <a:pPr marL="742950" indent="-742950">
              <a:buAutoNum type="arabicPeriod"/>
            </a:pPr>
            <a:endParaRPr lang="en-US" dirty="0">
              <a:latin typeface="IBM Plex Mono Text"/>
            </a:endParaRPr>
          </a:p>
          <a:p>
            <a:pPr marL="742950" indent="-742950">
              <a:buAutoNum type="arabicPeriod"/>
            </a:pPr>
            <a:r>
              <a:rPr lang="en-US" dirty="0">
                <a:latin typeface="IBM Plex Mono Text"/>
              </a:rPr>
              <a:t>Popular Programming Languages and Databases For Current vs. Future</a:t>
            </a:r>
            <a:endParaRPr lang="en-US" dirty="0"/>
          </a:p>
          <a:p>
            <a:pPr marL="742950" indent="-742950">
              <a:buAutoNum type="arabicPeriod"/>
            </a:pPr>
            <a:r>
              <a:rPr lang="en-US" dirty="0">
                <a:latin typeface="IBM Plex Mono Text"/>
              </a:rPr>
              <a:t>Gender Gaps in Software Development Field</a:t>
            </a:r>
            <a:endParaRPr lang="en-US" dirty="0"/>
          </a:p>
          <a:p>
            <a:pPr marL="742950" indent="-742950">
              <a:buAutoNum type="arabicPeriod"/>
            </a:pPr>
            <a:r>
              <a:rPr lang="en-US" dirty="0">
                <a:latin typeface="IBM Plex Mono Text"/>
              </a:rPr>
              <a:t>Technologies Gaps in Countries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23382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742950" indent="-742950">
              <a:buAutoNum type="arabicPeriod"/>
            </a:pPr>
            <a:endParaRPr lang="en-US" sz="3600" dirty="0">
              <a:latin typeface="IBM Plex Mono Text"/>
            </a:endParaRPr>
          </a:p>
        </p:txBody>
      </p:sp>
      <p:sp>
        <p:nvSpPr>
          <p:cNvPr id="6" name="Content Placeholder 2">
            <a:extLst>
              <a:ext uri="{FF2B5EF4-FFF2-40B4-BE49-F238E27FC236}">
                <a16:creationId xmlns:a16="http://schemas.microsoft.com/office/drawing/2014/main" id="{4543C4A5-C23F-B8E1-FC21-735AB03B4E4B}"/>
              </a:ext>
            </a:extLst>
          </p:cNvPr>
          <p:cNvSpPr txBox="1">
            <a:spLocks/>
          </p:cNvSpPr>
          <p:nvPr/>
        </p:nvSpPr>
        <p:spPr>
          <a:xfrm>
            <a:off x="4285075" y="1623067"/>
            <a:ext cx="7473838" cy="4465447"/>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b="1" dirty="0">
                <a:latin typeface="IBM Plex Mono Text"/>
              </a:rPr>
              <a:t>About: </a:t>
            </a:r>
            <a:endParaRPr lang="en-US" sz="2400" b="1" dirty="0"/>
          </a:p>
          <a:p>
            <a:pPr marL="0" indent="0">
              <a:buNone/>
            </a:pPr>
            <a:r>
              <a:rPr lang="en-US" sz="2400" dirty="0">
                <a:latin typeface="IBM Plex Mono Text"/>
              </a:rPr>
              <a:t>Data analysis on Stack Overflow Developer Survey about the trends in developer's favorite technologies varied by countries and genders</a:t>
            </a:r>
          </a:p>
          <a:p>
            <a:pPr marL="0" indent="0">
              <a:buNone/>
            </a:pPr>
            <a:endParaRPr lang="en-US" sz="2400" dirty="0"/>
          </a:p>
          <a:p>
            <a:pPr marL="0" indent="0">
              <a:buNone/>
            </a:pPr>
            <a:r>
              <a:rPr lang="en-US" sz="2400" b="1" dirty="0">
                <a:latin typeface="IBM Plex Mono Text"/>
              </a:rPr>
              <a:t>Purpose: </a:t>
            </a:r>
          </a:p>
          <a:p>
            <a:pPr marL="742950" indent="-742950">
              <a:buFont typeface="Arial"/>
              <a:buAutoNum type="arabicPeriod"/>
            </a:pPr>
            <a:r>
              <a:rPr lang="en-US" sz="2400" dirty="0">
                <a:latin typeface="IBM Plex Mono Text"/>
              </a:rPr>
              <a:t>What are the top programming languages in demand?</a:t>
            </a:r>
          </a:p>
          <a:p>
            <a:pPr marL="742950" indent="-742950">
              <a:buFont typeface="Arial"/>
              <a:buAutoNum type="arabicPeriod"/>
            </a:pPr>
            <a:r>
              <a:rPr lang="en-US" sz="2400" dirty="0">
                <a:latin typeface="IBM Plex Mono Text"/>
              </a:rPr>
              <a:t>What are the top database skills in demand?</a:t>
            </a:r>
          </a:p>
          <a:p>
            <a:pPr marL="742950" indent="-742950">
              <a:buFont typeface="Arial"/>
              <a:buAutoNum type="arabicPeriod"/>
            </a:pPr>
            <a:r>
              <a:rPr lang="en-US" sz="2400" dirty="0">
                <a:latin typeface="IBM Plex Mono Text"/>
              </a:rPr>
              <a:t>What are the popular IDEs?</a:t>
            </a:r>
          </a:p>
          <a:p>
            <a:pPr marL="0" indent="0">
              <a:buNone/>
            </a:pPr>
            <a:endParaRPr lang="en-US" sz="2400" dirty="0"/>
          </a:p>
          <a:p>
            <a:pPr marL="0" indent="0">
              <a:buNone/>
            </a:pPr>
            <a:r>
              <a:rPr lang="en-US" sz="2400" b="1" dirty="0">
                <a:latin typeface="IBM Plex Mono Text"/>
              </a:rPr>
              <a:t>Target Audience:</a:t>
            </a:r>
            <a:endParaRPr lang="en-US" sz="2400" b="1" dirty="0"/>
          </a:p>
          <a:p>
            <a:pPr marL="0" indent="0">
              <a:buNone/>
            </a:pPr>
            <a:r>
              <a:rPr lang="en-US" sz="2400" dirty="0">
                <a:latin typeface="IBM Plex Mono Text"/>
              </a:rPr>
              <a:t>Software Developers, Software Engineering Manager/Lead, Human Resource</a:t>
            </a:r>
            <a:endParaRPr lang="en-US" sz="24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513225" cy="4351338"/>
          </a:xfrm>
        </p:spPr>
        <p:txBody>
          <a:bodyPr vert="horz" lIns="91440" tIns="45720" rIns="91440" bIns="45720" rtlCol="0" anchor="t">
            <a:normAutofit/>
          </a:bodyPr>
          <a:lstStyle/>
          <a:p>
            <a:pPr marL="0" indent="0">
              <a:buNone/>
            </a:pPr>
            <a:r>
              <a:rPr lang="en-US" sz="3600" dirty="0">
                <a:latin typeface="IBM Plex Mono Text"/>
              </a:rPr>
              <a:t>1. Sources for Data Collection </a:t>
            </a:r>
            <a:endParaRPr lang="en-US" sz="3600" dirty="0"/>
          </a:p>
          <a:p>
            <a:pPr marL="800100" lvl="1"/>
            <a:r>
              <a:rPr lang="en-US" sz="2000" dirty="0">
                <a:latin typeface="IBM Plex Mono Text"/>
              </a:rPr>
              <a:t>The 2019 Stack Overflow Developer Survey Results</a:t>
            </a:r>
            <a:endParaRPr lang="en-US" sz="2000" dirty="0"/>
          </a:p>
          <a:p>
            <a:pPr marL="800100" lvl="1"/>
            <a:r>
              <a:rPr lang="en-US" sz="2000" dirty="0" err="1">
                <a:latin typeface="IBM Plex Mono Text"/>
              </a:rPr>
              <a:t>Github</a:t>
            </a:r>
            <a:r>
              <a:rPr lang="en-US" sz="2000" dirty="0">
                <a:latin typeface="IBM Plex Mono Text"/>
              </a:rPr>
              <a:t> Job Postings </a:t>
            </a:r>
          </a:p>
          <a:p>
            <a:pPr marL="800100" lvl="1"/>
            <a:r>
              <a:rPr lang="en-US" sz="2000" dirty="0">
                <a:latin typeface="IBM Plex Mono Text"/>
              </a:rPr>
              <a:t>Annual Salary for Programming Languages</a:t>
            </a:r>
          </a:p>
          <a:p>
            <a:pPr marL="0" indent="0">
              <a:buNone/>
            </a:pPr>
            <a:r>
              <a:rPr lang="en-US" sz="3600" dirty="0">
                <a:latin typeface="IBM Plex Mono Text"/>
              </a:rPr>
              <a:t>2. Data Cleaning</a:t>
            </a:r>
          </a:p>
          <a:p>
            <a:pPr marL="0" indent="0">
              <a:buNone/>
            </a:pPr>
            <a:r>
              <a:rPr lang="en-US" sz="3600" dirty="0">
                <a:latin typeface="IBM Plex Mono Text"/>
              </a:rPr>
              <a:t>3. Data Mining and Analysis</a:t>
            </a:r>
            <a:endParaRPr lang="en-US" sz="3600"/>
          </a:p>
          <a:p>
            <a:pPr marL="0" indent="0">
              <a:buNone/>
            </a:pPr>
            <a:r>
              <a:rPr lang="en-US" sz="3600" dirty="0">
                <a:latin typeface="IBM Plex Mono Text"/>
              </a:rPr>
              <a:t>4. Data Visualization</a:t>
            </a:r>
            <a:endParaRPr lang="en-US" sz="3600"/>
          </a:p>
          <a:p>
            <a:pPr marL="0" indent="0">
              <a:buNone/>
            </a:pPr>
            <a:r>
              <a:rPr lang="en-US" sz="3600" dirty="0">
                <a:latin typeface="IBM Plex Mono Text"/>
              </a:rPr>
              <a:t>5. Presentation</a:t>
            </a:r>
            <a:endParaRPr lang="en-US" sz="36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4" name="Picture 4" descr="Table&#10;&#10;Description automatically generated">
            <a:extLst>
              <a:ext uri="{FF2B5EF4-FFF2-40B4-BE49-F238E27FC236}">
                <a16:creationId xmlns:a16="http://schemas.microsoft.com/office/drawing/2014/main" id="{8359EAC8-8292-76E2-73F0-C586777566A4}"/>
              </a:ext>
            </a:extLst>
          </p:cNvPr>
          <p:cNvPicPr>
            <a:picLocks noChangeAspect="1"/>
          </p:cNvPicPr>
          <p:nvPr/>
        </p:nvPicPr>
        <p:blipFill>
          <a:blip r:embed="rId2"/>
          <a:stretch>
            <a:fillRect/>
          </a:stretch>
        </p:blipFill>
        <p:spPr>
          <a:xfrm>
            <a:off x="509287" y="2072103"/>
            <a:ext cx="11462793" cy="3977365"/>
          </a:xfrm>
          <a:prstGeom prst="rect">
            <a:avLst/>
          </a:prstGeom>
        </p:spPr>
      </p:pic>
      <p:sp>
        <p:nvSpPr>
          <p:cNvPr id="5" name="TextBox 4">
            <a:extLst>
              <a:ext uri="{FF2B5EF4-FFF2-40B4-BE49-F238E27FC236}">
                <a16:creationId xmlns:a16="http://schemas.microsoft.com/office/drawing/2014/main" id="{BD9B7C1D-6087-9E50-778F-B6EC4D02A6AD}"/>
              </a:ext>
            </a:extLst>
          </p:cNvPr>
          <p:cNvSpPr txBox="1"/>
          <p:nvPr/>
        </p:nvSpPr>
        <p:spPr>
          <a:xfrm>
            <a:off x="789008" y="1599235"/>
            <a:ext cx="58394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70C0"/>
                </a:solidFill>
                <a:latin typeface="IBM Plex Mono Text"/>
              </a:rPr>
              <a:t>The gathered results are shown in the table below:</a:t>
            </a:r>
            <a:endParaRPr lang="en-US"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7" name="Picture 7" descr="Chart, timeline&#10;&#10;Description automatically generated">
            <a:extLst>
              <a:ext uri="{FF2B5EF4-FFF2-40B4-BE49-F238E27FC236}">
                <a16:creationId xmlns:a16="http://schemas.microsoft.com/office/drawing/2014/main" id="{82651133-529C-EC1D-4892-1BB59E5F9D0C}"/>
              </a:ext>
            </a:extLst>
          </p:cNvPr>
          <p:cNvPicPr>
            <a:picLocks noChangeAspect="1"/>
          </p:cNvPicPr>
          <p:nvPr/>
        </p:nvPicPr>
        <p:blipFill>
          <a:blip r:embed="rId2"/>
          <a:stretch>
            <a:fillRect/>
          </a:stretch>
        </p:blipFill>
        <p:spPr>
          <a:xfrm>
            <a:off x="550333" y="2538726"/>
            <a:ext cx="5410200" cy="2940482"/>
          </a:xfrm>
          <a:prstGeom prst="rect">
            <a:avLst/>
          </a:prstGeom>
        </p:spPr>
      </p:pic>
      <p:pic>
        <p:nvPicPr>
          <p:cNvPr id="8" name="Picture 8" descr="Chart, bar chart&#10;&#10;Description automatically generated">
            <a:extLst>
              <a:ext uri="{FF2B5EF4-FFF2-40B4-BE49-F238E27FC236}">
                <a16:creationId xmlns:a16="http://schemas.microsoft.com/office/drawing/2014/main" id="{BB1D8CB3-6C08-976C-F8BA-357B8DE774DC}"/>
              </a:ext>
            </a:extLst>
          </p:cNvPr>
          <p:cNvPicPr>
            <a:picLocks noChangeAspect="1"/>
          </p:cNvPicPr>
          <p:nvPr/>
        </p:nvPicPr>
        <p:blipFill>
          <a:blip r:embed="rId3"/>
          <a:stretch>
            <a:fillRect/>
          </a:stretch>
        </p:blipFill>
        <p:spPr>
          <a:xfrm>
            <a:off x="6358467" y="2536566"/>
            <a:ext cx="5173133" cy="2885534"/>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dirty="0"/>
          </a:p>
          <a:p>
            <a:r>
              <a:rPr lang="en-US" sz="2000" dirty="0">
                <a:latin typeface="IBM Plex Mono Text"/>
              </a:rPr>
              <a:t>C#, HTML/CSS and </a:t>
            </a:r>
            <a:r>
              <a:rPr lang="en-US" sz="2000" dirty="0" err="1">
                <a:latin typeface="IBM Plex Mono Text"/>
              </a:rPr>
              <a:t>Javascript</a:t>
            </a:r>
            <a:r>
              <a:rPr lang="en-US" sz="2000" dirty="0">
                <a:latin typeface="IBM Plex Mono Text"/>
              </a:rPr>
              <a:t> are the top 3 languages that software developers have worked with.</a:t>
            </a:r>
            <a:endParaRPr lang="en-US" sz="2000" dirty="0"/>
          </a:p>
          <a:p>
            <a:r>
              <a:rPr lang="en-US" sz="2000" dirty="0">
                <a:latin typeface="IBM Plex Mono Text"/>
              </a:rPr>
              <a:t>Python becomes one of the top preferred languages to be mastered in future.</a:t>
            </a:r>
            <a:endParaRPr lang="en-US" sz="2000" dirty="0"/>
          </a:p>
          <a:p>
            <a:r>
              <a:rPr lang="en-US" sz="2000" dirty="0">
                <a:latin typeface="IBM Plex Mono Text"/>
              </a:rPr>
              <a:t>Knowledge in SQL still high in demand for future.</a:t>
            </a:r>
            <a:endParaRPr lang="en-US" sz="20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a:bodyPr>
          <a:lstStyle/>
          <a:p>
            <a:pPr marL="0" indent="0">
              <a:buNone/>
            </a:pPr>
            <a:r>
              <a:rPr lang="en-US" dirty="0"/>
              <a:t>Implications</a:t>
            </a:r>
          </a:p>
          <a:p>
            <a:pPr marL="0" indent="0">
              <a:buNone/>
            </a:pPr>
            <a:endParaRPr lang="en-US" dirty="0"/>
          </a:p>
          <a:p>
            <a:r>
              <a:rPr lang="en-US" sz="2000" dirty="0">
                <a:latin typeface="IBM Plex Mono Text"/>
              </a:rPr>
              <a:t>Website development is still high in demand for future. </a:t>
            </a:r>
          </a:p>
          <a:p>
            <a:r>
              <a:rPr lang="en-US" sz="2000" dirty="0">
                <a:latin typeface="IBM Plex Mono Text"/>
              </a:rPr>
              <a:t>Python is the fastest-growing major programming language for Artificial intelligence / Machine learning fields. </a:t>
            </a:r>
            <a:endParaRPr lang="en-US"/>
          </a:p>
          <a:p>
            <a:r>
              <a:rPr lang="en-US" sz="2000" dirty="0">
                <a:latin typeface="IBM Plex Mono Text"/>
              </a:rPr>
              <a:t>Data analytics / big data fields would require expertise in SQL.</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11" name="Picture 11" descr="Chart, bar chart&#10;&#10;Description automatically generated">
            <a:extLst>
              <a:ext uri="{FF2B5EF4-FFF2-40B4-BE49-F238E27FC236}">
                <a16:creationId xmlns:a16="http://schemas.microsoft.com/office/drawing/2014/main" id="{8A85EC08-A130-877E-B0BD-BF925D410B02}"/>
              </a:ext>
            </a:extLst>
          </p:cNvPr>
          <p:cNvPicPr>
            <a:picLocks noChangeAspect="1"/>
          </p:cNvPicPr>
          <p:nvPr/>
        </p:nvPicPr>
        <p:blipFill>
          <a:blip r:embed="rId2"/>
          <a:stretch>
            <a:fillRect/>
          </a:stretch>
        </p:blipFill>
        <p:spPr>
          <a:xfrm>
            <a:off x="550333" y="2506133"/>
            <a:ext cx="5503333" cy="2954866"/>
          </a:xfrm>
          <a:prstGeom prst="rect">
            <a:avLst/>
          </a:prstGeom>
        </p:spPr>
      </p:pic>
      <p:pic>
        <p:nvPicPr>
          <p:cNvPr id="12" name="Picture 12" descr="Chart, bar chart&#10;&#10;Description automatically generated">
            <a:extLst>
              <a:ext uri="{FF2B5EF4-FFF2-40B4-BE49-F238E27FC236}">
                <a16:creationId xmlns:a16="http://schemas.microsoft.com/office/drawing/2014/main" id="{AAD2806D-BA8A-2267-B598-9C3358E6B9C8}"/>
              </a:ext>
            </a:extLst>
          </p:cNvPr>
          <p:cNvPicPr>
            <a:picLocks noChangeAspect="1"/>
          </p:cNvPicPr>
          <p:nvPr/>
        </p:nvPicPr>
        <p:blipFill>
          <a:blip r:embed="rId3"/>
          <a:stretch>
            <a:fillRect/>
          </a:stretch>
        </p:blipFill>
        <p:spPr>
          <a:xfrm>
            <a:off x="6239933" y="2509218"/>
            <a:ext cx="5291666" cy="2864030"/>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436</TotalTime>
  <Words>664</Words>
  <Application>Microsoft Office PowerPoint</Application>
  <PresentationFormat>Widescreen</PresentationFormat>
  <Paragraphs>108</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Helv</vt:lpstr>
      <vt:lpstr>IBM Plex Mono Text</vt:lpstr>
      <vt:lpstr>IBM Plex Sans Text</vt:lpstr>
      <vt:lpstr>Arial</vt:lpstr>
      <vt:lpstr>Calibri</vt:lpstr>
      <vt:lpstr>IBM Plex Mono SemiBold</vt:lpstr>
      <vt:lpstr>SLIDE_TEMPLATE_skill_network</vt:lpstr>
      <vt:lpstr>Findings about Software Technology Trends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queenieteo</cp:lastModifiedBy>
  <cp:revision>603</cp:revision>
  <dcterms:created xsi:type="dcterms:W3CDTF">2020-10-28T18:29:43Z</dcterms:created>
  <dcterms:modified xsi:type="dcterms:W3CDTF">2022-06-18T07:03:28Z</dcterms:modified>
</cp:coreProperties>
</file>