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  <p:sldMasterId id="2147483817" r:id="rId2"/>
    <p:sldMasterId id="2147483847" r:id="rId3"/>
    <p:sldMasterId id="2147483859" r:id="rId4"/>
    <p:sldMasterId id="2147483871" r:id="rId5"/>
    <p:sldMasterId id="2147483907" r:id="rId6"/>
    <p:sldMasterId id="2147483919" r:id="rId7"/>
  </p:sldMasterIdLst>
  <p:notesMasterIdLst>
    <p:notesMasterId r:id="rId13"/>
  </p:notesMasterIdLst>
  <p:sldIdLst>
    <p:sldId id="256" r:id="rId8"/>
    <p:sldId id="257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47" autoAdjust="0"/>
  </p:normalViewPr>
  <p:slideViewPr>
    <p:cSldViewPr snapToGrid="0">
      <p:cViewPr varScale="1">
        <p:scale>
          <a:sx n="81" d="100"/>
          <a:sy n="81" d="100"/>
        </p:scale>
        <p:origin x="96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289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BC057-F457-4023-85A6-8F52F46A3D45}" type="datetimeFigureOut">
              <a:rPr lang="en-US" smtClean="0"/>
              <a:t>11/29/2014</a:t>
            </a:fld>
            <a:endParaRPr lang="en-US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15831-84D7-4A09-B166-901AC04A7BF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15831-84D7-4A09-B166-901AC04A7B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7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Comment about uniform distribution – at that point, mapping is just a pure game of chance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15831-84D7-4A09-B166-901AC04A7B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2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1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9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47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6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49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81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77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20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7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13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72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40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9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65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26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92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360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235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03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584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4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48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9484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351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3314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678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11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47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51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1536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0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27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780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890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799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771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529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9258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25265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546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856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9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315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482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1460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587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83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9967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7347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530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102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2520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54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35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842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543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05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368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098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0697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294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76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5565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6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036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171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1511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592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289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6549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897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5059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3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4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2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8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2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5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11/29/2014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8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Encrypted Search versus simple frequency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Alex Towell</a:t>
            </a:r>
          </a:p>
          <a:p>
            <a:r>
              <a:rPr lang="en-US" smtClean="0"/>
              <a:t>queelius@gmail.com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9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text word distribution versus sample of encrypted words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46" y="1828800"/>
            <a:ext cx="10470407" cy="4351338"/>
          </a:xfrm>
        </p:spPr>
      </p:pic>
    </p:spTree>
    <p:extLst>
      <p:ext uri="{BB962C8B-B14F-4D97-AF65-F5344CB8AC3E}">
        <p14:creationId xmlns:p14="http://schemas.microsoft.com/office/powerpoint/2010/main" val="371647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adversary finds a good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Talk about procedure of mapping encrypted terms to plain text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72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measure adversary’s accuracy?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8" y="1691322"/>
            <a:ext cx="4439392" cy="448881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Adversary’s accuracy is the proportion of the sample mapped correctly</a:t>
            </a:r>
          </a:p>
          <a:p>
            <a:pPr lvl="1"/>
            <a:r>
              <a:rPr lang="en-US" dirty="0" smtClean="0"/>
              <a:t>She was 70% accurate here</a:t>
            </a:r>
          </a:p>
          <a:p>
            <a:r>
              <a:rPr lang="en-US" dirty="0" smtClean="0"/>
              <a:t>Accuracy depends on sample size -- larger sample, higher accuracy (up to a point)</a:t>
            </a:r>
          </a:p>
          <a:p>
            <a:pPr lvl="1"/>
            <a:r>
              <a:rPr lang="en-US" dirty="0" smtClean="0"/>
              <a:t>100% accuracy unlikely since it closely follows a </a:t>
            </a:r>
            <a:r>
              <a:rPr lang="en-US" dirty="0" err="1" smtClean="0"/>
              <a:t>Zipf</a:t>
            </a:r>
            <a:r>
              <a:rPr lang="en-US" dirty="0" smtClean="0"/>
              <a:t> distribution</a:t>
            </a:r>
          </a:p>
          <a:p>
            <a:pPr lvl="1"/>
            <a:r>
              <a:rPr lang="en-US" dirty="0" smtClean="0"/>
              <a:t>Most words are rare, with little difference in frequency to distinguish them</a:t>
            </a:r>
          </a:p>
          <a:p>
            <a:pPr lvl="2"/>
            <a:r>
              <a:rPr lang="en-US" dirty="0" smtClean="0"/>
              <a:t>Even with an infinite sample size</a:t>
            </a:r>
          </a:p>
          <a:p>
            <a:pPr lvl="1"/>
            <a:r>
              <a:rPr lang="en-US" dirty="0" smtClean="0"/>
              <a:t>Also, adversary is only estimating the true distribution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20" y="1691322"/>
            <a:ext cx="6069280" cy="4488815"/>
          </a:xfrm>
        </p:spPr>
      </p:pic>
    </p:spTree>
    <p:extLst>
      <p:ext uri="{BB962C8B-B14F-4D97-AF65-F5344CB8AC3E}">
        <p14:creationId xmlns:p14="http://schemas.microsoft.com/office/powerpoint/2010/main" val="75960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considered to be a success for the attacker?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Clearly, the higher the accuracy, the better.</a:t>
            </a:r>
          </a:p>
          <a:p>
            <a:r>
              <a:rPr lang="en-US" dirty="0" smtClean="0"/>
              <a:t>But even 25% accuracy compromises confidentiality</a:t>
            </a:r>
          </a:p>
          <a:p>
            <a:pPr lvl="1"/>
            <a:r>
              <a:rPr lang="en-US" dirty="0" smtClean="0"/>
              <a:t>Would you be happy with someone only being able to read 25% of your journal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1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224</TotalTime>
  <Words>178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2_HDOfficeLightV0</vt:lpstr>
      <vt:lpstr>3_HDOfficeLightV0</vt:lpstr>
      <vt:lpstr>4_HDOfficeLightV0</vt:lpstr>
      <vt:lpstr>5_HDOfficeLightV0</vt:lpstr>
      <vt:lpstr>6_HDOfficeLightV0</vt:lpstr>
      <vt:lpstr>Encrypted Search versus simple frequency analysis</vt:lpstr>
      <vt:lpstr>Plain text word distribution versus sample of encrypted words</vt:lpstr>
      <vt:lpstr>How the adversary finds a good mapping</vt:lpstr>
      <vt:lpstr>How do we measure adversary’s accuracy?</vt:lpstr>
      <vt:lpstr>What is considered to be a success for the attacker?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 versus simple frequency analysis</dc:title>
  <dc:creator>Microsoft account</dc:creator>
  <cp:lastModifiedBy>Microsoft account</cp:lastModifiedBy>
  <cp:revision>13</cp:revision>
  <dcterms:created xsi:type="dcterms:W3CDTF">2014-11-29T09:50:02Z</dcterms:created>
  <dcterms:modified xsi:type="dcterms:W3CDTF">2014-11-29T13:34:02Z</dcterms:modified>
</cp:coreProperties>
</file>