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A54E94C-C4BF-4499-899C-33E551D1420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Testing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7C6B0F-875D-46B7-B833-A79D377963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22160" y="3690360"/>
            <a:ext cx="77720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E5E623-2888-4C0C-A308-FB6EF3DE85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2216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997165-EB17-479C-9632-A6049C5215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22160" y="369036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0D8A39-ACA8-4AAF-BC45-BB64FECE06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77AEFF-3C97-4819-BB3E-03DAB96CB3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1ABF8C-2941-46FF-A341-3CAB4FBDC7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F073DE-EEC1-403B-9266-C76C71B73E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B684F1-B49F-45EA-9838-5BEBB8A3F7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8C4882-97F6-40E7-AE5D-DC8A17F129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A778D3-DE91-4E32-B1A3-8756A8DD8E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2216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2F97FC-3E9D-466F-8CCC-C4D51CB13E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A9DF8C-610A-4001-B663-FFDF1866BE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67A1BA-2DA7-4AF5-BE18-5AD3CB8B7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22160" y="3690360"/>
            <a:ext cx="77720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EDC1FE-0A2F-43D0-884B-3CE53CEF87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22160" y="3690360"/>
            <a:ext cx="77720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B4A8F5-EFF9-4D92-8A31-3C514BE4BD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2216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041C37-0407-4409-8A64-94D9AB1494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22160" y="369036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74C004-FAEF-4D1D-8B26-D925072D5A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26953A-9388-4CEF-9B84-A61572B12E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C4E701-C6B0-46BD-8EB7-B90160B676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CA4308-657E-4F62-8BCA-B3EF764B51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205AA6-0A89-42FF-B344-AFC64AE300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5E1CD2-7399-4035-91A3-3036FE763B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F4ED44-43D0-49B6-9DB2-D232E69D68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BCD94B-75B6-4420-87DA-807A581A03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2216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B321C1-5DD3-4C9A-8AA5-C08E42A867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15A26E-F39D-4A18-81D4-2244A8C893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22160" y="3690360"/>
            <a:ext cx="77720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93AC70-A3B7-48F8-9916-F6F1134D8F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22160" y="3690360"/>
            <a:ext cx="77720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1CCC53-8528-4A4B-8781-6C3851909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2216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56D806-1DCB-4EB0-A453-EB36865C35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22160" y="369036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9366DB-074D-418A-AA2F-1E064FC4F2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F2A81-1925-4044-BFF9-098085FDFA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09FA1A-7F50-4D78-A2E0-35F4C8502A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B6331B-1852-4142-88E2-AC3111A85E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2216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B24A1C-F00D-4309-AB90-9846FC2A53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0FD5D9-9296-4105-9BA4-F6F05C07B1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22160" y="3690360"/>
            <a:ext cx="77720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206072-CA7D-4845-BA05-072DA5A4D2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DDCBEA-50A9-4B21-BF32-F2A7804ACA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30EA61-EA84-43EF-AB5D-48B4D08FED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9C4869-64CD-4356-8BD2-69791ADF96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queelius/wei.series.md.c1.c2.c3" TargetMode="External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Reliability Estimation in Series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Maximum Likelihood Techniques for Right-Censored and Masked Failure Data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Alex Towell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Reliability of Well-Designed Series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MTTF is a summary measure of reliability: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Equivalent to integrating its reliability function over its support.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MTTF can be misleading. We can’t assume components with longer MTTFs are more reliable.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series system is only as strong as its weakest component.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well-designed series system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components have similar failure characteristics: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Similar MTTFs and probabilities of being the cause of failure.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Relevance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Our simulation study is based on a (reasonably) well-designed series system.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Likelihood Model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have our system model, but we don’t observe component lifetimes. We observe data related to component lifetimes.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Observed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Right censoring: No failure observed.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experiment ended before the system failed.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the right-censoring time.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indicates right-censoring for system 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Masked causes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system failed, but we don’t know the component cause.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the observed time of system failure.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indicates system failure for system 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are a subset of components that could have caused failure.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Observed Data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Observed data with a right-censoring time  for a series system with  components.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Content Placeholder 5"/>
          <p:cNvGraphicFramePr/>
          <p:nvPr/>
        </p:nvGraphicFramePr>
        <p:xfrm>
          <a:off x="457200" y="1600200"/>
          <a:ext cx="8229240" cy="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System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Right-censored lifetime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Event indicator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Candidate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Generating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DGP is underlying process that generates observed data: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Green elements are observed.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 elements are unobserved (latent).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Candidate sets () related to component lifetimes ( and other (unknown) covariates.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Distribution of candidate sets complex. Seek a simple model valid under certain assumptions.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Likelihood Function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Assumptions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Right-censoring time  independent of component lifetimes and parameters: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Observed failure time with candidate sets. Candidate sets satisfy some conditions (discussed later).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Likelihood Contributions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Likelihood Contribution: Masked Failures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Masking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When a system fails, but the precise failed component is ambiguous.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**To make problem more tractable, we introduce certain conditions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Reasonable for many real-world systems.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Masking Conditions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Candidate Set Contains Failed Component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The candidate set, , always includes the failed component: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Equal Probabilities Across Candidate Sets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For an observed system failure time  and a candidate set , the probability of of the set is constant across different component failures within the set: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every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Masking Probabilities Independent of Parameters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The masking probabilities when conditioned on  and failed component  aren’t functions of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Likelihood Contribution: Masked Component Cause of Failure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Joint distribution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of , , and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Marginalize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over  and apply Conditions 1, 2, and 3: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Result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We don’t need to model the distribution of the candidate sets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Methodology: Maximum Likelihood Estimation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Maximum Likelihood Estimation (MLE)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Maximize the likelihood function: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Solution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Numerically solved system of equations for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Bootstrap Method: Confidence Intervals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Sampling Distribution of MLE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Asymptotic normality is useful for constructing confidence intervals.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Issue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May need large samples before asymptotic normality holds.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Bootstrapped CIs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Resample data and find an MLE for each. Use the distribution of the bootstrapped MLEs to construct CIs.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Percentile Method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Simple and intuitive.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Correctly Specified CIs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A coverage probability close to the nominal level of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Issue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Coverage probability may be too low or too high.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Adjustments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To improve coverage probability, we use the BCa method to adjust for bias (bias correction) and skewness (acceleration) in the estimate. Coverage probabilities above  acceptable.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Challenges with MLE on Masked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discovered some challenges with the MLE on masked data.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Convergence Issues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Flat likelihood regions were observed due to the ambiguity in the masked data and small sample sizes.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Bootstrap Issues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Bootstrap relies on the Law of Large Numbers.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Bootstrap might not represent the true variability, leading to inaccuracies.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Due to right censoring and masking, the effective sample size is reduced.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Mitigation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We discard non-convergent samples for the MLE on original data, but keep all resamples for the bootstrap.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ensures that the bootstrap for “good” data is representative of the variability in the original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report convergence rates in our simulation study.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Series System with Weibull Component Lifetimes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Weibull Distribution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We model a system’s components using Weibull distributed lifetimes.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lifetime distribution for the  component of the  system is: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Where: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the scale parameter.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the shape parameter.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Significance of the Shape Parameter: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Indicates infant mortality. E.g., defective components weeded out early.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Indicates random failures. E.g., result of random shocks.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Indicates wear-out failures. E.g., components wearing out with 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Theoretical 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Reliability and hazard functions of a series system with Weibull components:  where  is the parameter vector of the series system.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Likelihood Model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Right Censoring and Masked Failures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The likelihood contribution of  system: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Simulation Study Overview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study is centered around the following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well-designed series system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with Weibull component lifetimes: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Content Placeholder 5"/>
          <p:cNvGraphicFramePr/>
          <p:nvPr/>
        </p:nvGraphicFramePr>
        <p:xfrm>
          <a:off x="457200" y="1600200"/>
          <a:ext cx="8191080" cy="0"/>
        </p:xfrm>
        <a:graphic>
          <a:graphicData uri="http://schemas.openxmlformats.org/drawingml/2006/table">
            <a:tbl>
              <a:tblPr/>
              <a:tblGrid>
                <a:gridCol w="1638000"/>
                <a:gridCol w="1638000"/>
                <a:gridCol w="1638000"/>
                <a:gridCol w="1638000"/>
                <a:gridCol w="163800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Shape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Scale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MTTF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994.37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924.87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908.95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862.16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840.11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803.56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940.13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888.24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923.16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867.75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222.88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Performance Metrics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Objective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Evaluate the MLE and BCa confidence intervals’ performance across various scenarios.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MLE Evaluation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Accuracy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Proximity of the MLE’s expected value to the actual value.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Precision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Consistency of the MLE across samples.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BCa Confidence Intervals Evaluation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Accuracy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Confidence intervals (CIs) should cover true parameters around  of the time.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Coverage probability (CP)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Precision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Assessed by the width of the CIs.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Both accuracy and precision are crucial for confidence in the analysis.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Context &amp; Motivation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Quantifying reliability is crucial for system design and maintenance.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often only have system-level failure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Masked and right-censored data obscure reliability estimates.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Makes it difficult to estimate component reliability.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robust techniques to decipher this data and make accurate estimations.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Generation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generate data for  systems with  components each. We satisfy the assumptions of our likelihood model by generating data as follows: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Right-Censoring Model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Right-censoring time set at a known value, parameterized by the quantile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Satisfies the assumption that the right-censoring time is independent of component lifetimes and parameters.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Masking Model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Using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Bernoulli masking model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for component cause of failure, parameterized by the probability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Satisfies masking Conditions 1, 2, and 3.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Scenario: Impact of Right-Censoring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Vary the right-censoring quantile ():  to . Fixed the parameters:  and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Right-Censoring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No failure observed.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Impact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Reduces the effective sample size.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Bias and precision affected by censoring.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Scale Parameters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Dispersion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Less censoring improves MLE precision.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Bias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Both parameters are biased. Bias decreases with less censoring.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Median-Aggregated CIs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Bootstrapped CIs become consistent with more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Shape Parameters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Dispersion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Less censoring improves MLE precision.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Bias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Both parameters are biased. Bias decreases with less censoring.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Median-Aggregated CIs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Bootstrapped CIs become consistent with more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Coverage Probability and Convergence Rate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\begin{figure}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% \begin{minipage}{.5}  \end{minipage} \end{figure}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Calibration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CIs converge to . Scale parameters better calibrated.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Convergence Rate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Increases as right-censoring reduces.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MLE precision improves, bias drops with decreased right-censoring.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BCa CIs perform well, particularly for scale parameters.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MLE of most reliable component more affected by right-censoring.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Impact of Masking Probability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Vary the masking probability :  to . Fixed the parameters:  and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Masking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adds ambiguity in identifying the failed component.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Impacts of masking on MLE: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Ambiguity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Higher  increases uncertainty in parameter adjustment.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Bias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Similar to right-censoring, but affected by both  and 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Precision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Reduces as  increases.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Scale Parameters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Dispersion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Increases with , indicating reduced precision.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Bias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Positive bias rises with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Median-Aggregated CIs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Widen and show asymmetry as  grows.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Shape Parameters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Dispersion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Increases with , indicating reduced precision.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Bias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Positive bias rises with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Median-Aggregated CIs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Widen and show asymmetry as  grows.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Coverage Probability and Convergence Rate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\begin{figure}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% \begin{minipage}{.45}  \end{minipage} \end{figure}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Calibration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Caution advised for severe masking with small samples.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Scale parameters maintain coverage up to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Shape parameters drop below  after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Convergence Rate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Reduces after , consistent with CP behavior.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Core Contributions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Derivation of likelihood model that accounts for right-censoring and masking.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Trivial to add more failure data via a likelihood contribution model.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 Library: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github.com/queelius/wei.series.md.c1.c2.c3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Clarification of the assumptions required for the likelihood model.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Simulation studies with Weibull distributed component lifetimes.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Assess performance of MLE and BCa confidence intervals under various scenarios.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Masking influences MLE precision, coverage probability, and introduces bias.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Despite significant masking, scale parameters have commendable CI coverage.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Impact of Sample Size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Assess the impact of sample size on MLEs and BCa CIs.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Vary sample size :  to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Parameters: 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Sample Size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Number of systems observed.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Impact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More data reduces uncertainty in parameter estimation.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Mitigates biasing effects of right-censoring and masking.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Both Scale and Shape Parameters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Parameters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Dispersion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Dispersion reduces with —indicating improved precision.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Disparity observed between components  and 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Bias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High positive bias initially, but diminishes around 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Enough sample data can counteract right-censoring and masking effects.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Median-Aggregated CIs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CIs tighten as  grows—showing more consistency.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Upper bound more dispersed than lower, reflecting the MLE bias direction.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Coverage Probability and Convergence Rate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\begin{figure}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% \begin{minipage}{.4}  \end{minipage} \end{figure}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Calibration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CIs are mostly above  across sample sizes.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Converge to  as  grows.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Scale parameters have better coverage than shape.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Convergence Rate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Improves with , surpassing  for 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Caution for estimates with  in specific setups.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 size significantly mitigates challenges from right-censoring and masking.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MLE precision and accuracy enhance notably with growing samples.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BCa CIs become narrower and more reliable as sample size increases.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Part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Key Findings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Employed maximum likelihood techniques for component reliability estimation in series systems with masked failure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Methods performed robustly despite masking and right-censoring challenges.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Simulation Insights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Right-censoring and masking introduce positive bias; more reliable components are most affected.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Shape parameters harder to estimate than scale.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Large samples can counteract these challenges.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Part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Confidence Intervals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Bootstrapped BCa CIs demonstrated commendable coverage probabilities, even in smaller sample sizes.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Takeaways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Framework offers a rigorous method for latent component property estimation from limited observational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Techniques validated to provide practical insights in diverse scenarios.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Enhanced capability for learning from obscured system failure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Discussion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Series System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lot of complex systems have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critical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components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component fails, the system fails.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chain is only as strong as its weakest link.” - Thomas Reid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call these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series systems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Let  be the lifetime of system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the lifetime of component  in system 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Reliability Function: System Longevity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Definition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Represents the probability that a system or component functions beyond a specified time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Interpretation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high reliability value indicates a lower probability of failure.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Essential for understanding the longevity and dependability of systems and components.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Series System Reliability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Product of the reliabilities of its components: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Relevance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Forms the basis for most reliability analyses and helps in making informed decisions about system design and maintenance.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Directly used in our likelihood model for right-censoring events.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Hazard Function: Failures Characteristics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Definition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Instantaneous failure rate at a specific time, given survival up to that point: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Interpretation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tool to understand how failure risk evolves over time.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Guides maintenance schedules and interventions.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Failure characteristics: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Rising: wear-out (aging).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Declining: infant mortality (defects).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Constant: random (accidents).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Series System Hazard Function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Sum of the hazard functions of its components: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Component Cause of Failure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 denote component cause of failure of  system.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probability that the  component causes failure: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conditional probability that the  component causes a failure, given that the system failed at time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Joint Distribution of System Lifetime and Component Cause of Failure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Relevance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Important in our likelihood model for masked failures.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2023-10-07T18:35:47Z</dcterms:created>
  <dc:creator>Alex Towell</dc:creator>
  <dc:description/>
  <dc:language>en-US</dc:language>
  <cp:lastModifiedBy/>
  <dcterms:modified xsi:type="dcterms:W3CDTF">2023-10-07T13:38:09Z</dcterms:modified>
  <cp:revision>1</cp:revision>
  <dc:subject/>
  <dc:title>Reliability Estimation in Series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../refs.bib</vt:lpwstr>
  </property>
  <property fmtid="{D5CDD505-2E9C-101B-9397-08002B2CF9AE}" pid="3" name="csl">
    <vt:lpwstr>../ieee-with-url.csl</vt:lpwstr>
  </property>
  <property fmtid="{D5CDD505-2E9C-101B-9397-08002B2CF9AE}" pid="4" name="header-includes">
    <vt:lpwstr/>
  </property>
  <property fmtid="{D5CDD505-2E9C-101B-9397-08002B2CF9AE}" pid="5" name="link-citations">
    <vt:lpwstr>True</vt:lpwstr>
  </property>
  <property fmtid="{D5CDD505-2E9C-101B-9397-08002B2CF9AE}" pid="6" name="natbiboptions">
    <vt:lpwstr>numbers</vt:lpwstr>
  </property>
  <property fmtid="{D5CDD505-2E9C-101B-9397-08002B2CF9AE}" pid="7" name="output">
    <vt:lpwstr/>
  </property>
  <property fmtid="{D5CDD505-2E9C-101B-9397-08002B2CF9AE}" pid="8" name="subtitle">
    <vt:lpwstr>Maximum Likelihood Techniques for Right-Censored and Masked Failure Data</vt:lpwstr>
  </property>
</Properties>
</file>