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51" autoAdjust="0"/>
  </p:normalViewPr>
  <p:slideViewPr>
    <p:cSldViewPr snapToGrid="0">
      <p:cViewPr varScale="1">
        <p:scale>
          <a:sx n="109" d="100"/>
          <a:sy n="109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F5D1-2FC5-43A7-9EB4-9C1500544DC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827A-E740-47DC-A2A5-C58C60304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4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F5D1-2FC5-43A7-9EB4-9C1500544DC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827A-E740-47DC-A2A5-C58C60304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8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F5D1-2FC5-43A7-9EB4-9C1500544DC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827A-E740-47DC-A2A5-C58C60304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56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F5D1-2FC5-43A7-9EB4-9C1500544DC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827A-E740-47DC-A2A5-C58C60304AE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3286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F5D1-2FC5-43A7-9EB4-9C1500544DC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827A-E740-47DC-A2A5-C58C60304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29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F5D1-2FC5-43A7-9EB4-9C1500544DC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827A-E740-47DC-A2A5-C58C60304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99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F5D1-2FC5-43A7-9EB4-9C1500544DC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827A-E740-47DC-A2A5-C58C60304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19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F5D1-2FC5-43A7-9EB4-9C1500544DC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827A-E740-47DC-A2A5-C58C60304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83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F5D1-2FC5-43A7-9EB4-9C1500544DC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827A-E740-47DC-A2A5-C58C60304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6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F5D1-2FC5-43A7-9EB4-9C1500544DC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827A-E740-47DC-A2A5-C58C60304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3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F5D1-2FC5-43A7-9EB4-9C1500544DC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827A-E740-47DC-A2A5-C58C60304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3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F5D1-2FC5-43A7-9EB4-9C1500544DC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827A-E740-47DC-A2A5-C58C60304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0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F5D1-2FC5-43A7-9EB4-9C1500544DC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827A-E740-47DC-A2A5-C58C60304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6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F5D1-2FC5-43A7-9EB4-9C1500544DC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827A-E740-47DC-A2A5-C58C60304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1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F5D1-2FC5-43A7-9EB4-9C1500544DC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827A-E740-47DC-A2A5-C58C60304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3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F5D1-2FC5-43A7-9EB4-9C1500544DC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827A-E740-47DC-A2A5-C58C60304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5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F5D1-2FC5-43A7-9EB4-9C1500544DC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827A-E740-47DC-A2A5-C58C60304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3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ED9F5D1-2FC5-43A7-9EB4-9C1500544DC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1827A-E740-47DC-A2A5-C58C60304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30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8F70-59F7-4AF5-9968-D68482CEE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485" y="755008"/>
            <a:ext cx="9164515" cy="3254284"/>
          </a:xfrm>
        </p:spPr>
        <p:txBody>
          <a:bodyPr>
            <a:normAutofit/>
          </a:bodyPr>
          <a:lstStyle/>
          <a:p>
            <a:r>
              <a:rPr lang="en-US" dirty="0"/>
              <a:t>SQL </a:t>
            </a:r>
            <a:r>
              <a:rPr lang="en-US" dirty="0" smtClean="0"/>
              <a:t>JOINS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 err="1" smtClean="0"/>
              <a:t>Venkat</a:t>
            </a:r>
            <a:r>
              <a:rPr lang="en-US" dirty="0" smtClean="0"/>
              <a:t> 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1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5BA75D-04F8-466A-BDCA-F37B23549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506" y="747347"/>
            <a:ext cx="5113896" cy="17856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7D6FC7-85DD-4C99-BB6B-27226B5FEF9A}"/>
              </a:ext>
            </a:extLst>
          </p:cNvPr>
          <p:cNvSpPr/>
          <p:nvPr/>
        </p:nvSpPr>
        <p:spPr>
          <a:xfrm>
            <a:off x="2986454" y="309566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GOAL: Want to get a table with people and the items they own</a:t>
            </a:r>
          </a:p>
        </p:txBody>
      </p:sp>
    </p:spTree>
    <p:extLst>
      <p:ext uri="{BB962C8B-B14F-4D97-AF65-F5344CB8AC3E}">
        <p14:creationId xmlns:p14="http://schemas.microsoft.com/office/powerpoint/2010/main" val="73498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FD7F09-6472-4A90-BEA6-8B00668BF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080" y="0"/>
            <a:ext cx="5113896" cy="17856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D07AD7-8271-40E2-A2E5-1AAC26F9E6B5}"/>
              </a:ext>
            </a:extLst>
          </p:cNvPr>
          <p:cNvSpPr/>
          <p:nvPr/>
        </p:nvSpPr>
        <p:spPr>
          <a:xfrm>
            <a:off x="276809" y="311376"/>
            <a:ext cx="63174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SELECT P.name, </a:t>
            </a:r>
            <a:r>
              <a:rPr lang="en-US" sz="2400" dirty="0" err="1"/>
              <a:t>I.item</a:t>
            </a:r>
            <a:endParaRPr lang="en-US" sz="2400" dirty="0"/>
          </a:p>
          <a:p>
            <a:r>
              <a:rPr lang="en-US" sz="2400" dirty="0"/>
              <a:t>FROM People AS P INNER JOIN Items AS </a:t>
            </a:r>
            <a:r>
              <a:rPr lang="en-US" sz="2400" dirty="0" smtClean="0"/>
              <a:t>I ON </a:t>
            </a:r>
            <a:r>
              <a:rPr lang="en-US" sz="2400" dirty="0"/>
              <a:t>P.id = </a:t>
            </a:r>
            <a:r>
              <a:rPr lang="en-US" sz="2400" dirty="0" err="1"/>
              <a:t>I.Person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DECA30-928B-4D23-8B80-90432CAC7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556" y="2010066"/>
            <a:ext cx="60102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3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2393EF-75D9-4D23-BB47-885BED0F3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080" y="0"/>
            <a:ext cx="5113896" cy="17856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220315-C79C-45EF-9464-C9ADCBF2BB4E}"/>
              </a:ext>
            </a:extLst>
          </p:cNvPr>
          <p:cNvSpPr/>
          <p:nvPr/>
        </p:nvSpPr>
        <p:spPr>
          <a:xfrm>
            <a:off x="228600" y="311376"/>
            <a:ext cx="61442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P.name, </a:t>
            </a:r>
            <a:r>
              <a:rPr lang="en-US" dirty="0" err="1"/>
              <a:t>I.item</a:t>
            </a:r>
            <a:endParaRPr lang="en-US" dirty="0"/>
          </a:p>
          <a:p>
            <a:r>
              <a:rPr lang="en-US" dirty="0"/>
              <a:t>FROM People AS P INNER JOIN Items AS I</a:t>
            </a:r>
          </a:p>
          <a:p>
            <a:r>
              <a:rPr lang="en-US" dirty="0"/>
              <a:t>ON P.id = </a:t>
            </a:r>
            <a:r>
              <a:rPr lang="en-US" dirty="0" err="1"/>
              <a:t>I.Person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26F64F-A250-4226-8C0A-A74F05240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62" y="2168687"/>
            <a:ext cx="60102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0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235180-57D5-4D98-BE59-6B6792BEA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080" y="0"/>
            <a:ext cx="5113896" cy="17856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FB1FC9-1297-4E1B-AF7D-6C00F47C9692}"/>
              </a:ext>
            </a:extLst>
          </p:cNvPr>
          <p:cNvSpPr/>
          <p:nvPr/>
        </p:nvSpPr>
        <p:spPr>
          <a:xfrm>
            <a:off x="276809" y="31137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SELECT P.name, </a:t>
            </a:r>
            <a:r>
              <a:rPr lang="en-US" dirty="0" err="1"/>
              <a:t>I.item</a:t>
            </a:r>
            <a:endParaRPr lang="en-US" dirty="0"/>
          </a:p>
          <a:p>
            <a:r>
              <a:rPr lang="en-US" dirty="0"/>
              <a:t>FROM People AS P LEFT JOIN Items AS I</a:t>
            </a:r>
          </a:p>
          <a:p>
            <a:r>
              <a:rPr lang="en-US" dirty="0"/>
              <a:t>ON P.id = </a:t>
            </a:r>
            <a:r>
              <a:rPr lang="en-US" dirty="0" err="1"/>
              <a:t>I.Person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96B13A-B9AE-48C1-928B-0E114BF3E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62" y="2243331"/>
            <a:ext cx="60102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6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57E76-AE78-45C1-BCAC-9A7DE6E1D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080" y="0"/>
            <a:ext cx="5113896" cy="17856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CF8C7A-C471-45D0-9F5C-976F5529FF4C}"/>
              </a:ext>
            </a:extLst>
          </p:cNvPr>
          <p:cNvSpPr/>
          <p:nvPr/>
        </p:nvSpPr>
        <p:spPr>
          <a:xfrm>
            <a:off x="276809" y="31137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SELECT P.name, </a:t>
            </a:r>
            <a:r>
              <a:rPr lang="en-US" dirty="0" err="1"/>
              <a:t>I.item</a:t>
            </a:r>
            <a:endParaRPr lang="en-US" dirty="0"/>
          </a:p>
          <a:p>
            <a:r>
              <a:rPr lang="en-US" dirty="0"/>
              <a:t>FROM People AS P RIGHT JOIN Items AS I</a:t>
            </a:r>
          </a:p>
          <a:p>
            <a:r>
              <a:rPr lang="en-US" dirty="0"/>
              <a:t>ON P.id = </a:t>
            </a:r>
            <a:r>
              <a:rPr lang="en-US" dirty="0" err="1"/>
              <a:t>I.Person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E3275D-74C0-44EB-8B60-264873E79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62" y="2122033"/>
            <a:ext cx="60102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6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E8206B-FDCD-4836-A157-991D50D14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196" y="0"/>
            <a:ext cx="7697607" cy="605608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636804-BD15-46E2-BC7D-335136C10D06}"/>
              </a:ext>
            </a:extLst>
          </p:cNvPr>
          <p:cNvSpPr/>
          <p:nvPr/>
        </p:nvSpPr>
        <p:spPr>
          <a:xfrm>
            <a:off x="1353424" y="6211669"/>
            <a:ext cx="7354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https://www.codeproject.com/Articles/33052/Visual-Representation-of-SQL-Joins</a:t>
            </a:r>
          </a:p>
        </p:txBody>
      </p:sp>
    </p:spTree>
    <p:extLst>
      <p:ext uri="{BB962C8B-B14F-4D97-AF65-F5344CB8AC3E}">
        <p14:creationId xmlns:p14="http://schemas.microsoft.com/office/powerpoint/2010/main" val="267250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89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SQL JOINS by Venkat K.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JOINS</dc:title>
  <dc:creator>Venkat Korapaty</dc:creator>
  <cp:lastModifiedBy>Yanjun Zhou</cp:lastModifiedBy>
  <cp:revision>7</cp:revision>
  <dcterms:created xsi:type="dcterms:W3CDTF">2018-11-22T15:12:16Z</dcterms:created>
  <dcterms:modified xsi:type="dcterms:W3CDTF">2018-11-22T20:44:10Z</dcterms:modified>
</cp:coreProperties>
</file>