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4D1E675-A026-4999-A3D8-FB5074CF1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DEBORAH </a:t>
            </a:r>
            <a:r>
              <a:rPr lang="en-US"/>
              <a:t>ADEYEMI </a:t>
            </a:r>
            <a:r>
              <a:t>VISUALISATION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AC90941-1638-441D-9567-66E3843D4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0</a:t>
            </a:r>
            <a:r>
              <a:rPr lang="en-US" dirty="0"/>
              <a:t>3</a:t>
            </a:r>
            <a:r>
              <a:rPr dirty="0"/>
              <a:t>/05/2022 08:01:23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udent to staff ratio">
            <a:extLst>
              <a:ext uri="{FF2B5EF4-FFF2-40B4-BE49-F238E27FC236}">
                <a16:creationId xmlns:a16="http://schemas.microsoft.com/office/drawing/2014/main" id="{5EA01FB6-CBCD-4C44-B98D-7761707AA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04"/>
            <a:ext cx="12192000" cy="665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pent per student in institution">
            <a:extLst>
              <a:ext uri="{FF2B5EF4-FFF2-40B4-BE49-F238E27FC236}">
                <a16:creationId xmlns:a16="http://schemas.microsoft.com/office/drawing/2014/main" id="{F656068E-82B1-4668-ADA0-E00923248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7" y="0"/>
            <a:ext cx="10992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atisfied with teaching">
            <a:extLst>
              <a:ext uri="{FF2B5EF4-FFF2-40B4-BE49-F238E27FC236}">
                <a16:creationId xmlns:a16="http://schemas.microsoft.com/office/drawing/2014/main" id="{7C9708EF-B96C-40BD-91BB-36759C9B7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88" y="0"/>
            <a:ext cx="11644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atisfied with teaching subject">
            <a:extLst>
              <a:ext uri="{FF2B5EF4-FFF2-40B4-BE49-F238E27FC236}">
                <a16:creationId xmlns:a16="http://schemas.microsoft.com/office/drawing/2014/main" id="{BFBC5FC7-A7C1-4FA3-95FE-4F75CBCE7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059" y="0"/>
            <a:ext cx="7375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avg satisfied with teaching">
            <a:extLst>
              <a:ext uri="{FF2B5EF4-FFF2-40B4-BE49-F238E27FC236}">
                <a16:creationId xmlns:a16="http://schemas.microsoft.com/office/drawing/2014/main" id="{C7C1C793-9B80-4EE8-9075-30A111030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63"/>
            <a:ext cx="12192000" cy="67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which subjects has the highest satsifaction">
            <a:extLst>
              <a:ext uri="{FF2B5EF4-FFF2-40B4-BE49-F238E27FC236}">
                <a16:creationId xmlns:a16="http://schemas.microsoft.com/office/drawing/2014/main" id="{37CDEE95-06AD-4CA7-8120-8E1833F85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61" y="0"/>
            <a:ext cx="9294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student to staff ratio on teaching satsfaction">
            <a:extLst>
              <a:ext uri="{FF2B5EF4-FFF2-40B4-BE49-F238E27FC236}">
                <a16:creationId xmlns:a16="http://schemas.microsoft.com/office/drawing/2014/main" id="{D3221638-8410-4290-B6A1-DCAC20109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26" y="0"/>
            <a:ext cx="7613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which subject provides best feedback for student">
            <a:extLst>
              <a:ext uri="{FF2B5EF4-FFF2-40B4-BE49-F238E27FC236}">
                <a16:creationId xmlns:a16="http://schemas.microsoft.com/office/drawing/2014/main" id="{085AD4C3-A245-4C0D-AA04-5F74768C7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56" y="0"/>
            <a:ext cx="6643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UWE satisfation in teaching compare to its competitors">
            <a:extLst>
              <a:ext uri="{FF2B5EF4-FFF2-40B4-BE49-F238E27FC236}">
                <a16:creationId xmlns:a16="http://schemas.microsoft.com/office/drawing/2014/main" id="{0C88E83F-3383-4908-8A41-70C2C8693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" y="0"/>
            <a:ext cx="12058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UWE teaching satsfaction compared to top 10 university">
            <a:extLst>
              <a:ext uri="{FF2B5EF4-FFF2-40B4-BE49-F238E27FC236}">
                <a16:creationId xmlns:a16="http://schemas.microsoft.com/office/drawing/2014/main" id="{993A5C56-B95B-4486-9260-86E18CD85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76" y="0"/>
            <a:ext cx="2995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ATING TREND">
            <a:extLst>
              <a:ext uri="{FF2B5EF4-FFF2-40B4-BE49-F238E27FC236}">
                <a16:creationId xmlns:a16="http://schemas.microsoft.com/office/drawing/2014/main" id="{51522255-0AB7-46E7-B1C9-64A842DE1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3" y="0"/>
            <a:ext cx="11945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student to staff ratio on teaching">
            <a:extLst>
              <a:ext uri="{FF2B5EF4-FFF2-40B4-BE49-F238E27FC236}">
                <a16:creationId xmlns:a16="http://schemas.microsoft.com/office/drawing/2014/main" id="{F7A1E619-87AA-4EAE-98E5-0F3FE2AEC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75" y="0"/>
            <a:ext cx="6455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student to staff ratio that are satisfied with the courses">
            <a:extLst>
              <a:ext uri="{FF2B5EF4-FFF2-40B4-BE49-F238E27FC236}">
                <a16:creationId xmlns:a16="http://schemas.microsoft.com/office/drawing/2014/main" id="{FC7D9F11-FC33-4900-9D8F-A65A9C0A4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555" y="0"/>
            <a:ext cx="6462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student to staff ratio feedback on subject ">
            <a:extLst>
              <a:ext uri="{FF2B5EF4-FFF2-40B4-BE49-F238E27FC236}">
                <a16:creationId xmlns:a16="http://schemas.microsoft.com/office/drawing/2014/main" id="{EC23D84D-A520-42F6-8334-DBF368F7B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050" y="0"/>
            <a:ext cx="5523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 descr="subject institution ranking">
            <a:extLst>
              <a:ext uri="{FF2B5EF4-FFF2-40B4-BE49-F238E27FC236}">
                <a16:creationId xmlns:a16="http://schemas.microsoft.com/office/drawing/2014/main" id="{FA67DDEE-C53B-4F7D-9D04-62F193C0D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28" y="0"/>
            <a:ext cx="6849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 descr="sattisfaction of student to staff ratio on teaching">
            <a:extLst>
              <a:ext uri="{FF2B5EF4-FFF2-40B4-BE49-F238E27FC236}">
                <a16:creationId xmlns:a16="http://schemas.microsoft.com/office/drawing/2014/main" id="{1F2FCD63-54F5-4E22-A421-59F8390EF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57" y="0"/>
            <a:ext cx="5742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 descr="Rank of graduated getting jobs after school">
            <a:extLst>
              <a:ext uri="{FF2B5EF4-FFF2-40B4-BE49-F238E27FC236}">
                <a16:creationId xmlns:a16="http://schemas.microsoft.com/office/drawing/2014/main" id="{DE42D719-6476-46FB-8A4B-520859CE5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11" y="0"/>
            <a:ext cx="5925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de26" descr="Guardian score rank">
            <a:extLst>
              <a:ext uri="{FF2B5EF4-FFF2-40B4-BE49-F238E27FC236}">
                <a16:creationId xmlns:a16="http://schemas.microsoft.com/office/drawing/2014/main" id="{869B31FB-4B38-4872-9980-946CEF95F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816" y="0"/>
            <a:ext cx="55803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lide27" descr="Continuation compare to shortlist university ">
            <a:extLst>
              <a:ext uri="{FF2B5EF4-FFF2-40B4-BE49-F238E27FC236}">
                <a16:creationId xmlns:a16="http://schemas.microsoft.com/office/drawing/2014/main" id="{8DFA6E42-19BA-41B7-8DAF-EF9DBAEF3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40" y="0"/>
            <a:ext cx="11350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lide28" descr="Satisfied with course">
            <a:extLst>
              <a:ext uri="{FF2B5EF4-FFF2-40B4-BE49-F238E27FC236}">
                <a16:creationId xmlns:a16="http://schemas.microsoft.com/office/drawing/2014/main" id="{06FB14F3-0F98-4792-809A-C372B5767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88" y="0"/>
            <a:ext cx="11644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lide29" descr="Satisfied with feedback">
            <a:extLst>
              <a:ext uri="{FF2B5EF4-FFF2-40B4-BE49-F238E27FC236}">
                <a16:creationId xmlns:a16="http://schemas.microsoft.com/office/drawing/2014/main" id="{01DB2EB9-F219-433D-BF2A-49E25CFE0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88" y="0"/>
            <a:ext cx="11644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UBJECT RANK">
            <a:extLst>
              <a:ext uri="{FF2B5EF4-FFF2-40B4-BE49-F238E27FC236}">
                <a16:creationId xmlns:a16="http://schemas.microsoft.com/office/drawing/2014/main" id="{E11D1A1A-FD7D-4064-A074-5FD627670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34" y="0"/>
            <a:ext cx="9965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lide30" descr="Satisfied with teaching">
            <a:extLst>
              <a:ext uri="{FF2B5EF4-FFF2-40B4-BE49-F238E27FC236}">
                <a16:creationId xmlns:a16="http://schemas.microsoft.com/office/drawing/2014/main" id="{C5156689-FE19-4FBB-899B-B209A2A2B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88" y="0"/>
            <a:ext cx="11644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lide31" descr="RATING TREND DASHBOARD">
            <a:extLst>
              <a:ext uri="{FF2B5EF4-FFF2-40B4-BE49-F238E27FC236}">
                <a16:creationId xmlns:a16="http://schemas.microsoft.com/office/drawing/2014/main" id="{10EF3735-9C51-458A-8710-DE74B8000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lide32" descr="Student to staff ratio">
            <a:extLst>
              <a:ext uri="{FF2B5EF4-FFF2-40B4-BE49-F238E27FC236}">
                <a16:creationId xmlns:a16="http://schemas.microsoft.com/office/drawing/2014/main" id="{4B118745-4CD0-4AAF-9A56-7824532C8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lide33" descr="Satisfaction rate">
            <a:extLst>
              <a:ext uri="{FF2B5EF4-FFF2-40B4-BE49-F238E27FC236}">
                <a16:creationId xmlns:a16="http://schemas.microsoft.com/office/drawing/2014/main" id="{92B73E3C-E117-4B28-9E59-BF6A9FB97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lide34" descr="Entry and continuation">
            <a:extLst>
              <a:ext uri="{FF2B5EF4-FFF2-40B4-BE49-F238E27FC236}">
                <a16:creationId xmlns:a16="http://schemas.microsoft.com/office/drawing/2014/main" id="{0DF3847E-7600-42FE-8190-42C3B8570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lide35" descr="Story 11">
            <a:extLst>
              <a:ext uri="{FF2B5EF4-FFF2-40B4-BE49-F238E27FC236}">
                <a16:creationId xmlns:a16="http://schemas.microsoft.com/office/drawing/2014/main" id="{4C25A6DD-5E55-42A9-BA87-A6A58A84B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846"/>
            <a:ext cx="12192000" cy="628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lide36" descr="Story 12">
            <a:extLst>
              <a:ext uri="{FF2B5EF4-FFF2-40B4-BE49-F238E27FC236}">
                <a16:creationId xmlns:a16="http://schemas.microsoft.com/office/drawing/2014/main" id="{6263FC15-4EF0-4301-902A-333EDE9F5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846"/>
            <a:ext cx="12192000" cy="628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lide37" descr="Story 13">
            <a:extLst>
              <a:ext uri="{FF2B5EF4-FFF2-40B4-BE49-F238E27FC236}">
                <a16:creationId xmlns:a16="http://schemas.microsoft.com/office/drawing/2014/main" id="{ED6B3A74-E291-4377-9419-ED108A5E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846"/>
            <a:ext cx="12192000" cy="628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lide38" descr="Story 14">
            <a:extLst>
              <a:ext uri="{FF2B5EF4-FFF2-40B4-BE49-F238E27FC236}">
                <a16:creationId xmlns:a16="http://schemas.microsoft.com/office/drawing/2014/main" id="{C70756DC-FAAA-470C-8C86-DA71334DA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846"/>
            <a:ext cx="12192000" cy="628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lide39" descr="Sheet 30">
            <a:extLst>
              <a:ext uri="{FF2B5EF4-FFF2-40B4-BE49-F238E27FC236}">
                <a16:creationId xmlns:a16="http://schemas.microsoft.com/office/drawing/2014/main" id="{FDCCE517-E325-4296-A637-662C3F6C5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089" y="0"/>
            <a:ext cx="5611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VERAGE ENTRY TARIFF">
            <a:extLst>
              <a:ext uri="{FF2B5EF4-FFF2-40B4-BE49-F238E27FC236}">
                <a16:creationId xmlns:a16="http://schemas.microsoft.com/office/drawing/2014/main" id="{65B681D9-8CC1-41E2-A7D6-2762D7D1E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78" y="0"/>
            <a:ext cx="8964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UDENT TO STAFF RATIO">
            <a:extLst>
              <a:ext uri="{FF2B5EF4-FFF2-40B4-BE49-F238E27FC236}">
                <a16:creationId xmlns:a16="http://schemas.microsoft.com/office/drawing/2014/main" id="{C11CEFE1-147F-4E4C-8A5A-A3A9B7C35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40" y="0"/>
            <a:ext cx="11350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PENT PER STUDENT">
            <a:extLst>
              <a:ext uri="{FF2B5EF4-FFF2-40B4-BE49-F238E27FC236}">
                <a16:creationId xmlns:a16="http://schemas.microsoft.com/office/drawing/2014/main" id="{25D69830-42B1-40C0-BF08-448FC127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40" y="0"/>
            <a:ext cx="11350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A7D179A3-4D8A-4614-8DA8-15FB84D2C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081" y="0"/>
            <a:ext cx="5901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where does UWE stands">
            <a:extLst>
              <a:ext uri="{FF2B5EF4-FFF2-40B4-BE49-F238E27FC236}">
                <a16:creationId xmlns:a16="http://schemas.microsoft.com/office/drawing/2014/main" id="{9D5C84E6-3CC4-4767-9882-3545B99F8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92" y="0"/>
            <a:ext cx="6668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UWE competitors">
            <a:extLst>
              <a:ext uri="{FF2B5EF4-FFF2-40B4-BE49-F238E27FC236}">
                <a16:creationId xmlns:a16="http://schemas.microsoft.com/office/drawing/2014/main" id="{408D5EAB-7F4B-4249-8E6F-732ADBEE5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7" y="0"/>
            <a:ext cx="12134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DEBORAH ADEYEMI VISUALISATION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DEBORAH VISUALISATION</dc:title>
  <dc:creator/>
  <cp:lastModifiedBy>Deborah Adeyemi (Student)</cp:lastModifiedBy>
  <cp:revision>2</cp:revision>
  <dcterms:created xsi:type="dcterms:W3CDTF">2022-05-05T07:01:55Z</dcterms:created>
  <dcterms:modified xsi:type="dcterms:W3CDTF">2022-05-05T11:43:39Z</dcterms:modified>
</cp:coreProperties>
</file>