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586AB2-DD2B-4105-B78F-0864AFBCA9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DEBORAH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241200-0D05-4F30-80C9-B2B76F12B5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05/05/2022 08:00:20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TREND DASHBOARD" id="2" name="slide2">
            <a:extLst>
              <a:ext uri="{FF2B5EF4-FFF2-40B4-BE49-F238E27FC236}">
                <a16:creationId xmlns:a16="http://schemas.microsoft.com/office/drawing/2014/main" id="{18E9712F-3B3D-425F-8E6F-4C579C2EE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 to staff ratio" id="3" name="slide3">
            <a:extLst>
              <a:ext uri="{FF2B5EF4-FFF2-40B4-BE49-F238E27FC236}">
                <a16:creationId xmlns:a16="http://schemas.microsoft.com/office/drawing/2014/main" id="{EB4C9AF8-8686-4ADA-8C19-0293C8524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tisfaction rate" id="4" name="slide4">
            <a:extLst>
              <a:ext uri="{FF2B5EF4-FFF2-40B4-BE49-F238E27FC236}">
                <a16:creationId xmlns:a16="http://schemas.microsoft.com/office/drawing/2014/main" id="{8C723BB3-E3BB-420A-8468-F7392DDF0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ry and continuation" id="5" name="slide5">
            <a:extLst>
              <a:ext uri="{FF2B5EF4-FFF2-40B4-BE49-F238E27FC236}">
                <a16:creationId xmlns:a16="http://schemas.microsoft.com/office/drawing/2014/main" id="{E7B7B827-5D19-4367-A1D0-14183CDE2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2CB3886B-884B-487B-AE5E-BE37E2A80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5A8EBC0E-8B79-4A81-8C6D-57F62C2D6F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CF96334F-DF0B-4EF7-B581-05899E45B9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FDE812F8-0CA8-44F0-9B3E-D016BA51AD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"/>
            <a:ext cx="12192000" cy="62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2022-05-05T07:00:22Z</dcterms:created>
  <dcterms:modified xsi:type="dcterms:W3CDTF">2022-05-05T07:00:22Z</dcterms:modified>
</cp:coreProperties>
</file>