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5" r:id="rId2"/>
    <p:sldId id="27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60" autoAdjust="0"/>
  </p:normalViewPr>
  <p:slideViewPr>
    <p:cSldViewPr>
      <p:cViewPr>
        <p:scale>
          <a:sx n="60" d="100"/>
          <a:sy n="60" d="100"/>
        </p:scale>
        <p:origin x="-1656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C03D3-776D-4792-A53D-77A0C8BCA4D8}" type="datetimeFigureOut">
              <a:rPr lang="en-CA" smtClean="0"/>
              <a:t>17/09/2013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7C3C6-2AF2-4704-AE61-E5B64A1C0C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8893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F15C-1D6F-4610-8D95-4E79477681DB}" type="datetimeFigureOut">
              <a:rPr lang="en-CA" smtClean="0"/>
              <a:t>17/09/2013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4179-D7AE-4136-B3C5-A4DA40D7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3644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F15C-1D6F-4610-8D95-4E79477681DB}" type="datetimeFigureOut">
              <a:rPr lang="en-CA" smtClean="0"/>
              <a:t>17/09/2013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4179-D7AE-4136-B3C5-A4DA40D7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322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F15C-1D6F-4610-8D95-4E79477681DB}" type="datetimeFigureOut">
              <a:rPr lang="en-CA" smtClean="0"/>
              <a:t>17/09/2013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4179-D7AE-4136-B3C5-A4DA40D7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418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F15C-1D6F-4610-8D95-4E79477681DB}" type="datetimeFigureOut">
              <a:rPr lang="en-CA" smtClean="0"/>
              <a:t>17/09/2013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4179-D7AE-4136-B3C5-A4DA40D7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531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F15C-1D6F-4610-8D95-4E79477681DB}" type="datetimeFigureOut">
              <a:rPr lang="en-CA" smtClean="0"/>
              <a:t>17/09/2013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4179-D7AE-4136-B3C5-A4DA40D7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05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F15C-1D6F-4610-8D95-4E79477681DB}" type="datetimeFigureOut">
              <a:rPr lang="en-CA" smtClean="0"/>
              <a:t>17/09/2013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4179-D7AE-4136-B3C5-A4DA40D7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982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F15C-1D6F-4610-8D95-4E79477681DB}" type="datetimeFigureOut">
              <a:rPr lang="en-CA" smtClean="0"/>
              <a:t>17/09/2013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4179-D7AE-4136-B3C5-A4DA40D7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55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F15C-1D6F-4610-8D95-4E79477681DB}" type="datetimeFigureOut">
              <a:rPr lang="en-CA" smtClean="0"/>
              <a:t>17/09/2013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4179-D7AE-4136-B3C5-A4DA40D7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507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F15C-1D6F-4610-8D95-4E79477681DB}" type="datetimeFigureOut">
              <a:rPr lang="en-CA" smtClean="0"/>
              <a:t>17/09/2013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4179-D7AE-4136-B3C5-A4DA40D7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25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F15C-1D6F-4610-8D95-4E79477681DB}" type="datetimeFigureOut">
              <a:rPr lang="en-CA" smtClean="0"/>
              <a:t>17/09/2013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4179-D7AE-4136-B3C5-A4DA40D7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88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F15C-1D6F-4610-8D95-4E79477681DB}" type="datetimeFigureOut">
              <a:rPr lang="en-CA" smtClean="0"/>
              <a:t>17/09/2013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4179-D7AE-4136-B3C5-A4DA40D7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849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AF15C-1D6F-4610-8D95-4E79477681DB}" type="datetimeFigureOut">
              <a:rPr lang="en-CA" smtClean="0"/>
              <a:t>17/09/2013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C4179-D7AE-4136-B3C5-A4DA40D7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37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59893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CA" sz="96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chemeClr val="tx1">
                      <a:alpha val="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FAIR </a:t>
            </a:r>
            <a:r>
              <a:rPr lang="en-CA" sz="96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chemeClr val="tx1">
                      <a:alpha val="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TRADE CAMPUS WEEK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1640" y="4170991"/>
            <a:ext cx="6400800" cy="1752600"/>
          </a:xfrm>
        </p:spPr>
        <p:txBody>
          <a:bodyPr>
            <a:normAutofit/>
          </a:bodyPr>
          <a:lstStyle/>
          <a:p>
            <a:r>
              <a:rPr lang="en-CA" sz="4000" dirty="0" smtClean="0">
                <a:solidFill>
                  <a:schemeClr val="bg1"/>
                </a:solidFill>
                <a:effectLst>
                  <a:glow rad="63500">
                    <a:schemeClr val="tx1">
                      <a:alpha val="79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September 23-27</a:t>
            </a:r>
            <a:endParaRPr lang="en-CA" sz="4000" dirty="0" smtClean="0">
              <a:solidFill>
                <a:schemeClr val="bg1"/>
              </a:solidFill>
              <a:effectLst>
                <a:glow rad="63500">
                  <a:schemeClr val="tx1">
                    <a:alpha val="79000"/>
                  </a:schemeClr>
                </a:glow>
              </a:effectLst>
            </a:endParaRPr>
          </a:p>
          <a:p>
            <a:endParaRPr lang="en-CA" sz="4000" dirty="0"/>
          </a:p>
        </p:txBody>
      </p:sp>
      <p:pic>
        <p:nvPicPr>
          <p:cNvPr id="6" name="Picture 5" descr="EWB logo - black - small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567" y="5157192"/>
            <a:ext cx="2474913" cy="1247775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1028" name="Picture 4" descr="http://edubuzz.org/dpsp3blog/files/2013/03/fairtrade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75" y="4221088"/>
            <a:ext cx="2059169" cy="241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73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6048672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CA" b="1" dirty="0" smtClean="0"/>
              <a:t>Monday (Drink Fair)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 err="1" smtClean="0"/>
              <a:t>Fairtrade</a:t>
            </a:r>
            <a:r>
              <a:rPr lang="en-CA" dirty="0" smtClean="0"/>
              <a:t> hot chocolate, coffee, and tea giveaway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/>
              <a:t>8:30-2:00 in front of the ARC grocery </a:t>
            </a:r>
            <a:r>
              <a:rPr lang="en-CA" dirty="0" smtClean="0"/>
              <a:t>store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b="1" dirty="0" smtClean="0"/>
              <a:t>Tuesday (Eat Fair)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 err="1" smtClean="0"/>
              <a:t>Fairtrade</a:t>
            </a:r>
            <a:r>
              <a:rPr lang="en-CA" dirty="0" smtClean="0"/>
              <a:t> bake sale and Camino snack bar sale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 smtClean="0"/>
              <a:t>11:00-4:00 in front of the ARC grocery store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b="1" dirty="0" smtClean="0"/>
              <a:t>Wednesday (Play Fair)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 smtClean="0"/>
              <a:t>Soccer ball shooting game; contest to win </a:t>
            </a:r>
            <a:r>
              <a:rPr lang="en-CA" dirty="0" err="1" smtClean="0"/>
              <a:t>Fairtrade</a:t>
            </a:r>
            <a:r>
              <a:rPr lang="en-CA" dirty="0" smtClean="0"/>
              <a:t> gift pack</a:t>
            </a:r>
            <a:endParaRPr lang="en-CA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 smtClean="0"/>
              <a:t>11:30-4:30 in front of Douglas Library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 err="1" smtClean="0"/>
              <a:t>Fairtrade</a:t>
            </a:r>
            <a:r>
              <a:rPr lang="en-CA" dirty="0" smtClean="0"/>
              <a:t> themed Member Learning! (bring bowl and spoon)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b="1" dirty="0" smtClean="0"/>
              <a:t>Thursday (Speak Fair)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 smtClean="0"/>
              <a:t>Coffeehouse at </a:t>
            </a:r>
            <a:r>
              <a:rPr lang="en-CA" dirty="0" err="1" smtClean="0"/>
              <a:t>CoGro</a:t>
            </a:r>
            <a:endParaRPr lang="en-CA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 smtClean="0"/>
              <a:t>6:30-10:00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b="1" dirty="0" smtClean="0"/>
              <a:t>Friday (Buy Fair)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 smtClean="0"/>
              <a:t>Booth with information about </a:t>
            </a:r>
            <a:r>
              <a:rPr lang="en-CA" dirty="0" err="1" smtClean="0"/>
              <a:t>Fairtrade</a:t>
            </a:r>
            <a:r>
              <a:rPr lang="en-CA" dirty="0" smtClean="0"/>
              <a:t> certified products and where you can buy them in Kingston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 smtClean="0"/>
              <a:t>11:30-6 in front of the ARC grocery store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43049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119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FAIR TRADE CAMPUS WEEK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Fair Trade</dc:title>
  <dc:creator>Michelle</dc:creator>
  <cp:lastModifiedBy>Michelle</cp:lastModifiedBy>
  <cp:revision>26</cp:revision>
  <dcterms:created xsi:type="dcterms:W3CDTF">2013-09-10T22:41:12Z</dcterms:created>
  <dcterms:modified xsi:type="dcterms:W3CDTF">2013-09-18T03:02:42Z</dcterms:modified>
</cp:coreProperties>
</file>