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1945600" cy="32918400"/>
  <p:notesSz cx="6858000" cy="9144000"/>
  <p:defaultTextStyle>
    <a:defPPr>
      <a:defRPr lang="en-US"/>
    </a:defPPr>
    <a:lvl1pPr algn="l" defTabSz="3133725" rtl="0" eaLnBrk="0" fontAlgn="base" hangingPunct="0">
      <a:spcBef>
        <a:spcPct val="0"/>
      </a:spcBef>
      <a:spcAft>
        <a:spcPct val="0"/>
      </a:spcAft>
      <a:defRPr sz="6200" kern="1200">
        <a:solidFill>
          <a:schemeClr val="tx1"/>
        </a:solidFill>
        <a:latin typeface="Arial" panose="020B0604020202020204" pitchFamily="34" charset="0"/>
        <a:ea typeface="+mn-ea"/>
        <a:cs typeface="Arial" panose="020B0604020202020204" pitchFamily="34" charset="0"/>
      </a:defRPr>
    </a:lvl1pPr>
    <a:lvl2pPr marL="1566863" indent="-1109663" algn="l" defTabSz="3133725" rtl="0" eaLnBrk="0" fontAlgn="base" hangingPunct="0">
      <a:spcBef>
        <a:spcPct val="0"/>
      </a:spcBef>
      <a:spcAft>
        <a:spcPct val="0"/>
      </a:spcAft>
      <a:defRPr sz="6200" kern="1200">
        <a:solidFill>
          <a:schemeClr val="tx1"/>
        </a:solidFill>
        <a:latin typeface="Arial" panose="020B0604020202020204" pitchFamily="34" charset="0"/>
        <a:ea typeface="+mn-ea"/>
        <a:cs typeface="Arial" panose="020B0604020202020204" pitchFamily="34" charset="0"/>
      </a:defRPr>
    </a:lvl2pPr>
    <a:lvl3pPr marL="3133725" indent="-2219325" algn="l" defTabSz="3133725" rtl="0" eaLnBrk="0" fontAlgn="base" hangingPunct="0">
      <a:spcBef>
        <a:spcPct val="0"/>
      </a:spcBef>
      <a:spcAft>
        <a:spcPct val="0"/>
      </a:spcAft>
      <a:defRPr sz="6200" kern="1200">
        <a:solidFill>
          <a:schemeClr val="tx1"/>
        </a:solidFill>
        <a:latin typeface="Arial" panose="020B0604020202020204" pitchFamily="34" charset="0"/>
        <a:ea typeface="+mn-ea"/>
        <a:cs typeface="Arial" panose="020B0604020202020204" pitchFamily="34" charset="0"/>
      </a:defRPr>
    </a:lvl3pPr>
    <a:lvl4pPr marL="4702175" indent="-3330575" algn="l" defTabSz="3133725" rtl="0" eaLnBrk="0" fontAlgn="base" hangingPunct="0">
      <a:spcBef>
        <a:spcPct val="0"/>
      </a:spcBef>
      <a:spcAft>
        <a:spcPct val="0"/>
      </a:spcAft>
      <a:defRPr sz="6200" kern="1200">
        <a:solidFill>
          <a:schemeClr val="tx1"/>
        </a:solidFill>
        <a:latin typeface="Arial" panose="020B0604020202020204" pitchFamily="34" charset="0"/>
        <a:ea typeface="+mn-ea"/>
        <a:cs typeface="Arial" panose="020B0604020202020204" pitchFamily="34" charset="0"/>
      </a:defRPr>
    </a:lvl4pPr>
    <a:lvl5pPr marL="6269038" indent="-4440238" algn="l" defTabSz="3133725" rtl="0" eaLnBrk="0" fontAlgn="base" hangingPunct="0">
      <a:spcBef>
        <a:spcPct val="0"/>
      </a:spcBef>
      <a:spcAft>
        <a:spcPct val="0"/>
      </a:spcAft>
      <a:defRPr sz="6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62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62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62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62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xmlns="">
        <p15:guide id="1" orient="horz" pos="10368">
          <p15:clr>
            <a:srgbClr val="A4A3A4"/>
          </p15:clr>
        </p15:guide>
        <p15:guide id="2" pos="69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11335D"/>
    <a:srgbClr val="002F5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89" autoAdjust="0"/>
    <p:restoredTop sz="94264" autoAdjust="0"/>
  </p:normalViewPr>
  <p:slideViewPr>
    <p:cSldViewPr>
      <p:cViewPr varScale="1">
        <p:scale>
          <a:sx n="20" d="100"/>
          <a:sy n="20" d="100"/>
        </p:scale>
        <p:origin x="-2424" y="-174"/>
      </p:cViewPr>
      <p:guideLst>
        <p:guide orient="horz" pos="10368"/>
        <p:guide pos="6912"/>
      </p:guideLst>
    </p:cSldViewPr>
  </p:slideViewPr>
  <p:notesTextViewPr>
    <p:cViewPr>
      <p:scale>
        <a:sx n="100" d="100"/>
        <a:sy n="100" d="100"/>
      </p:scale>
      <p:origin x="0" y="0"/>
    </p:cViewPr>
  </p:notesTextViewPr>
  <p:notesViewPr>
    <p:cSldViewPr>
      <p:cViewPr varScale="1">
        <p:scale>
          <a:sx n="88" d="100"/>
          <a:sy n="88" d="100"/>
        </p:scale>
        <p:origin x="3822" y="108"/>
      </p:cViewPr>
      <p:guideLst/>
    </p:cSldViewPr>
  </p:notes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A6A9DA6B-FA19-4EAB-A76D-AAFFA7CB78EC}" type="datetimeFigureOut">
              <a:rPr lang="en-CA"/>
              <a:pPr>
                <a:defRPr/>
              </a:pPr>
              <a:t>17/03/2016</a:t>
            </a:fld>
            <a:endParaRPr lang="en-CA"/>
          </a:p>
        </p:txBody>
      </p:sp>
      <p:sp>
        <p:nvSpPr>
          <p:cNvPr id="4" name="Slide Image Placeholder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pPr lvl="0"/>
            <a:endParaRPr lang="en-CA"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CA" noProof="0" smtClean="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CB963E95-1269-47DF-930A-76EA4AE43BC2}" type="slidenum">
              <a:rPr lang="en-CA"/>
              <a:pPr>
                <a:defRPr/>
              </a:pPr>
              <a:t>‹#›</a:t>
            </a:fld>
            <a:endParaRPr lang="en-CA"/>
          </a:p>
        </p:txBody>
      </p:sp>
    </p:spTree>
    <p:extLst>
      <p:ext uri="{BB962C8B-B14F-4D97-AF65-F5344CB8AC3E}">
        <p14:creationId xmlns:p14="http://schemas.microsoft.com/office/powerpoint/2010/main" xmlns="" val="39344578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CA" altLang="en-US"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p>
            <a:fld id="{385BEF3A-DC96-4DD5-8928-5AC890DBCC96}" type="slidenum">
              <a:rPr lang="en-CA" altLang="en-US" smtClean="0"/>
              <a:pPr/>
              <a:t>1</a:t>
            </a:fld>
            <a:endParaRPr lang="en-CA" altLang="en-US" smtClean="0"/>
          </a:p>
        </p:txBody>
      </p:sp>
    </p:spTree>
    <p:extLst>
      <p:ext uri="{BB962C8B-B14F-4D97-AF65-F5344CB8AC3E}">
        <p14:creationId xmlns:p14="http://schemas.microsoft.com/office/powerpoint/2010/main" xmlns="" val="2205195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10226042"/>
            <a:ext cx="18653760" cy="7056120"/>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3291840" y="18653760"/>
            <a:ext cx="15361920" cy="841248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393BBC16-6943-4DB6-9CB6-2311363EBAC9}" type="datetimeFigureOut">
              <a:rPr lang="en-US"/>
              <a:pPr>
                <a:defRPr/>
              </a:pPr>
              <a:t>3/17/2016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9ED517A-C201-41C1-A5D2-89BCDC5C17F8}" type="slidenum">
              <a:rPr lang="en-US" altLang="en-US"/>
              <a:pPr>
                <a:defRPr/>
              </a:pPr>
              <a:t>‹#›</a:t>
            </a:fld>
            <a:endParaRPr lang="en-US" altLang="en-US"/>
          </a:p>
        </p:txBody>
      </p:sp>
    </p:spTree>
    <p:extLst>
      <p:ext uri="{BB962C8B-B14F-4D97-AF65-F5344CB8AC3E}">
        <p14:creationId xmlns:p14="http://schemas.microsoft.com/office/powerpoint/2010/main" xmlns="" val="3790892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8E8CF5F-446C-4630-A3A9-7F118293CC1D}" type="datetimeFigureOut">
              <a:rPr lang="en-US"/>
              <a:pPr>
                <a:defRPr/>
              </a:pPr>
              <a:t>3/17/2016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306251-A86D-44D9-B082-68FF4950454D}" type="slidenum">
              <a:rPr lang="en-US" altLang="en-US"/>
              <a:pPr>
                <a:defRPr/>
              </a:pPr>
              <a:t>‹#›</a:t>
            </a:fld>
            <a:endParaRPr lang="en-US" altLang="en-US"/>
          </a:p>
        </p:txBody>
      </p:sp>
    </p:spTree>
    <p:extLst>
      <p:ext uri="{BB962C8B-B14F-4D97-AF65-F5344CB8AC3E}">
        <p14:creationId xmlns:p14="http://schemas.microsoft.com/office/powerpoint/2010/main" xmlns="" val="4047819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87632" y="6324600"/>
            <a:ext cx="11849100"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632711" y="6324600"/>
            <a:ext cx="35189160"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434D834-205A-4F29-8189-FB2957FEC03E}" type="datetimeFigureOut">
              <a:rPr lang="en-US"/>
              <a:pPr>
                <a:defRPr/>
              </a:pPr>
              <a:t>3/17/2016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AC7978-360A-4163-B986-01F4D21E84F7}" type="slidenum">
              <a:rPr lang="en-US" altLang="en-US"/>
              <a:pPr>
                <a:defRPr/>
              </a:pPr>
              <a:t>‹#›</a:t>
            </a:fld>
            <a:endParaRPr lang="en-US" altLang="en-US"/>
          </a:p>
        </p:txBody>
      </p:sp>
    </p:spTree>
    <p:extLst>
      <p:ext uri="{BB962C8B-B14F-4D97-AF65-F5344CB8AC3E}">
        <p14:creationId xmlns:p14="http://schemas.microsoft.com/office/powerpoint/2010/main" xmlns="" val="374633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FEB8942-57C7-44EA-8B60-E52A13761C40}" type="datetimeFigureOut">
              <a:rPr lang="en-US"/>
              <a:pPr>
                <a:defRPr/>
              </a:pPr>
              <a:t>3/17/2016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71FC88-DDB1-4551-98D6-732B8A1D9C8F}" type="slidenum">
              <a:rPr lang="en-US" altLang="en-US"/>
              <a:pPr>
                <a:defRPr/>
              </a:pPr>
              <a:t>‹#›</a:t>
            </a:fld>
            <a:endParaRPr lang="en-US" altLang="en-US"/>
          </a:p>
        </p:txBody>
      </p:sp>
    </p:spTree>
    <p:extLst>
      <p:ext uri="{BB962C8B-B14F-4D97-AF65-F5344CB8AC3E}">
        <p14:creationId xmlns:p14="http://schemas.microsoft.com/office/powerpoint/2010/main" xmlns="" val="664286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1" y="21153122"/>
            <a:ext cx="18653760" cy="6537960"/>
          </a:xfrm>
        </p:spPr>
        <p:txBody>
          <a:bodyPr anchor="t"/>
          <a:lstStyle>
            <a:lvl1pPr algn="l">
              <a:defRPr sz="13700" b="1" cap="all"/>
            </a:lvl1pPr>
          </a:lstStyle>
          <a:p>
            <a:r>
              <a:rPr lang="en-US" smtClean="0"/>
              <a:t>Click to edit Master title style</a:t>
            </a:r>
            <a:endParaRPr lang="en-US"/>
          </a:p>
        </p:txBody>
      </p:sp>
      <p:sp>
        <p:nvSpPr>
          <p:cNvPr id="3" name="Text Placeholder 2"/>
          <p:cNvSpPr>
            <a:spLocks noGrp="1"/>
          </p:cNvSpPr>
          <p:nvPr>
            <p:ph type="body" idx="1"/>
          </p:nvPr>
        </p:nvSpPr>
        <p:spPr>
          <a:xfrm>
            <a:off x="1733551" y="13952225"/>
            <a:ext cx="18653760" cy="72008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504D7C6-9293-4F07-B511-FDB1E2BFB428}" type="datetimeFigureOut">
              <a:rPr lang="en-US"/>
              <a:pPr>
                <a:defRPr/>
              </a:pPr>
              <a:t>3/17/2016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AAC43C-206E-4A15-B6B3-5AE0E259432B}" type="slidenum">
              <a:rPr lang="en-US" altLang="en-US"/>
              <a:pPr>
                <a:defRPr/>
              </a:pPr>
              <a:t>‹#›</a:t>
            </a:fld>
            <a:endParaRPr lang="en-US" altLang="en-US"/>
          </a:p>
        </p:txBody>
      </p:sp>
    </p:spTree>
    <p:extLst>
      <p:ext uri="{BB962C8B-B14F-4D97-AF65-F5344CB8AC3E}">
        <p14:creationId xmlns:p14="http://schemas.microsoft.com/office/powerpoint/2010/main" xmlns="" val="385020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632712" y="36865560"/>
            <a:ext cx="23519129" cy="10427970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6517600" y="36865560"/>
            <a:ext cx="23519131" cy="10427970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5B405FD-45E6-4774-A04D-06BC39F0610B}" type="datetimeFigureOut">
              <a:rPr lang="en-US"/>
              <a:pPr>
                <a:defRPr/>
              </a:pPr>
              <a:t>3/17/2016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ED6A226-C34D-491D-90A2-EAFE7E96A7FD}" type="slidenum">
              <a:rPr lang="en-US" altLang="en-US"/>
              <a:pPr>
                <a:defRPr/>
              </a:pPr>
              <a:t>‹#›</a:t>
            </a:fld>
            <a:endParaRPr lang="en-US" altLang="en-US"/>
          </a:p>
        </p:txBody>
      </p:sp>
    </p:spTree>
    <p:extLst>
      <p:ext uri="{BB962C8B-B14F-4D97-AF65-F5344CB8AC3E}">
        <p14:creationId xmlns:p14="http://schemas.microsoft.com/office/powerpoint/2010/main" xmlns="" val="3332774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318262"/>
            <a:ext cx="1975104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7368542"/>
            <a:ext cx="9696451" cy="307085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4" name="Content Placeholder 3"/>
          <p:cNvSpPr>
            <a:spLocks noGrp="1"/>
          </p:cNvSpPr>
          <p:nvPr>
            <p:ph sz="half" idx="2"/>
          </p:nvPr>
        </p:nvSpPr>
        <p:spPr>
          <a:xfrm>
            <a:off x="1097280" y="10439400"/>
            <a:ext cx="9696451" cy="1896618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148061" y="7368542"/>
            <a:ext cx="9700260" cy="307085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smtClean="0"/>
              <a:t>Click to edit Master text styles</a:t>
            </a:r>
          </a:p>
        </p:txBody>
      </p:sp>
      <p:sp>
        <p:nvSpPr>
          <p:cNvPr id="6" name="Content Placeholder 5"/>
          <p:cNvSpPr>
            <a:spLocks noGrp="1"/>
          </p:cNvSpPr>
          <p:nvPr>
            <p:ph sz="quarter" idx="4"/>
          </p:nvPr>
        </p:nvSpPr>
        <p:spPr>
          <a:xfrm>
            <a:off x="11148061" y="10439400"/>
            <a:ext cx="9700260" cy="1896618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C702858-6EBC-49A4-912F-32F0881750AE}" type="datetimeFigureOut">
              <a:rPr lang="en-US"/>
              <a:pPr>
                <a:defRPr/>
              </a:pPr>
              <a:t>3/17/2016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11C98FA-147F-4707-AC7C-B431786D049C}" type="slidenum">
              <a:rPr lang="en-US" altLang="en-US"/>
              <a:pPr>
                <a:defRPr/>
              </a:pPr>
              <a:t>‹#›</a:t>
            </a:fld>
            <a:endParaRPr lang="en-US" altLang="en-US"/>
          </a:p>
        </p:txBody>
      </p:sp>
    </p:spTree>
    <p:extLst>
      <p:ext uri="{BB962C8B-B14F-4D97-AF65-F5344CB8AC3E}">
        <p14:creationId xmlns:p14="http://schemas.microsoft.com/office/powerpoint/2010/main" xmlns="" val="3978198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961CFB2-6ACE-4E3E-B6B1-072574A6299E}" type="datetimeFigureOut">
              <a:rPr lang="en-US"/>
              <a:pPr>
                <a:defRPr/>
              </a:pPr>
              <a:t>3/17/2016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0643395-8E8D-48A9-93F3-A4821A875BB1}" type="slidenum">
              <a:rPr lang="en-US" altLang="en-US"/>
              <a:pPr>
                <a:defRPr/>
              </a:pPr>
              <a:t>‹#›</a:t>
            </a:fld>
            <a:endParaRPr lang="en-US" altLang="en-US"/>
          </a:p>
        </p:txBody>
      </p:sp>
    </p:spTree>
    <p:extLst>
      <p:ext uri="{BB962C8B-B14F-4D97-AF65-F5344CB8AC3E}">
        <p14:creationId xmlns:p14="http://schemas.microsoft.com/office/powerpoint/2010/main" xmlns="" val="2541035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F9A6B00-A1B7-4596-B1FB-7CB22964B7AD}" type="datetimeFigureOut">
              <a:rPr lang="en-US"/>
              <a:pPr>
                <a:defRPr/>
              </a:pPr>
              <a:t>3/17/2016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8FCBB21-B247-4338-AC07-85BC35DF7F27}" type="slidenum">
              <a:rPr lang="en-US" altLang="en-US"/>
              <a:pPr>
                <a:defRPr/>
              </a:pPr>
              <a:t>‹#›</a:t>
            </a:fld>
            <a:endParaRPr lang="en-US" altLang="en-US"/>
          </a:p>
        </p:txBody>
      </p:sp>
    </p:spTree>
    <p:extLst>
      <p:ext uri="{BB962C8B-B14F-4D97-AF65-F5344CB8AC3E}">
        <p14:creationId xmlns:p14="http://schemas.microsoft.com/office/powerpoint/2010/main" xmlns="" val="3500670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1" y="1310640"/>
            <a:ext cx="7219951" cy="5577840"/>
          </a:xfrm>
        </p:spPr>
        <p:txBody>
          <a:bodyPr anchor="b"/>
          <a:lstStyle>
            <a:lvl1pPr algn="l">
              <a:defRPr sz="6900" b="1"/>
            </a:lvl1pPr>
          </a:lstStyle>
          <a:p>
            <a:r>
              <a:rPr lang="en-US" smtClean="0"/>
              <a:t>Click to edit Master title style</a:t>
            </a:r>
            <a:endParaRPr lang="en-US"/>
          </a:p>
        </p:txBody>
      </p:sp>
      <p:sp>
        <p:nvSpPr>
          <p:cNvPr id="3" name="Content Placeholder 2"/>
          <p:cNvSpPr>
            <a:spLocks noGrp="1"/>
          </p:cNvSpPr>
          <p:nvPr>
            <p:ph idx="1"/>
          </p:nvPr>
        </p:nvSpPr>
        <p:spPr>
          <a:xfrm>
            <a:off x="8580120" y="1310643"/>
            <a:ext cx="12268200" cy="2809494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7281" y="6888483"/>
            <a:ext cx="7219951" cy="225171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DF735A5-1B7E-499E-BB0B-C4987D3686CA}" type="datetimeFigureOut">
              <a:rPr lang="en-US"/>
              <a:pPr>
                <a:defRPr/>
              </a:pPr>
              <a:t>3/17/2016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02AC4F7-0EB1-4EF9-B71B-C87808BE6E8D}" type="slidenum">
              <a:rPr lang="en-US" altLang="en-US"/>
              <a:pPr>
                <a:defRPr/>
              </a:pPr>
              <a:t>‹#›</a:t>
            </a:fld>
            <a:endParaRPr lang="en-US" altLang="en-US"/>
          </a:p>
        </p:txBody>
      </p:sp>
    </p:spTree>
    <p:extLst>
      <p:ext uri="{BB962C8B-B14F-4D97-AF65-F5344CB8AC3E}">
        <p14:creationId xmlns:p14="http://schemas.microsoft.com/office/powerpoint/2010/main" xmlns="" val="3077369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1" y="23042880"/>
            <a:ext cx="13167360" cy="2720342"/>
          </a:xfrm>
        </p:spPr>
        <p:txBody>
          <a:bodyPr anchor="b"/>
          <a:lstStyle>
            <a:lvl1pPr algn="l">
              <a:defRPr sz="6900" b="1"/>
            </a:lvl1pPr>
          </a:lstStyle>
          <a:p>
            <a:r>
              <a:rPr lang="en-US" smtClean="0"/>
              <a:t>Click to edit Master title style</a:t>
            </a:r>
            <a:endParaRPr lang="en-US"/>
          </a:p>
        </p:txBody>
      </p:sp>
      <p:sp>
        <p:nvSpPr>
          <p:cNvPr id="3" name="Picture Placeholder 2"/>
          <p:cNvSpPr>
            <a:spLocks noGrp="1"/>
          </p:cNvSpPr>
          <p:nvPr>
            <p:ph type="pic" idx="1"/>
          </p:nvPr>
        </p:nvSpPr>
        <p:spPr>
          <a:xfrm>
            <a:off x="4301491" y="2941320"/>
            <a:ext cx="13167360" cy="19751040"/>
          </a:xfrm>
        </p:spPr>
        <p:txBody>
          <a:bodyPr rtlCol="0">
            <a:normAutofit/>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pPr lvl="0"/>
            <a:endParaRPr lang="en-US" noProof="0" smtClean="0"/>
          </a:p>
        </p:txBody>
      </p:sp>
      <p:sp>
        <p:nvSpPr>
          <p:cNvPr id="4" name="Text Placeholder 3"/>
          <p:cNvSpPr>
            <a:spLocks noGrp="1"/>
          </p:cNvSpPr>
          <p:nvPr>
            <p:ph type="body" sz="half" idx="2"/>
          </p:nvPr>
        </p:nvSpPr>
        <p:spPr>
          <a:xfrm>
            <a:off x="4301491" y="25763222"/>
            <a:ext cx="13167360" cy="386333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FBCCFF3-A0B4-4EBB-B614-80E7D22AEEA0}" type="datetimeFigureOut">
              <a:rPr lang="en-US"/>
              <a:pPr>
                <a:defRPr/>
              </a:pPr>
              <a:t>3/17/2016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6E904A0-F5DA-4672-96F7-6D0B3B028F91}" type="slidenum">
              <a:rPr lang="en-US" altLang="en-US"/>
              <a:pPr>
                <a:defRPr/>
              </a:pPr>
              <a:t>‹#›</a:t>
            </a:fld>
            <a:endParaRPr lang="en-US" altLang="en-US"/>
          </a:p>
        </p:txBody>
      </p:sp>
    </p:spTree>
    <p:extLst>
      <p:ext uri="{BB962C8B-B14F-4D97-AF65-F5344CB8AC3E}">
        <p14:creationId xmlns:p14="http://schemas.microsoft.com/office/powerpoint/2010/main" xmlns="" val="359707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30022800"/>
            <a:ext cx="21945600" cy="2895600"/>
          </a:xfrm>
          <a:prstGeom prst="rect">
            <a:avLst/>
          </a:prstGeom>
          <a:solidFill>
            <a:srgbClr val="1133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pic>
        <p:nvPicPr>
          <p:cNvPr id="1027" name="Picture 2"/>
          <p:cNvPicPr>
            <a:picLocks noChangeAspect="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7938" y="3244850"/>
            <a:ext cx="21953538" cy="3046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8" name="Title Placeholder 1"/>
          <p:cNvSpPr>
            <a:spLocks noGrp="1"/>
          </p:cNvSpPr>
          <p:nvPr>
            <p:ph type="title"/>
          </p:nvPr>
        </p:nvSpPr>
        <p:spPr bwMode="auto">
          <a:xfrm>
            <a:off x="1096963" y="1317625"/>
            <a:ext cx="19751675"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313502" tIns="156751" rIns="313502" bIns="156751" numCol="1" anchor="ctr" anchorCtr="0" compatLnSpc="1">
            <a:prstTxWarp prst="textNoShape">
              <a:avLst/>
            </a:prstTxWarp>
          </a:bodyPr>
          <a:lstStyle/>
          <a:p>
            <a:pPr lvl="0"/>
            <a:r>
              <a:rPr lang="en-US" altLang="en-US" smtClean="0"/>
              <a:t>Click to edit Master title style</a:t>
            </a:r>
          </a:p>
        </p:txBody>
      </p:sp>
      <p:sp>
        <p:nvSpPr>
          <p:cNvPr id="1029" name="Text Placeholder 2"/>
          <p:cNvSpPr>
            <a:spLocks noGrp="1"/>
          </p:cNvSpPr>
          <p:nvPr>
            <p:ph type="body" idx="1"/>
          </p:nvPr>
        </p:nvSpPr>
        <p:spPr bwMode="auto">
          <a:xfrm>
            <a:off x="1096963" y="7680325"/>
            <a:ext cx="19751675" cy="217249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313502" tIns="156751" rIns="313502" bIns="15675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1096963" y="30510163"/>
            <a:ext cx="5121275" cy="1752600"/>
          </a:xfrm>
          <a:prstGeom prst="rect">
            <a:avLst/>
          </a:prstGeom>
        </p:spPr>
        <p:txBody>
          <a:bodyPr vert="horz" lIns="313502" tIns="156751" rIns="313502" bIns="156751" rtlCol="0" anchor="ctr"/>
          <a:lstStyle>
            <a:lvl1pPr algn="l" defTabSz="3135020" eaLnBrk="1" fontAlgn="auto" hangingPunct="1">
              <a:spcBef>
                <a:spcPts val="0"/>
              </a:spcBef>
              <a:spcAft>
                <a:spcPts val="0"/>
              </a:spcAft>
              <a:defRPr sz="4100">
                <a:solidFill>
                  <a:schemeClr val="tx1">
                    <a:tint val="75000"/>
                  </a:schemeClr>
                </a:solidFill>
                <a:latin typeface="+mn-lt"/>
                <a:cs typeface="+mn-cs"/>
              </a:defRPr>
            </a:lvl1pPr>
          </a:lstStyle>
          <a:p>
            <a:pPr>
              <a:defRPr/>
            </a:pPr>
            <a:fld id="{97F7E187-A74C-434E-9969-46A7A2F279A1}" type="datetimeFigureOut">
              <a:rPr lang="en-US"/>
              <a:pPr>
                <a:defRPr/>
              </a:pPr>
              <a:t>3/17/2016</a:t>
            </a:fld>
            <a:endParaRPr lang="en-US"/>
          </a:p>
        </p:txBody>
      </p:sp>
      <p:sp>
        <p:nvSpPr>
          <p:cNvPr id="5" name="Footer Placeholder 4"/>
          <p:cNvSpPr>
            <a:spLocks noGrp="1"/>
          </p:cNvSpPr>
          <p:nvPr>
            <p:ph type="ftr" sz="quarter" idx="3"/>
          </p:nvPr>
        </p:nvSpPr>
        <p:spPr>
          <a:xfrm>
            <a:off x="7497763" y="30510163"/>
            <a:ext cx="6950075" cy="1752600"/>
          </a:xfrm>
          <a:prstGeom prst="rect">
            <a:avLst/>
          </a:prstGeom>
        </p:spPr>
        <p:txBody>
          <a:bodyPr vert="horz" lIns="313502" tIns="156751" rIns="313502" bIns="156751" rtlCol="0" anchor="ctr"/>
          <a:lstStyle>
            <a:lvl1pPr algn="ctr" defTabSz="3135020" eaLnBrk="1" fontAlgn="auto" hangingPunct="1">
              <a:spcBef>
                <a:spcPts val="0"/>
              </a:spcBef>
              <a:spcAft>
                <a:spcPts val="0"/>
              </a:spcAft>
              <a:defRPr sz="41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15727363" y="30510163"/>
            <a:ext cx="5121275" cy="1752600"/>
          </a:xfrm>
          <a:prstGeom prst="rect">
            <a:avLst/>
          </a:prstGeom>
        </p:spPr>
        <p:txBody>
          <a:bodyPr vert="horz" wrap="square" lIns="313502" tIns="156751" rIns="313502" bIns="156751" numCol="1" anchor="ctr" anchorCtr="0" compatLnSpc="1">
            <a:prstTxWarp prst="textNoShape">
              <a:avLst/>
            </a:prstTxWarp>
          </a:bodyPr>
          <a:lstStyle>
            <a:lvl1pPr algn="r" eaLnBrk="1" hangingPunct="1">
              <a:defRPr sz="4100">
                <a:solidFill>
                  <a:srgbClr val="898989"/>
                </a:solidFill>
                <a:latin typeface="Calibri" panose="020F0502020204030204" pitchFamily="34" charset="0"/>
              </a:defRPr>
            </a:lvl1pPr>
          </a:lstStyle>
          <a:p>
            <a:pPr>
              <a:defRPr/>
            </a:pPr>
            <a:fld id="{D63DD198-B643-47FC-A50D-EB7E1209255B}" type="slidenum">
              <a:rPr lang="en-US" altLang="en-US"/>
              <a:pPr>
                <a:defRPr/>
              </a:pPr>
              <a:t>‹#›</a:t>
            </a:fld>
            <a:endParaRPr lang="en-US" altLang="en-US"/>
          </a:p>
        </p:txBody>
      </p:sp>
      <p:pic>
        <p:nvPicPr>
          <p:cNvPr id="1033" name="Picture 6"/>
          <p:cNvPicPr>
            <a:picLocks noChangeAspect="1"/>
          </p:cNvPicPr>
          <p:nvPr userDrawn="1"/>
        </p:nvPicPr>
        <p:blipFill>
          <a:blip r:embed="rId14" cstate="print">
            <a:extLst>
              <a:ext uri="{28A0092B-C50C-407E-A947-70E740481C1C}">
                <a14:useLocalDpi xmlns:a14="http://schemas.microsoft.com/office/drawing/2010/main" xmlns="" val="0"/>
              </a:ext>
            </a:extLst>
          </a:blip>
          <a:srcRect/>
          <a:stretch>
            <a:fillRect/>
          </a:stretch>
        </p:blipFill>
        <p:spPr bwMode="auto">
          <a:xfrm>
            <a:off x="17118013" y="677863"/>
            <a:ext cx="4217987" cy="3208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4" name="Picture 7"/>
          <p:cNvPicPr>
            <a:picLocks noChangeAspect="1"/>
          </p:cNvPicPr>
          <p:nvPr userDrawn="1"/>
        </p:nvPicPr>
        <p:blipFill>
          <a:blip r:embed="rId15" cstate="print">
            <a:extLst>
              <a:ext uri="{28A0092B-C50C-407E-A947-70E740481C1C}">
                <a14:useLocalDpi xmlns:a14="http://schemas.microsoft.com/office/drawing/2010/main" xmlns="" val="0"/>
              </a:ext>
            </a:extLst>
          </a:blip>
          <a:srcRect/>
          <a:stretch>
            <a:fillRect/>
          </a:stretch>
        </p:blipFill>
        <p:spPr bwMode="auto">
          <a:xfrm>
            <a:off x="0" y="30022800"/>
            <a:ext cx="21945600" cy="242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5" name="Picture 9"/>
          <p:cNvPicPr>
            <a:picLocks noChangeAspect="1"/>
          </p:cNvPicPr>
          <p:nvPr userDrawn="1"/>
        </p:nvPicPr>
        <p:blipFill>
          <a:blip r:embed="rId16" cstate="print">
            <a:extLst>
              <a:ext uri="{28A0092B-C50C-407E-A947-70E740481C1C}">
                <a14:useLocalDpi xmlns:a14="http://schemas.microsoft.com/office/drawing/2010/main" xmlns="" val="0"/>
              </a:ext>
            </a:extLst>
          </a:blip>
          <a:srcRect/>
          <a:stretch>
            <a:fillRect/>
          </a:stretch>
        </p:blipFill>
        <p:spPr bwMode="auto">
          <a:xfrm>
            <a:off x="533400" y="31427738"/>
            <a:ext cx="7315200" cy="881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3725" rtl="0" eaLnBrk="0" fontAlgn="base" hangingPunct="0">
        <a:spcBef>
          <a:spcPct val="0"/>
        </a:spcBef>
        <a:spcAft>
          <a:spcPct val="0"/>
        </a:spcAft>
        <a:defRPr sz="15100" kern="1200">
          <a:solidFill>
            <a:schemeClr val="tx1"/>
          </a:solidFill>
          <a:latin typeface="+mj-lt"/>
          <a:ea typeface="+mj-ea"/>
          <a:cs typeface="+mj-cs"/>
        </a:defRPr>
      </a:lvl1pPr>
      <a:lvl2pPr algn="ctr" defTabSz="3133725" rtl="0" eaLnBrk="0" fontAlgn="base" hangingPunct="0">
        <a:spcBef>
          <a:spcPct val="0"/>
        </a:spcBef>
        <a:spcAft>
          <a:spcPct val="0"/>
        </a:spcAft>
        <a:defRPr sz="15100">
          <a:solidFill>
            <a:schemeClr val="tx1"/>
          </a:solidFill>
          <a:latin typeface="Calibri" panose="020F0502020204030204" pitchFamily="34" charset="0"/>
        </a:defRPr>
      </a:lvl2pPr>
      <a:lvl3pPr algn="ctr" defTabSz="3133725" rtl="0" eaLnBrk="0" fontAlgn="base" hangingPunct="0">
        <a:spcBef>
          <a:spcPct val="0"/>
        </a:spcBef>
        <a:spcAft>
          <a:spcPct val="0"/>
        </a:spcAft>
        <a:defRPr sz="15100">
          <a:solidFill>
            <a:schemeClr val="tx1"/>
          </a:solidFill>
          <a:latin typeface="Calibri" panose="020F0502020204030204" pitchFamily="34" charset="0"/>
        </a:defRPr>
      </a:lvl3pPr>
      <a:lvl4pPr algn="ctr" defTabSz="3133725" rtl="0" eaLnBrk="0" fontAlgn="base" hangingPunct="0">
        <a:spcBef>
          <a:spcPct val="0"/>
        </a:spcBef>
        <a:spcAft>
          <a:spcPct val="0"/>
        </a:spcAft>
        <a:defRPr sz="15100">
          <a:solidFill>
            <a:schemeClr val="tx1"/>
          </a:solidFill>
          <a:latin typeface="Calibri" panose="020F0502020204030204" pitchFamily="34" charset="0"/>
        </a:defRPr>
      </a:lvl4pPr>
      <a:lvl5pPr algn="ctr" defTabSz="3133725" rtl="0" eaLnBrk="0" fontAlgn="base" hangingPunct="0">
        <a:spcBef>
          <a:spcPct val="0"/>
        </a:spcBef>
        <a:spcAft>
          <a:spcPct val="0"/>
        </a:spcAft>
        <a:defRPr sz="15100">
          <a:solidFill>
            <a:schemeClr val="tx1"/>
          </a:solidFill>
          <a:latin typeface="Calibri" panose="020F0502020204030204" pitchFamily="34" charset="0"/>
        </a:defRPr>
      </a:lvl5pPr>
      <a:lvl6pPr marL="457200" algn="ctr" defTabSz="3133725" rtl="0" fontAlgn="base">
        <a:spcBef>
          <a:spcPct val="0"/>
        </a:spcBef>
        <a:spcAft>
          <a:spcPct val="0"/>
        </a:spcAft>
        <a:defRPr sz="15100">
          <a:solidFill>
            <a:schemeClr val="tx1"/>
          </a:solidFill>
          <a:latin typeface="Calibri" panose="020F0502020204030204" pitchFamily="34" charset="0"/>
        </a:defRPr>
      </a:lvl6pPr>
      <a:lvl7pPr marL="914400" algn="ctr" defTabSz="3133725" rtl="0" fontAlgn="base">
        <a:spcBef>
          <a:spcPct val="0"/>
        </a:spcBef>
        <a:spcAft>
          <a:spcPct val="0"/>
        </a:spcAft>
        <a:defRPr sz="15100">
          <a:solidFill>
            <a:schemeClr val="tx1"/>
          </a:solidFill>
          <a:latin typeface="Calibri" panose="020F0502020204030204" pitchFamily="34" charset="0"/>
        </a:defRPr>
      </a:lvl7pPr>
      <a:lvl8pPr marL="1371600" algn="ctr" defTabSz="3133725" rtl="0" fontAlgn="base">
        <a:spcBef>
          <a:spcPct val="0"/>
        </a:spcBef>
        <a:spcAft>
          <a:spcPct val="0"/>
        </a:spcAft>
        <a:defRPr sz="15100">
          <a:solidFill>
            <a:schemeClr val="tx1"/>
          </a:solidFill>
          <a:latin typeface="Calibri" panose="020F0502020204030204" pitchFamily="34" charset="0"/>
        </a:defRPr>
      </a:lvl8pPr>
      <a:lvl9pPr marL="1828800" algn="ctr" defTabSz="3133725" rtl="0" fontAlgn="base">
        <a:spcBef>
          <a:spcPct val="0"/>
        </a:spcBef>
        <a:spcAft>
          <a:spcPct val="0"/>
        </a:spcAft>
        <a:defRPr sz="15100">
          <a:solidFill>
            <a:schemeClr val="tx1"/>
          </a:solidFill>
          <a:latin typeface="Calibri" panose="020F0502020204030204" pitchFamily="34" charset="0"/>
        </a:defRPr>
      </a:lvl9pPr>
    </p:titleStyle>
    <p:bodyStyle>
      <a:lvl1pPr marL="1174750" indent="-1174750" algn="l" defTabSz="3133725" rtl="0" eaLnBrk="0" fontAlgn="base" hangingPunct="0">
        <a:spcBef>
          <a:spcPct val="20000"/>
        </a:spcBef>
        <a:spcAft>
          <a:spcPct val="0"/>
        </a:spcAft>
        <a:buFont typeface="Arial" panose="020B0604020202020204" pitchFamily="34" charset="0"/>
        <a:buChar char="•"/>
        <a:defRPr sz="11000" kern="1200">
          <a:solidFill>
            <a:schemeClr val="tx1"/>
          </a:solidFill>
          <a:latin typeface="+mn-lt"/>
          <a:ea typeface="+mn-ea"/>
          <a:cs typeface="+mn-cs"/>
        </a:defRPr>
      </a:lvl1pPr>
      <a:lvl2pPr marL="2546350" indent="-979488" algn="l" defTabSz="3133725" rtl="0" eaLnBrk="0" fontAlgn="base" hangingPunct="0">
        <a:spcBef>
          <a:spcPct val="20000"/>
        </a:spcBef>
        <a:spcAft>
          <a:spcPct val="0"/>
        </a:spcAft>
        <a:buFont typeface="Arial" panose="020B0604020202020204" pitchFamily="34" charset="0"/>
        <a:buChar char="–"/>
        <a:defRPr sz="9600" kern="1200">
          <a:solidFill>
            <a:schemeClr val="tx1"/>
          </a:solidFill>
          <a:latin typeface="+mn-lt"/>
          <a:ea typeface="+mn-ea"/>
          <a:cs typeface="+mn-cs"/>
        </a:defRPr>
      </a:lvl2pPr>
      <a:lvl3pPr marL="3917950" indent="-782638" algn="l" defTabSz="3133725" rtl="0" eaLnBrk="0" fontAlgn="base" hangingPunct="0">
        <a:spcBef>
          <a:spcPct val="20000"/>
        </a:spcBef>
        <a:spcAft>
          <a:spcPct val="0"/>
        </a:spcAft>
        <a:buFont typeface="Arial" panose="020B0604020202020204" pitchFamily="34" charset="0"/>
        <a:buChar char="•"/>
        <a:defRPr sz="8200" kern="1200">
          <a:solidFill>
            <a:schemeClr val="tx1"/>
          </a:solidFill>
          <a:latin typeface="+mn-lt"/>
          <a:ea typeface="+mn-ea"/>
          <a:cs typeface="+mn-cs"/>
        </a:defRPr>
      </a:lvl3pPr>
      <a:lvl4pPr marL="5484813" indent="-782638" algn="l" defTabSz="3133725" rtl="0" eaLnBrk="0" fontAlgn="base" hangingPunct="0">
        <a:spcBef>
          <a:spcPct val="20000"/>
        </a:spcBef>
        <a:spcAft>
          <a:spcPct val="0"/>
        </a:spcAft>
        <a:buFont typeface="Arial" panose="020B0604020202020204" pitchFamily="34" charset="0"/>
        <a:buChar char="–"/>
        <a:defRPr sz="6900" kern="1200">
          <a:solidFill>
            <a:schemeClr val="tx1"/>
          </a:solidFill>
          <a:latin typeface="+mn-lt"/>
          <a:ea typeface="+mn-ea"/>
          <a:cs typeface="+mn-cs"/>
        </a:defRPr>
      </a:lvl4pPr>
      <a:lvl5pPr marL="7053263" indent="-782638" algn="l" defTabSz="3133725" rtl="0" eaLnBrk="0" fontAlgn="base" hangingPunct="0">
        <a:spcBef>
          <a:spcPct val="20000"/>
        </a:spcBef>
        <a:spcAft>
          <a:spcPct val="0"/>
        </a:spcAft>
        <a:buFont typeface="Arial" panose="020B0604020202020204" pitchFamily="34" charset="0"/>
        <a:buChar char="»"/>
        <a:defRPr sz="6900" kern="1200">
          <a:solidFill>
            <a:schemeClr val="tx1"/>
          </a:solidFill>
          <a:latin typeface="+mn-lt"/>
          <a:ea typeface="+mn-ea"/>
          <a:cs typeface="+mn-cs"/>
        </a:defRPr>
      </a:lvl5pPr>
      <a:lvl6pPr marL="862130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8816"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5632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23837" indent="-783755" algn="l" defTabSz="3135020"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5020" rtl="0" eaLnBrk="1" latinLnBrk="0" hangingPunct="1">
        <a:defRPr sz="6200" kern="1200">
          <a:solidFill>
            <a:schemeClr val="tx1"/>
          </a:solidFill>
          <a:latin typeface="+mn-lt"/>
          <a:ea typeface="+mn-ea"/>
          <a:cs typeface="+mn-cs"/>
        </a:defRPr>
      </a:lvl1pPr>
      <a:lvl2pPr marL="1567510" algn="l" defTabSz="3135020" rtl="0" eaLnBrk="1" latinLnBrk="0" hangingPunct="1">
        <a:defRPr sz="6200" kern="1200">
          <a:solidFill>
            <a:schemeClr val="tx1"/>
          </a:solidFill>
          <a:latin typeface="+mn-lt"/>
          <a:ea typeface="+mn-ea"/>
          <a:cs typeface="+mn-cs"/>
        </a:defRPr>
      </a:lvl2pPr>
      <a:lvl3pPr marL="3135020" algn="l" defTabSz="3135020" rtl="0" eaLnBrk="1" latinLnBrk="0" hangingPunct="1">
        <a:defRPr sz="6200" kern="1200">
          <a:solidFill>
            <a:schemeClr val="tx1"/>
          </a:solidFill>
          <a:latin typeface="+mn-lt"/>
          <a:ea typeface="+mn-ea"/>
          <a:cs typeface="+mn-cs"/>
        </a:defRPr>
      </a:lvl3pPr>
      <a:lvl4pPr marL="4702531" algn="l" defTabSz="3135020" rtl="0" eaLnBrk="1" latinLnBrk="0" hangingPunct="1">
        <a:defRPr sz="6200" kern="1200">
          <a:solidFill>
            <a:schemeClr val="tx1"/>
          </a:solidFill>
          <a:latin typeface="+mn-lt"/>
          <a:ea typeface="+mn-ea"/>
          <a:cs typeface="+mn-cs"/>
        </a:defRPr>
      </a:lvl4pPr>
      <a:lvl5pPr marL="6270041" algn="l" defTabSz="3135020" rtl="0" eaLnBrk="1" latinLnBrk="0" hangingPunct="1">
        <a:defRPr sz="6200" kern="1200">
          <a:solidFill>
            <a:schemeClr val="tx1"/>
          </a:solidFill>
          <a:latin typeface="+mn-lt"/>
          <a:ea typeface="+mn-ea"/>
          <a:cs typeface="+mn-cs"/>
        </a:defRPr>
      </a:lvl5pPr>
      <a:lvl6pPr marL="7837551" algn="l" defTabSz="3135020" rtl="0" eaLnBrk="1" latinLnBrk="0" hangingPunct="1">
        <a:defRPr sz="6200" kern="1200">
          <a:solidFill>
            <a:schemeClr val="tx1"/>
          </a:solidFill>
          <a:latin typeface="+mn-lt"/>
          <a:ea typeface="+mn-ea"/>
          <a:cs typeface="+mn-cs"/>
        </a:defRPr>
      </a:lvl6pPr>
      <a:lvl7pPr marL="9405061" algn="l" defTabSz="3135020" rtl="0" eaLnBrk="1" latinLnBrk="0" hangingPunct="1">
        <a:defRPr sz="6200" kern="1200">
          <a:solidFill>
            <a:schemeClr val="tx1"/>
          </a:solidFill>
          <a:latin typeface="+mn-lt"/>
          <a:ea typeface="+mn-ea"/>
          <a:cs typeface="+mn-cs"/>
        </a:defRPr>
      </a:lvl7pPr>
      <a:lvl8pPr marL="10972571" algn="l" defTabSz="3135020" rtl="0" eaLnBrk="1" latinLnBrk="0" hangingPunct="1">
        <a:defRPr sz="6200" kern="1200">
          <a:solidFill>
            <a:schemeClr val="tx1"/>
          </a:solidFill>
          <a:latin typeface="+mn-lt"/>
          <a:ea typeface="+mn-ea"/>
          <a:cs typeface="+mn-cs"/>
        </a:defRPr>
      </a:lvl8pPr>
      <a:lvl9pPr marL="12540082" algn="l" defTabSz="313502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4"/>
          <p:cNvSpPr txBox="1">
            <a:spLocks noChangeArrowheads="1"/>
          </p:cNvSpPr>
          <p:nvPr/>
        </p:nvSpPr>
        <p:spPr bwMode="auto">
          <a:xfrm>
            <a:off x="741363" y="842963"/>
            <a:ext cx="16306800" cy="1047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1" hangingPunct="1"/>
            <a:r>
              <a:rPr lang="en-CA" altLang="en-US" b="1">
                <a:latin typeface="Palatino Linotype" panose="02040502050505030304" pitchFamily="18" charset="0"/>
              </a:rPr>
              <a:t>Poster Title Poster Title Poster Title</a:t>
            </a:r>
          </a:p>
        </p:txBody>
      </p:sp>
      <p:sp>
        <p:nvSpPr>
          <p:cNvPr id="3075" name="TextBox 16"/>
          <p:cNvSpPr txBox="1">
            <a:spLocks noChangeArrowheads="1"/>
          </p:cNvSpPr>
          <p:nvPr/>
        </p:nvSpPr>
        <p:spPr bwMode="auto">
          <a:xfrm>
            <a:off x="750888" y="1900238"/>
            <a:ext cx="163068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1" hangingPunct="1"/>
            <a:r>
              <a:rPr lang="en-CA" altLang="en-US" sz="3600">
                <a:latin typeface="Palatino Linotype" panose="02040502050505030304" pitchFamily="18" charset="0"/>
              </a:rPr>
              <a:t>Author Name(s)</a:t>
            </a:r>
          </a:p>
        </p:txBody>
      </p:sp>
      <p:sp>
        <p:nvSpPr>
          <p:cNvPr id="3076" name="TextBox 18"/>
          <p:cNvSpPr txBox="1">
            <a:spLocks noChangeArrowheads="1"/>
          </p:cNvSpPr>
          <p:nvPr/>
        </p:nvSpPr>
        <p:spPr bwMode="auto">
          <a:xfrm>
            <a:off x="750888" y="5257800"/>
            <a:ext cx="5345112"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r>
              <a:rPr lang="en-CA" altLang="en-US" sz="4800">
                <a:latin typeface="Palatino Linotype" panose="02040502050505030304" pitchFamily="18" charset="0"/>
              </a:rPr>
              <a:t>Heading (Palatino)</a:t>
            </a:r>
          </a:p>
        </p:txBody>
      </p:sp>
      <p:sp>
        <p:nvSpPr>
          <p:cNvPr id="3077" name="TextBox 19"/>
          <p:cNvSpPr txBox="1">
            <a:spLocks noChangeArrowheads="1"/>
          </p:cNvSpPr>
          <p:nvPr/>
        </p:nvSpPr>
        <p:spPr bwMode="auto">
          <a:xfrm>
            <a:off x="760413" y="6115050"/>
            <a:ext cx="9831387" cy="4832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eaLnBrk="1" hangingPunct="1"/>
            <a:r>
              <a:rPr lang="en-CA" altLang="en-US" sz="2800">
                <a:latin typeface="Gill Sans MT" panose="020B0502020104020203" pitchFamily="34" charset="0"/>
              </a:rPr>
              <a:t>(Gills Sans MT) Lorem ipsum dolor sit amet, consectetuer adipiscing elit. Maecenas porttitor congue massa. Fusce posuere, magna sed pulvinar ultricies, purus lectus malesuada libero, sit amet commodo magna eros quis urna.</a:t>
            </a:r>
          </a:p>
          <a:p>
            <a:pPr algn="just" eaLnBrk="1" hangingPunct="1"/>
            <a:endParaRPr lang="en-CA" altLang="en-US" sz="2800">
              <a:latin typeface="Gill Sans MT" panose="020B0502020104020203" pitchFamily="34" charset="0"/>
            </a:endParaRPr>
          </a:p>
          <a:p>
            <a:pPr algn="just" eaLnBrk="1" hangingPunct="1"/>
            <a:r>
              <a:rPr lang="en-CA" altLang="en-US" sz="2800">
                <a:latin typeface="Gill Sans MT" panose="020B0502020104020203" pitchFamily="34" charset="0"/>
              </a:rPr>
              <a:t>Nunc viverra imperdiet enim. Fusce est. Vivamus a tellus.</a:t>
            </a:r>
          </a:p>
          <a:p>
            <a:pPr algn="just" eaLnBrk="1" hangingPunct="1"/>
            <a:endParaRPr lang="en-CA" altLang="en-US" sz="2800">
              <a:latin typeface="Gill Sans MT" panose="020B0502020104020203" pitchFamily="34" charset="0"/>
            </a:endParaRPr>
          </a:p>
          <a:p>
            <a:pPr algn="just" eaLnBrk="1" hangingPunct="1"/>
            <a:r>
              <a:rPr lang="en-CA" altLang="en-US" sz="2800">
                <a:latin typeface="Gill Sans MT" panose="020B0502020104020203" pitchFamily="34" charset="0"/>
              </a:rPr>
              <a:t>Pellentesque habitant morbi tristique senectus et netus et malesuada fames ac turpis egestas. Proin pharetra nonummy pede. Mauris et orci.</a:t>
            </a:r>
          </a:p>
          <a:p>
            <a:pPr algn="just" eaLnBrk="1" hangingPunct="1"/>
            <a:endParaRPr lang="en-CA" altLang="en-US" sz="2800">
              <a:latin typeface="Gill Sans MT" panose="020B0502020104020203" pitchFamily="34" charset="0"/>
            </a:endParaRPr>
          </a:p>
        </p:txBody>
      </p:sp>
      <p:sp>
        <p:nvSpPr>
          <p:cNvPr id="3078" name="TextBox 20"/>
          <p:cNvSpPr txBox="1">
            <a:spLocks noChangeArrowheads="1"/>
          </p:cNvSpPr>
          <p:nvPr/>
        </p:nvSpPr>
        <p:spPr bwMode="auto">
          <a:xfrm>
            <a:off x="787400" y="11242675"/>
            <a:ext cx="534670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r>
              <a:rPr lang="en-CA" altLang="en-US" sz="4800">
                <a:latin typeface="Palatino Linotype" panose="02040502050505030304" pitchFamily="18" charset="0"/>
              </a:rPr>
              <a:t>Heading (Palatino)</a:t>
            </a:r>
          </a:p>
        </p:txBody>
      </p:sp>
      <p:sp>
        <p:nvSpPr>
          <p:cNvPr id="3079" name="TextBox 21"/>
          <p:cNvSpPr txBox="1">
            <a:spLocks noChangeArrowheads="1"/>
          </p:cNvSpPr>
          <p:nvPr/>
        </p:nvSpPr>
        <p:spPr bwMode="auto">
          <a:xfrm>
            <a:off x="796925" y="12101513"/>
            <a:ext cx="9831388" cy="95710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eaLnBrk="1" hangingPunct="1"/>
            <a:r>
              <a:rPr lang="en-CA" altLang="en-US" sz="2800">
                <a:latin typeface="Gill Sans MT" panose="020B0502020104020203" pitchFamily="34" charset="0"/>
              </a:rPr>
              <a:t>(Gills Sans MT) Lorem ipsum dolor sit amet, consectetuer adipiscing elit. Maecenas porttitor congue massa. Fusce posuere, magna sed pulvinar ultricies, purus lectus malesuada libero, sit amet commodo magna eros quis urna.</a:t>
            </a:r>
          </a:p>
          <a:p>
            <a:pPr algn="just" eaLnBrk="1" hangingPunct="1"/>
            <a:endParaRPr lang="en-CA" altLang="en-US" sz="2800">
              <a:latin typeface="Gill Sans MT" panose="020B0502020104020203" pitchFamily="34" charset="0"/>
            </a:endParaRPr>
          </a:p>
          <a:p>
            <a:pPr algn="just" eaLnBrk="1" hangingPunct="1"/>
            <a:r>
              <a:rPr lang="en-CA" altLang="en-US" sz="2800">
                <a:latin typeface="Gill Sans MT" panose="020B0502020104020203" pitchFamily="34" charset="0"/>
              </a:rPr>
              <a:t>Nunc viverra imperdiet enim. Fusce est. Vivamus a tellus.</a:t>
            </a:r>
          </a:p>
          <a:p>
            <a:pPr algn="just" eaLnBrk="1" hangingPunct="1"/>
            <a:endParaRPr lang="en-CA" altLang="en-US" sz="2800">
              <a:latin typeface="Gill Sans MT" panose="020B0502020104020203" pitchFamily="34" charset="0"/>
            </a:endParaRPr>
          </a:p>
          <a:p>
            <a:pPr algn="just" eaLnBrk="1" hangingPunct="1"/>
            <a:r>
              <a:rPr lang="en-CA" altLang="en-US" sz="2800">
                <a:latin typeface="Gill Sans MT" panose="020B0502020104020203" pitchFamily="34" charset="0"/>
              </a:rPr>
              <a:t>Pellentesque habitant morbi tristique senectus et netus et malesuada fames ac turpis egestas. Proin pharetra nonummy pede. Mauris et orci.</a:t>
            </a:r>
          </a:p>
          <a:p>
            <a:pPr algn="just" eaLnBrk="1" hangingPunct="1"/>
            <a:endParaRPr lang="en-CA" altLang="en-US" sz="2800">
              <a:latin typeface="Gill Sans MT" panose="020B0502020104020203" pitchFamily="34" charset="0"/>
            </a:endParaRPr>
          </a:p>
          <a:p>
            <a:pPr algn="just" eaLnBrk="1" hangingPunct="1"/>
            <a:r>
              <a:rPr lang="en-CA" altLang="en-US" sz="2800">
                <a:latin typeface="Gill Sans MT" panose="020B0502020104020203" pitchFamily="34" charset="0"/>
              </a:rPr>
              <a:t>Lorem ipsum dolor sit amet, consectetuer adipiscing elit. Maecenas porttitor congue massa. Fusce posuere, magna sed pulvinar ultricies, purus lectus malesuada libero, sit amet commodo magna eros quis urna.</a:t>
            </a:r>
          </a:p>
          <a:p>
            <a:pPr algn="just" eaLnBrk="1" hangingPunct="1"/>
            <a:endParaRPr lang="en-CA" altLang="en-US" sz="2800">
              <a:latin typeface="Gill Sans MT" panose="020B0502020104020203" pitchFamily="34" charset="0"/>
            </a:endParaRPr>
          </a:p>
          <a:p>
            <a:pPr algn="just" eaLnBrk="1" hangingPunct="1"/>
            <a:r>
              <a:rPr lang="en-CA" altLang="en-US" sz="2800">
                <a:latin typeface="Gill Sans MT" panose="020B0502020104020203" pitchFamily="34" charset="0"/>
              </a:rPr>
              <a:t>Nunc viverra imperdiet enim. Fusce est. Vivamus a tellus.</a:t>
            </a:r>
          </a:p>
          <a:p>
            <a:pPr algn="just" eaLnBrk="1" hangingPunct="1"/>
            <a:endParaRPr lang="en-CA" altLang="en-US" sz="2800">
              <a:latin typeface="Gill Sans MT" panose="020B0502020104020203" pitchFamily="34" charset="0"/>
            </a:endParaRPr>
          </a:p>
          <a:p>
            <a:pPr algn="just" eaLnBrk="1" hangingPunct="1"/>
            <a:r>
              <a:rPr lang="en-CA" altLang="en-US" sz="2800">
                <a:latin typeface="Gill Sans MT" panose="020B0502020104020203" pitchFamily="34" charset="0"/>
              </a:rPr>
              <a:t>Pellentesque habitant morbi tristique senectus et netus et malesuada fames ac turpis egestas. Proin pharetra nonummy pede. Mauris et orci.</a:t>
            </a:r>
          </a:p>
          <a:p>
            <a:pPr algn="just" eaLnBrk="1" hangingPunct="1"/>
            <a:endParaRPr lang="en-CA" altLang="en-US" sz="2800">
              <a:latin typeface="Gill Sans MT" panose="020B0502020104020203" pitchFamily="34" charset="0"/>
            </a:endParaRPr>
          </a:p>
        </p:txBody>
      </p:sp>
      <p:sp>
        <p:nvSpPr>
          <p:cNvPr id="3080" name="TextBox 22"/>
          <p:cNvSpPr txBox="1">
            <a:spLocks noChangeArrowheads="1"/>
          </p:cNvSpPr>
          <p:nvPr/>
        </p:nvSpPr>
        <p:spPr bwMode="auto">
          <a:xfrm>
            <a:off x="787400" y="21967825"/>
            <a:ext cx="53467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r>
              <a:rPr lang="en-CA" altLang="en-US" sz="4800">
                <a:latin typeface="Palatino Linotype" panose="02040502050505030304" pitchFamily="18" charset="0"/>
              </a:rPr>
              <a:t>Heading (Palatino)</a:t>
            </a:r>
          </a:p>
        </p:txBody>
      </p:sp>
      <p:sp>
        <p:nvSpPr>
          <p:cNvPr id="3081" name="TextBox 23"/>
          <p:cNvSpPr txBox="1">
            <a:spLocks noChangeArrowheads="1"/>
          </p:cNvSpPr>
          <p:nvPr/>
        </p:nvSpPr>
        <p:spPr bwMode="auto">
          <a:xfrm>
            <a:off x="796925" y="22825075"/>
            <a:ext cx="9831388" cy="7418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eaLnBrk="1" hangingPunct="1"/>
            <a:r>
              <a:rPr lang="en-CA" altLang="en-US" sz="2800">
                <a:latin typeface="Gill Sans MT" panose="020B0502020104020203" pitchFamily="34" charset="0"/>
              </a:rPr>
              <a:t>(Gills Sans MT) Lorem ipsum dolor sit amet, consectetuer adipiscing elit. Maecenas porttitor congue massa. Fusce posuere, magna sed pulvinar ultricies, purus lectus malesuada libero, sit amet commodo magna eros quis urna.</a:t>
            </a:r>
          </a:p>
          <a:p>
            <a:pPr algn="just" eaLnBrk="1" hangingPunct="1"/>
            <a:endParaRPr lang="en-CA" altLang="en-US" sz="2800">
              <a:latin typeface="Gill Sans MT" panose="020B0502020104020203" pitchFamily="34" charset="0"/>
            </a:endParaRPr>
          </a:p>
          <a:p>
            <a:pPr algn="just" eaLnBrk="1" hangingPunct="1"/>
            <a:r>
              <a:rPr lang="en-CA" altLang="en-US" sz="2800">
                <a:latin typeface="Gill Sans MT" panose="020B0502020104020203" pitchFamily="34" charset="0"/>
              </a:rPr>
              <a:t>Nunc viverra imperdiet enim. Fusce est. Vivamus a tellus.</a:t>
            </a:r>
          </a:p>
          <a:p>
            <a:pPr algn="just" eaLnBrk="1" hangingPunct="1"/>
            <a:endParaRPr lang="en-CA" altLang="en-US" sz="2800">
              <a:latin typeface="Gill Sans MT" panose="020B0502020104020203" pitchFamily="34" charset="0"/>
            </a:endParaRPr>
          </a:p>
          <a:p>
            <a:pPr algn="just" eaLnBrk="1" hangingPunct="1"/>
            <a:r>
              <a:rPr lang="en-CA" altLang="en-US" sz="2800">
                <a:latin typeface="Gill Sans MT" panose="020B0502020104020203" pitchFamily="34" charset="0"/>
              </a:rPr>
              <a:t>Pellentesque habitant morbi tristique senectus et netus et malesuada fames ac turpis egestas. Proin pharetra nonummy pede. Mauris et orci.</a:t>
            </a:r>
          </a:p>
          <a:p>
            <a:pPr algn="just" eaLnBrk="1" hangingPunct="1"/>
            <a:endParaRPr lang="en-CA" altLang="en-US" sz="2800">
              <a:latin typeface="Gill Sans MT" panose="020B0502020104020203" pitchFamily="34" charset="0"/>
            </a:endParaRPr>
          </a:p>
          <a:p>
            <a:pPr algn="just" eaLnBrk="1" hangingPunct="1"/>
            <a:r>
              <a:rPr lang="en-CA" altLang="en-US" sz="2800">
                <a:latin typeface="Gill Sans MT" panose="020B0502020104020203" pitchFamily="34" charset="0"/>
              </a:rPr>
              <a:t>Lorem ipsum dolor sit amet, consectetuer adipiscing elit. Maecenas porttitor congue massa. Fusce posuere, magna sed pulvinar ultricies, purus lectus malesuada libero, sit amet commodo magna eros quis urna.</a:t>
            </a:r>
          </a:p>
          <a:p>
            <a:pPr algn="just" eaLnBrk="1" hangingPunct="1"/>
            <a:endParaRPr lang="en-CA" altLang="en-US" sz="2800">
              <a:latin typeface="Gill Sans MT" panose="020B0502020104020203" pitchFamily="34" charset="0"/>
            </a:endParaRPr>
          </a:p>
          <a:p>
            <a:pPr algn="just" eaLnBrk="1" hangingPunct="1"/>
            <a:endParaRPr lang="en-CA" altLang="en-US" sz="2800">
              <a:latin typeface="Gill Sans MT" panose="020B0502020104020203" pitchFamily="34" charset="0"/>
            </a:endParaRPr>
          </a:p>
        </p:txBody>
      </p:sp>
      <p:sp>
        <p:nvSpPr>
          <p:cNvPr id="3082" name="TextBox 24"/>
          <p:cNvSpPr txBox="1">
            <a:spLocks noChangeArrowheads="1"/>
          </p:cNvSpPr>
          <p:nvPr/>
        </p:nvSpPr>
        <p:spPr bwMode="auto">
          <a:xfrm>
            <a:off x="11115675" y="6381750"/>
            <a:ext cx="5345113"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r>
              <a:rPr lang="en-CA" altLang="en-US" sz="4800">
                <a:latin typeface="Palatino Linotype" panose="02040502050505030304" pitchFamily="18" charset="0"/>
              </a:rPr>
              <a:t>Heading (Palatino)</a:t>
            </a:r>
          </a:p>
        </p:txBody>
      </p:sp>
      <p:sp>
        <p:nvSpPr>
          <p:cNvPr id="3083" name="TextBox 25"/>
          <p:cNvSpPr txBox="1">
            <a:spLocks noChangeArrowheads="1"/>
          </p:cNvSpPr>
          <p:nvPr/>
        </p:nvSpPr>
        <p:spPr bwMode="auto">
          <a:xfrm>
            <a:off x="11125200" y="7239000"/>
            <a:ext cx="9831388" cy="7418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eaLnBrk="1" hangingPunct="1"/>
            <a:r>
              <a:rPr lang="en-CA" altLang="en-US" sz="2800">
                <a:latin typeface="Gill Sans MT" panose="020B0502020104020203" pitchFamily="34" charset="0"/>
              </a:rPr>
              <a:t>(Gills Sans MT) Lorem ipsum dolor sit amet, consectetuer adipiscing elit. Maecenas porttitor congue massa. Fusce posuere, magna sed pulvinar ultricies, purus lectus malesuada libero, sit amet commodo magna eros quis urna.</a:t>
            </a:r>
          </a:p>
          <a:p>
            <a:pPr algn="just" eaLnBrk="1" hangingPunct="1"/>
            <a:endParaRPr lang="en-CA" altLang="en-US" sz="2800">
              <a:latin typeface="Gill Sans MT" panose="020B0502020104020203" pitchFamily="34" charset="0"/>
            </a:endParaRPr>
          </a:p>
          <a:p>
            <a:pPr algn="just" eaLnBrk="1" hangingPunct="1"/>
            <a:r>
              <a:rPr lang="en-CA" altLang="en-US" sz="2800">
                <a:latin typeface="Gill Sans MT" panose="020B0502020104020203" pitchFamily="34" charset="0"/>
              </a:rPr>
              <a:t>Nunc viverra imperdiet enim. Fusce est. Vivamus a tellus.</a:t>
            </a:r>
          </a:p>
          <a:p>
            <a:pPr algn="just" eaLnBrk="1" hangingPunct="1"/>
            <a:endParaRPr lang="en-CA" altLang="en-US" sz="2800">
              <a:latin typeface="Gill Sans MT" panose="020B0502020104020203" pitchFamily="34" charset="0"/>
            </a:endParaRPr>
          </a:p>
          <a:p>
            <a:pPr algn="just" eaLnBrk="1" hangingPunct="1"/>
            <a:r>
              <a:rPr lang="en-CA" altLang="en-US" sz="2800">
                <a:latin typeface="Gill Sans MT" panose="020B0502020104020203" pitchFamily="34" charset="0"/>
              </a:rPr>
              <a:t>Pellentesque habitant morbi tristique senectus et netus et malesuada fames ac turpis egestas. Proin pharetra nonummy pede. Mauris et orci.</a:t>
            </a:r>
          </a:p>
          <a:p>
            <a:pPr algn="just" eaLnBrk="1" hangingPunct="1"/>
            <a:endParaRPr lang="en-CA" altLang="en-US" sz="2800">
              <a:latin typeface="Gill Sans MT" panose="020B0502020104020203" pitchFamily="34" charset="0"/>
            </a:endParaRPr>
          </a:p>
          <a:p>
            <a:pPr algn="just" eaLnBrk="1" hangingPunct="1"/>
            <a:r>
              <a:rPr lang="en-CA" altLang="en-US" sz="2800">
                <a:latin typeface="Gill Sans MT" panose="020B0502020104020203" pitchFamily="34" charset="0"/>
              </a:rPr>
              <a:t>Lorem ipsum dolor sit amet, consectetuer adipiscing elit. Maecenas porttitor congue massa. Fusce posuere, magna sed pulvinar ultricies, purus lectus malesuada libero, sit amet commodo magna eros quis urna.</a:t>
            </a:r>
          </a:p>
          <a:p>
            <a:pPr algn="just" eaLnBrk="1" hangingPunct="1"/>
            <a:endParaRPr lang="en-CA" altLang="en-US" sz="2800">
              <a:latin typeface="Gill Sans MT" panose="020B0502020104020203" pitchFamily="34" charset="0"/>
            </a:endParaRPr>
          </a:p>
          <a:p>
            <a:pPr algn="just" eaLnBrk="1" hangingPunct="1"/>
            <a:endParaRPr lang="en-CA" altLang="en-US" sz="2800">
              <a:latin typeface="Gill Sans MT" panose="020B0502020104020203" pitchFamily="34" charset="0"/>
            </a:endParaRPr>
          </a:p>
        </p:txBody>
      </p:sp>
      <p:sp>
        <p:nvSpPr>
          <p:cNvPr id="3084" name="TextBox 28"/>
          <p:cNvSpPr txBox="1">
            <a:spLocks noChangeArrowheads="1"/>
          </p:cNvSpPr>
          <p:nvPr/>
        </p:nvSpPr>
        <p:spPr bwMode="auto">
          <a:xfrm>
            <a:off x="11106150" y="20402550"/>
            <a:ext cx="5345113"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r>
              <a:rPr lang="en-CA" altLang="en-US" sz="4800">
                <a:latin typeface="Palatino Linotype" panose="02040502050505030304" pitchFamily="18" charset="0"/>
              </a:rPr>
              <a:t>Heading (Palatino)</a:t>
            </a:r>
          </a:p>
        </p:txBody>
      </p:sp>
      <p:sp>
        <p:nvSpPr>
          <p:cNvPr id="3085" name="TextBox 29"/>
          <p:cNvSpPr txBox="1">
            <a:spLocks noChangeArrowheads="1"/>
          </p:cNvSpPr>
          <p:nvPr/>
        </p:nvSpPr>
        <p:spPr bwMode="auto">
          <a:xfrm>
            <a:off x="11115675" y="21259800"/>
            <a:ext cx="9831388" cy="9572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lgn="just" eaLnBrk="1" hangingPunct="1"/>
            <a:r>
              <a:rPr lang="en-CA" altLang="en-US" sz="2800">
                <a:latin typeface="Gill Sans MT" panose="020B0502020104020203" pitchFamily="34" charset="0"/>
              </a:rPr>
              <a:t>(Gills Sans MT) Lorem ipsum dolor sit amet, consectetuer adipiscing elit. Maecenas porttitor congue massa. Fusce posuere, magna sed pulvinar ultricies, purus lectus malesuada libero, sit amet commodo magna eros quis urna.</a:t>
            </a:r>
          </a:p>
          <a:p>
            <a:pPr algn="just" eaLnBrk="1" hangingPunct="1"/>
            <a:endParaRPr lang="en-CA" altLang="en-US" sz="2800">
              <a:latin typeface="Gill Sans MT" panose="020B0502020104020203" pitchFamily="34" charset="0"/>
            </a:endParaRPr>
          </a:p>
          <a:p>
            <a:pPr algn="just" eaLnBrk="1" hangingPunct="1"/>
            <a:r>
              <a:rPr lang="en-CA" altLang="en-US" sz="2800">
                <a:latin typeface="Gill Sans MT" panose="020B0502020104020203" pitchFamily="34" charset="0"/>
              </a:rPr>
              <a:t>Nunc viverra imperdiet enim. Fusce est. Vivamus a tellus.</a:t>
            </a:r>
          </a:p>
          <a:p>
            <a:pPr algn="just" eaLnBrk="1" hangingPunct="1"/>
            <a:endParaRPr lang="en-CA" altLang="en-US" sz="2800">
              <a:latin typeface="Gill Sans MT" panose="020B0502020104020203" pitchFamily="34" charset="0"/>
            </a:endParaRPr>
          </a:p>
          <a:p>
            <a:pPr algn="just" eaLnBrk="1" hangingPunct="1"/>
            <a:r>
              <a:rPr lang="en-CA" altLang="en-US" sz="2800">
                <a:latin typeface="Gill Sans MT" panose="020B0502020104020203" pitchFamily="34" charset="0"/>
              </a:rPr>
              <a:t>Pellentesque habitant morbi tristique senectus et netus et malesuada fames ac turpis egestas. Proin pharetra nonummy pede. Mauris et orci.</a:t>
            </a:r>
          </a:p>
          <a:p>
            <a:pPr algn="just" eaLnBrk="1" hangingPunct="1"/>
            <a:endParaRPr lang="en-CA" altLang="en-US" sz="2800">
              <a:latin typeface="Gill Sans MT" panose="020B0502020104020203" pitchFamily="34" charset="0"/>
            </a:endParaRPr>
          </a:p>
          <a:p>
            <a:pPr algn="just" eaLnBrk="1" hangingPunct="1"/>
            <a:r>
              <a:rPr lang="en-CA" altLang="en-US" sz="2800">
                <a:latin typeface="Gill Sans MT" panose="020B0502020104020203" pitchFamily="34" charset="0"/>
              </a:rPr>
              <a:t>Lorem ipsum dolor sit amet, consectetuer adipiscing elit. Maecenas porttitor congue massa. Fusce posuere, magna sed pulvinar ultricies, purus lectus malesuada libero, sit amet commodo magna eros quis urna.</a:t>
            </a:r>
          </a:p>
          <a:p>
            <a:pPr algn="just" eaLnBrk="1" hangingPunct="1"/>
            <a:endParaRPr lang="en-CA" altLang="en-US" sz="2800">
              <a:latin typeface="Gill Sans MT" panose="020B0502020104020203" pitchFamily="34" charset="0"/>
            </a:endParaRPr>
          </a:p>
          <a:p>
            <a:pPr algn="just" eaLnBrk="1" hangingPunct="1"/>
            <a:r>
              <a:rPr lang="en-CA" altLang="en-US" sz="2800">
                <a:latin typeface="Gill Sans MT" panose="020B0502020104020203" pitchFamily="34" charset="0"/>
              </a:rPr>
              <a:t>Nunc viverra imperdiet enim. Fusce est. Vivamus a tellus.</a:t>
            </a:r>
          </a:p>
          <a:p>
            <a:pPr algn="just" eaLnBrk="1" hangingPunct="1"/>
            <a:endParaRPr lang="en-CA" altLang="en-US" sz="2800">
              <a:latin typeface="Gill Sans MT" panose="020B0502020104020203" pitchFamily="34" charset="0"/>
            </a:endParaRPr>
          </a:p>
          <a:p>
            <a:pPr algn="just" eaLnBrk="1" hangingPunct="1"/>
            <a:r>
              <a:rPr lang="en-CA" altLang="en-US" sz="2800">
                <a:latin typeface="Gill Sans MT" panose="020B0502020104020203" pitchFamily="34" charset="0"/>
              </a:rPr>
              <a:t>Pellentesque habitant morbi tristique senectus et netus et malesuada fames ac turpis egestas. Proin pharetra nonummy pede. Mauris et orci.</a:t>
            </a:r>
          </a:p>
          <a:p>
            <a:pPr algn="just" eaLnBrk="1" hangingPunct="1"/>
            <a:endParaRPr lang="en-CA" altLang="en-US" sz="2800">
              <a:latin typeface="Gill Sans MT" panose="020B0502020104020203" pitchFamily="34" charset="0"/>
            </a:endParaRPr>
          </a:p>
        </p:txBody>
      </p:sp>
      <p:sp>
        <p:nvSpPr>
          <p:cNvPr id="31" name="Rectangle 30"/>
          <p:cNvSpPr/>
          <p:nvPr/>
        </p:nvSpPr>
        <p:spPr>
          <a:xfrm>
            <a:off x="11196638" y="14325600"/>
            <a:ext cx="9750425" cy="548640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eaLnBrk="1" hangingPunct="1">
              <a:defRPr/>
            </a:pPr>
            <a:endParaRPr lang="en-CA"/>
          </a:p>
        </p:txBody>
      </p:sp>
      <p:sp>
        <p:nvSpPr>
          <p:cNvPr id="15" name="TextBox 16"/>
          <p:cNvSpPr txBox="1">
            <a:spLocks noChangeArrowheads="1"/>
          </p:cNvSpPr>
          <p:nvPr/>
        </p:nvSpPr>
        <p:spPr bwMode="auto">
          <a:xfrm>
            <a:off x="762000" y="2590800"/>
            <a:ext cx="163068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1" hangingPunct="1"/>
            <a:r>
              <a:rPr lang="en-CA" altLang="en-US" sz="3600" dirty="0" smtClean="0">
                <a:latin typeface="Palatino Linotype" panose="02040502050505030304" pitchFamily="18" charset="0"/>
              </a:rPr>
              <a:t>Course</a:t>
            </a:r>
            <a:r>
              <a:rPr lang="en-CA" altLang="en-US" sz="3600" smtClean="0">
                <a:latin typeface="Palatino Linotype" panose="02040502050505030304" pitchFamily="18" charset="0"/>
              </a:rPr>
              <a:t>:                   </a:t>
            </a:r>
            <a:r>
              <a:rPr lang="en-CA" altLang="en-US" sz="3600" smtClean="0">
                <a:latin typeface="Palatino Linotype" panose="02040502050505030304" pitchFamily="18" charset="0"/>
              </a:rPr>
              <a:t>Supervisor</a:t>
            </a:r>
            <a:r>
              <a:rPr lang="en-CA" altLang="en-US" sz="3600" dirty="0" smtClean="0">
                <a:latin typeface="Palatino Linotype" panose="02040502050505030304" pitchFamily="18" charset="0"/>
              </a:rPr>
              <a:t>: </a:t>
            </a:r>
            <a:endParaRPr lang="en-CA" altLang="en-US" sz="3600" dirty="0">
              <a:latin typeface="Palatino Linotype" panose="0204050205050503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628</Words>
  <Application>Microsoft Office PowerPoint</Application>
  <PresentationFormat>Custom</PresentationFormat>
  <Paragraphs>50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Richard Linley</dc:creator>
  <cp:lastModifiedBy>Farhana</cp:lastModifiedBy>
  <cp:revision>20</cp:revision>
  <dcterms:created xsi:type="dcterms:W3CDTF">2008-12-02T19:31:31Z</dcterms:created>
  <dcterms:modified xsi:type="dcterms:W3CDTF">2016-03-17T21:32:09Z</dcterms:modified>
</cp:coreProperties>
</file>