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5E97-E6A1-4F12-99FE-346806297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C321-F938-40F5-911A-51F7431A1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21605-264B-41F8-8F6B-9524E855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4035-3F1A-4B44-972A-8C5925AC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38CCC-31B2-4143-BDB9-1EAC629B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518B-7EC8-43AB-90D9-D5E8E074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B95B0-54AD-41E5-9924-4C998B493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CECA-70FD-4162-B3F3-4358DFCD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482C-5310-47CD-9DC5-917EF6C6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CF26-88F5-485C-BB72-06AC1E2A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B2674-7FD1-41C4-8977-5BEF32780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1C1DC-F64D-4FE1-BC06-27E07F658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92E8-2469-4A30-BC30-C8CBE280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6E80-E395-4053-BCE1-6231A88F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1F0E-A6AC-4E89-8E1B-C152B7B3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4A3D-8E5B-4F32-A8E5-0490E05E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C3DB-73EF-4BF9-8853-BFC8E20C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4CE4-1D8A-46D6-B1AF-D2D5AD3A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5447-0F36-4B38-AC93-5DAEB2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F6A14-99AA-4A6C-AE05-973318A8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4175-57D2-45F9-A79B-F49B0A98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5A5A-C22A-48DF-B734-39FAF2C9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3812-6F94-4C05-B40C-96D5DB45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DD9B4-8C41-4F44-8BFA-351EF2E1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A411-378F-4F3D-B5FC-F3C4FF1D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0CE1-B5AB-4E63-B83B-719A91FC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8907-4988-4FBA-8969-47A2C6A5E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3A379-87FC-485D-AA41-5CD6C0CA3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3EF5-2450-4880-9748-316E42F8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91B84-CF34-4C17-A552-D3A5F1DB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68982-A971-439E-8B9B-ACE8D3C2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DC64-E3E0-471C-98AE-33C08829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90E32-066F-42E3-9802-979E1D5F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4F59A-8A6D-4136-8675-EF3007B49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6947F-6871-4521-B80D-B4CA9B9DA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285B5-F76C-46EA-B6FF-2660EA22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DBBC6-0986-4FC3-B26A-71ECD78F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34402-2D58-4AA0-9A3A-C742C6D2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9E6C5-C2BE-4455-B6EB-C986299C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F03B-73EB-4245-BD1D-8B910F88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C5472-4AA1-4D1D-9FFC-BBB16F1A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D56F-060D-4208-A5F1-36F0FA34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CD1CF-6B1E-4837-9A99-7F9D2D54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8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12409-E79D-4E39-9847-40E0D39C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F51E1-464F-40A2-BD22-60473938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9D71D-B7DF-47CC-A85F-F2DBEBC0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4675-D620-42E3-9C51-9486231A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1357-EFAC-473D-B27B-2D54CED3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4B30D-E49D-4496-9D2B-BDF471D39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0C9A-2476-425C-A8B4-C52E9AC6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A6D0-B576-457B-BF32-90F54C3D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2FBDF-B0FE-4E79-9873-AFE218CE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163E-C321-4C58-AD22-90C9B6FE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214E5-48CC-4772-B2A8-56BBDDE82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2DE9D-2F5B-4F87-9A4F-D75215D87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ABF7B-B519-4BC2-868C-E28E66FD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EAFEA-4474-46F0-97FC-9D759EC3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A8636-0765-40C2-8EAA-A9D3EFBA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9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2B1F2-60A5-4A4F-996C-1EC60915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821EC-4C2F-4ECC-92CE-A7E94DCF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7BDC7-639D-4931-83F2-CBAC9939C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1614-0C04-43AC-87E6-6AB187D9604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1FF2-C81A-4F4F-A4F1-7F8C4D7FC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8B4E8-7671-4236-9458-559F8E81F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06D0A-E5BF-4C9B-B6D4-D220232C6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1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FF4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25186C-4E92-453A-8539-399D43CCF267}"/>
              </a:ext>
            </a:extLst>
          </p:cNvPr>
          <p:cNvSpPr txBox="1"/>
          <p:nvPr/>
        </p:nvSpPr>
        <p:spPr>
          <a:xfrm>
            <a:off x="475607" y="4934188"/>
            <a:ext cx="4898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Farhana Zulkernine    PhD   </a:t>
            </a:r>
            <a:r>
              <a:rPr lang="en-US" dirty="0" err="1">
                <a:solidFill>
                  <a:schemeClr val="bg1"/>
                </a:solidFill>
              </a:rPr>
              <a:t>PEng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Associate Professor</a:t>
            </a: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</a:rPr>
              <a:t>Coordinator of Cognitive Science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Director, Big data Analytics and Management (BAM) Laboratory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School of Computing, Queen’s University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F2194B8-B3DE-40B7-9A8D-BCC15582E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440" y="572468"/>
            <a:ext cx="2489536" cy="1711557"/>
          </a:xfrm>
          <a:prstGeom prst="rect">
            <a:avLst/>
          </a:prstGeom>
        </p:spPr>
      </p:pic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B0E40F5D-814E-44A3-82B8-CFBF9D288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32" y="479194"/>
            <a:ext cx="1421944" cy="180483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0E16653-F3B9-4617-AB77-792853A4B1AA}"/>
              </a:ext>
            </a:extLst>
          </p:cNvPr>
          <p:cNvGrpSpPr/>
          <p:nvPr/>
        </p:nvGrpSpPr>
        <p:grpSpPr>
          <a:xfrm>
            <a:off x="7567169" y="3735129"/>
            <a:ext cx="1188327" cy="1249946"/>
            <a:chOff x="7567169" y="3735129"/>
            <a:chExt cx="1188327" cy="1249946"/>
          </a:xfrm>
        </p:grpSpPr>
        <p:pic>
          <p:nvPicPr>
            <p:cNvPr id="8" name="Picture 7" descr="Shape, arrow&#10;&#10;Description automatically generated">
              <a:extLst>
                <a:ext uri="{FF2B5EF4-FFF2-40B4-BE49-F238E27FC236}">
                  <a16:creationId xmlns:a16="http://schemas.microsoft.com/office/drawing/2014/main" id="{4002310A-B080-4E7D-A6A3-9739F5352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6534" y="3735129"/>
              <a:ext cx="558962" cy="709474"/>
            </a:xfrm>
            <a:prstGeom prst="rect">
              <a:avLst/>
            </a:prstGeom>
          </p:spPr>
        </p:pic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C40C3515-A47B-44D1-9E68-29B4A1EA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7169" y="4026933"/>
              <a:ext cx="647712" cy="812339"/>
            </a:xfrm>
            <a:prstGeom prst="rect">
              <a:avLst/>
            </a:prstGeom>
          </p:spPr>
        </p:pic>
        <p:pic>
          <p:nvPicPr>
            <p:cNvPr id="19" name="Picture 18" descr="Logo&#10;&#10;Description automatically generated">
              <a:extLst>
                <a:ext uri="{FF2B5EF4-FFF2-40B4-BE49-F238E27FC236}">
                  <a16:creationId xmlns:a16="http://schemas.microsoft.com/office/drawing/2014/main" id="{83DEF0D1-F71F-4DAE-9593-A963AC9BE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4181" y="4325186"/>
              <a:ext cx="483668" cy="659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6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50"/>
    </mc:Choice>
    <mc:Fallback xmlns="">
      <p:transition spd="slow" advTm="2555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Farhana Zulkernine</dc:creator>
  <cp:lastModifiedBy>Farhana Zulkernine</cp:lastModifiedBy>
  <cp:revision>12</cp:revision>
  <dcterms:created xsi:type="dcterms:W3CDTF">2020-10-28T22:26:06Z</dcterms:created>
  <dcterms:modified xsi:type="dcterms:W3CDTF">2020-11-08T23:10:30Z</dcterms:modified>
</cp:coreProperties>
</file>