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" y="-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200" y="2286000"/>
            <a:ext cx="7162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were the outcomes of your project?</a:t>
            </a:r>
          </a:p>
          <a:p>
            <a:r>
              <a:rPr lang="en-US" sz="2800" dirty="0" smtClean="0"/>
              <a:t>Can you include screenshots or descriptions of how the portfolio works in action?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3048000"/>
            <a:ext cx="6553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Summarize the importance of this project.</a:t>
            </a:r>
          </a:p>
          <a:p>
            <a:r>
              <a:rPr lang="en-US" sz="2800" dirty="0" smtClean="0"/>
              <a:t>Any </a:t>
            </a:r>
            <a:r>
              <a:rPr lang="en-US" sz="2800" dirty="0" err="1" smtClean="0"/>
              <a:t>learnings</a:t>
            </a:r>
            <a:r>
              <a:rPr lang="en-US" sz="2800" dirty="0" smtClean="0"/>
              <a:t> or takeaways?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743200" y="3048000"/>
            <a:ext cx="4800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dirty="0" smtClean="0">
                <a:solidFill>
                  <a:srgbClr val="0F0F0F"/>
                </a:solidFill>
                <a:latin typeface="Roboto" panose="020F0502020204030204" pitchFamily="2" charset="0"/>
              </a:rPr>
              <a:t/>
            </a:r>
            <a:br>
              <a:rPr lang="en-US" b="1" dirty="0" smtClean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29599" y="3352800"/>
            <a:ext cx="2524125" cy="28384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34400" y="914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 rot="10800000" flipV="1">
            <a:off x="0" y="2438400"/>
            <a:ext cx="8686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What is the problem your portfolio project is solving?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Why did you decide to create this project?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71800"/>
            <a:ext cx="3048000" cy="348615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2514600"/>
            <a:ext cx="10210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 brief description of what your portfolio is and its purpose.</a:t>
            </a:r>
          </a:p>
          <a:p>
            <a:r>
              <a:rPr lang="en-US" sz="2800" dirty="0" smtClean="0"/>
              <a:t>What motivated you to create this portfolio?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2743200"/>
            <a:ext cx="9601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Who are the target users of this portfolio?</a:t>
            </a:r>
          </a:p>
          <a:p>
            <a:r>
              <a:rPr lang="en-US" sz="2800" dirty="0" smtClean="0"/>
              <a:t>Is it designed for employers, clients, or just a showcase for your skills?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2362200"/>
            <a:ext cx="76962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tools did you use to create the portfolio? (e.g., HTML, CSS, JavaScript, etc.)</a:t>
            </a:r>
          </a:p>
          <a:p>
            <a:r>
              <a:rPr lang="en-US" sz="2800" dirty="0" smtClean="0"/>
              <a:t>Any frameworks or libraries used?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62000" y="2286000"/>
            <a:ext cx="8305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Describe the design and layout choices you made.</a:t>
            </a:r>
          </a:p>
          <a:p>
            <a:r>
              <a:rPr lang="en-US" sz="2800" dirty="0" smtClean="0"/>
              <a:t>How did you ensure it’s user-friendly?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286000"/>
            <a:ext cx="7848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features does your portfolio include?</a:t>
            </a:r>
          </a:p>
          <a:p>
            <a:r>
              <a:rPr lang="en-US" sz="2800" dirty="0" smtClean="0"/>
              <a:t>For example: a mobile-friendly </a:t>
            </a:r>
            <a:r>
              <a:rPr lang="en-US" sz="2800" dirty="0" err="1" smtClean="0"/>
              <a:t>navbar</a:t>
            </a:r>
            <a:r>
              <a:rPr lang="en-US" sz="2800" dirty="0" smtClean="0"/>
              <a:t>, smooth scrolling, social media links,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248</Words>
  <Application>Microsoft Office PowerPoint</Application>
  <PresentationFormat>Custom</PresentationFormat>
  <Paragraphs>56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29</cp:revision>
  <dcterms:created xsi:type="dcterms:W3CDTF">2024-03-29T15:07:22Z</dcterms:created>
  <dcterms:modified xsi:type="dcterms:W3CDTF">2025-09-11T21:24:54Z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