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707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ta--#Latn" dirty="0" sz="2400" lang="en-US"/>
              <a:t>G</a:t>
            </a:r>
            <a:r>
              <a:rPr altLang="ta--#Latn" dirty="0" sz="2400" lang="en-US"/>
              <a:t>.</a:t>
            </a:r>
            <a:r>
              <a:rPr altLang="ta--#Latn" dirty="0" sz="2400" lang="en-US"/>
              <a:t>Q</a:t>
            </a:r>
            <a:r>
              <a:rPr altLang="ta--#Latn" dirty="0" sz="2400" lang="en-US"/>
              <a:t>U</a:t>
            </a:r>
            <a:r>
              <a:rPr altLang="ta--#Latn" dirty="0" sz="2400" lang="en-US"/>
              <a:t>E</a:t>
            </a:r>
            <a:r>
              <a:rPr altLang="ta--#Latn" dirty="0" sz="2400" lang="en-US"/>
              <a:t>E</a:t>
            </a:r>
            <a:r>
              <a:rPr altLang="ta--#Latn" dirty="0" sz="2400" lang="en-US"/>
              <a:t>N</a:t>
            </a:r>
            <a:r>
              <a:rPr altLang="ta--#Latn" dirty="0" sz="2400" lang="en-US"/>
              <a:t>Y</a:t>
            </a:r>
            <a:r>
              <a:rPr altLang="ta--#Latn" dirty="0" sz="2400" lang="en-US"/>
              <a:t>M</a:t>
            </a:r>
            <a:r>
              <a:rPr altLang="ta--#Latn" dirty="0" sz="2400" lang="en-US"/>
              <a:t>A</a:t>
            </a:r>
            <a:r>
              <a:rPr altLang="ta--#Latn" dirty="0" sz="2400" lang="en-US"/>
              <a:t>R</a:t>
            </a:r>
            <a:r>
              <a:rPr altLang="ta--#Latn" dirty="0" sz="2400" lang="en-US"/>
              <a:t>Y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altLang="ta--#Latn" dirty="0" sz="2400" lang="en-US"/>
              <a:t>:</a:t>
            </a:r>
            <a:r>
              <a:rPr altLang="ta--#Latn" dirty="0" sz="2800" lang="en-US"/>
              <a:t>S</a:t>
            </a:r>
            <a:r>
              <a:rPr altLang="ta--#Latn" dirty="0" sz="2800" lang="en-US"/>
              <a:t>A</a:t>
            </a:r>
            <a:r>
              <a:rPr altLang="ta--#Latn" dirty="0" sz="2800" lang="en-US"/>
              <a:t>Z</a:t>
            </a:r>
            <a:r>
              <a:rPr altLang="ta--#Latn" dirty="0" sz="2800" lang="en-US"/>
              <a:t>2</a:t>
            </a:r>
            <a:r>
              <a:rPr altLang="ta--#Latn" dirty="0" sz="2800" lang="en-US"/>
              <a:t>4</a:t>
            </a:r>
            <a:r>
              <a:rPr altLang="ta--#Latn" dirty="0" sz="2800" lang="en-US"/>
              <a:t>1</a:t>
            </a:r>
            <a:r>
              <a:rPr altLang="ta--#Latn" dirty="0" sz="2800" lang="en-US"/>
              <a:t>6</a:t>
            </a:r>
            <a:r>
              <a:rPr altLang="ta--#Latn" dirty="0" sz="2800" lang="en-US"/>
              <a:t>6</a:t>
            </a:r>
            <a:r>
              <a:rPr altLang="ta--#Latn" dirty="0" sz="2800" lang="en-US"/>
              <a:t>7</a:t>
            </a:r>
            <a:r>
              <a:rPr altLang="ta--#Latn" dirty="0" sz="2800" lang="en-US"/>
              <a:t>4</a:t>
            </a:r>
            <a:r>
              <a:rPr altLang="ta--#Latn" dirty="0" sz="2800" lang="en-US"/>
              <a:t>0</a:t>
            </a:r>
            <a:r>
              <a:rPr altLang="ta--#Latn" dirty="0" sz="28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 NMID: </a:t>
            </a:r>
            <a:r>
              <a:rPr altLang="ta--#Latn" dirty="0" sz="2400" lang="en-US"/>
              <a:t>a</a:t>
            </a:r>
            <a:r>
              <a:rPr altLang="ta--#Latn" dirty="0" sz="2400" lang="en-US"/>
              <a:t>u</a:t>
            </a:r>
            <a:r>
              <a:rPr altLang="ta--#Latn" dirty="0" sz="2400" lang="en-US"/>
              <a:t>t</a:t>
            </a:r>
            <a:r>
              <a:rPr altLang="ta--#Latn" dirty="0" sz="2400" lang="en-US"/>
              <a:t>u</a:t>
            </a:r>
            <a:r>
              <a:rPr altLang="ta--#Latn" dirty="0" sz="2400" lang="en-US"/>
              <a:t>n</a:t>
            </a:r>
            <a:r>
              <a:rPr altLang="ta--#Latn" dirty="0" sz="2400" lang="en-US"/>
              <a:t>m</a:t>
            </a:r>
            <a:r>
              <a:rPr altLang="ta--#Latn" dirty="0" sz="2400" lang="en-US"/>
              <a:t>1</a:t>
            </a:r>
            <a:r>
              <a:rPr altLang="ta--#Latn" dirty="0" sz="2400" lang="en-US"/>
              <a:t>6</a:t>
            </a:r>
            <a:r>
              <a:rPr altLang="ta--#Latn" dirty="0" sz="2400" lang="en-US"/>
              <a:t>6</a:t>
            </a:r>
            <a:r>
              <a:rPr altLang="ta--#Latn" dirty="0" sz="2400" lang="en-US"/>
              <a:t>7</a:t>
            </a:r>
            <a:r>
              <a:rPr altLang="ta--#Latn" dirty="0" sz="2800" lang="en-US"/>
              <a:t>s</a:t>
            </a:r>
            <a:r>
              <a:rPr altLang="ta--#Latn" dirty="0" sz="2800" lang="en-US"/>
              <a:t>a</a:t>
            </a:r>
            <a:r>
              <a:rPr altLang="ta--#Latn" dirty="0" sz="2800" lang="en-US"/>
              <a:t>z</a:t>
            </a:r>
            <a:r>
              <a:rPr altLang="ta--#Latn" dirty="0" sz="2800" lang="en-US"/>
              <a:t>2</a:t>
            </a:r>
            <a:r>
              <a:rPr altLang="ta--#Latn" dirty="0" sz="2800" lang="en-US"/>
              <a:t>4</a:t>
            </a:r>
            <a:r>
              <a:rPr altLang="ta--#Latn" dirty="0" sz="2800" lang="en-US"/>
              <a:t>1</a:t>
            </a:r>
            <a:r>
              <a:rPr altLang="ta--#Latn" dirty="0" sz="2800" lang="en-US"/>
              <a:t>6</a:t>
            </a:r>
            <a:r>
              <a:rPr altLang="ta--#Latn" dirty="0" sz="2800" lang="en-US"/>
              <a:t>6</a:t>
            </a:r>
            <a:r>
              <a:rPr altLang="ta--#Latn" dirty="0" sz="2800" lang="en-US"/>
              <a:t>7</a:t>
            </a:r>
            <a:r>
              <a:rPr altLang="ta--#Latn" dirty="0" sz="2800" lang="en-US"/>
              <a:t>4</a:t>
            </a:r>
            <a:r>
              <a:rPr altLang="ta--#Latn" dirty="0" sz="2800" lang="en-US"/>
              <a:t>0</a:t>
            </a:r>
            <a:r>
              <a:rPr altLang="ta--#Latn" dirty="0" sz="28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ta--#Latn" dirty="0" sz="2400" lang="en-US"/>
              <a:t>B</a:t>
            </a:r>
            <a:r>
              <a:rPr altLang="ta--#Latn" dirty="0" sz="2400" lang="en-US"/>
              <a:t>.</a:t>
            </a:r>
            <a:r>
              <a:rPr altLang="ta--#Latn" dirty="0" sz="2400" lang="en-US"/>
              <a:t>C</a:t>
            </a:r>
            <a:r>
              <a:rPr altLang="ta--#Latn" dirty="0" sz="2400" lang="en-US"/>
              <a:t>.</a:t>
            </a:r>
            <a:r>
              <a:rPr altLang="ta--#Latn"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ta--#Latn" dirty="0" sz="2400" lang="en-US"/>
              <a:t>P</a:t>
            </a:r>
            <a:r>
              <a:rPr altLang="ta--#Latn" dirty="0" sz="2400" lang="en-US"/>
              <a:t>o</a:t>
            </a:r>
            <a:r>
              <a:rPr altLang="ta--#Latn" dirty="0" sz="2400" lang="en-US"/>
              <a:t>n</a:t>
            </a:r>
            <a:r>
              <a:rPr altLang="ta--#Latn" dirty="0" sz="2400" lang="en-US"/>
              <a:t>n</a:t>
            </a:r>
            <a:r>
              <a:rPr altLang="ta--#Latn" dirty="0" sz="2400" lang="en-US"/>
              <a:t>u</a:t>
            </a:r>
            <a:r>
              <a:rPr altLang="ta--#Latn" dirty="0" sz="2400" lang="en-US"/>
              <a:t>s</a:t>
            </a:r>
            <a:r>
              <a:rPr altLang="ta--#Latn" dirty="0" sz="2400" lang="en-US"/>
              <a:t>a</a:t>
            </a:r>
            <a:r>
              <a:rPr altLang="ta--#Latn" dirty="0" sz="2400" lang="en-US"/>
              <a:t>m</a:t>
            </a:r>
            <a:r>
              <a:rPr altLang="ta--#Latn" dirty="0" sz="2400" lang="en-US"/>
              <a:t>y</a:t>
            </a:r>
            <a:r>
              <a:rPr altLang="ta--#Latn" dirty="0" sz="2400" lang="en-US"/>
              <a:t> </a:t>
            </a:r>
            <a:r>
              <a:rPr altLang="ta--#Latn" dirty="0" sz="2400" lang="en-US"/>
              <a:t>Nadar </a:t>
            </a:r>
            <a:r>
              <a:rPr altLang="ta--#Latn" dirty="0" sz="2400" lang="en-US"/>
              <a:t>C</a:t>
            </a:r>
            <a:r>
              <a:rPr altLang="ta--#Latn" dirty="0" sz="2400" lang="en-US"/>
              <a:t>o</a:t>
            </a:r>
            <a:r>
              <a:rPr altLang="ta--#Latn" dirty="0" sz="2400" lang="en-US"/>
              <a:t>l</a:t>
            </a:r>
            <a:r>
              <a:rPr altLang="ta--#Latn" dirty="0" sz="2400" lang="en-US"/>
              <a:t>l</a:t>
            </a:r>
            <a:r>
              <a:rPr altLang="ta--#Latn" dirty="0" sz="2400" lang="en-US"/>
              <a:t>e</a:t>
            </a:r>
            <a:r>
              <a:rPr altLang="ta--#Latn" dirty="0" sz="2400" lang="en-US"/>
              <a:t>ge </a:t>
            </a:r>
            <a:r>
              <a:rPr altLang="ta--#Latn" dirty="0" sz="2400" lang="en-US"/>
              <a:t>O</a:t>
            </a:r>
            <a:r>
              <a:rPr altLang="ta--#Latn" dirty="0" sz="2400" lang="en-US"/>
              <a:t>f</a:t>
            </a:r>
            <a:r>
              <a:rPr altLang="ta--#Latn" dirty="0" sz="2400" lang="en-US"/>
              <a:t> </a:t>
            </a:r>
            <a:r>
              <a:rPr altLang="ta--#Latn" dirty="0" sz="2400" lang="en-US"/>
              <a:t>A</a:t>
            </a:r>
            <a:r>
              <a:rPr altLang="ta--#Latn" dirty="0" sz="2400" lang="en-US"/>
              <a:t>r</a:t>
            </a:r>
            <a:r>
              <a:rPr altLang="ta--#Latn" dirty="0" sz="2400" lang="en-US"/>
              <a:t>t</a:t>
            </a:r>
            <a:r>
              <a:rPr altLang="ta--#Latn" dirty="0" sz="2400" lang="en-US"/>
              <a:t>s</a:t>
            </a:r>
            <a:r>
              <a:rPr altLang="ta--#Latn" dirty="0" sz="2400" lang="en-US"/>
              <a:t> </a:t>
            </a:r>
            <a:r>
              <a:rPr altLang="ta--#Latn" dirty="0" sz="2400" lang="en-US"/>
              <a:t>&amp;</a:t>
            </a:r>
            <a:r>
              <a:rPr altLang="ta--#Latn" dirty="0" sz="2400" lang="en-US"/>
              <a:t> </a:t>
            </a:r>
            <a:r>
              <a:rPr altLang="ta--#Latn" dirty="0" sz="2400" lang="en-US"/>
              <a:t>S</a:t>
            </a:r>
            <a:r>
              <a:rPr altLang="ta--#Latn" dirty="0" sz="2400" lang="en-US"/>
              <a:t>c</a:t>
            </a:r>
            <a:r>
              <a:rPr altLang="ta--#Latn" dirty="0" sz="2400" lang="en-US"/>
              <a:t>i</a:t>
            </a:r>
            <a:r>
              <a:rPr altLang="ta--#Latn" dirty="0" sz="2400" lang="en-US"/>
              <a:t>e</a:t>
            </a:r>
            <a:r>
              <a:rPr altLang="ta--#Latn" dirty="0" sz="2400" lang="en-US"/>
              <a:t>nce </a:t>
            </a:r>
            <a:endParaRPr altLang="en-US" lang="zh-CN"/>
          </a:p>
          <a:p>
            <a:r>
              <a:rPr dirty="0" sz="2400" lang="en-US"/>
              <a:t>UNIVERSITY</a:t>
            </a:r>
            <a:r>
              <a:rPr altLang="ta--#Latn" dirty="0" sz="2400" lang="en-US"/>
              <a:t>:</a:t>
            </a:r>
            <a:r>
              <a:rPr altLang="ta--#Latn" dirty="0" sz="2400" lang="en-US"/>
              <a:t> </a:t>
            </a:r>
            <a:r>
              <a:rPr altLang="ta--#Latn" dirty="0" sz="2400" lang="en-US"/>
              <a:t>M</a:t>
            </a:r>
            <a:r>
              <a:rPr altLang="ta--#Latn" dirty="0" sz="2400" lang="en-US"/>
              <a:t>a</a:t>
            </a:r>
            <a:r>
              <a:rPr altLang="ta--#Latn" dirty="0" sz="2400" lang="en-US"/>
              <a:t>d</a:t>
            </a:r>
            <a:r>
              <a:rPr altLang="ta--#Latn" dirty="0" sz="2400" lang="en-US"/>
              <a:t>r</a:t>
            </a:r>
            <a:r>
              <a:rPr altLang="ta--#Latn" dirty="0" sz="2400" lang="en-US"/>
              <a:t>a</a:t>
            </a:r>
            <a:r>
              <a:rPr altLang="ta--#Latn" dirty="0" sz="2400" lang="en-US"/>
              <a:t>s</a:t>
            </a:r>
            <a:r>
              <a:rPr altLang="ta--#Latn" dirty="0" sz="2400" lang="en-US"/>
              <a:t> </a:t>
            </a:r>
            <a:r>
              <a:rPr altLang="ta--#Lat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66674" y="0"/>
            <a:ext cx="11640327" cy="810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:</a:t>
            </a:r>
            <a:r>
              <a:rPr altLang="ta--#Latn" dirty="0" sz="4250" lang="en-US" spc="15"/>
              <a:t> </a:t>
            </a:r>
            <a:br>
              <a:rPr altLang="ta--#Latn" dirty="0" sz="4250" lang="en-US" spc="15"/>
            </a:b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S</a:t>
            </a:r>
            <a:r>
              <a:rPr altLang="ta--#Latn" dirty="0" sz="4250" lang="en-US" spc="15"/>
              <a:t>y</a:t>
            </a:r>
            <a:r>
              <a:rPr altLang="ta--#Latn" dirty="0" sz="4250" lang="en-US" spc="15"/>
              <a:t>s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m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f</a:t>
            </a:r>
            <a:r>
              <a:rPr altLang="ta--#Latn" dirty="0" sz="4250" lang="en-US" spc="15"/>
              <a:t>u</a:t>
            </a:r>
            <a:r>
              <a:rPr altLang="ta--#Latn" dirty="0" sz="4250" lang="en-US" spc="15"/>
              <a:t>n</a:t>
            </a:r>
            <a:r>
              <a:rPr altLang="ta--#Latn" dirty="0" sz="4250" lang="en-US" spc="15"/>
              <a:t>c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ion</a:t>
            </a:r>
            <a:r>
              <a:rPr altLang="ta--#Latn" dirty="0" sz="4250" lang="en-US" spc="15"/>
              <a:t>a</a:t>
            </a:r>
            <a:r>
              <a:rPr altLang="ta--#Latn" dirty="0" sz="4250" lang="en-US" spc="15"/>
              <a:t>l</a:t>
            </a:r>
            <a:r>
              <a:rPr altLang="ta--#Latn" dirty="0" sz="4250" lang="en-US" spc="15"/>
              <a:t>i</a:t>
            </a:r>
            <a:r>
              <a:rPr altLang="ta--#Latn" dirty="0" sz="4250" lang="en-US" spc="15"/>
              <a:t>ty</a:t>
            </a:r>
            <a:r>
              <a:rPr altLang="ta--#Latn" dirty="0" sz="4250" lang="en-US" spc="15"/>
              <a:t>:</a:t>
            </a:r>
            <a:r>
              <a:rPr altLang="ta--#Latn" dirty="0" sz="4250" lang="en-US" spc="15"/>
              <a:t> </a:t>
            </a:r>
            <a:br>
              <a:rPr altLang="ta--#Latn" dirty="0" sz="4250" lang="en-US" spc="15"/>
            </a:br>
            <a:r>
              <a:rPr altLang="ta--#Latn" dirty="0" sz="4250" lang="en-US" spc="15"/>
              <a:t>V</a:t>
            </a:r>
            <a:r>
              <a:rPr altLang="ta--#Latn" dirty="0" sz="4250" lang="en-US" spc="15"/>
              <a:t>o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v</a:t>
            </a:r>
            <a:r>
              <a:rPr altLang="ta--#Latn" dirty="0" sz="4250" lang="en-US" spc="15"/>
              <a:t>a</a:t>
            </a:r>
            <a:r>
              <a:rPr altLang="ta--#Latn" dirty="0" sz="4250" lang="en-US" spc="15"/>
              <a:t>l</a:t>
            </a:r>
            <a:r>
              <a:rPr altLang="ta--#Latn" dirty="0" sz="4250" lang="en-US" spc="15"/>
              <a:t>i</a:t>
            </a:r>
            <a:r>
              <a:rPr altLang="ta--#Latn" dirty="0" sz="4250" lang="en-US" spc="15"/>
              <a:t>d</a:t>
            </a:r>
            <a:r>
              <a:rPr altLang="ta--#Latn" dirty="0" sz="4250" lang="en-US" spc="15"/>
              <a:t>a</a:t>
            </a:r>
            <a:r>
              <a:rPr altLang="ta--#Latn" dirty="0" sz="4250" lang="en-US" spc="15"/>
              <a:t>tion</a:t>
            </a:r>
            <a:r>
              <a:rPr altLang="ta--#Latn" dirty="0" sz="4250" lang="en-US" spc="15"/>
              <a:t>: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v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r</a:t>
            </a:r>
            <a:r>
              <a:rPr altLang="ta--#Latn" dirty="0" sz="4250" lang="en-US" spc="15"/>
              <a:t>i</a:t>
            </a:r>
            <a:r>
              <a:rPr altLang="ta--#Latn" dirty="0" sz="4250" lang="en-US" spc="15"/>
              <a:t>fication </a:t>
            </a:r>
            <a:r>
              <a:rPr altLang="ta--#Latn" dirty="0" sz="4250" lang="en-US" spc="15"/>
              <a:t>o</a:t>
            </a:r>
            <a:r>
              <a:rPr altLang="ta--#Latn" dirty="0" sz="4250" lang="en-US" spc="15"/>
              <a:t>f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v</a:t>
            </a:r>
            <a:r>
              <a:rPr altLang="ta--#Latn" dirty="0" sz="4250" lang="en-US" spc="15"/>
              <a:t>o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r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l</a:t>
            </a:r>
            <a:r>
              <a:rPr altLang="ta--#Latn" dirty="0" sz="4250" lang="en-US" spc="15"/>
              <a:t>i</a:t>
            </a:r>
            <a:r>
              <a:rPr altLang="ta--#Latn" dirty="0" sz="4250" lang="en-US" spc="15"/>
              <a:t>g</a:t>
            </a:r>
            <a:r>
              <a:rPr altLang="ta--#Latn" dirty="0" sz="4250" lang="en-US" spc="15"/>
              <a:t>ibility </a:t>
            </a:r>
            <a:r>
              <a:rPr altLang="ta--#Latn" dirty="0" sz="4250" lang="en-US" spc="15"/>
              <a:t>a</a:t>
            </a:r>
            <a:r>
              <a:rPr altLang="ta--#Latn" dirty="0" sz="4250" lang="en-US" spc="15"/>
              <a:t>n</a:t>
            </a:r>
            <a:r>
              <a:rPr altLang="ta--#Latn" dirty="0" sz="4250" lang="en-US" spc="15"/>
              <a:t>d</a:t>
            </a:r>
            <a:r>
              <a:rPr altLang="ta--#Latn" dirty="0" sz="4250" lang="en-US" spc="15"/>
              <a:t> </a:t>
            </a:r>
            <a:r>
              <a:rPr altLang="ta--#Latn" dirty="0" sz="4250" lang="en-US" spc="15"/>
              <a:t>v</a:t>
            </a:r>
            <a:r>
              <a:rPr altLang="ta--#Latn" dirty="0" sz="4250" lang="en-US" spc="15"/>
              <a:t>ote </a:t>
            </a:r>
            <a:r>
              <a:rPr altLang="ta--#Latn" dirty="0" sz="4250" lang="en-US" spc="15"/>
              <a:t>a</a:t>
            </a:r>
            <a:r>
              <a:rPr altLang="ta--#Latn" dirty="0" sz="4250" lang="en-US" spc="15"/>
              <a:t>u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h</a:t>
            </a:r>
            <a:r>
              <a:rPr altLang="ta--#Latn" dirty="0" sz="4250" lang="en-US" spc="15"/>
              <a:t>e</a:t>
            </a:r>
            <a:r>
              <a:rPr altLang="ta--#Latn" dirty="0" sz="4250" lang="en-US" spc="15"/>
              <a:t>n</a:t>
            </a:r>
            <a:r>
              <a:rPr altLang="ta--#Latn" dirty="0" sz="4250" lang="en-US" spc="15"/>
              <a:t>i</a:t>
            </a:r>
            <a:r>
              <a:rPr altLang="ta--#Latn" dirty="0" sz="4250" lang="en-US" spc="15"/>
              <a:t>t</a:t>
            </a:r>
            <a:r>
              <a:rPr altLang="ta--#Latn" dirty="0" sz="4250" lang="en-US" spc="15"/>
              <a:t>y</a:t>
            </a: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br>
              <a:rPr altLang="ta--#Latn" dirty="0" sz="4250" lang="en-US" spc="15"/>
            </a:b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836666" cy="6528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r>
              <a:rPr altLang="ta--#Latn" dirty="0" lang="en-US"/>
              <a:t> </a:t>
            </a:r>
            <a:r>
              <a:rPr altLang="ta--#Latn" dirty="0" lang="en-US"/>
              <a:t>:</a:t>
            </a:r>
            <a:r>
              <a:rPr altLang="ta--#Latn" dirty="0" lang="en-US"/>
              <a:t> </a:t>
            </a:r>
            <a:br>
              <a:rPr altLang="ta--#Latn" dirty="0" lang="en-US"/>
            </a:b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T</a:t>
            </a:r>
            <a:r>
              <a:rPr altLang="ta--#Latn" dirty="0" lang="en-US"/>
              <a:t>h</a:t>
            </a:r>
            <a:r>
              <a:rPr altLang="ta--#Latn" dirty="0" lang="en-US"/>
              <a:t>e</a:t>
            </a:r>
            <a:r>
              <a:rPr altLang="ta--#Latn" dirty="0" lang="en-US"/>
              <a:t> </a:t>
            </a:r>
            <a:r>
              <a:rPr altLang="ta--#Latn" dirty="0" lang="en-US"/>
              <a:t>o</a:t>
            </a:r>
            <a:r>
              <a:rPr altLang="ta--#Latn" dirty="0" lang="en-US"/>
              <a:t>n</a:t>
            </a:r>
            <a:r>
              <a:rPr altLang="ta--#Latn" dirty="0" lang="en-US"/>
              <a:t>l</a:t>
            </a:r>
            <a:r>
              <a:rPr altLang="ta--#Latn" dirty="0" lang="en-US"/>
              <a:t>i</a:t>
            </a:r>
            <a:r>
              <a:rPr altLang="ta--#Latn" dirty="0" lang="en-US"/>
              <a:t>n</a:t>
            </a:r>
            <a:r>
              <a:rPr altLang="ta--#Latn" dirty="0" lang="en-US"/>
              <a:t>e </a:t>
            </a:r>
            <a:r>
              <a:rPr altLang="ta--#Latn" dirty="0" lang="en-US"/>
              <a:t>v</a:t>
            </a:r>
            <a:r>
              <a:rPr altLang="ta--#Latn" dirty="0" lang="en-US"/>
              <a:t>o</a:t>
            </a:r>
            <a:r>
              <a:rPr altLang="ta--#Latn" dirty="0" lang="en-US"/>
              <a:t>t</a:t>
            </a:r>
            <a:r>
              <a:rPr altLang="ta--#Latn" dirty="0" lang="en-US"/>
              <a:t>i</a:t>
            </a:r>
            <a:r>
              <a:rPr altLang="ta--#Latn" dirty="0" lang="en-US"/>
              <a:t>n</a:t>
            </a:r>
            <a:r>
              <a:rPr altLang="ta--#Latn" dirty="0" lang="en-US"/>
              <a:t>g</a:t>
            </a:r>
            <a:r>
              <a:rPr altLang="ta--#Latn" dirty="0" lang="en-US"/>
              <a:t> </a:t>
            </a:r>
            <a:r>
              <a:rPr altLang="ta--#Latn" dirty="0" lang="en-US"/>
              <a:t>s</a:t>
            </a:r>
            <a:r>
              <a:rPr altLang="ta--#Latn" dirty="0" lang="en-US"/>
              <a:t>y</a:t>
            </a:r>
            <a:r>
              <a:rPr altLang="ta--#Latn" dirty="0" lang="en-US"/>
              <a:t>s</a:t>
            </a:r>
            <a:r>
              <a:rPr altLang="ta--#Latn" dirty="0" lang="en-US"/>
              <a:t>tem </a:t>
            </a:r>
            <a:r>
              <a:rPr altLang="ta--#Latn" dirty="0" lang="en-US"/>
              <a:t>p</a:t>
            </a:r>
            <a:r>
              <a:rPr altLang="ta--#Latn" dirty="0" lang="en-US"/>
              <a:t>r</a:t>
            </a:r>
            <a:r>
              <a:rPr altLang="ta--#Latn" dirty="0" lang="en-US"/>
              <a:t>o</a:t>
            </a:r>
            <a:r>
              <a:rPr altLang="ta--#Latn" dirty="0" lang="en-US"/>
              <a:t>v</a:t>
            </a:r>
            <a:r>
              <a:rPr altLang="ta--#Latn" dirty="0" lang="en-US"/>
              <a:t>i</a:t>
            </a:r>
            <a:r>
              <a:rPr altLang="ta--#Latn" dirty="0" lang="en-US"/>
              <a:t>des</a:t>
            </a:r>
            <a:br>
              <a:rPr altLang="ta--#Latn" dirty="0" lang="en-US"/>
            </a:br>
            <a:r>
              <a:rPr altLang="ta--#Latn" dirty="0" lang="en-US"/>
              <a:t>a</a:t>
            </a:r>
            <a:r>
              <a:rPr altLang="ta--#Latn" dirty="0" lang="en-US"/>
              <a:t> </a:t>
            </a:r>
            <a:r>
              <a:rPr altLang="ta--#Latn" dirty="0" lang="en-US"/>
              <a:t>s</a:t>
            </a:r>
            <a:r>
              <a:rPr altLang="ta--#Latn" dirty="0" lang="en-US"/>
              <a:t>e</a:t>
            </a:r>
            <a:r>
              <a:rPr altLang="ta--#Latn" dirty="0" lang="en-US"/>
              <a:t>c</a:t>
            </a:r>
            <a:r>
              <a:rPr altLang="ta--#Latn" dirty="0" lang="en-US"/>
              <a:t>u</a:t>
            </a:r>
            <a:r>
              <a:rPr altLang="ta--#Latn" dirty="0" lang="en-US"/>
              <a:t>r</a:t>
            </a:r>
            <a:r>
              <a:rPr altLang="ta--#Latn" dirty="0" lang="en-US"/>
              <a:t>e</a:t>
            </a:r>
            <a:r>
              <a:rPr altLang="ta--#Latn" dirty="0" lang="en-US"/>
              <a:t> </a:t>
            </a:r>
            <a:r>
              <a:rPr altLang="ta--#Latn" dirty="0" lang="en-US"/>
              <a:t>,</a:t>
            </a:r>
            <a:r>
              <a:rPr altLang="ta--#Latn" dirty="0" lang="en-US"/>
              <a:t> </a:t>
            </a:r>
            <a:r>
              <a:rPr altLang="ta--#Latn" dirty="0" lang="en-US"/>
              <a:t>e</a:t>
            </a:r>
            <a:r>
              <a:rPr altLang="ta--#Latn" dirty="0" lang="en-US"/>
              <a:t>f</a:t>
            </a:r>
            <a:r>
              <a:rPr altLang="ta--#Latn" dirty="0" lang="en-US"/>
              <a:t>f</a:t>
            </a:r>
            <a:r>
              <a:rPr altLang="ta--#Latn" dirty="0" lang="en-US"/>
              <a:t>i</a:t>
            </a:r>
            <a:r>
              <a:rPr altLang="ta--#Latn" dirty="0" lang="en-US"/>
              <a:t>ciency </a:t>
            </a:r>
            <a:r>
              <a:rPr altLang="ta--#Latn" dirty="0" lang="en-US"/>
              <a:t>,</a:t>
            </a:r>
            <a:r>
              <a:rPr altLang="ta--#Latn" dirty="0" lang="en-US"/>
              <a:t> </a:t>
            </a:r>
            <a:r>
              <a:rPr altLang="ta--#Latn" dirty="0" lang="en-US"/>
              <a:t>a</a:t>
            </a:r>
            <a:r>
              <a:rPr altLang="ta--#Latn" dirty="0" lang="en-US"/>
              <a:t>n</a:t>
            </a:r>
            <a:r>
              <a:rPr altLang="ta--#Latn" dirty="0" lang="en-US"/>
              <a:t>d</a:t>
            </a:r>
            <a:r>
              <a:rPr altLang="ta--#Latn" dirty="0" lang="en-US"/>
              <a:t> </a:t>
            </a:r>
            <a:r>
              <a:rPr altLang="ta--#Latn" dirty="0" lang="en-US"/>
              <a:t>a</a:t>
            </a:r>
            <a:r>
              <a:rPr altLang="ta--#Latn" dirty="0" lang="en-US"/>
              <a:t>c</a:t>
            </a:r>
            <a:r>
              <a:rPr altLang="ta--#Latn" dirty="0" lang="en-US"/>
              <a:t>c</a:t>
            </a:r>
            <a:r>
              <a:rPr altLang="ta--#Latn" dirty="0" lang="en-US"/>
              <a:t>e</a:t>
            </a:r>
            <a:r>
              <a:rPr altLang="ta--#Latn" dirty="0" lang="en-US"/>
              <a:t>s</a:t>
            </a:r>
            <a:r>
              <a:rPr altLang="ta--#Latn" dirty="0" lang="en-US"/>
              <a:t>s</a:t>
            </a:r>
            <a:r>
              <a:rPr altLang="ta--#Latn" dirty="0" lang="en-US"/>
              <a:t>a</a:t>
            </a:r>
            <a:r>
              <a:rPr altLang="ta--#Latn" dirty="0" lang="en-US"/>
              <a:t>b</a:t>
            </a:r>
            <a:r>
              <a:rPr altLang="ta--#Latn" dirty="0" lang="en-US"/>
              <a:t>l</a:t>
            </a:r>
            <a:r>
              <a:rPr altLang="ta--#Latn" dirty="0" lang="en-US"/>
              <a:t>e </a:t>
            </a:r>
            <a:r>
              <a:rPr altLang="ta--#Latn" dirty="0" lang="en-US"/>
              <a:t>p</a:t>
            </a:r>
            <a:r>
              <a:rPr altLang="ta--#Latn" dirty="0" lang="en-US"/>
              <a:t>l</a:t>
            </a:r>
            <a:r>
              <a:rPr altLang="ta--#Latn" dirty="0" lang="en-US"/>
              <a:t>a</a:t>
            </a:r>
            <a:r>
              <a:rPr altLang="ta--#Latn" dirty="0" lang="en-US"/>
              <a:t>t</a:t>
            </a:r>
            <a:r>
              <a:rPr altLang="ta--#Latn" dirty="0" lang="en-US"/>
              <a:t>f</a:t>
            </a:r>
            <a:r>
              <a:rPr altLang="ta--#Latn" dirty="0" lang="en-US"/>
              <a:t>o</a:t>
            </a:r>
            <a:r>
              <a:rPr altLang="ta--#Latn" dirty="0" lang="en-US"/>
              <a:t>r</a:t>
            </a:r>
            <a:r>
              <a:rPr altLang="ta--#Latn" dirty="0" lang="en-US"/>
              <a:t>m</a:t>
            </a:r>
            <a:r>
              <a:rPr altLang="ta--#Latn" dirty="0" lang="en-US"/>
              <a:t> </a:t>
            </a:r>
            <a:r>
              <a:rPr altLang="ta--#Latn" dirty="0" lang="en-US"/>
              <a:t>f</a:t>
            </a:r>
            <a:r>
              <a:rPr altLang="ta--#Latn" dirty="0" lang="en-US"/>
              <a:t>o</a:t>
            </a:r>
            <a:r>
              <a:rPr altLang="ta--#Latn" dirty="0" lang="en-US"/>
              <a:t>r</a:t>
            </a:r>
            <a:r>
              <a:rPr altLang="ta--#Latn" dirty="0" lang="en-US"/>
              <a:t> </a:t>
            </a:r>
            <a:r>
              <a:rPr altLang="ta--#Latn" dirty="0" lang="en-US"/>
              <a:t>c</a:t>
            </a:r>
            <a:r>
              <a:rPr altLang="ta--#Latn" dirty="0" lang="en-US"/>
              <a:t>i</a:t>
            </a:r>
            <a:r>
              <a:rPr altLang="ta--#Latn" dirty="0" lang="en-US"/>
              <a:t>t</a:t>
            </a:r>
            <a:r>
              <a:rPr altLang="ta--#Latn" dirty="0" lang="en-US"/>
              <a:t>i</a:t>
            </a:r>
            <a:r>
              <a:rPr altLang="ta--#Latn" dirty="0" lang="en-US"/>
              <a:t>zens </a:t>
            </a:r>
            <a:r>
              <a:rPr altLang="ta--#Latn" dirty="0" lang="en-US"/>
              <a:t>t</a:t>
            </a:r>
            <a:r>
              <a:rPr altLang="ta--#Latn" dirty="0" lang="en-US"/>
              <a:t>o</a:t>
            </a:r>
            <a:r>
              <a:rPr altLang="ta--#Latn" dirty="0" lang="en-US"/>
              <a:t> </a:t>
            </a:r>
            <a:r>
              <a:rPr altLang="ta--#Latn" dirty="0" lang="en-US"/>
              <a:t>e</a:t>
            </a:r>
            <a:r>
              <a:rPr altLang="ta--#Latn" dirty="0" lang="en-US"/>
              <a:t>xcercise </a:t>
            </a:r>
            <a:r>
              <a:rPr altLang="ta--#Latn" dirty="0" lang="en-US"/>
              <a:t>t</a:t>
            </a:r>
            <a:r>
              <a:rPr altLang="ta--#Latn" dirty="0" lang="en-US"/>
              <a:t>h</a:t>
            </a:r>
            <a:r>
              <a:rPr altLang="ta--#Latn" dirty="0" lang="en-US"/>
              <a:t>i</a:t>
            </a:r>
            <a:r>
              <a:rPr altLang="ta--#Latn" dirty="0" lang="en-US"/>
              <a:t>e</a:t>
            </a:r>
            <a:r>
              <a:rPr altLang="ta--#Latn" dirty="0" lang="en-US"/>
              <a:t>r</a:t>
            </a:r>
            <a:r>
              <a:rPr altLang="ta--#Latn" dirty="0" lang="en-US"/>
              <a:t> </a:t>
            </a:r>
            <a:r>
              <a:rPr altLang="ta--#Latn" dirty="0" lang="en-US"/>
              <a:t>r</a:t>
            </a:r>
            <a:r>
              <a:rPr altLang="ta--#Latn" dirty="0" lang="en-US"/>
              <a:t>i</a:t>
            </a:r>
            <a:r>
              <a:rPr altLang="ta--#Latn" dirty="0" lang="en-US"/>
              <a:t>g</a:t>
            </a:r>
            <a:r>
              <a:rPr altLang="ta--#Latn" dirty="0" lang="en-US"/>
              <a:t>h</a:t>
            </a:r>
            <a:r>
              <a:rPr altLang="ta--#Latn" dirty="0" lang="en-US"/>
              <a:t>t</a:t>
            </a:r>
            <a:r>
              <a:rPr altLang="ta--#Latn" dirty="0" lang="en-US"/>
              <a:t> </a:t>
            </a:r>
            <a:r>
              <a:rPr altLang="ta--#Latn" dirty="0" lang="en-US"/>
              <a:t>v</a:t>
            </a:r>
            <a:r>
              <a:rPr altLang="ta--#Latn" dirty="0" lang="en-US"/>
              <a:t>o</a:t>
            </a:r>
            <a:r>
              <a:rPr altLang="ta--#Latn" dirty="0" lang="en-US"/>
              <a:t>t</a:t>
            </a:r>
            <a:r>
              <a:rPr altLang="ta--#Latn" dirty="0" lang="en-US"/>
              <a:t>e</a:t>
            </a:r>
            <a:r>
              <a:rPr altLang="ta--#Latn" dirty="0" lang="en-US"/>
              <a:t>.</a:t>
            </a: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285750" marL="285750">
              <a:lnSpc>
                <a:spcPct val="100000"/>
              </a:lnSpc>
              <a:buFont typeface="Arial"/>
              <a:buChar char="•"/>
            </a:pP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ta--#Lat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pPr>
                <a:lnSpc>
                  <a:spcPct val="200000"/>
                </a:lnSpc>
              </a:pPr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pPr>
                <a:lnSpc>
                  <a:spcPct val="200000"/>
                </a:lnSpc>
              </a:pPr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59072" y="367664"/>
            <a:ext cx="10994346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indent="0" marL="0">
              <a:lnSpc>
                <a:spcPct val="5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altLang="ta--#Latn" sz="4250" lang="en-US"/>
              <a:t>P</a:t>
            </a:r>
            <a:r>
              <a:rPr altLang="ta--#Latn" sz="4250" lang="en-US"/>
              <a:t>r</a:t>
            </a:r>
            <a:r>
              <a:rPr altLang="ta--#Latn" sz="4250" lang="en-US"/>
              <a:t>o</a:t>
            </a:r>
            <a:r>
              <a:rPr altLang="ta--#Latn" sz="4250" lang="en-US"/>
              <a:t>b</a:t>
            </a:r>
            <a:r>
              <a:rPr altLang="ta--#Latn" sz="4250" lang="en-US"/>
              <a:t>l</a:t>
            </a:r>
            <a:r>
              <a:rPr altLang="ta--#Latn" sz="4250" lang="en-US"/>
              <a:t>em </a:t>
            </a:r>
            <a:r>
              <a:rPr altLang="ta--#Latn" sz="4250" lang="en-US"/>
              <a:t>s</a:t>
            </a:r>
            <a:r>
              <a:rPr altLang="ta--#Latn" sz="4250" lang="en-US"/>
              <a:t>t</a:t>
            </a:r>
            <a:r>
              <a:rPr altLang="ta--#Latn" sz="4250" lang="en-US"/>
              <a:t>a</a:t>
            </a:r>
            <a:r>
              <a:rPr altLang="ta--#Latn" sz="4250" lang="en-US"/>
              <a:t>tement</a:t>
            </a:r>
            <a:r>
              <a:rPr altLang="ta--#Latn" sz="4250" lang="en-US"/>
              <a:t> </a:t>
            </a:r>
            <a:r>
              <a:rPr altLang="ta--#Latn" sz="4250" lang="en-US"/>
              <a:t>:</a:t>
            </a:r>
            <a:br>
              <a:rPr altLang="ta--#Latn" sz="4250" lang="en-US"/>
            </a:br>
            <a:br>
              <a:rPr altLang="ta--#Latn" sz="4250" lang="en-US"/>
            </a:b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 </a:t>
            </a:r>
            <a:r>
              <a:rPr altLang="ta--#Latn" sz="4250" lang="en-US"/>
              <a:t>V</a:t>
            </a:r>
            <a:r>
              <a:rPr altLang="ta--#Latn" sz="4250" lang="en-US"/>
              <a:t>o</a:t>
            </a:r>
            <a:r>
              <a:rPr altLang="ta--#Latn" sz="4250" lang="en-US"/>
              <a:t>t</a:t>
            </a:r>
            <a:r>
              <a:rPr altLang="ta--#Latn" sz="4250" lang="en-US"/>
              <a:t>i</a:t>
            </a:r>
            <a:r>
              <a:rPr altLang="ta--#Latn" sz="4250" lang="en-US"/>
              <a:t>n</a:t>
            </a:r>
            <a:r>
              <a:rPr altLang="ta--#Latn" sz="4250" lang="en-US"/>
              <a:t>g </a:t>
            </a:r>
            <a:r>
              <a:rPr altLang="ta--#Latn" sz="4250" lang="en-US"/>
              <a:t>v</a:t>
            </a:r>
            <a:r>
              <a:rPr altLang="ta--#Latn" sz="4250" lang="en-US"/>
              <a:t>e</a:t>
            </a:r>
            <a:r>
              <a:rPr altLang="ta--#Latn" sz="4250" lang="en-US"/>
              <a:t>r</a:t>
            </a:r>
            <a:r>
              <a:rPr altLang="ta--#Latn" sz="4250" lang="en-US"/>
              <a:t>i</a:t>
            </a:r>
            <a:r>
              <a:rPr altLang="ta--#Latn" sz="4250" lang="en-US"/>
              <a:t>f</a:t>
            </a:r>
            <a:r>
              <a:rPr altLang="ta--#Latn" sz="4250" lang="en-US"/>
              <a:t>ication </a:t>
            </a:r>
            <a:r>
              <a:rPr altLang="ta--#Latn" sz="4250" lang="en-US"/>
              <a:t>-</a:t>
            </a:r>
            <a:r>
              <a:rPr altLang="ta--#Latn" sz="4250" lang="en-US"/>
              <a:t> </a:t>
            </a:r>
            <a:r>
              <a:rPr altLang="ta--#Latn" sz="4250" lang="en-US"/>
              <a:t>i</a:t>
            </a:r>
            <a:r>
              <a:rPr altLang="ta--#Latn" sz="4250" lang="en-US"/>
              <a:t>m</a:t>
            </a:r>
            <a:r>
              <a:rPr altLang="ta--#Latn" sz="4250" lang="en-US"/>
              <a:t>p</a:t>
            </a:r>
            <a:r>
              <a:rPr altLang="ta--#Latn" sz="4250" lang="en-US"/>
              <a:t>l</a:t>
            </a:r>
            <a:r>
              <a:rPr altLang="ta--#Latn" sz="4250" lang="en-US"/>
              <a:t>e</a:t>
            </a:r>
            <a:r>
              <a:rPr altLang="ta--#Latn" sz="4250" lang="en-US"/>
              <a:t>men</a:t>
            </a:r>
            <a:r>
              <a:rPr altLang="ta--#Latn" sz="4250" lang="en-US"/>
              <a:t>t</a:t>
            </a:r>
            <a:r>
              <a:rPr altLang="ta--#Latn" sz="4250" lang="en-US"/>
              <a:t>i</a:t>
            </a:r>
            <a:r>
              <a:rPr altLang="ta--#Latn" sz="4250" lang="en-US"/>
              <a:t>n</a:t>
            </a:r>
            <a:r>
              <a:rPr altLang="ta--#Latn" sz="4250" lang="en-US"/>
              <a:t>g</a:t>
            </a:r>
            <a:r>
              <a:rPr altLang="ta--#Latn" sz="4250" lang="en-US"/>
              <a:t> </a:t>
            </a:r>
            <a:r>
              <a:rPr altLang="ta--#Latn" sz="4250" lang="en-US"/>
              <a:t>a</a:t>
            </a:r>
            <a:br>
              <a:rPr altLang="ta--#Latn" sz="4250" lang="en-US"/>
            </a:br>
            <a:br>
              <a:rPr altLang="ta--#Latn" sz="4250" lang="en-US"/>
            </a:br>
            <a:r>
              <a:rPr altLang="ta--#Latn" sz="4250" lang="en-US"/>
              <a:t>r</a:t>
            </a:r>
            <a:r>
              <a:rPr altLang="ta--#Latn" sz="4250" lang="en-US"/>
              <a:t>o</a:t>
            </a:r>
            <a:r>
              <a:rPr altLang="ta--#Latn" sz="4250" lang="en-US"/>
              <a:t>b</a:t>
            </a:r>
            <a:r>
              <a:rPr altLang="ta--#Latn" sz="4250" lang="en-US"/>
              <a:t>u</a:t>
            </a:r>
            <a:r>
              <a:rPr altLang="ta--#Latn" sz="4250" lang="en-US"/>
              <a:t>s</a:t>
            </a:r>
            <a:r>
              <a:rPr altLang="ta--#Latn" sz="4250" lang="en-US"/>
              <a:t>t</a:t>
            </a:r>
            <a:r>
              <a:rPr altLang="ta--#Latn" sz="4250" lang="en-US"/>
              <a:t> </a:t>
            </a:r>
            <a:r>
              <a:rPr altLang="ta--#Latn" sz="4250" lang="en-US"/>
              <a:t>v</a:t>
            </a:r>
            <a:r>
              <a:rPr altLang="ta--#Latn" sz="4250" lang="en-US"/>
              <a:t>o</a:t>
            </a:r>
            <a:r>
              <a:rPr altLang="ta--#Latn" sz="4250" lang="en-US"/>
              <a:t>t</a:t>
            </a:r>
            <a:r>
              <a:rPr altLang="ta--#Latn" sz="4250" lang="en-US"/>
              <a:t>e</a:t>
            </a:r>
            <a:r>
              <a:rPr altLang="ta--#Latn" sz="4250" lang="en-US"/>
              <a:t>r</a:t>
            </a:r>
            <a:r>
              <a:rPr altLang="ta--#Latn" sz="4250" lang="en-US"/>
              <a:t> </a:t>
            </a:r>
            <a:r>
              <a:rPr altLang="ta--#Latn" sz="4250" lang="en-US"/>
              <a:t>v</a:t>
            </a:r>
            <a:r>
              <a:rPr altLang="ta--#Latn" sz="4250" lang="en-US"/>
              <a:t>e</a:t>
            </a:r>
            <a:r>
              <a:rPr altLang="ta--#Latn" sz="4250" lang="en-US"/>
              <a:t>r</a:t>
            </a:r>
            <a:r>
              <a:rPr altLang="ta--#Latn" sz="4250" lang="en-US"/>
              <a:t>i</a:t>
            </a:r>
            <a:r>
              <a:rPr altLang="ta--#Latn" sz="4250" lang="en-US"/>
              <a:t>f</a:t>
            </a:r>
            <a:r>
              <a:rPr altLang="ta--#Latn" sz="4250" lang="en-US"/>
              <a:t>i</a:t>
            </a:r>
            <a:r>
              <a:rPr altLang="ta--#Latn" sz="4250" lang="en-US"/>
              <a:t>c</a:t>
            </a:r>
            <a:r>
              <a:rPr altLang="ta--#Latn" sz="4250" lang="en-US"/>
              <a:t>a</a:t>
            </a:r>
            <a:r>
              <a:rPr altLang="ta--#Latn" sz="4250" lang="en-US"/>
              <a:t>tion</a:t>
            </a:r>
            <a:r>
              <a:rPr altLang="ta--#Latn" sz="4250" lang="en-US"/>
              <a:t> </a:t>
            </a:r>
            <a:r>
              <a:rPr altLang="ta--#Latn" sz="4250" lang="en-US"/>
              <a:t>p</a:t>
            </a:r>
            <a:r>
              <a:rPr altLang="ta--#Latn" sz="4250" lang="en-US"/>
              <a:t>r</a:t>
            </a:r>
            <a:r>
              <a:rPr altLang="ta--#Latn" sz="4250" lang="en-US"/>
              <a:t>ocess</a:t>
            </a:r>
            <a:r>
              <a:rPr altLang="ta--#Latn" sz="4250" lang="en-US"/>
              <a:t> </a:t>
            </a:r>
            <a:r>
              <a:rPr altLang="ta--#Latn" sz="4250" lang="en-US"/>
              <a:t>t</a:t>
            </a:r>
            <a:r>
              <a:rPr altLang="ta--#Latn" sz="4250" lang="en-US"/>
              <a:t>o</a:t>
            </a:r>
            <a:r>
              <a:rPr altLang="ta--#Latn" sz="4250" lang="en-US"/>
              <a:t> </a:t>
            </a:r>
            <a:r>
              <a:rPr altLang="ta--#Latn" sz="4250" lang="en-US"/>
              <a:t>e</a:t>
            </a:r>
            <a:r>
              <a:rPr altLang="ta--#Latn" sz="4250" lang="en-US"/>
              <a:t>n</a:t>
            </a:r>
            <a:r>
              <a:rPr altLang="ta--#Latn" sz="4250" lang="en-US"/>
              <a:t>sure</a:t>
            </a:r>
            <a:r>
              <a:rPr altLang="ta--#Latn" sz="4250" lang="en-US"/>
              <a:t> </a:t>
            </a:r>
            <a:br>
              <a:rPr altLang="ta--#Latn" sz="4250" lang="en-US"/>
            </a:br>
            <a:br>
              <a:rPr altLang="ta--#Latn" sz="4250" lang="en-US"/>
            </a:br>
            <a:r>
              <a:rPr altLang="ta--#Latn" sz="4250" lang="en-US"/>
              <a:t>o</a:t>
            </a:r>
            <a:r>
              <a:rPr altLang="ta--#Latn" sz="4250" lang="en-US"/>
              <a:t>n</a:t>
            </a:r>
            <a:r>
              <a:rPr altLang="ta--#Latn" sz="4250" lang="en-US"/>
              <a:t>l</a:t>
            </a:r>
            <a:r>
              <a:rPr altLang="ta--#Latn" sz="4250" lang="en-US"/>
              <a:t>y</a:t>
            </a:r>
            <a:r>
              <a:rPr altLang="ta--#Latn" sz="4250" lang="en-US"/>
              <a:t> </a:t>
            </a:r>
            <a:r>
              <a:rPr altLang="ta--#Latn" sz="4250" lang="en-US"/>
              <a:t>e</a:t>
            </a:r>
            <a:r>
              <a:rPr altLang="ta--#Latn" sz="4250" lang="en-US"/>
              <a:t>l</a:t>
            </a:r>
            <a:r>
              <a:rPr altLang="ta--#Latn" sz="4250" lang="en-US"/>
              <a:t>i</a:t>
            </a:r>
            <a:r>
              <a:rPr altLang="ta--#Latn" sz="4250" lang="en-US"/>
              <a:t>g</a:t>
            </a:r>
            <a:r>
              <a:rPr altLang="ta--#Latn" sz="4250" lang="en-US"/>
              <a:t>i</a:t>
            </a:r>
            <a:r>
              <a:rPr altLang="ta--#Latn" sz="4250" lang="en-US"/>
              <a:t>ble</a:t>
            </a:r>
            <a:r>
              <a:rPr altLang="ta--#Latn" sz="4250" lang="en-US"/>
              <a:t> v</a:t>
            </a:r>
            <a:r>
              <a:rPr altLang="ta--#Latn" sz="4250" lang="en-US"/>
              <a:t>o</a:t>
            </a:r>
            <a:r>
              <a:rPr altLang="ta--#Latn" sz="4250" lang="en-US"/>
              <a:t>t</a:t>
            </a:r>
            <a:r>
              <a:rPr altLang="ta--#Latn" sz="4250" lang="en-US"/>
              <a:t>e</a:t>
            </a:r>
            <a:r>
              <a:rPr altLang="ta--#Latn" sz="4250" lang="en-US"/>
              <a:t>r</a:t>
            </a:r>
            <a:r>
              <a:rPr altLang="ta--#Latn" sz="4250" lang="en-US"/>
              <a:t>s</a:t>
            </a:r>
            <a:r>
              <a:rPr altLang="ta--#Latn" sz="4250" lang="en-US"/>
              <a:t> </a:t>
            </a:r>
            <a:r>
              <a:rPr altLang="ta--#Latn" sz="4250" lang="en-US"/>
              <a:t>c</a:t>
            </a:r>
            <a:r>
              <a:rPr altLang="ta--#Latn" sz="4250" lang="en-US"/>
              <a:t>a</a:t>
            </a:r>
            <a:r>
              <a:rPr altLang="ta--#Latn" sz="4250" lang="en-US"/>
              <a:t>n</a:t>
            </a:r>
            <a:r>
              <a:rPr altLang="ta--#Latn" sz="4250" lang="en-US"/>
              <a:t> </a:t>
            </a:r>
            <a:r>
              <a:rPr altLang="ta--#Latn" sz="4250" lang="en-US"/>
              <a:t>c</a:t>
            </a:r>
            <a:r>
              <a:rPr altLang="ta--#Latn" sz="4250" lang="en-US"/>
              <a:t>a</a:t>
            </a:r>
            <a:r>
              <a:rPr altLang="ta--#Latn" sz="4250" lang="en-US"/>
              <a:t>s</a:t>
            </a:r>
            <a:r>
              <a:rPr altLang="ta--#Latn" sz="4250" lang="en-US"/>
              <a:t>t</a:t>
            </a:r>
            <a:r>
              <a:rPr altLang="ta--#Latn" sz="4250" lang="en-US"/>
              <a:t> </a:t>
            </a:r>
            <a:r>
              <a:rPr altLang="ta--#Latn" sz="4250" lang="en-US"/>
              <a:t>v</a:t>
            </a:r>
            <a:r>
              <a:rPr altLang="ta--#Latn" sz="4250" lang="en-US"/>
              <a:t>o</a:t>
            </a:r>
            <a:r>
              <a:rPr altLang="ta--#Latn" sz="4250" lang="en-US"/>
              <a:t>t</a:t>
            </a:r>
            <a:r>
              <a:rPr altLang="ta--#Latn" sz="4250" lang="en-US"/>
              <a:t>e</a:t>
            </a:r>
            <a:r>
              <a:rPr altLang="ta--#Latn" sz="4250" lang="en-US"/>
              <a:t>s</a:t>
            </a:r>
            <a:r>
              <a:rPr altLang="ta--#Latn" sz="4250" lang="en-US"/>
              <a:t> </a:t>
            </a:r>
            <a:r>
              <a:rPr altLang="ta--#Latn" sz="4250" lang="en-US"/>
              <a:t>,</a:t>
            </a:r>
            <a:r>
              <a:rPr altLang="ta--#Latn" sz="4250" lang="en-US"/>
              <a:t> </a:t>
            </a:r>
            <a:r>
              <a:rPr altLang="ta--#Latn" sz="4250" lang="en-US"/>
              <a:t>w</a:t>
            </a:r>
            <a:r>
              <a:rPr altLang="ta--#Latn" sz="4250" lang="en-US"/>
              <a:t>h</a:t>
            </a:r>
            <a:r>
              <a:rPr altLang="ta--#Latn" sz="4250" lang="en-US"/>
              <a:t>i</a:t>
            </a:r>
            <a:r>
              <a:rPr altLang="ta--#Latn" sz="4250" lang="en-US"/>
              <a:t>l</a:t>
            </a:r>
            <a:r>
              <a:rPr altLang="ta--#Latn" sz="4250" lang="en-US"/>
              <a:t>e</a:t>
            </a:r>
            <a:r>
              <a:rPr altLang="ta--#Latn" sz="4250" lang="en-US"/>
              <a:t> </a:t>
            </a:r>
            <a:br>
              <a:rPr altLang="ta--#Latn" sz="4250" lang="en-US"/>
            </a:br>
            <a:r>
              <a:rPr altLang="ta--#Latn" sz="4250" lang="en-US"/>
              <a:t> </a:t>
            </a:r>
            <a:br>
              <a:rPr altLang="ta--#Latn" sz="4250" lang="en-US"/>
            </a:br>
            <a:r>
              <a:rPr altLang="ta--#Latn" sz="4250" lang="en-US"/>
              <a:t>m</a:t>
            </a:r>
            <a:r>
              <a:rPr altLang="ta--#Latn" sz="4250" lang="en-US"/>
              <a:t>a</a:t>
            </a:r>
            <a:r>
              <a:rPr altLang="ta--#Latn" sz="4250" lang="en-US"/>
              <a:t>i</a:t>
            </a:r>
            <a:r>
              <a:rPr altLang="ta--#Latn" sz="4250" lang="en-US"/>
              <a:t>n</a:t>
            </a:r>
            <a:r>
              <a:rPr altLang="ta--#Latn" sz="4250" lang="en-US"/>
              <a:t>taining</a:t>
            </a:r>
            <a:r>
              <a:rPr altLang="ta--#Latn" sz="4250" lang="en-US"/>
              <a:t> </a:t>
            </a:r>
            <a:r>
              <a:rPr altLang="ta--#Latn" sz="4250" lang="en-US"/>
              <a:t>v</a:t>
            </a:r>
            <a:r>
              <a:rPr altLang="ta--#Latn" sz="4250" lang="en-US"/>
              <a:t>o</a:t>
            </a:r>
            <a:r>
              <a:rPr altLang="ta--#Latn" sz="4250" lang="en-US"/>
              <a:t>t</a:t>
            </a:r>
            <a:r>
              <a:rPr altLang="ta--#Latn" sz="4250" lang="en-US"/>
              <a:t>e</a:t>
            </a:r>
            <a:r>
              <a:rPr altLang="ta--#Latn" sz="4250" lang="en-US"/>
              <a:t>r</a:t>
            </a:r>
            <a:r>
              <a:rPr altLang="ta--#Latn" sz="4250" lang="en-US"/>
              <a:t> </a:t>
            </a:r>
            <a:r>
              <a:rPr altLang="ta--#Latn" sz="4250" lang="en-US"/>
              <a:t>a</a:t>
            </a:r>
            <a:r>
              <a:rPr altLang="ta--#Latn" sz="4250" lang="en-US"/>
              <a:t>n</a:t>
            </a:r>
            <a:r>
              <a:rPr altLang="ta--#Latn" sz="4250" lang="en-US"/>
              <a:t>o</a:t>
            </a:r>
            <a:r>
              <a:rPr altLang="ta--#Latn" sz="4250" lang="en-US"/>
              <a:t>nymity</a:t>
            </a:r>
            <a:r>
              <a:rPr altLang="ta--#Latn" sz="4250" lang="en-US"/>
              <a:t> </a:t>
            </a:r>
            <a:r>
              <a:rPr altLang="ta--#Latn" sz="4250" lang="en-US"/>
              <a:t>.</a:t>
            </a: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br>
              <a:rPr altLang="ta--#Latn" sz="4250" lang="en-US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187643" y="276189"/>
            <a:ext cx="11498839" cy="623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:</a:t>
            </a:r>
            <a:br>
              <a:rPr altLang="ta--#Latn" dirty="0" sz="4250" lang="en-US" spc="-20"/>
            </a:b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dirty="0" sz="4250" lang="en-US" spc="-20"/>
              <a:t> </a:t>
            </a:r>
            <a:r>
              <a:rPr altLang="ta--#Latn" b="0" dirty="0" sz="4250" lang="en-US" spc="-20"/>
              <a:t>V</a:t>
            </a:r>
            <a:r>
              <a:rPr altLang="ta--#Latn" b="0" dirty="0" sz="4250" lang="en-US" spc="-20"/>
              <a:t>o</a:t>
            </a:r>
            <a:r>
              <a:rPr altLang="ta--#Latn" b="0" dirty="0" sz="4250" lang="en-US" spc="-20"/>
              <a:t>t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g</a:t>
            </a:r>
            <a:r>
              <a:rPr altLang="ta--#Latn" b="0" dirty="0" sz="4250" lang="en-US" spc="-20"/>
              <a:t>istration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-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s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c</a:t>
            </a:r>
            <a:r>
              <a:rPr altLang="ta--#Latn" b="0" dirty="0" sz="4250" lang="en-US" spc="-20"/>
              <a:t>u</a:t>
            </a:r>
            <a:r>
              <a:rPr altLang="ta--#Latn" b="0" dirty="0" sz="4250" lang="en-US" spc="-20"/>
              <a:t>re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g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s</a:t>
            </a:r>
            <a:r>
              <a:rPr altLang="ta--#Latn" b="0" dirty="0" sz="4250" lang="en-US" spc="-20"/>
              <a:t>t</a:t>
            </a:r>
            <a:r>
              <a:rPr altLang="ta--#Latn" b="0" dirty="0" sz="4250" lang="en-US" spc="-20"/>
              <a:t>ration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p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o</a:t>
            </a:r>
            <a:r>
              <a:rPr altLang="ta--#Latn" b="0" dirty="0" sz="4250" lang="en-US" spc="-20"/>
              <a:t>c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s</a:t>
            </a:r>
            <a:r>
              <a:rPr altLang="ta--#Latn" b="0" dirty="0" sz="4250" lang="en-US" spc="-20"/>
              <a:t>s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f</a:t>
            </a:r>
            <a:r>
              <a:rPr altLang="ta--#Latn" b="0" dirty="0" sz="4250" lang="en-US" spc="-20"/>
              <a:t>o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l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g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ble</a:t>
            </a:r>
            <a:r>
              <a:rPr altLang="ta--#Latn" b="0" dirty="0" sz="4250" lang="en-US" spc="-20"/>
              <a:t> v</a:t>
            </a:r>
            <a:r>
              <a:rPr altLang="ta--#Latn" b="0" dirty="0" sz="4250" lang="en-US" spc="-20"/>
              <a:t>o</a:t>
            </a:r>
            <a:r>
              <a:rPr altLang="ta--#Latn" b="0" dirty="0" sz="4250" lang="en-US" spc="-20"/>
              <a:t>t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s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,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n</a:t>
            </a:r>
            <a:r>
              <a:rPr altLang="ta--#Latn" b="0" dirty="0" sz="4250" lang="en-US" spc="-20"/>
              <a:t>c</a:t>
            </a:r>
            <a:r>
              <a:rPr altLang="ta--#Latn" b="0" dirty="0" sz="4250" lang="en-US" spc="-20"/>
              <a:t>l</a:t>
            </a:r>
            <a:r>
              <a:rPr altLang="ta--#Latn" b="0" dirty="0" sz="4250" lang="en-US" spc="-20"/>
              <a:t>u</a:t>
            </a:r>
            <a:r>
              <a:rPr altLang="ta--#Latn" b="0" dirty="0" sz="4250" lang="en-US" spc="-20"/>
              <a:t>d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n</a:t>
            </a:r>
            <a:r>
              <a:rPr altLang="ta--#Latn" b="0" dirty="0" sz="4250" lang="en-US" spc="-20"/>
              <a:t>g</a:t>
            </a:r>
            <a:br>
              <a:rPr altLang="ta--#Latn" b="0" dirty="0" sz="4250" lang="en-US" spc="-20"/>
            </a:b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n</a:t>
            </a:r>
            <a:r>
              <a:rPr altLang="ta--#Latn" b="0" dirty="0" sz="4250" lang="en-US" spc="-20"/>
              <a:t>d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n</a:t>
            </a:r>
            <a:r>
              <a:rPr altLang="ta--#Latn" b="0" dirty="0" sz="4250" lang="en-US" spc="-20"/>
              <a:t>t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f</a:t>
            </a:r>
            <a:r>
              <a:rPr altLang="ta--#Latn" b="0" dirty="0" sz="4250" lang="en-US" spc="-20"/>
              <a:t>y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v</a:t>
            </a:r>
            <a:r>
              <a:rPr altLang="ta--#Latn" b="0" dirty="0" sz="4250" lang="en-US" spc="-20"/>
              <a:t>e</a:t>
            </a:r>
            <a:r>
              <a:rPr altLang="ta--#Latn" b="0" dirty="0" sz="4250" lang="en-US" spc="-20"/>
              <a:t>r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f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c</a:t>
            </a:r>
            <a:r>
              <a:rPr altLang="ta--#Latn" b="0" dirty="0" sz="4250" lang="en-US" spc="-20"/>
              <a:t>a</a:t>
            </a:r>
            <a:r>
              <a:rPr altLang="ta--#Latn" b="0" dirty="0" sz="4250" lang="en-US" spc="-20"/>
              <a:t>t</a:t>
            </a:r>
            <a:r>
              <a:rPr altLang="ta--#Latn" b="0" dirty="0" sz="4250" lang="en-US" spc="-20"/>
              <a:t>i</a:t>
            </a:r>
            <a:r>
              <a:rPr altLang="ta--#Latn" b="0" dirty="0" sz="4250" lang="en-US" spc="-20"/>
              <a:t>o</a:t>
            </a:r>
            <a:r>
              <a:rPr altLang="ta--#Latn" b="0" dirty="0" sz="4250" lang="en-US" spc="-20"/>
              <a:t>n</a:t>
            </a:r>
            <a:r>
              <a:rPr altLang="ta--#Latn" b="0" dirty="0" sz="4250" lang="en-US" spc="-20"/>
              <a:t> </a:t>
            </a:r>
            <a:r>
              <a:rPr altLang="ta--#Latn" b="0" dirty="0" sz="4250" lang="en-US" spc="-20"/>
              <a:t>.</a:t>
            </a:r>
            <a:br>
              <a:rPr altLang="ta--#Latn" dirty="0" sz="4250" lang="en-US" spc="-20"/>
            </a:br>
            <a:br>
              <a:rPr altLang="ta--#Latn" dirty="0" sz="4250" lang="en-US" spc="-20"/>
            </a:br>
            <a:br>
              <a:rPr altLang="ta--#Latn" dirty="0" sz="4250" lang="en-US" spc="-20"/>
            </a:br>
            <a:br>
              <a:rPr altLang="ta--#Latn" dirty="0" sz="4250" lang="en-US" spc="-20"/>
            </a:br>
            <a:br>
              <a:rPr altLang="ta--#Latn" dirty="0" sz="4250" lang="en-US" spc="-20"/>
            </a:br>
            <a:br>
              <a:rPr altLang="ta--#Latn" dirty="0" sz="4250" lang="en-US" spc="-20"/>
            </a:b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10592376" cy="5325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r>
              <a:rPr altLang="ta--#Latn" dirty="0" sz="3200" lang="en-US" spc="5"/>
              <a:t> </a:t>
            </a:r>
            <a:br>
              <a:rPr altLang="ta--#Latn" dirty="0" sz="3200" lang="en-US" spc="5"/>
            </a:b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T</a:t>
            </a:r>
            <a:r>
              <a:rPr altLang="ta--#Latn" dirty="0" sz="3200" lang="en-US" spc="5"/>
              <a:t>h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d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u</a:t>
            </a:r>
            <a:r>
              <a:rPr altLang="ta--#Latn" dirty="0" sz="3200" lang="en-US" spc="5"/>
              <a:t>s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r</a:t>
            </a:r>
            <a:r>
              <a:rPr altLang="ta--#Latn" dirty="0" sz="3200" lang="en-US" spc="5"/>
              <a:t>s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o</a:t>
            </a:r>
            <a:r>
              <a:rPr altLang="ta--#Latn" dirty="0" sz="3200" lang="en-US" spc="5"/>
              <a:t>f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o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l</a:t>
            </a:r>
            <a:r>
              <a:rPr altLang="ta--#Latn" dirty="0" sz="3200" lang="en-US" spc="5"/>
              <a:t>ine </a:t>
            </a:r>
            <a:r>
              <a:rPr altLang="ta--#Latn" dirty="0" sz="3200" lang="en-US" spc="5"/>
              <a:t>voting </a:t>
            </a:r>
            <a:r>
              <a:rPr altLang="ta--#Latn" dirty="0" sz="3200" lang="en-US" spc="5"/>
              <a:t>system </a:t>
            </a:r>
            <a:r>
              <a:rPr altLang="ta--#Latn" dirty="0" sz="3200" lang="en-US" spc="5"/>
              <a:t>c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b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c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t</a:t>
            </a:r>
            <a:r>
              <a:rPr altLang="ta--#Latn" dirty="0" sz="3200" lang="en-US" spc="5"/>
              <a:t>egorised</a:t>
            </a:r>
            <a:r>
              <a:rPr altLang="ta--#Latn" dirty="0" sz="3200" lang="en-US" spc="5"/>
              <a:t> i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to</a:t>
            </a:r>
            <a:r>
              <a:rPr altLang="ta--#Latn" dirty="0" sz="3200" lang="en-US" spc="5"/>
              <a:t> s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v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r</a:t>
            </a:r>
            <a:r>
              <a:rPr altLang="ta--#Latn" dirty="0" sz="3200" lang="en-US" spc="5"/>
              <a:t>al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g</a:t>
            </a:r>
            <a:r>
              <a:rPr altLang="ta--#Latn" dirty="0" sz="3200" lang="en-US" spc="5"/>
              <a:t>r</a:t>
            </a:r>
            <a:r>
              <a:rPr altLang="ta--#Latn" dirty="0" sz="3200" lang="en-US" spc="5"/>
              <a:t>o</a:t>
            </a:r>
            <a:r>
              <a:rPr altLang="ta--#Latn" dirty="0" sz="3200" lang="en-US" spc="5"/>
              <a:t>u</a:t>
            </a:r>
            <a:r>
              <a:rPr altLang="ta--#Latn" dirty="0" sz="3200" lang="en-US" spc="5"/>
              <a:t>p</a:t>
            </a:r>
            <a:r>
              <a:rPr altLang="ta--#Latn" dirty="0" sz="3200" lang="en-US" spc="5"/>
              <a:t>s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b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sed</a:t>
            </a:r>
            <a:r>
              <a:rPr altLang="ta--#Latn" dirty="0" sz="3200" lang="en-US" spc="5"/>
              <a:t> o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t</a:t>
            </a:r>
            <a:r>
              <a:rPr altLang="ta--#Latn" dirty="0" sz="3200" lang="en-US" spc="5"/>
              <a:t>h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ir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r</a:t>
            </a:r>
            <a:r>
              <a:rPr altLang="ta--#Latn" dirty="0" sz="3200" lang="en-US" spc="5"/>
              <a:t>o</a:t>
            </a:r>
            <a:r>
              <a:rPr altLang="ta--#Latn" dirty="0" sz="3200" lang="en-US" spc="5"/>
              <a:t>l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s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d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i</a:t>
            </a:r>
            <a:r>
              <a:rPr altLang="ta--#Latn" dirty="0" sz="3200" lang="en-US" spc="5"/>
              <a:t>n</a:t>
            </a:r>
            <a:r>
              <a:rPr altLang="ta--#Latn" dirty="0" sz="3200" lang="en-US" spc="5"/>
              <a:t>t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r</a:t>
            </a:r>
            <a:r>
              <a:rPr altLang="ta--#Latn" dirty="0" sz="3200" lang="en-US" spc="5"/>
              <a:t>a</a:t>
            </a:r>
            <a:r>
              <a:rPr altLang="ta--#Latn" dirty="0" sz="3200" lang="en-US" spc="5"/>
              <a:t>ct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with</a:t>
            </a:r>
            <a:r>
              <a:rPr altLang="ta--#Latn" dirty="0" sz="3200" lang="en-US" spc="5"/>
              <a:t> s</a:t>
            </a:r>
            <a:r>
              <a:rPr altLang="ta--#Latn" dirty="0" sz="3200" lang="en-US" spc="5"/>
              <a:t>y</a:t>
            </a:r>
            <a:r>
              <a:rPr altLang="ta--#Latn" dirty="0" sz="3200" lang="en-US" spc="5"/>
              <a:t>s</a:t>
            </a:r>
            <a:r>
              <a:rPr altLang="ta--#Latn" dirty="0" sz="3200" lang="en-US" spc="5"/>
              <a:t>t</a:t>
            </a:r>
            <a:r>
              <a:rPr altLang="ta--#Latn" dirty="0" sz="3200" lang="en-US" spc="5"/>
              <a:t>e</a:t>
            </a:r>
            <a:r>
              <a:rPr altLang="ta--#Latn" dirty="0" sz="3200" lang="en-US" spc="5"/>
              <a:t>m</a:t>
            </a:r>
            <a:r>
              <a:rPr altLang="ta--#Latn" dirty="0" sz="3200" lang="en-US" spc="5"/>
              <a:t> </a:t>
            </a:r>
            <a:r>
              <a:rPr altLang="ta--#Latn" dirty="0" sz="3200" lang="en-US" spc="5"/>
              <a:t>.</a:t>
            </a:r>
            <a:br>
              <a:rPr altLang="ta--#Latn" dirty="0" sz="3200" lang="en-US" spc="5"/>
            </a:br>
            <a:br>
              <a:rPr altLang="ta--#Latn" dirty="0" sz="3200" lang="en-US" spc="5"/>
            </a:br>
            <a:br>
              <a:rPr altLang="ta--#Latn" dirty="0" sz="3200" lang="en-US" spc="5"/>
            </a:br>
            <a:br>
              <a:rPr altLang="ta--#Latn" dirty="0" sz="3200" lang="en-US" spc="5"/>
            </a:br>
            <a:br>
              <a:rPr altLang="ta--#Latn" dirty="0" sz="3200" lang="en-US" spc="5"/>
            </a:br>
            <a:br>
              <a:rPr altLang="ta--#Latn" dirty="0" sz="3200" lang="en-US" spc="5"/>
            </a:br>
            <a:br>
              <a:rPr altLang="ta--#Latn" dirty="0" sz="3200" lang="en-US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47625" y="0"/>
            <a:ext cx="11389463" cy="10147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: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1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H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Java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ript </a:t>
            </a:r>
            <a:r>
              <a:rPr altLang="ta--#Latn" dirty="0" sz="3600" lang="en-US" spc="10"/>
              <a:t>.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2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B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k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j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j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g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y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i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k</a:t>
            </a:r>
            <a:r>
              <a:rPr altLang="ta--#Latn" dirty="0" sz="3600" lang="en-US" spc="10"/>
              <a:t>.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3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b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y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Q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P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g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Q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g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B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4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rity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/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y</a:t>
            </a:r>
            <a:r>
              <a:rPr altLang="ta--#Latn" dirty="0" sz="3600" lang="en-US" spc="10"/>
              <a:t>ption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c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5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 platform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W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z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G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gle 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oud 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c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bility 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i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bility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.</a:t>
            </a:r>
            <a:br>
              <a:rPr altLang="ta--#Latn" dirty="0" sz="3600" lang="en-US" spc="10"/>
            </a:b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6</a:t>
            </a:r>
            <a:r>
              <a:rPr altLang="ta--#Latn" dirty="0" sz="3600" lang="en-US" spc="10"/>
              <a:t>.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i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g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: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l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n</a:t>
            </a:r>
            <a:r>
              <a:rPr altLang="ta--#Latn" dirty="0" sz="3600" lang="en-US" spc="10"/>
              <a:t>i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u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a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d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ing</a:t>
            </a:r>
            <a:r>
              <a:rPr altLang="ta--#Latn" dirty="0" sz="3600" lang="en-US" spc="10"/>
              <a:t>,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J</a:t>
            </a:r>
            <a:r>
              <a:rPr altLang="ta--#Latn" dirty="0" sz="3600" lang="en-US" spc="10"/>
              <a:t>m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p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r</a:t>
            </a:r>
            <a:r>
              <a:rPr altLang="ta--#Latn" dirty="0" sz="3600" lang="en-US" spc="10"/>
              <a:t>f</a:t>
            </a:r>
            <a:r>
              <a:rPr altLang="ta--#Latn" dirty="0" sz="3600" lang="en-US" spc="10"/>
              <a:t>o</a:t>
            </a:r>
            <a:r>
              <a:rPr altLang="ta--#Latn" dirty="0" sz="3600" lang="en-US" spc="10"/>
              <a:t>rmance 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e</a:t>
            </a:r>
            <a:r>
              <a:rPr altLang="ta--#Latn" dirty="0" sz="3600" lang="en-US" spc="10"/>
              <a:t>s</a:t>
            </a:r>
            <a:r>
              <a:rPr altLang="ta--#Latn" dirty="0" sz="3600" lang="en-US" spc="10"/>
              <a:t>t</a:t>
            </a:r>
            <a:r>
              <a:rPr altLang="ta--#Latn" dirty="0" sz="3600" lang="en-US" spc="10"/>
              <a:t>ing</a:t>
            </a:r>
            <a:r>
              <a:rPr altLang="ta--#Latn" dirty="0" sz="3600" lang="en-US" spc="10"/>
              <a:t> </a:t>
            </a:r>
            <a:r>
              <a:rPr altLang="ta--#Latn" dirty="0" sz="3600" lang="en-US" spc="10"/>
              <a:t>.</a:t>
            </a: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br>
              <a:rPr altLang="ta--#Latn" dirty="0" sz="3600" lang="en-US" spc="10"/>
            </a:b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-191917" y="-103877"/>
            <a:ext cx="11767093" cy="1097089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: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V</a:t>
            </a:r>
            <a:r>
              <a:rPr altLang="ta--#Latn" b="1" dirty="0" sz="4000" lang="en-US" spc="15">
                <a:latin typeface="Trebuchet MS"/>
                <a:cs typeface="Trebuchet MS"/>
              </a:rPr>
              <a:t>i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u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ments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-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1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C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ur 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c</a:t>
            </a:r>
            <a:r>
              <a:rPr altLang="ta--#Latn" b="1" dirty="0" sz="4000" lang="en-US" spc="15">
                <a:latin typeface="Trebuchet MS"/>
                <a:cs typeface="Trebuchet MS"/>
              </a:rPr>
              <a:t>heme</a:t>
            </a:r>
            <a:r>
              <a:rPr altLang="ta--#Latn" b="1" dirty="0" sz="4000" lang="en-US" spc="15">
                <a:latin typeface="Trebuchet MS"/>
                <a:cs typeface="Trebuchet MS"/>
              </a:rPr>
              <a:t>: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u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w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h</a:t>
            </a:r>
            <a:r>
              <a:rPr altLang="ta--#Latn" b="1" dirty="0" sz="4000" lang="en-US" spc="15">
                <a:latin typeface="Trebuchet MS"/>
                <a:cs typeface="Trebuchet MS"/>
              </a:rPr>
              <a:t>y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c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our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(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g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r>
              <a:rPr altLang="ta--#Latn" b="1" dirty="0" sz="4000" lang="en-US" spc="15">
                <a:latin typeface="Trebuchet MS"/>
                <a:cs typeface="Trebuchet MS"/>
              </a:rPr>
              <a:t>b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u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,</a:t>
            </a:r>
            <a:r>
              <a:rPr altLang="ta--#Latn" b="1" dirty="0" sz="4000" lang="en-US" spc="15">
                <a:latin typeface="Trebuchet MS"/>
                <a:cs typeface="Trebuchet MS"/>
              </a:rPr>
              <a:t>g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n</a:t>
            </a:r>
            <a:r>
              <a:rPr altLang="ta--#Latn" b="1" dirty="0" sz="4000" lang="en-US" spc="15">
                <a:latin typeface="Trebuchet MS"/>
                <a:cs typeface="Trebuchet MS"/>
              </a:rPr>
              <a:t>)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2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y</a:t>
            </a:r>
            <a:r>
              <a:rPr altLang="ta--#Latn" b="1" dirty="0" sz="4000" lang="en-US" spc="15">
                <a:latin typeface="Trebuchet MS"/>
                <a:cs typeface="Trebuchet MS"/>
              </a:rPr>
              <a:t>p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graphy</a:t>
            </a:r>
            <a:r>
              <a:rPr altLang="ta--#Latn" b="1" dirty="0" sz="4000" lang="en-US" spc="15">
                <a:latin typeface="Trebuchet MS"/>
                <a:cs typeface="Trebuchet MS"/>
              </a:rPr>
              <a:t>: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c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,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d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b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f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n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3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I</a:t>
            </a:r>
            <a:r>
              <a:rPr altLang="ta--#Latn" b="1" dirty="0" sz="4000" lang="en-US" spc="15">
                <a:latin typeface="Trebuchet MS"/>
                <a:cs typeface="Trebuchet MS"/>
              </a:rPr>
              <a:t>m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g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y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: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l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v</a:t>
            </a:r>
            <a:r>
              <a:rPr altLang="ta--#Latn" b="1" dirty="0" sz="4000" lang="en-US" spc="15">
                <a:latin typeface="Trebuchet MS"/>
                <a:cs typeface="Trebuchet MS"/>
              </a:rPr>
              <a:t>ant</a:t>
            </a:r>
            <a:r>
              <a:rPr altLang="ta--#Latn" b="1" dirty="0" sz="4000" lang="en-US" spc="15">
                <a:latin typeface="Trebuchet MS"/>
                <a:cs typeface="Trebuchet MS"/>
              </a:rPr>
              <a:t>,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n</a:t>
            </a:r>
            <a:r>
              <a:rPr altLang="ta--#Latn" b="1" dirty="0" sz="4000" lang="en-US" spc="15">
                <a:latin typeface="Trebuchet MS"/>
                <a:cs typeface="Trebuchet MS"/>
              </a:rPr>
              <a:t>o</a:t>
            </a:r>
            <a:r>
              <a:rPr altLang="ta--#Latn" b="1" dirty="0" sz="4000" lang="en-US" spc="15">
                <a:latin typeface="Trebuchet MS"/>
                <a:cs typeface="Trebuchet MS"/>
              </a:rPr>
              <a:t>n</a:t>
            </a:r>
            <a:r>
              <a:rPr altLang="ta--#Latn" b="1" dirty="0" sz="4000" lang="en-US" spc="15">
                <a:latin typeface="Trebuchet MS"/>
                <a:cs typeface="Trebuchet MS"/>
              </a:rPr>
              <a:t>-</a:t>
            </a:r>
            <a:r>
              <a:rPr altLang="ta--#Latn" b="1" dirty="0" sz="4000" lang="en-US" spc="15">
                <a:latin typeface="Trebuchet MS"/>
                <a:cs typeface="Trebuchet MS"/>
              </a:rPr>
              <a:t>p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r</a:t>
            </a:r>
            <a:r>
              <a:rPr altLang="ta--#Latn" b="1" dirty="0" sz="4000" lang="en-US" spc="15">
                <a:latin typeface="Trebuchet MS"/>
                <a:cs typeface="Trebuchet MS"/>
              </a:rPr>
              <a:t>t</a:t>
            </a:r>
            <a:r>
              <a:rPr altLang="ta--#Latn" b="1" dirty="0" sz="4000" lang="en-US" spc="15">
                <a:latin typeface="Trebuchet MS"/>
                <a:cs typeface="Trebuchet MS"/>
              </a:rPr>
              <a:t>i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n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 </a:t>
            </a:r>
            <a:r>
              <a:rPr altLang="ta--#Latn" b="1" dirty="0" sz="4000" lang="en-US" spc="15">
                <a:latin typeface="Trebuchet MS"/>
                <a:cs typeface="Trebuchet MS"/>
              </a:rPr>
              <a:t>I</a:t>
            </a:r>
            <a:r>
              <a:rPr altLang="ta--#Latn" b="1" dirty="0" sz="4000" lang="en-US" spc="15">
                <a:latin typeface="Trebuchet MS"/>
                <a:cs typeface="Trebuchet MS"/>
              </a:rPr>
              <a:t>m</a:t>
            </a:r>
            <a:r>
              <a:rPr altLang="ta--#Latn" b="1" dirty="0" sz="4000" lang="en-US" spc="15">
                <a:latin typeface="Trebuchet MS"/>
                <a:cs typeface="Trebuchet MS"/>
              </a:rPr>
              <a:t>a</a:t>
            </a:r>
            <a:r>
              <a:rPr altLang="ta--#Latn" b="1" dirty="0" sz="4000" lang="en-US" spc="15">
                <a:latin typeface="Trebuchet MS"/>
                <a:cs typeface="Trebuchet MS"/>
              </a:rPr>
              <a:t>g</a:t>
            </a:r>
            <a:r>
              <a:rPr altLang="ta--#Latn" b="1" dirty="0" sz="4000" lang="en-US" spc="15">
                <a:latin typeface="Trebuchet MS"/>
                <a:cs typeface="Trebuchet MS"/>
              </a:rPr>
              <a:t>e</a:t>
            </a:r>
            <a:r>
              <a:rPr altLang="ta--#Latn" b="1" dirty="0" sz="4000" lang="en-US" spc="15">
                <a:latin typeface="Trebuchet MS"/>
                <a:cs typeface="Trebuchet MS"/>
              </a:rPr>
              <a:t>s</a:t>
            </a:r>
            <a:r>
              <a:rPr altLang="ta--#Latn" b="1" dirty="0" sz="40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14028" cy="10858501"/>
          </a:xfrm>
        </p:spPr>
        <p:txBody>
          <a:bodyPr/>
          <a:p>
            <a:r>
              <a:rPr dirty="0" lang="en-IN"/>
              <a:t>FEATURES AND FUNCTIONALITY</a:t>
            </a:r>
            <a:r>
              <a:rPr altLang="ta--#Latn" dirty="0" lang="en-US"/>
              <a:t> </a:t>
            </a:r>
            <a:r>
              <a:rPr altLang="ta--#Latn" dirty="0" lang="en-US"/>
              <a:t>:</a:t>
            </a:r>
            <a:r>
              <a:rPr altLang="ta--#Latn" dirty="0" lang="en-US"/>
              <a:t> </a:t>
            </a:r>
            <a:br>
              <a:rPr altLang="ta--#Latn" dirty="0" lang="en-US"/>
            </a:b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N</a:t>
            </a:r>
            <a:r>
              <a:rPr altLang="ta--#Latn" dirty="0" lang="en-US"/>
              <a:t>o</a:t>
            </a:r>
            <a:r>
              <a:rPr altLang="ta--#Latn" dirty="0" lang="en-US"/>
              <a:t>t</a:t>
            </a:r>
            <a:r>
              <a:rPr altLang="ta--#Latn" dirty="0" lang="en-US"/>
              <a:t>i</a:t>
            </a:r>
            <a:r>
              <a:rPr altLang="ta--#Latn" dirty="0" lang="en-US"/>
              <a:t>f</a:t>
            </a:r>
            <a:r>
              <a:rPr altLang="ta--#Latn" dirty="0" lang="en-US"/>
              <a:t>ication </a:t>
            </a:r>
            <a:r>
              <a:rPr altLang="ta--#Latn" dirty="0" lang="en-US"/>
              <a:t>:</a:t>
            </a:r>
            <a:r>
              <a:rPr altLang="ta--#Latn" dirty="0" lang="en-US"/>
              <a:t> </a:t>
            </a:r>
            <a:r>
              <a:rPr altLang="ta--#Latn" dirty="0" lang="en-US"/>
              <a:t>a</a:t>
            </a:r>
            <a:r>
              <a:rPr altLang="ta--#Latn" dirty="0" lang="en-US"/>
              <a:t>l</a:t>
            </a:r>
            <a:r>
              <a:rPr altLang="ta--#Latn" dirty="0" lang="en-US"/>
              <a:t>e</a:t>
            </a:r>
            <a:r>
              <a:rPr altLang="ta--#Latn" dirty="0" lang="en-US"/>
              <a:t>r</a:t>
            </a:r>
            <a:r>
              <a:rPr altLang="ta--#Latn" dirty="0" lang="en-US"/>
              <a:t>t</a:t>
            </a:r>
            <a:r>
              <a:rPr altLang="ta--#Latn" dirty="0" lang="en-US"/>
              <a:t>s</a:t>
            </a:r>
            <a:r>
              <a:rPr altLang="ta--#Latn" dirty="0" lang="en-US"/>
              <a:t> </a:t>
            </a:r>
            <a:r>
              <a:rPr altLang="ta--#Latn" dirty="0" lang="en-US"/>
              <a:t>f</a:t>
            </a:r>
            <a:r>
              <a:rPr altLang="ta--#Latn" dirty="0" lang="en-US"/>
              <a:t>o</a:t>
            </a:r>
            <a:r>
              <a:rPr altLang="ta--#Latn" dirty="0" lang="en-US"/>
              <a:t>r</a:t>
            </a:r>
            <a:r>
              <a:rPr altLang="ta--#Latn" dirty="0" lang="en-US"/>
              <a:t> </a:t>
            </a:r>
            <a:r>
              <a:rPr altLang="ta--#Latn" dirty="0" lang="en-US"/>
              <a:t>e</a:t>
            </a:r>
            <a:r>
              <a:rPr altLang="ta--#Latn" dirty="0" lang="en-US"/>
              <a:t>l</a:t>
            </a:r>
            <a:r>
              <a:rPr altLang="ta--#Latn" dirty="0" lang="en-US"/>
              <a:t>e</a:t>
            </a:r>
            <a:r>
              <a:rPr altLang="ta--#Latn" dirty="0" lang="en-US"/>
              <a:t>c</a:t>
            </a:r>
            <a:r>
              <a:rPr altLang="ta--#Latn" dirty="0" lang="en-US"/>
              <a:t>tion </a:t>
            </a:r>
            <a:r>
              <a:rPr altLang="ta--#Latn" dirty="0" lang="en-US"/>
              <a:t>,</a:t>
            </a:r>
            <a:r>
              <a:rPr altLang="ta--#Latn" dirty="0" lang="en-US"/>
              <a:t>u</a:t>
            </a:r>
            <a:r>
              <a:rPr altLang="ta--#Latn" dirty="0" lang="en-US"/>
              <a:t>p</a:t>
            </a:r>
            <a:r>
              <a:rPr altLang="ta--#Latn" dirty="0" lang="en-US"/>
              <a:t>d</a:t>
            </a:r>
            <a:r>
              <a:rPr altLang="ta--#Latn" dirty="0" lang="en-US"/>
              <a:t>a</a:t>
            </a:r>
            <a:r>
              <a:rPr altLang="ta--#Latn" dirty="0" lang="en-US"/>
              <a:t>t</a:t>
            </a:r>
            <a:r>
              <a:rPr altLang="ta--#Latn" dirty="0" lang="en-US"/>
              <a:t>e</a:t>
            </a:r>
            <a:r>
              <a:rPr altLang="ta--#Latn" dirty="0" lang="en-US"/>
              <a:t>s</a:t>
            </a:r>
            <a:r>
              <a:rPr altLang="ta--#Latn" dirty="0" lang="en-US"/>
              <a:t>,</a:t>
            </a:r>
            <a:r>
              <a:rPr altLang="ta--#Latn" dirty="0" lang="en-US"/>
              <a:t>vote </a:t>
            </a:r>
            <a:r>
              <a:rPr altLang="ta--#Latn" dirty="0" lang="en-US"/>
              <a:t>c</a:t>
            </a:r>
            <a:r>
              <a:rPr altLang="ta--#Latn" dirty="0" lang="en-US"/>
              <a:t>o</a:t>
            </a:r>
            <a:r>
              <a:rPr altLang="ta--#Latn" dirty="0" lang="en-US"/>
              <a:t>n</a:t>
            </a:r>
            <a:r>
              <a:rPr altLang="ta--#Latn" dirty="0" lang="en-US"/>
              <a:t>f</a:t>
            </a:r>
            <a:r>
              <a:rPr altLang="ta--#Latn" dirty="0" lang="en-US"/>
              <a:t>irmation </a:t>
            </a:r>
            <a:r>
              <a:rPr altLang="ta--#Latn" dirty="0" lang="en-US"/>
              <a:t>.</a:t>
            </a:r>
            <a:br>
              <a:rPr altLang="ta--#Latn" dirty="0" lang="en-US"/>
            </a:b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H</a:t>
            </a:r>
            <a:r>
              <a:rPr altLang="ta--#Latn" dirty="0" lang="en-US"/>
              <a:t>e</a:t>
            </a:r>
            <a:r>
              <a:rPr altLang="ta--#Latn" dirty="0" lang="en-US"/>
              <a:t>l</a:t>
            </a:r>
            <a:r>
              <a:rPr altLang="ta--#Latn" dirty="0" lang="en-US"/>
              <a:t>p</a:t>
            </a:r>
            <a:r>
              <a:rPr altLang="ta--#Latn" dirty="0" lang="en-US"/>
              <a:t> </a:t>
            </a:r>
            <a:r>
              <a:rPr altLang="ta--#Latn" dirty="0" lang="en-US"/>
              <a:t>d</a:t>
            </a:r>
            <a:r>
              <a:rPr altLang="ta--#Latn" dirty="0" lang="en-US"/>
              <a:t>e</a:t>
            </a:r>
            <a:r>
              <a:rPr altLang="ta--#Latn" dirty="0" lang="en-US"/>
              <a:t>s</a:t>
            </a:r>
            <a:r>
              <a:rPr altLang="ta--#Latn" dirty="0" lang="en-US"/>
              <a:t>k</a:t>
            </a:r>
            <a:r>
              <a:rPr altLang="ta--#Latn" dirty="0" lang="en-US"/>
              <a:t>:</a:t>
            </a:r>
            <a:r>
              <a:rPr altLang="ta--#Latn" dirty="0" lang="en-US"/>
              <a:t> </a:t>
            </a:r>
            <a:r>
              <a:rPr altLang="ta--#Latn" dirty="0" lang="en-US"/>
              <a:t>s</a:t>
            </a:r>
            <a:r>
              <a:rPr altLang="ta--#Latn" dirty="0" lang="en-US"/>
              <a:t>u</a:t>
            </a:r>
            <a:r>
              <a:rPr altLang="ta--#Latn" dirty="0" lang="en-US"/>
              <a:t>p</a:t>
            </a:r>
            <a:r>
              <a:rPr altLang="ta--#Latn" dirty="0" lang="en-US"/>
              <a:t>p</a:t>
            </a:r>
            <a:r>
              <a:rPr altLang="ta--#Latn" dirty="0" lang="en-US"/>
              <a:t>ort </a:t>
            </a:r>
            <a:r>
              <a:rPr altLang="ta--#Latn" dirty="0" lang="en-US"/>
              <a:t>f</a:t>
            </a:r>
            <a:r>
              <a:rPr altLang="ta--#Latn" dirty="0" lang="en-US"/>
              <a:t>o</a:t>
            </a:r>
            <a:r>
              <a:rPr altLang="ta--#Latn" dirty="0" lang="en-US"/>
              <a:t>r</a:t>
            </a:r>
            <a:r>
              <a:rPr altLang="ta--#Latn" dirty="0" lang="en-US"/>
              <a:t> </a:t>
            </a:r>
            <a:r>
              <a:rPr altLang="ta--#Latn" dirty="0" lang="en-US"/>
              <a:t>v</a:t>
            </a:r>
            <a:r>
              <a:rPr altLang="ta--#Latn" dirty="0" lang="en-US"/>
              <a:t>o</a:t>
            </a:r>
            <a:r>
              <a:rPr altLang="ta--#Latn" dirty="0" lang="en-US"/>
              <a:t>t</a:t>
            </a:r>
            <a:r>
              <a:rPr altLang="ta--#Latn" dirty="0" lang="en-US"/>
              <a:t>e</a:t>
            </a:r>
            <a:r>
              <a:rPr altLang="ta--#Latn" dirty="0" lang="en-US"/>
              <a:t>r</a:t>
            </a:r>
            <a:r>
              <a:rPr altLang="ta--#Latn" dirty="0" lang="en-US"/>
              <a:t>s</a:t>
            </a:r>
            <a:r>
              <a:rPr altLang="ta--#Latn" dirty="0" lang="en-US"/>
              <a:t>,</a:t>
            </a:r>
            <a:r>
              <a:rPr altLang="ta--#Latn" dirty="0" lang="en-US"/>
              <a:t> </a:t>
            </a:r>
            <a:r>
              <a:rPr altLang="ta--#Latn" dirty="0" lang="en-US"/>
              <a:t>e</a:t>
            </a:r>
            <a:r>
              <a:rPr altLang="ta--#Latn" dirty="0" lang="en-US"/>
              <a:t>l</a:t>
            </a:r>
            <a:r>
              <a:rPr altLang="ta--#Latn" dirty="0" lang="en-US"/>
              <a:t>ection </a:t>
            </a:r>
            <a:r>
              <a:rPr altLang="ta--#Latn" dirty="0" lang="en-US"/>
              <a:t>o</a:t>
            </a:r>
            <a:r>
              <a:rPr altLang="ta--#Latn" dirty="0" lang="en-US"/>
              <a:t>f</a:t>
            </a:r>
            <a:r>
              <a:rPr altLang="ta--#Latn" dirty="0" lang="en-US"/>
              <a:t>f</a:t>
            </a:r>
            <a:r>
              <a:rPr altLang="ta--#Latn" dirty="0" lang="en-US"/>
              <a:t>i</a:t>
            </a:r>
            <a:r>
              <a:rPr altLang="ta--#Latn" dirty="0" lang="en-US"/>
              <a:t>c</a:t>
            </a:r>
            <a:r>
              <a:rPr altLang="ta--#Latn" dirty="0" lang="en-US"/>
              <a:t>i</a:t>
            </a:r>
            <a:r>
              <a:rPr altLang="ta--#Latn" dirty="0" lang="en-US"/>
              <a:t>a</a:t>
            </a:r>
            <a:r>
              <a:rPr altLang="ta--#Latn" dirty="0" lang="en-US"/>
              <a:t>ls</a:t>
            </a:r>
            <a:r>
              <a:rPr altLang="ta--#Latn" dirty="0" lang="en-US"/>
              <a:t>.</a:t>
            </a:r>
            <a:br>
              <a:rPr altLang="ta--#Latn" dirty="0" lang="en-US"/>
            </a:b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r>
              <a:rPr altLang="ta--#Latn" dirty="0" lang="en-US"/>
              <a:t>I</a:t>
            </a:r>
            <a:r>
              <a:rPr altLang="ta--#Latn" dirty="0" lang="en-US"/>
              <a:t>n</a:t>
            </a:r>
            <a:r>
              <a:rPr altLang="ta--#Latn" dirty="0" lang="en-US"/>
              <a:t>t</a:t>
            </a:r>
            <a:r>
              <a:rPr altLang="ta--#Latn" dirty="0" lang="en-US"/>
              <a:t>e</a:t>
            </a:r>
            <a:r>
              <a:rPr altLang="ta--#Latn" dirty="0" lang="en-US"/>
              <a:t>g</a:t>
            </a:r>
            <a:r>
              <a:rPr altLang="ta--#Latn" dirty="0" lang="en-US"/>
              <a:t>r</a:t>
            </a:r>
            <a:r>
              <a:rPr altLang="ta--#Latn" dirty="0" lang="en-US"/>
              <a:t>a</a:t>
            </a:r>
            <a:r>
              <a:rPr altLang="ta--#Latn" dirty="0" lang="en-US"/>
              <a:t>tion </a:t>
            </a:r>
            <a:r>
              <a:rPr altLang="ta--#Latn" dirty="0" lang="en-US"/>
              <a:t>:</a:t>
            </a:r>
            <a:r>
              <a:rPr altLang="ta--#Latn" dirty="0" lang="en-US"/>
              <a:t> compatibility </a:t>
            </a:r>
            <a:r>
              <a:rPr altLang="ta--#Latn" dirty="0" lang="en-US"/>
              <a:t>w</a:t>
            </a:r>
            <a:r>
              <a:rPr altLang="ta--#Latn" dirty="0" lang="en-US"/>
              <a:t>i</a:t>
            </a:r>
            <a:r>
              <a:rPr altLang="ta--#Latn" dirty="0" lang="en-US"/>
              <a:t>t</a:t>
            </a:r>
            <a:r>
              <a:rPr altLang="ta--#Latn" dirty="0" lang="en-US"/>
              <a:t>h</a:t>
            </a:r>
            <a:r>
              <a:rPr altLang="ta--#Latn" dirty="0" lang="en-US"/>
              <a:t> </a:t>
            </a:r>
            <a:r>
              <a:rPr altLang="ta--#Latn" dirty="0" lang="en-US"/>
              <a:t>e</a:t>
            </a:r>
            <a:r>
              <a:rPr altLang="ta--#Latn" dirty="0" lang="en-US"/>
              <a:t>x</a:t>
            </a:r>
            <a:r>
              <a:rPr altLang="ta--#Latn" dirty="0" lang="en-US"/>
              <a:t>i</a:t>
            </a:r>
            <a:r>
              <a:rPr altLang="ta--#Latn" dirty="0" lang="en-US"/>
              <a:t>s</a:t>
            </a:r>
            <a:r>
              <a:rPr altLang="ta--#Latn" dirty="0" lang="en-US"/>
              <a:t>ting </a:t>
            </a:r>
            <a:r>
              <a:rPr altLang="ta--#Latn" dirty="0" lang="en-US"/>
              <a:t>e</a:t>
            </a:r>
            <a:r>
              <a:rPr altLang="ta--#Latn" dirty="0" lang="en-US"/>
              <a:t>l</a:t>
            </a:r>
            <a:r>
              <a:rPr altLang="ta--#Latn" dirty="0" lang="en-US"/>
              <a:t>e</a:t>
            </a:r>
            <a:r>
              <a:rPr altLang="ta--#Latn" dirty="0" lang="en-US"/>
              <a:t>c</a:t>
            </a:r>
            <a:r>
              <a:rPr altLang="ta--#Latn" dirty="0" lang="en-US"/>
              <a:t>t</a:t>
            </a:r>
            <a:r>
              <a:rPr altLang="ta--#Latn" dirty="0" lang="en-US"/>
              <a:t>o</a:t>
            </a:r>
            <a:r>
              <a:rPr altLang="ta--#Latn" dirty="0" lang="en-US"/>
              <a:t>ral </a:t>
            </a:r>
            <a:r>
              <a:rPr altLang="ta--#Latn" dirty="0" lang="en-US"/>
              <a:t>s</a:t>
            </a:r>
            <a:r>
              <a:rPr altLang="ta--#Latn" dirty="0" lang="en-US"/>
              <a:t>y</a:t>
            </a:r>
            <a:r>
              <a:rPr altLang="ta--#Latn" dirty="0" lang="en-US"/>
              <a:t>stem </a:t>
            </a:r>
            <a:r>
              <a:rPr altLang="ta--#Latn" dirty="0" lang="en-US"/>
              <a:t>.</a:t>
            </a:r>
            <a:r>
              <a:rPr altLang="ta--#Latn" dirty="0" lang="en-US"/>
              <a:t> </a:t>
            </a:r>
            <a:r>
              <a:rPr altLang="ta--#Latn" dirty="0" lang="en-US"/>
              <a:t> </a:t>
            </a: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br>
              <a:rPr altLang="ta--#Latn" dirty="0" lang="en-US"/>
            </a:b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2025-08-26T16:04:07Z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0388b688d31940ff974ea672f5b7954a</vt:lpwstr>
  </property>
</Properties>
</file>