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BA6A87-2942-480D-BA8B-3245D0E0F20F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9D3880B-DA1D-4851-94F3-9CD417DBFE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Sweeney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Book Antiqua" pitchFamily="18" charset="0"/>
              </a:rPr>
              <a:t>HashLibrarian</a:t>
            </a:r>
            <a:endParaRPr lang="en-US" dirty="0">
              <a:latin typeface="Book Antiqua" pitchFamily="18" charset="0"/>
            </a:endParaRPr>
          </a:p>
        </p:txBody>
      </p:sp>
      <p:pic>
        <p:nvPicPr>
          <p:cNvPr id="1026" name="Picture 2" descr="E:\1334940583_Libra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336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81200"/>
            <a:ext cx="7772400" cy="4114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Hash Individual Files</a:t>
            </a:r>
          </a:p>
          <a:p>
            <a:r>
              <a:rPr lang="en-US" sz="3600" b="1" dirty="0" smtClean="0"/>
              <a:t>Hash Directories Recursively</a:t>
            </a:r>
          </a:p>
          <a:p>
            <a:r>
              <a:rPr lang="en-US" sz="3600" b="1" dirty="0" smtClean="0"/>
              <a:t>Create Databases of Collected Hashes</a:t>
            </a:r>
            <a:endParaRPr lang="en-US" sz="3600" b="1" dirty="0" smtClean="0"/>
          </a:p>
          <a:p>
            <a:r>
              <a:rPr lang="en-US" sz="3600" b="1" dirty="0" smtClean="0"/>
              <a:t>Encrypt Databases</a:t>
            </a:r>
          </a:p>
          <a:p>
            <a:r>
              <a:rPr lang="en-US" sz="3600" b="1" dirty="0" smtClean="0"/>
              <a:t>Generate HTML Reports</a:t>
            </a:r>
          </a:p>
        </p:txBody>
      </p:sp>
      <p:pic>
        <p:nvPicPr>
          <p:cNvPr id="5" name="Picture 2" descr="E:\1334940583_Library.png"/>
          <p:cNvPicPr>
            <a:picLocks noChangeAspect="1" noChangeArrowheads="1"/>
          </p:cNvPicPr>
          <p:nvPr/>
        </p:nvPicPr>
        <p:blipFill>
          <a:blip r:embed="rId2">
            <a:grayscl/>
            <a:lum bright="40000" contrast="-1000"/>
          </a:blip>
          <a:srcRect/>
          <a:stretch>
            <a:fillRect/>
          </a:stretch>
        </p:blipFill>
        <p:spPr bwMode="auto">
          <a:xfrm>
            <a:off x="7620000" y="1524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and Switches</a:t>
            </a:r>
            <a:endParaRPr lang="en-US" dirty="0"/>
          </a:p>
        </p:txBody>
      </p:sp>
      <p:pic>
        <p:nvPicPr>
          <p:cNvPr id="3074" name="Picture 2" descr="E:\hashlib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362200"/>
            <a:ext cx="7903779" cy="2438400"/>
          </a:xfrm>
          <a:prstGeom prst="rect">
            <a:avLst/>
          </a:prstGeom>
          <a:noFill/>
        </p:spPr>
      </p:pic>
      <p:pic>
        <p:nvPicPr>
          <p:cNvPr id="5" name="Picture 2" descr="E:\1334940583_Library.png"/>
          <p:cNvPicPr>
            <a:picLocks noChangeAspect="1" noChangeArrowheads="1"/>
          </p:cNvPicPr>
          <p:nvPr/>
        </p:nvPicPr>
        <p:blipFill>
          <a:blip r:embed="rId3">
            <a:grayscl/>
            <a:lum bright="40000" contrast="-1000"/>
          </a:blip>
          <a:srcRect/>
          <a:stretch>
            <a:fillRect/>
          </a:stretch>
        </p:blipFill>
        <p:spPr bwMode="auto">
          <a:xfrm>
            <a:off x="7696200" y="1524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1334940583_Library.png"/>
          <p:cNvPicPr>
            <a:picLocks noChangeAspect="1" noChangeArrowheads="1"/>
          </p:cNvPicPr>
          <p:nvPr/>
        </p:nvPicPr>
        <p:blipFill>
          <a:blip r:embed="rId2">
            <a:grayscl/>
            <a:lum bright="40000" contrast="-1000"/>
          </a:blip>
          <a:srcRect/>
          <a:stretch>
            <a:fillRect/>
          </a:stretch>
        </p:blipFill>
        <p:spPr bwMode="auto">
          <a:xfrm>
            <a:off x="7696200" y="152400"/>
            <a:ext cx="1371600" cy="137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Encrypting Databases</a:t>
            </a:r>
            <a:endParaRPr lang="en-US" dirty="0"/>
          </a:p>
        </p:txBody>
      </p:sp>
      <p:pic>
        <p:nvPicPr>
          <p:cNvPr id="2050" name="Picture 2" descr="E:\hashlibrprote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4000"/>
            <a:ext cx="8126413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20574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Creating/Protecting Databases</a:t>
            </a:r>
          </a:p>
          <a:p>
            <a:r>
              <a:rPr lang="en-US" sz="2800" b="1" dirty="0" smtClean="0"/>
              <a:t>Comparisons involving Protected Databases</a:t>
            </a:r>
          </a:p>
          <a:p>
            <a:r>
              <a:rPr lang="en-US" sz="2800" b="1" dirty="0" smtClean="0"/>
              <a:t>HTML Reports</a:t>
            </a:r>
            <a:endParaRPr lang="en-US" sz="2800" b="1" dirty="0"/>
          </a:p>
        </p:txBody>
      </p:sp>
      <p:pic>
        <p:nvPicPr>
          <p:cNvPr id="4" name="Picture 2" descr="E:\1334940583_Library.png"/>
          <p:cNvPicPr>
            <a:picLocks noChangeAspect="1" noChangeArrowheads="1"/>
          </p:cNvPicPr>
          <p:nvPr/>
        </p:nvPicPr>
        <p:blipFill>
          <a:blip r:embed="rId2">
            <a:grayscl/>
            <a:lum bright="40000" contrast="-1000"/>
          </a:blip>
          <a:srcRect/>
          <a:stretch>
            <a:fillRect/>
          </a:stretch>
        </p:blipFill>
        <p:spPr bwMode="auto">
          <a:xfrm>
            <a:off x="7696200" y="1524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</TotalTime>
  <Words>36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Equity</vt:lpstr>
      <vt:lpstr>HashLibrarian</vt:lpstr>
      <vt:lpstr>Basic Operation</vt:lpstr>
      <vt:lpstr>Options and Switches</vt:lpstr>
      <vt:lpstr> Encrypting Databases</vt:lpstr>
      <vt:lpstr>Demonstration</vt:lpstr>
    </vt:vector>
  </TitlesOfParts>
  <Company>RIT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HashLibrarian</dc:title>
  <dc:creator>rad</dc:creator>
  <cp:lastModifiedBy>rad</cp:lastModifiedBy>
  <cp:revision>5</cp:revision>
  <dcterms:created xsi:type="dcterms:W3CDTF">2012-05-10T02:14:05Z</dcterms:created>
  <dcterms:modified xsi:type="dcterms:W3CDTF">2012-05-10T02:51:05Z</dcterms:modified>
</cp:coreProperties>
</file>