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6ADED3-52C7-4272-8159-61A813FF6D17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9CDC3C0-E60C-4EEC-99A5-1EAA889388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智慧餐廳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zh-TW" altLang="en-US" b="1" dirty="0">
                <a:solidFill>
                  <a:schemeClr val="tx1"/>
                </a:solidFill>
              </a:rPr>
              <a:t>結合餐桌、餐具與消費者之數據分析及應用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2017/6/2</a:t>
            </a:r>
          </a:p>
          <a:p>
            <a:r>
              <a:rPr lang="zh-TW" altLang="en-US" sz="2800" dirty="0" smtClean="0">
                <a:solidFill>
                  <a:schemeClr val="tx1"/>
                </a:solidFill>
              </a:rPr>
              <a:t>劉恆福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賀琦峰</a:t>
            </a:r>
          </a:p>
        </p:txBody>
      </p:sp>
    </p:spTree>
    <p:extLst>
      <p:ext uri="{BB962C8B-B14F-4D97-AF65-F5344CB8AC3E}">
        <p14:creationId xmlns:p14="http://schemas.microsoft.com/office/powerpoint/2010/main" val="191191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r>
              <a:rPr lang="en-US" altLang="zh-TW" dirty="0" smtClean="0"/>
              <a:t>RFID</a:t>
            </a:r>
            <a:r>
              <a:rPr lang="zh-TW" altLang="en-US" dirty="0" smtClean="0"/>
              <a:t>感測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資料紀錄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餐點內容</a:t>
            </a:r>
            <a:r>
              <a:rPr lang="en-US" altLang="zh-TW" dirty="0" smtClean="0"/>
              <a:t>/</a:t>
            </a:r>
            <a:r>
              <a:rPr lang="zh-TW" altLang="en-US" dirty="0" smtClean="0"/>
              <a:t>點餐時間</a:t>
            </a:r>
            <a:r>
              <a:rPr lang="en-US" altLang="zh-TW" dirty="0" smtClean="0"/>
              <a:t>/</a:t>
            </a:r>
            <a:r>
              <a:rPr lang="zh-TW" altLang="en-US" dirty="0" smtClean="0"/>
              <a:t>出餐時間</a:t>
            </a:r>
            <a:r>
              <a:rPr lang="en-US" altLang="zh-TW" dirty="0" smtClean="0"/>
              <a:t>/</a:t>
            </a:r>
            <a:r>
              <a:rPr lang="zh-TW" altLang="en-US" dirty="0" smtClean="0"/>
              <a:t>回收時間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統計分析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餐點熱門程度</a:t>
            </a:r>
            <a:r>
              <a:rPr lang="en-US" altLang="zh-TW" dirty="0" smtClean="0"/>
              <a:t>/</a:t>
            </a:r>
            <a:r>
              <a:rPr lang="zh-TW" altLang="en-US" dirty="0" smtClean="0"/>
              <a:t>用餐時間</a:t>
            </a:r>
            <a:r>
              <a:rPr lang="en-US" altLang="zh-TW" dirty="0" smtClean="0"/>
              <a:t>/</a:t>
            </a:r>
            <a:r>
              <a:rPr lang="zh-TW" altLang="en-US" dirty="0" smtClean="0"/>
              <a:t>出餐效率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結合點餐</a:t>
            </a:r>
            <a:r>
              <a:rPr lang="en-US" altLang="zh-TW" dirty="0" smtClean="0"/>
              <a:t>/</a:t>
            </a:r>
            <a:r>
              <a:rPr lang="zh-TW" altLang="en-US" dirty="0" smtClean="0"/>
              <a:t>結帳系統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1628800"/>
            <a:ext cx="7776863" cy="4497363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一套利用 </a:t>
            </a:r>
            <a:r>
              <a:rPr lang="en-US" altLang="zh-TW" dirty="0"/>
              <a:t>RFID </a:t>
            </a:r>
            <a:r>
              <a:rPr lang="zh-TW" altLang="en-US" dirty="0"/>
              <a:t>技術的老人健康即時監 控系統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ir.lib.ctu.edu.tw/ir/bitstream/310909700/2819/1/07%E6%9E%97%E7%BE%A9%E8%A8%BC.pdf</a:t>
            </a:r>
          </a:p>
          <a:p>
            <a:endParaRPr lang="en-US" altLang="zh-TW" dirty="0"/>
          </a:p>
          <a:p>
            <a:r>
              <a:rPr lang="zh-TW" altLang="en-US" dirty="0"/>
              <a:t>「</a:t>
            </a:r>
            <a:r>
              <a:rPr lang="en-US" altLang="zh-TW" dirty="0"/>
              <a:t>RFID</a:t>
            </a:r>
            <a:r>
              <a:rPr lang="zh-TW" altLang="en-US" dirty="0"/>
              <a:t>為基之可攜式遠距居家照護監測系統之研發」計畫書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</a:t>
            </a:r>
            <a:r>
              <a:rPr lang="en-US" altLang="zh-TW" dirty="0"/>
              <a:t>://designer.mech.yzu.edu.tw/articlesystem/article/compressedfile/(2005-02-28)%20%E3%80%8CRFID%E7%82%BA%E5%9F%BA%E4%B9%8B%E5%8F%AF%E6%94%9C%E5%BC%8F%E9%81%A0%E8%B7%9D%E5%B1%85%E5%AE%B6%E7%85%A7%E8%AD%B7%E7%9B%A3%E6%B8%AC%E7%B3%BB%E7%B5%B1%E4%B9%8B%E7%A0%94%E7%99%BC%E3%80%8D%E8%A8%88%E7%95%AB%E6%9B%B8.pd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Survey paper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37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334</TotalTime>
  <Words>73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波形</vt:lpstr>
      <vt:lpstr>智慧餐廳-結合餐桌、餐具與消費者之數據分析及應用</vt:lpstr>
      <vt:lpstr>目標</vt:lpstr>
      <vt:lpstr>Survey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智慧餐廳-結合餐桌、餐具與消費者之數據分析及應用</dc:title>
  <dc:creator>jamesliu0208</dc:creator>
  <cp:lastModifiedBy>jamesliu0208</cp:lastModifiedBy>
  <cp:revision>5</cp:revision>
  <dcterms:created xsi:type="dcterms:W3CDTF">2017-05-31T05:30:52Z</dcterms:created>
  <dcterms:modified xsi:type="dcterms:W3CDTF">2017-06-01T05:39:38Z</dcterms:modified>
</cp:coreProperties>
</file>