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nton" charset="1" panose="0000050000000000000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png" Type="http://schemas.openxmlformats.org/officeDocument/2006/relationships/image"/><Relationship Id="rId3" Target="../media/image2.sv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png" Type="http://schemas.openxmlformats.org/officeDocument/2006/relationships/image"/><Relationship Id="rId34" Target="../media/image33.svg" Type="http://schemas.openxmlformats.org/officeDocument/2006/relationships/image"/><Relationship Id="rId35" Target="../media/image34.pn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BE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7408" y="159957"/>
            <a:ext cx="1363604" cy="1068725"/>
          </a:xfrm>
          <a:custGeom>
            <a:avLst/>
            <a:gdLst/>
            <a:ahLst/>
            <a:cxnLst/>
            <a:rect r="r" b="b" t="t" l="l"/>
            <a:pathLst>
              <a:path h="1068725" w="1363604">
                <a:moveTo>
                  <a:pt x="0" y="0"/>
                </a:moveTo>
                <a:lnTo>
                  <a:pt x="1363604" y="0"/>
                </a:lnTo>
                <a:lnTo>
                  <a:pt x="1363604" y="1068724"/>
                </a:lnTo>
                <a:lnTo>
                  <a:pt x="0" y="1068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969" y="1228681"/>
            <a:ext cx="1328136" cy="891512"/>
          </a:xfrm>
          <a:custGeom>
            <a:avLst/>
            <a:gdLst/>
            <a:ahLst/>
            <a:cxnLst/>
            <a:rect r="r" b="b" t="t" l="l"/>
            <a:pathLst>
              <a:path h="891512" w="1328136">
                <a:moveTo>
                  <a:pt x="0" y="0"/>
                </a:moveTo>
                <a:lnTo>
                  <a:pt x="1328136" y="0"/>
                </a:lnTo>
                <a:lnTo>
                  <a:pt x="1328136" y="891512"/>
                </a:lnTo>
                <a:lnTo>
                  <a:pt x="0" y="891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27873" y="292123"/>
            <a:ext cx="2340719" cy="2764628"/>
          </a:xfrm>
          <a:custGeom>
            <a:avLst/>
            <a:gdLst/>
            <a:ahLst/>
            <a:cxnLst/>
            <a:rect r="r" b="b" t="t" l="l"/>
            <a:pathLst>
              <a:path h="2764628" w="2340719">
                <a:moveTo>
                  <a:pt x="0" y="0"/>
                </a:moveTo>
                <a:lnTo>
                  <a:pt x="2340718" y="0"/>
                </a:lnTo>
                <a:lnTo>
                  <a:pt x="2340718" y="2764628"/>
                </a:lnTo>
                <a:lnTo>
                  <a:pt x="0" y="2764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9938" y="527957"/>
            <a:ext cx="1001485" cy="1001485"/>
          </a:xfrm>
          <a:custGeom>
            <a:avLst/>
            <a:gdLst/>
            <a:ahLst/>
            <a:cxnLst/>
            <a:rect r="r" b="b" t="t" l="l"/>
            <a:pathLst>
              <a:path h="1001485" w="1001485">
                <a:moveTo>
                  <a:pt x="0" y="0"/>
                </a:moveTo>
                <a:lnTo>
                  <a:pt x="1001485" y="0"/>
                </a:lnTo>
                <a:lnTo>
                  <a:pt x="1001485" y="1001486"/>
                </a:lnTo>
                <a:lnTo>
                  <a:pt x="0" y="10014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13198" y="437627"/>
            <a:ext cx="686519" cy="686519"/>
          </a:xfrm>
          <a:custGeom>
            <a:avLst/>
            <a:gdLst/>
            <a:ahLst/>
            <a:cxnLst/>
            <a:rect r="r" b="b" t="t" l="l"/>
            <a:pathLst>
              <a:path h="686519" w="686519">
                <a:moveTo>
                  <a:pt x="0" y="0"/>
                </a:moveTo>
                <a:lnTo>
                  <a:pt x="686519" y="0"/>
                </a:lnTo>
                <a:lnTo>
                  <a:pt x="686519" y="686520"/>
                </a:lnTo>
                <a:lnTo>
                  <a:pt x="0" y="6865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15874" y="527957"/>
            <a:ext cx="686519" cy="686519"/>
          </a:xfrm>
          <a:custGeom>
            <a:avLst/>
            <a:gdLst/>
            <a:ahLst/>
            <a:cxnLst/>
            <a:rect r="r" b="b" t="t" l="l"/>
            <a:pathLst>
              <a:path h="686519" w="686519">
                <a:moveTo>
                  <a:pt x="0" y="0"/>
                </a:moveTo>
                <a:lnTo>
                  <a:pt x="686519" y="0"/>
                </a:lnTo>
                <a:lnTo>
                  <a:pt x="686519" y="686520"/>
                </a:lnTo>
                <a:lnTo>
                  <a:pt x="0" y="6865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65489" y="527957"/>
            <a:ext cx="810383" cy="810383"/>
          </a:xfrm>
          <a:custGeom>
            <a:avLst/>
            <a:gdLst/>
            <a:ahLst/>
            <a:cxnLst/>
            <a:rect r="r" b="b" t="t" l="l"/>
            <a:pathLst>
              <a:path h="810383" w="810383">
                <a:moveTo>
                  <a:pt x="0" y="0"/>
                </a:moveTo>
                <a:lnTo>
                  <a:pt x="810383" y="0"/>
                </a:lnTo>
                <a:lnTo>
                  <a:pt x="810383" y="810383"/>
                </a:lnTo>
                <a:lnTo>
                  <a:pt x="0" y="8103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07112" y="608305"/>
            <a:ext cx="3041135" cy="1842274"/>
          </a:xfrm>
          <a:custGeom>
            <a:avLst/>
            <a:gdLst/>
            <a:ahLst/>
            <a:cxnLst/>
            <a:rect r="r" b="b" t="t" l="l"/>
            <a:pathLst>
              <a:path h="1842274" w="3041135">
                <a:moveTo>
                  <a:pt x="0" y="0"/>
                </a:moveTo>
                <a:lnTo>
                  <a:pt x="3041135" y="0"/>
                </a:lnTo>
                <a:lnTo>
                  <a:pt x="3041135" y="1842275"/>
                </a:lnTo>
                <a:lnTo>
                  <a:pt x="0" y="18422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289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45055" y="575979"/>
            <a:ext cx="4020120" cy="3104893"/>
          </a:xfrm>
          <a:custGeom>
            <a:avLst/>
            <a:gdLst/>
            <a:ahLst/>
            <a:cxnLst/>
            <a:rect r="r" b="b" t="t" l="l"/>
            <a:pathLst>
              <a:path h="3104893" w="4020120">
                <a:moveTo>
                  <a:pt x="0" y="0"/>
                </a:moveTo>
                <a:lnTo>
                  <a:pt x="4020120" y="0"/>
                </a:lnTo>
                <a:lnTo>
                  <a:pt x="4020120" y="3104893"/>
                </a:lnTo>
                <a:lnTo>
                  <a:pt x="0" y="31048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440" t="-810" r="0" b="-81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60450" y="735787"/>
            <a:ext cx="921137" cy="921137"/>
          </a:xfrm>
          <a:custGeom>
            <a:avLst/>
            <a:gdLst/>
            <a:ahLst/>
            <a:cxnLst/>
            <a:rect r="r" b="b" t="t" l="l"/>
            <a:pathLst>
              <a:path h="921137" w="921137">
                <a:moveTo>
                  <a:pt x="0" y="0"/>
                </a:moveTo>
                <a:lnTo>
                  <a:pt x="921137" y="0"/>
                </a:lnTo>
                <a:lnTo>
                  <a:pt x="921137" y="921137"/>
                </a:lnTo>
                <a:lnTo>
                  <a:pt x="0" y="9211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10580005" y="1751065"/>
            <a:ext cx="608533" cy="75472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448587" y="2364774"/>
            <a:ext cx="3072608" cy="2523379"/>
          </a:xfrm>
          <a:custGeom>
            <a:avLst/>
            <a:gdLst/>
            <a:ahLst/>
            <a:cxnLst/>
            <a:rect r="r" b="b" t="t" l="l"/>
            <a:pathLst>
              <a:path h="2523379" w="3072608">
                <a:moveTo>
                  <a:pt x="0" y="0"/>
                </a:moveTo>
                <a:lnTo>
                  <a:pt x="3072608" y="0"/>
                </a:lnTo>
                <a:lnTo>
                  <a:pt x="3072608" y="2523379"/>
                </a:lnTo>
                <a:lnTo>
                  <a:pt x="0" y="25233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877221" y="4342407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8" y="0"/>
                </a:lnTo>
                <a:lnTo>
                  <a:pt x="613198" y="545746"/>
                </a:lnTo>
                <a:lnTo>
                  <a:pt x="0" y="5457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78292" y="4342407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9" y="0"/>
                </a:lnTo>
                <a:lnTo>
                  <a:pt x="613199" y="545746"/>
                </a:lnTo>
                <a:lnTo>
                  <a:pt x="0" y="5457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481991" y="4342407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8" y="0"/>
                </a:lnTo>
                <a:lnTo>
                  <a:pt x="613198" y="545746"/>
                </a:lnTo>
                <a:lnTo>
                  <a:pt x="0" y="5457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877221" y="3626463"/>
            <a:ext cx="492085" cy="437955"/>
          </a:xfrm>
          <a:custGeom>
            <a:avLst/>
            <a:gdLst/>
            <a:ahLst/>
            <a:cxnLst/>
            <a:rect r="r" b="b" t="t" l="l"/>
            <a:pathLst>
              <a:path h="437955" w="492085">
                <a:moveTo>
                  <a:pt x="0" y="0"/>
                </a:moveTo>
                <a:lnTo>
                  <a:pt x="492085" y="0"/>
                </a:lnTo>
                <a:lnTo>
                  <a:pt x="492085" y="437956"/>
                </a:lnTo>
                <a:lnTo>
                  <a:pt x="0" y="43795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78292" y="3518672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9" y="0"/>
                </a:lnTo>
                <a:lnTo>
                  <a:pt x="613199" y="545747"/>
                </a:lnTo>
                <a:lnTo>
                  <a:pt x="0" y="5457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481991" y="3518672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8" y="0"/>
                </a:lnTo>
                <a:lnTo>
                  <a:pt x="613198" y="545747"/>
                </a:lnTo>
                <a:lnTo>
                  <a:pt x="0" y="5457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877221" y="3518672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8" y="0"/>
                </a:lnTo>
                <a:lnTo>
                  <a:pt x="613198" y="545747"/>
                </a:lnTo>
                <a:lnTo>
                  <a:pt x="0" y="5457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816664" y="2696701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8" y="0"/>
                </a:lnTo>
                <a:lnTo>
                  <a:pt x="613198" y="545746"/>
                </a:lnTo>
                <a:lnTo>
                  <a:pt x="0" y="5457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678292" y="2696701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9" y="0"/>
                </a:lnTo>
                <a:lnTo>
                  <a:pt x="613199" y="545746"/>
                </a:lnTo>
                <a:lnTo>
                  <a:pt x="0" y="5457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481991" y="2696701"/>
            <a:ext cx="613198" cy="545746"/>
          </a:xfrm>
          <a:custGeom>
            <a:avLst/>
            <a:gdLst/>
            <a:ahLst/>
            <a:cxnLst/>
            <a:rect r="r" b="b" t="t" l="l"/>
            <a:pathLst>
              <a:path h="545746" w="613198">
                <a:moveTo>
                  <a:pt x="0" y="0"/>
                </a:moveTo>
                <a:lnTo>
                  <a:pt x="613198" y="0"/>
                </a:lnTo>
                <a:lnTo>
                  <a:pt x="613198" y="545746"/>
                </a:lnTo>
                <a:lnTo>
                  <a:pt x="0" y="5457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095189" y="573346"/>
            <a:ext cx="745415" cy="808635"/>
          </a:xfrm>
          <a:custGeom>
            <a:avLst/>
            <a:gdLst/>
            <a:ahLst/>
            <a:cxnLst/>
            <a:rect r="r" b="b" t="t" l="l"/>
            <a:pathLst>
              <a:path h="808635" w="745415">
                <a:moveTo>
                  <a:pt x="0" y="0"/>
                </a:moveTo>
                <a:lnTo>
                  <a:pt x="745414" y="0"/>
                </a:lnTo>
                <a:lnTo>
                  <a:pt x="745414" y="808636"/>
                </a:lnTo>
                <a:lnTo>
                  <a:pt x="0" y="8086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549959" y="575979"/>
            <a:ext cx="449379" cy="822662"/>
          </a:xfrm>
          <a:custGeom>
            <a:avLst/>
            <a:gdLst/>
            <a:ahLst/>
            <a:cxnLst/>
            <a:rect r="r" b="b" t="t" l="l"/>
            <a:pathLst>
              <a:path h="822662" w="449379">
                <a:moveTo>
                  <a:pt x="0" y="0"/>
                </a:moveTo>
                <a:lnTo>
                  <a:pt x="449379" y="0"/>
                </a:lnTo>
                <a:lnTo>
                  <a:pt x="449379" y="822662"/>
                </a:lnTo>
                <a:lnTo>
                  <a:pt x="0" y="8226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510052" y="7544053"/>
            <a:ext cx="2603770" cy="1592701"/>
          </a:xfrm>
          <a:custGeom>
            <a:avLst/>
            <a:gdLst/>
            <a:ahLst/>
            <a:cxnLst/>
            <a:rect r="r" b="b" t="t" l="l"/>
            <a:pathLst>
              <a:path h="1592701" w="2603770">
                <a:moveTo>
                  <a:pt x="0" y="0"/>
                </a:moveTo>
                <a:lnTo>
                  <a:pt x="2603771" y="0"/>
                </a:lnTo>
                <a:lnTo>
                  <a:pt x="2603771" y="1592701"/>
                </a:lnTo>
                <a:lnTo>
                  <a:pt x="0" y="1592701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27970" t="0" r="-8999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456543" y="7478139"/>
            <a:ext cx="2761874" cy="2330331"/>
          </a:xfrm>
          <a:custGeom>
            <a:avLst/>
            <a:gdLst/>
            <a:ahLst/>
            <a:cxnLst/>
            <a:rect r="r" b="b" t="t" l="l"/>
            <a:pathLst>
              <a:path h="2330331" w="2761874">
                <a:moveTo>
                  <a:pt x="0" y="0"/>
                </a:moveTo>
                <a:lnTo>
                  <a:pt x="2761874" y="0"/>
                </a:lnTo>
                <a:lnTo>
                  <a:pt x="2761874" y="2330331"/>
                </a:lnTo>
                <a:lnTo>
                  <a:pt x="0" y="233033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64882" y="8174501"/>
            <a:ext cx="2605056" cy="1828276"/>
          </a:xfrm>
          <a:custGeom>
            <a:avLst/>
            <a:gdLst/>
            <a:ahLst/>
            <a:cxnLst/>
            <a:rect r="r" b="b" t="t" l="l"/>
            <a:pathLst>
              <a:path h="1828276" w="2605056">
                <a:moveTo>
                  <a:pt x="0" y="0"/>
                </a:moveTo>
                <a:lnTo>
                  <a:pt x="2605056" y="0"/>
                </a:lnTo>
                <a:lnTo>
                  <a:pt x="2605056" y="1828276"/>
                </a:lnTo>
                <a:lnTo>
                  <a:pt x="0" y="182827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259134" y="7647681"/>
            <a:ext cx="1899924" cy="2155942"/>
          </a:xfrm>
          <a:custGeom>
            <a:avLst/>
            <a:gdLst/>
            <a:ahLst/>
            <a:cxnLst/>
            <a:rect r="r" b="b" t="t" l="l"/>
            <a:pathLst>
              <a:path h="2155942" w="1899924">
                <a:moveTo>
                  <a:pt x="0" y="0"/>
                </a:moveTo>
                <a:lnTo>
                  <a:pt x="1899923" y="0"/>
                </a:lnTo>
                <a:lnTo>
                  <a:pt x="1899923" y="2155942"/>
                </a:lnTo>
                <a:lnTo>
                  <a:pt x="0" y="215594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365838" y="6207444"/>
            <a:ext cx="1786592" cy="2275913"/>
          </a:xfrm>
          <a:custGeom>
            <a:avLst/>
            <a:gdLst/>
            <a:ahLst/>
            <a:cxnLst/>
            <a:rect r="r" b="b" t="t" l="l"/>
            <a:pathLst>
              <a:path h="2275913" w="1786592">
                <a:moveTo>
                  <a:pt x="0" y="0"/>
                </a:moveTo>
                <a:lnTo>
                  <a:pt x="1786592" y="0"/>
                </a:lnTo>
                <a:lnTo>
                  <a:pt x="1786592" y="2275913"/>
                </a:lnTo>
                <a:lnTo>
                  <a:pt x="0" y="2275913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4602087" y="3845441"/>
            <a:ext cx="9436926" cy="2650970"/>
            <a:chOff x="0" y="0"/>
            <a:chExt cx="2318309" cy="6512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318309" cy="651247"/>
            </a:xfrm>
            <a:custGeom>
              <a:avLst/>
              <a:gdLst/>
              <a:ahLst/>
              <a:cxnLst/>
              <a:rect r="r" b="b" t="t" l="l"/>
              <a:pathLst>
                <a:path h="651247" w="2318309">
                  <a:moveTo>
                    <a:pt x="2115109" y="0"/>
                  </a:moveTo>
                  <a:cubicBezTo>
                    <a:pt x="2227334" y="0"/>
                    <a:pt x="2318309" y="145787"/>
                    <a:pt x="2318309" y="325624"/>
                  </a:cubicBezTo>
                  <a:cubicBezTo>
                    <a:pt x="2318309" y="505460"/>
                    <a:pt x="2227334" y="651247"/>
                    <a:pt x="2115109" y="651247"/>
                  </a:cubicBezTo>
                  <a:lnTo>
                    <a:pt x="203200" y="651247"/>
                  </a:lnTo>
                  <a:cubicBezTo>
                    <a:pt x="90976" y="651247"/>
                    <a:pt x="0" y="505460"/>
                    <a:pt x="0" y="325624"/>
                  </a:cubicBezTo>
                  <a:cubicBezTo>
                    <a:pt x="0" y="14578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A391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318309" cy="689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8225394" y="5035899"/>
            <a:ext cx="2190311" cy="1716656"/>
          </a:xfrm>
          <a:custGeom>
            <a:avLst/>
            <a:gdLst/>
            <a:ahLst/>
            <a:cxnLst/>
            <a:rect r="r" b="b" t="t" l="l"/>
            <a:pathLst>
              <a:path h="1716656" w="2190311">
                <a:moveTo>
                  <a:pt x="0" y="0"/>
                </a:moveTo>
                <a:lnTo>
                  <a:pt x="2190311" y="0"/>
                </a:lnTo>
                <a:lnTo>
                  <a:pt x="2190311" y="1716656"/>
                </a:lnTo>
                <a:lnTo>
                  <a:pt x="0" y="1716656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4465673" y="1517055"/>
            <a:ext cx="1386769" cy="988732"/>
          </a:xfrm>
          <a:custGeom>
            <a:avLst/>
            <a:gdLst/>
            <a:ahLst/>
            <a:cxnLst/>
            <a:rect r="r" b="b" t="t" l="l"/>
            <a:pathLst>
              <a:path h="988732" w="1386769">
                <a:moveTo>
                  <a:pt x="0" y="0"/>
                </a:moveTo>
                <a:lnTo>
                  <a:pt x="1386769" y="0"/>
                </a:lnTo>
                <a:lnTo>
                  <a:pt x="1386769" y="988731"/>
                </a:lnTo>
                <a:lnTo>
                  <a:pt x="0" y="988731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640832" y="1656924"/>
            <a:ext cx="1386769" cy="988732"/>
          </a:xfrm>
          <a:custGeom>
            <a:avLst/>
            <a:gdLst/>
            <a:ahLst/>
            <a:cxnLst/>
            <a:rect r="r" b="b" t="t" l="l"/>
            <a:pathLst>
              <a:path h="988732" w="1386769">
                <a:moveTo>
                  <a:pt x="0" y="0"/>
                </a:moveTo>
                <a:lnTo>
                  <a:pt x="1386770" y="0"/>
                </a:lnTo>
                <a:lnTo>
                  <a:pt x="1386770" y="988732"/>
                </a:lnTo>
                <a:lnTo>
                  <a:pt x="0" y="98873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5400000">
            <a:off x="15600839" y="5771664"/>
            <a:ext cx="1386769" cy="988732"/>
          </a:xfrm>
          <a:custGeom>
            <a:avLst/>
            <a:gdLst/>
            <a:ahLst/>
            <a:cxnLst/>
            <a:rect r="r" b="b" t="t" l="l"/>
            <a:pathLst>
              <a:path h="988732" w="1386769">
                <a:moveTo>
                  <a:pt x="0" y="0"/>
                </a:moveTo>
                <a:lnTo>
                  <a:pt x="1386769" y="0"/>
                </a:lnTo>
                <a:lnTo>
                  <a:pt x="1386769" y="988732"/>
                </a:lnTo>
                <a:lnTo>
                  <a:pt x="0" y="98873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11724546" y="8069432"/>
            <a:ext cx="1386769" cy="988732"/>
          </a:xfrm>
          <a:custGeom>
            <a:avLst/>
            <a:gdLst/>
            <a:ahLst/>
            <a:cxnLst/>
            <a:rect r="r" b="b" t="t" l="l"/>
            <a:pathLst>
              <a:path h="988732" w="1386769">
                <a:moveTo>
                  <a:pt x="1386769" y="0"/>
                </a:moveTo>
                <a:lnTo>
                  <a:pt x="0" y="0"/>
                </a:lnTo>
                <a:lnTo>
                  <a:pt x="0" y="988732"/>
                </a:lnTo>
                <a:lnTo>
                  <a:pt x="1386769" y="988732"/>
                </a:lnTo>
                <a:lnTo>
                  <a:pt x="1386769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5852442" y="8069432"/>
            <a:ext cx="1386769" cy="988732"/>
          </a:xfrm>
          <a:custGeom>
            <a:avLst/>
            <a:gdLst/>
            <a:ahLst/>
            <a:cxnLst/>
            <a:rect r="r" b="b" t="t" l="l"/>
            <a:pathLst>
              <a:path h="988732" w="1386769">
                <a:moveTo>
                  <a:pt x="1386769" y="0"/>
                </a:moveTo>
                <a:lnTo>
                  <a:pt x="0" y="0"/>
                </a:lnTo>
                <a:lnTo>
                  <a:pt x="0" y="988732"/>
                </a:lnTo>
                <a:lnTo>
                  <a:pt x="1386769" y="988732"/>
                </a:lnTo>
                <a:lnTo>
                  <a:pt x="1386769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5097520" y="1338340"/>
            <a:ext cx="463773" cy="1082136"/>
          </a:xfrm>
          <a:custGeom>
            <a:avLst/>
            <a:gdLst/>
            <a:ahLst/>
            <a:cxnLst/>
            <a:rect r="r" b="b" t="t" l="l"/>
            <a:pathLst>
              <a:path h="1082136" w="463773">
                <a:moveTo>
                  <a:pt x="0" y="0"/>
                </a:moveTo>
                <a:lnTo>
                  <a:pt x="463772" y="0"/>
                </a:lnTo>
                <a:lnTo>
                  <a:pt x="463772" y="1082136"/>
                </a:lnTo>
                <a:lnTo>
                  <a:pt x="0" y="108213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6462348" y="1381982"/>
            <a:ext cx="693888" cy="1002458"/>
          </a:xfrm>
          <a:custGeom>
            <a:avLst/>
            <a:gdLst/>
            <a:ahLst/>
            <a:cxnLst/>
            <a:rect r="r" b="b" t="t" l="l"/>
            <a:pathLst>
              <a:path h="1002458" w="693888">
                <a:moveTo>
                  <a:pt x="0" y="0"/>
                </a:moveTo>
                <a:lnTo>
                  <a:pt x="693888" y="0"/>
                </a:lnTo>
                <a:lnTo>
                  <a:pt x="693888" y="1002458"/>
                </a:lnTo>
                <a:lnTo>
                  <a:pt x="0" y="1002458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-88671" b="-11785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8100000">
            <a:off x="15725904" y="93240"/>
            <a:ext cx="803698" cy="804704"/>
          </a:xfrm>
          <a:custGeom>
            <a:avLst/>
            <a:gdLst/>
            <a:ahLst/>
            <a:cxnLst/>
            <a:rect r="r" b="b" t="t" l="l"/>
            <a:pathLst>
              <a:path h="804704" w="803698">
                <a:moveTo>
                  <a:pt x="0" y="0"/>
                </a:moveTo>
                <a:lnTo>
                  <a:pt x="803699" y="0"/>
                </a:lnTo>
                <a:lnTo>
                  <a:pt x="803699" y="804704"/>
                </a:lnTo>
                <a:lnTo>
                  <a:pt x="0" y="804704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6462348" y="7751971"/>
            <a:ext cx="1527699" cy="1462772"/>
          </a:xfrm>
          <a:custGeom>
            <a:avLst/>
            <a:gdLst/>
            <a:ahLst/>
            <a:cxnLst/>
            <a:rect r="r" b="b" t="t" l="l"/>
            <a:pathLst>
              <a:path h="1462772" w="1527699">
                <a:moveTo>
                  <a:pt x="0" y="0"/>
                </a:moveTo>
                <a:lnTo>
                  <a:pt x="1527699" y="0"/>
                </a:lnTo>
                <a:lnTo>
                  <a:pt x="1527699" y="1462772"/>
                </a:lnTo>
                <a:lnTo>
                  <a:pt x="0" y="1462772"/>
                </a:lnTo>
                <a:lnTo>
                  <a:pt x="0" y="0"/>
                </a:lnTo>
                <a:close/>
              </a:path>
            </a:pathLst>
          </a:custGeom>
          <a:blipFill>
            <a:blip r:embed="rId35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232585" y="7647681"/>
            <a:ext cx="1808910" cy="1759576"/>
          </a:xfrm>
          <a:custGeom>
            <a:avLst/>
            <a:gdLst/>
            <a:ahLst/>
            <a:cxnLst/>
            <a:rect r="r" b="b" t="t" l="l"/>
            <a:pathLst>
              <a:path h="1759576" w="1808910">
                <a:moveTo>
                  <a:pt x="0" y="0"/>
                </a:moveTo>
                <a:lnTo>
                  <a:pt x="1808910" y="0"/>
                </a:lnTo>
                <a:lnTo>
                  <a:pt x="1808910" y="1759576"/>
                </a:lnTo>
                <a:lnTo>
                  <a:pt x="0" y="175957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5849045" y="3683516"/>
            <a:ext cx="6943009" cy="188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4"/>
              </a:lnSpc>
            </a:pPr>
            <a:r>
              <a:rPr lang="en-US" sz="8488">
                <a:solidFill>
                  <a:srgbClr val="E59A36"/>
                </a:solidFill>
                <a:latin typeface="Anton"/>
                <a:ea typeface="Anton"/>
                <a:cs typeface="Anton"/>
                <a:sym typeface="Anton"/>
              </a:rPr>
              <a:t>Queijo no Ponto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DAGTti1t91o</dc:identifier>
  <dcterms:modified xsi:type="dcterms:W3CDTF">2011-08-01T06:04:30Z</dcterms:modified>
  <cp:revision>1</cp:revision>
  <dc:title>Daigrama de Negócio</dc:title>
</cp:coreProperties>
</file>