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94"/>
          <p:cNvGrpSpPr/>
          <p:nvPr/>
        </p:nvGrpSpPr>
        <p:grpSpPr>
          <a:xfrm>
            <a:off x="0" y="-30477"/>
            <a:ext cx="9067800" cy="6889273"/>
            <a:chOff x="0" y="-30477"/>
            <a:chExt cx="9067800" cy="6889273"/>
          </a:xfrm>
        </p:grpSpPr>
        <p:cxnSp>
          <p:nvCxnSpPr>
            <p:cNvPr id="110" name="Straight Connector 109"/>
            <p:cNvCxnSpPr/>
            <p:nvPr/>
          </p:nvCxnSpPr>
          <p:spPr>
            <a:xfrm rot="16200000" flipH="1">
              <a:off x="-1447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 rot="16200000" flipH="1">
              <a:off x="-1638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 rot="5400000">
              <a:off x="-1485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 rot="5400000">
              <a:off x="-32385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 rot="16200000" flipH="1">
              <a:off x="-33147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 rot="16200000" flipH="1">
              <a:off x="-1371600" y="2971800"/>
              <a:ext cx="6858000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 rot="16200000" flipH="1">
              <a:off x="-2819400" y="3200400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 rot="5400000">
              <a:off x="-2705099" y="3238500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 rot="16200000" flipH="1">
              <a:off x="-21336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 rot="16200000" flipH="1">
              <a:off x="-31242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 rot="16200000" flipH="1">
              <a:off x="-1828799" y="3352799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 rot="16200000" flipH="1">
              <a:off x="-28194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 rot="16200000" flipH="1">
              <a:off x="-2438400" y="3124200"/>
              <a:ext cx="6858000" cy="609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 rot="5400000">
              <a:off x="-173164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 rot="5400000">
              <a:off x="-1142048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 rot="5400000">
              <a:off x="-9144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 rot="5400000">
              <a:off x="-185547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rot="16200000" flipH="1">
              <a:off x="-26431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 rot="16200000" flipH="1">
              <a:off x="-1954530" y="3326130"/>
              <a:ext cx="6858000" cy="20574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rot="16200000" flipH="1">
              <a:off x="-2362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 rot="16200000" flipH="1">
              <a:off x="-21336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 rot="16200000" flipH="1">
              <a:off x="1066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 rot="16200000" flipH="1">
              <a:off x="876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/>
          </p:nvCxnSpPr>
          <p:spPr>
            <a:xfrm rot="5400000">
              <a:off x="1028700" y="3238500"/>
              <a:ext cx="6858000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 rot="5400000">
              <a:off x="-7239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 rot="16200000" flipH="1">
              <a:off x="-8001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 rot="5400000">
              <a:off x="-152400" y="3429000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/>
          </p:nvCxnSpPr>
          <p:spPr>
            <a:xfrm rot="16200000" flipH="1">
              <a:off x="-304800" y="3200400"/>
              <a:ext cx="6858000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 rot="5400000">
              <a:off x="-190499" y="3238500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 rot="16200000" flipH="1">
              <a:off x="3810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 rot="16200000" flipH="1">
              <a:off x="-6096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 rot="16200000" flipH="1">
              <a:off x="685801" y="3352799"/>
              <a:ext cx="6858000" cy="152401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 rot="16200000" flipH="1">
              <a:off x="-304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 rot="5400000">
              <a:off x="-10287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/>
          </p:nvCxnSpPr>
          <p:spPr>
            <a:xfrm rot="5400000">
              <a:off x="78295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 rot="5400000">
              <a:off x="1372552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/>
          </p:nvCxnSpPr>
          <p:spPr>
            <a:xfrm rot="5400000">
              <a:off x="1600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 rot="5400000">
              <a:off x="65913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/>
          </p:nvCxnSpPr>
          <p:spPr>
            <a:xfrm rot="16200000" flipH="1">
              <a:off x="-1285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/>
          </p:nvCxnSpPr>
          <p:spPr>
            <a:xfrm rot="16200000" flipH="1">
              <a:off x="560070" y="3326130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/>
          </p:nvCxnSpPr>
          <p:spPr>
            <a:xfrm rot="16200000" flipH="1">
              <a:off x="1524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 rot="16200000" flipH="1">
              <a:off x="3810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/>
          </p:nvCxnSpPr>
          <p:spPr>
            <a:xfrm rot="16200000" flipH="1">
              <a:off x="2743200" y="3352801"/>
              <a:ext cx="6858000" cy="1524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/>
          </p:nvCxnSpPr>
          <p:spPr>
            <a:xfrm rot="16200000" flipH="1">
              <a:off x="2095501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/>
          </p:nvCxnSpPr>
          <p:spPr>
            <a:xfrm rot="5400000">
              <a:off x="2705100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/>
          </p:nvCxnSpPr>
          <p:spPr>
            <a:xfrm rot="5400000">
              <a:off x="1828801" y="3276600"/>
              <a:ext cx="6857999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/>
          </p:nvCxnSpPr>
          <p:spPr>
            <a:xfrm rot="16200000" flipH="1">
              <a:off x="1066800" y="3200402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/>
          </p:nvCxnSpPr>
          <p:spPr>
            <a:xfrm rot="16200000" flipH="1">
              <a:off x="2362201" y="3352800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/>
          </p:nvCxnSpPr>
          <p:spPr>
            <a:xfrm rot="5400000">
              <a:off x="2646045" y="2722246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/>
          </p:nvCxnSpPr>
          <p:spPr>
            <a:xfrm rot="5400000">
              <a:off x="3048952" y="3277553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/>
          </p:nvCxnSpPr>
          <p:spPr>
            <a:xfrm rot="5400000">
              <a:off x="2895600" y="3276601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/>
          </p:nvCxnSpPr>
          <p:spPr>
            <a:xfrm rot="5400000">
              <a:off x="2388870" y="3227071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/>
          </p:nvCxnSpPr>
          <p:spPr>
            <a:xfrm rot="16200000" flipH="1">
              <a:off x="22364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/>
          </p:nvCxnSpPr>
          <p:spPr>
            <a:xfrm rot="16200000" flipH="1">
              <a:off x="17526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 rot="16200000" flipH="1">
              <a:off x="19812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/>
          </p:nvCxnSpPr>
          <p:spPr>
            <a:xfrm rot="5400000">
              <a:off x="3467100" y="3314701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/>
          </p:nvCxnSpPr>
          <p:spPr>
            <a:xfrm rot="16200000" flipH="1">
              <a:off x="3467099" y="3314701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/>
          </p:nvCxnSpPr>
          <p:spPr>
            <a:xfrm rot="5400000">
              <a:off x="4038600" y="3429001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 rot="16200000" flipH="1">
              <a:off x="3886200" y="3200401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/>
          </p:nvCxnSpPr>
          <p:spPr>
            <a:xfrm rot="5400000">
              <a:off x="4000501" y="3238501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/>
          </p:nvCxnSpPr>
          <p:spPr>
            <a:xfrm rot="16200000" flipH="1">
              <a:off x="4572000" y="3200401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 rot="16200000" flipH="1">
              <a:off x="3733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/>
          </p:nvCxnSpPr>
          <p:spPr>
            <a:xfrm rot="5400000">
              <a:off x="36195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 rot="16200000" flipH="1">
              <a:off x="4214813" y="3252788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/>
          </p:nvCxnSpPr>
          <p:spPr>
            <a:xfrm rot="16200000" flipH="1">
              <a:off x="47510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 rot="16200000" flipH="1">
              <a:off x="43434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/>
          </p:nvCxnSpPr>
          <p:spPr>
            <a:xfrm rot="16200000" flipH="1">
              <a:off x="4572000" y="3352801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/>
          </p:nvCxnSpPr>
          <p:spPr>
            <a:xfrm rot="16200000" flipH="1">
              <a:off x="5257800" y="3352802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/>
          </p:nvCxnSpPr>
          <p:spPr>
            <a:xfrm rot="16200000" flipH="1">
              <a:off x="5067300" y="3238502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/>
          </p:nvCxnSpPr>
          <p:spPr>
            <a:xfrm rot="5400000">
              <a:off x="5219700" y="3238502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/>
          </p:nvCxnSpPr>
          <p:spPr>
            <a:xfrm rot="16200000" flipH="1">
              <a:off x="4876801" y="3352801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/>
          </p:nvCxnSpPr>
          <p:spPr>
            <a:xfrm rot="5400000">
              <a:off x="5527994" y="3318196"/>
              <a:ext cx="6888479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/>
          </p:nvCxnSpPr>
          <p:spPr>
            <a:xfrm rot="5400000">
              <a:off x="4850130" y="3227072"/>
              <a:ext cx="6858000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 rot="16200000" flipH="1">
              <a:off x="4751070" y="3326132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/>
          </p:nvCxnSpPr>
          <p:spPr>
            <a:xfrm rot="5400000">
              <a:off x="5562599" y="3429001"/>
              <a:ext cx="685800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/>
          </p:nvCxnSpPr>
          <p:spPr>
            <a:xfrm rot="5400000">
              <a:off x="2552700" y="3390900"/>
              <a:ext cx="6858000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/>
          </p:nvCxnSpPr>
          <p:spPr>
            <a:xfrm rot="16200000" flipH="1">
              <a:off x="3048000" y="3352800"/>
              <a:ext cx="6858000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/>
          </p:nvCxnSpPr>
          <p:spPr>
            <a:xfrm rot="16200000" flipH="1">
              <a:off x="3238500" y="3238500"/>
              <a:ext cx="6858000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/>
          </p:nvCxnSpPr>
          <p:spPr>
            <a:xfrm rot="5400000">
              <a:off x="2133600" y="3276600"/>
              <a:ext cx="6858000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/>
          </p:nvCxnSpPr>
          <p:spPr>
            <a:xfrm rot="16200000" flipH="1">
              <a:off x="3148013" y="3252789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/>
          </p:nvCxnSpPr>
          <p:spPr>
            <a:xfrm rot="5400000">
              <a:off x="3771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/>
          </p:nvCxnSpPr>
          <p:spPr>
            <a:xfrm rot="5400000">
              <a:off x="4229100" y="2933700"/>
              <a:ext cx="6858000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/>
            <p:nvPr/>
          </p:nvCxnSpPr>
          <p:spPr>
            <a:xfrm rot="16200000" flipH="1">
              <a:off x="1371600" y="3200403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7F1CB-6066-4F98-B408-25F020A67F38}" type="datetimeFigureOut">
              <a:rPr lang="pl-PL" smtClean="0"/>
              <a:t>17.06.2021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080DD-7ABE-4EFE-9289-35D96E69DEC8}" type="slidenum">
              <a:rPr lang="pl-PL" smtClean="0"/>
              <a:t>‹#›</a:t>
            </a:fld>
            <a:endParaRPr lang="pl-PL"/>
          </a:p>
        </p:txBody>
      </p:sp>
      <p:sp>
        <p:nvSpPr>
          <p:cNvPr id="113" name="Rectangle 112"/>
          <p:cNvSpPr/>
          <p:nvPr/>
        </p:nvSpPr>
        <p:spPr>
          <a:xfrm>
            <a:off x="0" y="1905000"/>
            <a:ext cx="4953000" cy="3124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grpSp>
        <p:nvGrpSpPr>
          <p:cNvPr id="94" name="Group 93"/>
          <p:cNvGrpSpPr/>
          <p:nvPr/>
        </p:nvGrpSpPr>
        <p:grpSpPr>
          <a:xfrm>
            <a:off x="0" y="2057400"/>
            <a:ext cx="4801394" cy="2820988"/>
            <a:chOff x="0" y="2057400"/>
            <a:chExt cx="4801394" cy="2820988"/>
          </a:xfrm>
        </p:grpSpPr>
        <p:cxnSp>
          <p:nvCxnSpPr>
            <p:cNvPr id="117" name="Straight Connector 116"/>
            <p:cNvCxnSpPr/>
            <p:nvPr/>
          </p:nvCxnSpPr>
          <p:spPr>
            <a:xfrm>
              <a:off x="0" y="20574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0" y="48768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rot="5400000">
              <a:off x="3391694" y="3467100"/>
              <a:ext cx="2818606" cy="794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130425"/>
            <a:ext cx="4419600" cy="1600327"/>
          </a:xfrm>
        </p:spPr>
        <p:txBody>
          <a:bodyPr anchor="b">
            <a:normAutofit/>
          </a:bodyPr>
          <a:lstStyle>
            <a:lvl1pPr algn="l">
              <a:defRPr sz="3600" b="1" cap="none" spc="40" baseline="0">
                <a:ln w="13335" cmpd="sng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/>
              </a:defRPr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3733800"/>
            <a:ext cx="4419600" cy="1066800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7F1CB-6066-4F98-B408-25F020A67F38}" type="datetimeFigureOut">
              <a:rPr lang="pl-PL" smtClean="0"/>
              <a:t>17.06.2021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080DD-7ABE-4EFE-9289-35D96E69DEC8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7F1CB-6066-4F98-B408-25F020A67F38}" type="datetimeFigureOut">
              <a:rPr lang="pl-PL" smtClean="0"/>
              <a:t>17.06.2021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080DD-7ABE-4EFE-9289-35D96E69DEC8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7F1CB-6066-4F98-B408-25F020A67F38}" type="datetimeFigureOut">
              <a:rPr lang="pl-PL" smtClean="0"/>
              <a:t>17.06.2021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080DD-7ABE-4EFE-9289-35D96E69DEC8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Nagłówek sekcji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92"/>
          <p:cNvGrpSpPr/>
          <p:nvPr/>
        </p:nvGrpSpPr>
        <p:grpSpPr>
          <a:xfrm>
            <a:off x="1" y="-30478"/>
            <a:ext cx="9067799" cy="4846320"/>
            <a:chOff x="1" y="-30477"/>
            <a:chExt cx="9067799" cy="4526277"/>
          </a:xfrm>
        </p:grpSpPr>
        <p:cxnSp>
          <p:nvCxnSpPr>
            <p:cNvPr id="8" name="Straight Connector 7"/>
            <p:cNvCxnSpPr/>
            <p:nvPr/>
          </p:nvCxnSpPr>
          <p:spPr>
            <a:xfrm rot="16200000" flipH="1">
              <a:off x="-2716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6200000" flipH="1">
              <a:off x="-4621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-3097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-206236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H="1">
              <a:off x="-213856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16200000" flipH="1">
              <a:off x="-195465" y="1785212"/>
              <a:ext cx="4505731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6200000" flipH="1">
              <a:off x="-164326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-1528964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H="1">
              <a:off x="-95746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6200000" flipH="1">
              <a:off x="-194806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6200000" flipH="1">
              <a:off x="-652664" y="2166211"/>
              <a:ext cx="4505731" cy="152401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16200000" flipH="1">
              <a:off x="-16432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H="1">
              <a:off x="-1790700" y="2019300"/>
              <a:ext cx="4495800" cy="4572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>
              <a:off x="-55551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>
              <a:off x="340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5400000">
              <a:off x="26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5400000">
              <a:off x="-67933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16200000" flipH="1">
              <a:off x="-1467052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16200000" flipH="1">
              <a:off x="-77839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16200000" flipH="1">
              <a:off x="-11860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16200000" flipH="1">
              <a:off x="-9574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16200000" flipH="1">
              <a:off x="22429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16200000" flipH="1">
              <a:off x="20524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5400000">
              <a:off x="2204835" y="2051912"/>
              <a:ext cx="4505731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452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16200000" flipH="1">
              <a:off x="37603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5400000">
              <a:off x="1023735" y="2242139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16200000" flipH="1">
              <a:off x="871335" y="2013812"/>
              <a:ext cx="4505731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5400000">
              <a:off x="985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16200000" flipH="1">
              <a:off x="155713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16200000" flipH="1">
              <a:off x="5665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16200000" flipH="1">
              <a:off x="1861936" y="2166211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16200000" flipH="1">
              <a:off x="8713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5400000">
              <a:off x="1474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5400000">
              <a:off x="195909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25486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5400000">
              <a:off x="27763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5400000">
              <a:off x="183526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16200000" flipH="1">
              <a:off x="1047548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rot="16200000" flipH="1">
              <a:off x="1736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rot="16200000" flipH="1">
              <a:off x="1328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16200000" flipH="1">
              <a:off x="1557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16200000" flipH="1">
              <a:off x="39193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rot="16200000" flipH="1">
              <a:off x="3271636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5400000">
              <a:off x="38812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5400000">
              <a:off x="3004936" y="2090012"/>
              <a:ext cx="4505730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rot="16200000" flipH="1">
              <a:off x="22429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16200000" flipH="1">
              <a:off x="35383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382218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>
              <a:off x="4225087" y="2090965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rot="5400000">
              <a:off x="407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rot="5400000">
              <a:off x="356500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16200000" flipH="1">
              <a:off x="34126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rot="16200000" flipH="1">
              <a:off x="29287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rot="16200000" flipH="1">
              <a:off x="3081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4643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rot="16200000" flipH="1">
              <a:off x="4643234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5400000">
              <a:off x="5214735" y="2242140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16200000" flipH="1">
              <a:off x="506233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rot="5400000">
              <a:off x="5176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rot="16200000" flipH="1">
              <a:off x="57481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16200000" flipH="1">
              <a:off x="49099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rot="5400000">
              <a:off x="47956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16200000" flipH="1">
              <a:off x="53909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rot="16200000" flipH="1">
              <a:off x="5927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rot="16200000" flipH="1">
              <a:off x="5519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rot="16200000" flipH="1">
              <a:off x="5748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16200000" flipH="1">
              <a:off x="6433935" y="2166213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16200000" flipH="1">
              <a:off x="62434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rot="5400000">
              <a:off x="63958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rot="16200000" flipH="1">
              <a:off x="60529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rot="5400000">
              <a:off x="6709356" y="2136834"/>
              <a:ext cx="4525755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rot="5400000">
              <a:off x="6026265" y="2040483"/>
              <a:ext cx="4505731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rot="16200000" flipH="1">
              <a:off x="5927205" y="2139543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rot="5400000">
              <a:off x="6738734" y="2242140"/>
              <a:ext cx="450573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rot="5400000">
              <a:off x="3728835" y="2204312"/>
              <a:ext cx="4505731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rot="16200000" flipH="1">
              <a:off x="4224135" y="2166212"/>
              <a:ext cx="4505731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rot="16200000" flipH="1">
              <a:off x="4414635" y="2051912"/>
              <a:ext cx="4505731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rot="5400000">
              <a:off x="3309735" y="2090012"/>
              <a:ext cx="4505731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rot="16200000" flipH="1">
              <a:off x="43241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rot="5400000">
              <a:off x="49480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rot="5400000">
              <a:off x="5405235" y="1747112"/>
              <a:ext cx="4505731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rot="16200000" flipH="1">
              <a:off x="2547735" y="2013814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Rectangle 93"/>
          <p:cNvSpPr/>
          <p:nvPr/>
        </p:nvSpPr>
        <p:spPr>
          <a:xfrm>
            <a:off x="0" y="4311168"/>
            <a:ext cx="9144000" cy="1905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96" name="Straight Connector 95"/>
          <p:cNvCxnSpPr/>
          <p:nvPr/>
        </p:nvCxnSpPr>
        <p:spPr>
          <a:xfrm>
            <a:off x="0" y="4387368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0" y="6138380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621364"/>
            <a:ext cx="8305800" cy="414649"/>
          </a:xfrm>
        </p:spPr>
        <p:txBody>
          <a:bodyPr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95" name="Title 94"/>
          <p:cNvSpPr>
            <a:spLocks noGrp="1"/>
          </p:cNvSpPr>
          <p:nvPr>
            <p:ph type="title"/>
          </p:nvPr>
        </p:nvSpPr>
        <p:spPr>
          <a:xfrm>
            <a:off x="457200" y="4463568"/>
            <a:ext cx="8305800" cy="1143000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7F1CB-6066-4F98-B408-25F020A67F38}" type="datetimeFigureOut">
              <a:rPr lang="pl-PL" smtClean="0"/>
              <a:t>17.06.2021</a:t>
            </a:fld>
            <a:endParaRPr lang="pl-PL"/>
          </a:p>
        </p:txBody>
      </p:sp>
      <p:sp>
        <p:nvSpPr>
          <p:cNvPr id="91" name="Footer Placeholder 9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2" name="Slide Number Placeholder 9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080DD-7ABE-4EFE-9289-35D96E69DEC8}" type="slidenum">
              <a:rPr lang="pl-PL" smtClean="0"/>
              <a:t>‹#›</a:t>
            </a:fld>
            <a:endParaRPr lang="pl-PL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7F1CB-6066-4F98-B408-25F020A67F38}" type="datetimeFigureOut">
              <a:rPr lang="pl-PL" smtClean="0"/>
              <a:t>17.06.2021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080DD-7ABE-4EFE-9289-35D96E69DEC8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7F1CB-6066-4F98-B408-25F020A67F38}" type="datetimeFigureOut">
              <a:rPr lang="pl-PL" smtClean="0"/>
              <a:t>17.06.2021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080DD-7ABE-4EFE-9289-35D96E69DEC8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7F1CB-6066-4F98-B408-25F020A67F38}" type="datetimeFigureOut">
              <a:rPr lang="pl-PL" smtClean="0"/>
              <a:t>17.06.2021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080DD-7ABE-4EFE-9289-35D96E69DEC8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7F1CB-6066-4F98-B408-25F020A67F38}" type="datetimeFigureOut">
              <a:rPr lang="pl-PL" smtClean="0"/>
              <a:t>17.06.2021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080DD-7ABE-4EFE-9289-35D96E69DEC8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0400" y="273050"/>
            <a:ext cx="5486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7F1CB-6066-4F98-B408-25F020A67F38}" type="datetimeFigureOut">
              <a:rPr lang="pl-PL" smtClean="0"/>
              <a:t>17.06.2021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080DD-7ABE-4EFE-9289-35D96E69DEC8}" type="slidenum">
              <a:rPr lang="pl-PL" smtClean="0"/>
              <a:t>‹#›</a:t>
            </a:fld>
            <a:endParaRPr lang="pl-PL"/>
          </a:p>
        </p:txBody>
      </p:sp>
      <p:sp>
        <p:nvSpPr>
          <p:cNvPr id="37" name="Rectangle 36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901952"/>
            <a:ext cx="2377440" cy="137160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tabLst>
                <a:tab pos="3830638" algn="l"/>
              </a:tabLst>
              <a:defRPr lang="en-US" sz="2600" b="1" kern="1200" cap="none" spc="20" baseline="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3552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00400" y="381000"/>
            <a:ext cx="5562600" cy="5638800"/>
          </a:xfrm>
          <a:solidFill>
            <a:schemeClr val="bg2"/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 smtClean="0"/>
              <a:t>Kliknij ikonę, aby dodać obraz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7F1CB-6066-4F98-B408-25F020A67F38}" type="datetimeFigureOut">
              <a:rPr lang="pl-PL" smtClean="0"/>
              <a:t>17.06.2021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080DD-7ABE-4EFE-9289-35D96E69DEC8}" type="slidenum">
              <a:rPr lang="pl-PL" smtClean="0"/>
              <a:t>‹#›</a:t>
            </a:fld>
            <a:endParaRPr lang="pl-PL"/>
          </a:p>
        </p:txBody>
      </p:sp>
      <p:sp>
        <p:nvSpPr>
          <p:cNvPr id="33" name="Rectangle 32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48" y="1905000"/>
            <a:ext cx="2377440" cy="1371600"/>
          </a:xfrm>
        </p:spPr>
        <p:txBody>
          <a:bodyPr anchor="b">
            <a:normAutofit/>
          </a:bodyPr>
          <a:lstStyle>
            <a:lvl1pPr algn="l">
              <a:defRPr sz="2600" b="1" cap="none" spc="20" baseline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defRPr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6600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Rectangle 189"/>
          <p:cNvSpPr/>
          <p:nvPr/>
        </p:nvSpPr>
        <p:spPr>
          <a:xfrm>
            <a:off x="149352" y="137160"/>
            <a:ext cx="8869680" cy="6583680"/>
          </a:xfrm>
          <a:prstGeom prst="rect">
            <a:avLst/>
          </a:prstGeom>
          <a:noFill/>
          <a:ln w="19050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DF67F1CB-6066-4F98-B408-25F020A67F38}" type="datetimeFigureOut">
              <a:rPr lang="pl-PL" smtClean="0"/>
              <a:t>17.06.2021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31123" y="6312408"/>
            <a:ext cx="34817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577080DD-7ABE-4EFE-9289-35D96E69DEC8}" type="slidenum">
              <a:rPr lang="pl-PL" smtClean="0"/>
              <a:t>‹#›</a:t>
            </a:fld>
            <a:endParaRPr lang="pl-PL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tabLst>
          <a:tab pos="3830638" algn="l"/>
        </a:tabLst>
        <a:defRPr sz="3600" b="1" kern="1200" cap="none" spc="50">
          <a:ln w="13335" cmpd="sng">
            <a:solidFill>
              <a:schemeClr val="accent1">
                <a:lumMod val="50000"/>
              </a:schemeClr>
            </a:solidFill>
            <a:prstDash val="solid"/>
          </a:ln>
          <a:solidFill>
            <a:schemeClr val="accent6">
              <a:tint val="1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8872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91640" indent="-18288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Prezentacja programu </a:t>
            </a:r>
            <a:br>
              <a:rPr lang="pl-PL" dirty="0" smtClean="0"/>
            </a:br>
            <a:r>
              <a:rPr lang="pl-PL" dirty="0" smtClean="0"/>
              <a:t>„Procent składany”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smtClean="0"/>
              <a:t>Autor : Grzegorz Płonka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939345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Procent składany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Program służy do obliczenia procentu składanego. </a:t>
            </a:r>
          </a:p>
          <a:p>
            <a:r>
              <a:rPr lang="pl-PL" dirty="0" smtClean="0"/>
              <a:t>Po prawidłowym wprowadzeniu danych wyświetla wynik.</a:t>
            </a:r>
          </a:p>
          <a:p>
            <a:r>
              <a:rPr lang="pl-PL" dirty="0" smtClean="0"/>
              <a:t>W przypadku błędnie wprowadzonych danych wyświetla informacje o błędach.</a:t>
            </a:r>
          </a:p>
        </p:txBody>
      </p:sp>
    </p:spTree>
    <p:extLst>
      <p:ext uri="{BB962C8B-B14F-4D97-AF65-F5344CB8AC3E}">
        <p14:creationId xmlns:p14="http://schemas.microsoft.com/office/powerpoint/2010/main" val="1185635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Procent </a:t>
            </a:r>
            <a:r>
              <a:rPr lang="pl-PL" dirty="0" smtClean="0"/>
              <a:t>składany, </a:t>
            </a:r>
            <a:br>
              <a:rPr lang="pl-PL" dirty="0" smtClean="0"/>
            </a:br>
            <a:r>
              <a:rPr lang="pl-PL" dirty="0" smtClean="0"/>
              <a:t>wykorzystane technologie: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Program został napisany w Visual Studio 2019 w technologi  windows forms</a:t>
            </a:r>
            <a:endParaRPr lang="pl-PL" dirty="0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708920"/>
            <a:ext cx="1944216" cy="1944216"/>
          </a:xfrm>
          <a:prstGeom prst="rect">
            <a:avLst/>
          </a:prstGeom>
        </p:spPr>
      </p:pic>
      <p:pic>
        <p:nvPicPr>
          <p:cNvPr id="5" name="Obraz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4725145"/>
            <a:ext cx="1944216" cy="1944216"/>
          </a:xfrm>
          <a:prstGeom prst="rect">
            <a:avLst/>
          </a:prstGeom>
        </p:spPr>
      </p:pic>
      <p:pic>
        <p:nvPicPr>
          <p:cNvPr id="6" name="Obraz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4941168"/>
            <a:ext cx="3129899" cy="1728192"/>
          </a:xfrm>
          <a:prstGeom prst="rect">
            <a:avLst/>
          </a:prstGeom>
        </p:spPr>
      </p:pic>
      <p:pic>
        <p:nvPicPr>
          <p:cNvPr id="7" name="Obraz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04" y="3284984"/>
            <a:ext cx="3384376" cy="3384376"/>
          </a:xfrm>
          <a:prstGeom prst="rect">
            <a:avLst/>
          </a:prstGeom>
        </p:spPr>
      </p:pic>
      <p:pic>
        <p:nvPicPr>
          <p:cNvPr id="8" name="Obraz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3382351"/>
            <a:ext cx="3129899" cy="1270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020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Procent składany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3429000"/>
            <a:ext cx="8229600" cy="2697163"/>
          </a:xfrm>
        </p:spPr>
        <p:txBody>
          <a:bodyPr>
            <a:normAutofit/>
          </a:bodyPr>
          <a:lstStyle/>
          <a:p>
            <a:r>
              <a:rPr lang="pl-PL" sz="3200" dirty="0" smtClean="0"/>
              <a:t>Teraz zapraszam na prezentację aplikacji!</a:t>
            </a:r>
            <a:endParaRPr lang="pl-PL" sz="3200" dirty="0"/>
          </a:p>
        </p:txBody>
      </p:sp>
    </p:spTree>
    <p:extLst>
      <p:ext uri="{BB962C8B-B14F-4D97-AF65-F5344CB8AC3E}">
        <p14:creationId xmlns:p14="http://schemas.microsoft.com/office/powerpoint/2010/main" val="1989289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rzecha">
  <a:themeElements>
    <a:clrScheme name="Strzecha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Średni">
      <a:maj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trzecha">
      <a:fillStyleLst>
        <a:solidFill>
          <a:schemeClr val="phClr"/>
        </a:solidFill>
        <a:gradFill rotWithShape="1">
          <a:gsLst>
            <a:gs pos="0">
              <a:schemeClr val="phClr">
                <a:tint val="79000"/>
                <a:satMod val="180000"/>
              </a:schemeClr>
            </a:gs>
            <a:gs pos="65000">
              <a:schemeClr val="phClr">
                <a:tint val="52000"/>
                <a:satMod val="250000"/>
              </a:schemeClr>
            </a:gs>
            <a:gs pos="100000">
              <a:schemeClr val="phClr">
                <a:tint val="29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8700000"/>
            </a:lightRig>
          </a:scene3d>
          <a:sp3d contourW="12700" prstMaterial="dkEdge">
            <a:bevelT w="0" h="0" prst="relaxedInset"/>
            <a:contourClr>
              <a:schemeClr val="phClr">
                <a:shade val="65000"/>
                <a:satMod val="15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13200000"/>
            </a:lightRig>
          </a:scene3d>
          <a:sp3d prstMaterial="dkEdge">
            <a:bevelT w="63500" h="50800" prst="relaxedIns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hade val="95000"/>
                <a:satMod val="200000"/>
              </a:schemeClr>
            </a:gs>
            <a:gs pos="53000">
              <a:schemeClr val="phClr">
                <a:shade val="60000"/>
                <a:satMod val="220000"/>
              </a:schemeClr>
            </a:gs>
            <a:gs pos="100000">
              <a:schemeClr val="phClr">
                <a:shade val="45000"/>
                <a:satMod val="22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3000"/>
                <a:shade val="97000"/>
                <a:satMod val="230000"/>
              </a:schemeClr>
            </a:gs>
            <a:gs pos="100000">
              <a:schemeClr val="phClr">
                <a:shade val="35000"/>
                <a:satMod val="250000"/>
              </a:schemeClr>
            </a:gs>
          </a:gsLst>
          <a:path path="circle">
            <a:fillToRect l="15000" t="50000" r="85000" b="6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Thatch</Template>
  <TotalTime>10</TotalTime>
  <Words>54</Words>
  <Application>Microsoft Office PowerPoint</Application>
  <PresentationFormat>Pokaz na ekranie (4:3)</PresentationFormat>
  <Paragraphs>10</Paragraphs>
  <Slides>4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4</vt:i4>
      </vt:variant>
    </vt:vector>
  </HeadingPairs>
  <TitlesOfParts>
    <vt:vector size="5" baseType="lpstr">
      <vt:lpstr>Strzecha</vt:lpstr>
      <vt:lpstr>Prezentacja programu  „Procent składany”</vt:lpstr>
      <vt:lpstr>Procent składany</vt:lpstr>
      <vt:lpstr>Procent składany,  wykorzystane technologie:</vt:lpstr>
      <vt:lpstr>Procent składany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 „Procent składany”</dc:title>
  <dc:creator>queiker</dc:creator>
  <cp:lastModifiedBy>queiker</cp:lastModifiedBy>
  <cp:revision>1</cp:revision>
  <dcterms:created xsi:type="dcterms:W3CDTF">2021-06-17T14:15:55Z</dcterms:created>
  <dcterms:modified xsi:type="dcterms:W3CDTF">2021-06-17T14:26:42Z</dcterms:modified>
</cp:coreProperties>
</file>