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8" r:id="rId3"/>
    <p:sldId id="259" r:id="rId4"/>
    <p:sldId id="307" r:id="rId5"/>
    <p:sldId id="308" r:id="rId6"/>
    <p:sldId id="309" r:id="rId7"/>
    <p:sldId id="304" r:id="rId8"/>
    <p:sldId id="310" r:id="rId9"/>
    <p:sldId id="311" r:id="rId10"/>
    <p:sldId id="312" r:id="rId11"/>
    <p:sldId id="305" r:id="rId12"/>
    <p:sldId id="306" r:id="rId13"/>
    <p:sldId id="284" r:id="rId14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6"/>
      <p:bold r:id="rId17"/>
      <p:italic r:id="rId18"/>
      <p:boldItalic r:id="rId19"/>
    </p:embeddedFont>
    <p:embeddedFont>
      <p:font typeface="Barlow Semi Condensed Light" panose="00000406000000000000" pitchFamily="2" charset="0"/>
      <p:regular r:id="rId20"/>
      <p:bold r:id="rId21"/>
      <p:italic r:id="rId22"/>
      <p:boldItalic r:id="rId23"/>
    </p:embeddedFont>
    <p:embeddedFont>
      <p:font typeface="Barlow Semi Condensed Medium" panose="00000606000000000000" pitchFamily="2" charset="0"/>
      <p:regular r:id="rId24"/>
      <p:bold r:id="rId25"/>
      <p:italic r:id="rId26"/>
      <p:boldItalic r:id="rId27"/>
    </p:embeddedFont>
    <p:embeddedFont>
      <p:font typeface="Fjalla One" panose="02000506040000020004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236824-7B56-4F0F-ACA2-5C731EE056DB}">
  <a:tblStyle styleId="{2B236824-7B56-4F0F-ACA2-5C731EE056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4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39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637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144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97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87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4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04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914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08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5" r:id="rId6"/>
    <p:sldLayoutId id="2147483667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093250" y="2002536"/>
            <a:ext cx="341970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5000" dirty="0">
                <a:solidFill>
                  <a:schemeClr val="dk2"/>
                </a:solidFill>
              </a:rPr>
              <a:t>Présentation du projet</a:t>
            </a:r>
            <a:endParaRPr sz="5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Authentification</a:t>
            </a:r>
            <a:endParaRPr dirty="0"/>
          </a:p>
        </p:txBody>
      </p:sp>
      <p:pic>
        <p:nvPicPr>
          <p:cNvPr id="3" name="Image 2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051F9F25-5F4F-B8C2-BB61-DCF957733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98" y="1005933"/>
            <a:ext cx="635115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5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22175" y="2231136"/>
            <a:ext cx="3825689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Démonstartion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593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22175" y="2231136"/>
            <a:ext cx="3825689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Conclusion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162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youremail@freepik.com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+91  620 421 838 </a:t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yourcompany.com</a:t>
            </a:r>
            <a:endParaRPr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727513" y="356616"/>
            <a:ext cx="279461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matières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dirty="0"/>
              <a:t>Explication sur les serveurs, </a:t>
            </a:r>
            <a:r>
              <a:rPr lang="fr-CH" dirty="0" err="1"/>
              <a:t>tokens</a:t>
            </a:r>
            <a:r>
              <a:rPr lang="fr-CH" dirty="0"/>
              <a:t> et authentification</a:t>
            </a: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Explication Théorique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Explication Pratique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dirty="0"/>
              <a:t>Explication avec des bouts de codes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Démonstration</a:t>
            </a: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dirty="0"/>
              <a:t>Je vais montrer ce que j’ai fait durant le projet.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Conclusion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H" dirty="0"/>
              <a:t>Conclusion du projet et mon avis sur le projet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Explication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OpenSSL et HTTPS</a:t>
            </a:r>
            <a:endParaRPr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D102C0B-4B24-1EE3-955A-B70959FDF1A6}"/>
              </a:ext>
            </a:extLst>
          </p:cNvPr>
          <p:cNvCxnSpPr>
            <a:cxnSpLocks/>
            <a:stCxn id="3012" idx="2"/>
          </p:cNvCxnSpPr>
          <p:nvPr/>
        </p:nvCxnSpPr>
        <p:spPr>
          <a:xfrm>
            <a:off x="4572006" y="911028"/>
            <a:ext cx="87400" cy="423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penSSL Releases Patches for 2 High-Severity Security Vulnerabilities">
            <a:extLst>
              <a:ext uri="{FF2B5EF4-FFF2-40B4-BE49-F238E27FC236}">
                <a16:creationId xmlns:a16="http://schemas.microsoft.com/office/drawing/2014/main" id="{88238E21-84E2-C26A-E945-0D3F789EB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8" y="1800225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7FE653-4E23-9E77-E186-44504A67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00225"/>
            <a:ext cx="4079537" cy="14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05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JWT Token</a:t>
            </a:r>
            <a:endParaRPr dirty="0"/>
          </a:p>
        </p:txBody>
      </p:sp>
      <p:pic>
        <p:nvPicPr>
          <p:cNvPr id="2050" name="Picture 2" descr="JWT (JSON Web Token) (in)security - research.securitum.com">
            <a:extLst>
              <a:ext uri="{FF2B5EF4-FFF2-40B4-BE49-F238E27FC236}">
                <a16:creationId xmlns:a16="http://schemas.microsoft.com/office/drawing/2014/main" id="{14CD253E-113A-6DB2-74A1-51BF39F2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436" y="1131750"/>
            <a:ext cx="625756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2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Authentification</a:t>
            </a:r>
            <a:endParaRPr dirty="0"/>
          </a:p>
        </p:txBody>
      </p:sp>
      <p:pic>
        <p:nvPicPr>
          <p:cNvPr id="3074" name="Picture 2" descr="News - Authentification multifacteur">
            <a:extLst>
              <a:ext uri="{FF2B5EF4-FFF2-40B4-BE49-F238E27FC236}">
                <a16:creationId xmlns:a16="http://schemas.microsoft.com/office/drawing/2014/main" id="{34206BF0-40F1-220A-444D-67C7E4D3F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90" y="1131750"/>
            <a:ext cx="512442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6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4700" dirty="0"/>
              <a:t>Complément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36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OpenSSL et HTTPS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2B7295-EC65-38E2-2894-03FCD2F5A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83" y="3038435"/>
            <a:ext cx="7621064" cy="590632"/>
          </a:xfrm>
          <a:prstGeom prst="rect">
            <a:avLst/>
          </a:prstGeom>
        </p:spPr>
      </p:pic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5B11410-DB48-9DD1-EF0E-ECB8E8A4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944" y="1125590"/>
            <a:ext cx="4744112" cy="1257475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0023B63-A2CD-A79B-44EE-57B526535C23}"/>
              </a:ext>
            </a:extLst>
          </p:cNvPr>
          <p:cNvCxnSpPr>
            <a:cxnSpLocks/>
          </p:cNvCxnSpPr>
          <p:nvPr/>
        </p:nvCxnSpPr>
        <p:spPr>
          <a:xfrm>
            <a:off x="1" y="262366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51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JWT Token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ABD1F0F-9E99-DFE7-4C08-62A328C9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82" y="2185933"/>
            <a:ext cx="6287377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994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Affichage à l'écran 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Barlow Semi Condensed Light</vt:lpstr>
      <vt:lpstr>Arial</vt:lpstr>
      <vt:lpstr>Barlow Semi Condensed Medium</vt:lpstr>
      <vt:lpstr>Fjalla One</vt:lpstr>
      <vt:lpstr>Barlow Semi Condensed</vt:lpstr>
      <vt:lpstr>Technology Consulting by Slidesgo</vt:lpstr>
      <vt:lpstr>Présentation du projet</vt:lpstr>
      <vt:lpstr>Table des matières</vt:lpstr>
      <vt:lpstr>Explication</vt:lpstr>
      <vt:lpstr>OpenSSL et HTTPS</vt:lpstr>
      <vt:lpstr>JWT Token</vt:lpstr>
      <vt:lpstr>Authentification</vt:lpstr>
      <vt:lpstr>Complément</vt:lpstr>
      <vt:lpstr>OpenSSL et HTTPS</vt:lpstr>
      <vt:lpstr>JWT Token</vt:lpstr>
      <vt:lpstr>Authentification</vt:lpstr>
      <vt:lpstr>Démonstartion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</dc:title>
  <cp:lastModifiedBy>Quentin Métroz</cp:lastModifiedBy>
  <cp:revision>1</cp:revision>
  <dcterms:modified xsi:type="dcterms:W3CDTF">2024-05-22T07:06:20Z</dcterms:modified>
</cp:coreProperties>
</file>