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C4E4B8-6B9F-4845-B8E3-AE6395EDF9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4C6A225-283F-4054-AFEC-0218ED6CD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A831674-D83F-48E1-B7C6-DADDAA612780}"/>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5" name="Marcador de pie de página 4">
            <a:extLst>
              <a:ext uri="{FF2B5EF4-FFF2-40B4-BE49-F238E27FC236}">
                <a16:creationId xmlns:a16="http://schemas.microsoft.com/office/drawing/2014/main" id="{B36DBCB4-1164-4BDF-81C4-1026C9993FB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7027915-AC7A-4193-BCE5-86FE0EC9282B}"/>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179489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7622B-A933-4BD3-8E6A-BE48978CA8B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C4F4ACE-D6E3-4EEC-B3E1-1045D1B073D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B425A65-42D6-43B6-BFE5-10C81FAEB949}"/>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5" name="Marcador de pie de página 4">
            <a:extLst>
              <a:ext uri="{FF2B5EF4-FFF2-40B4-BE49-F238E27FC236}">
                <a16:creationId xmlns:a16="http://schemas.microsoft.com/office/drawing/2014/main" id="{707E958C-04F8-4117-9C3C-947A2420470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D54FCD3-F967-4111-BE11-9B3A03F4F8E5}"/>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354497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466A05-AB4B-4DAF-8339-608CFDF4F0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7DC808E-BAA0-46B8-883E-ABAEFFB7EEA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5F4A346-9638-4F23-90FD-885F975B83B7}"/>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5" name="Marcador de pie de página 4">
            <a:extLst>
              <a:ext uri="{FF2B5EF4-FFF2-40B4-BE49-F238E27FC236}">
                <a16:creationId xmlns:a16="http://schemas.microsoft.com/office/drawing/2014/main" id="{11255B2C-4B99-49FF-9DDF-D93CBE6BB21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DF22381-66DE-4DFC-8969-5B7CB8090CA0}"/>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10137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B8587-524B-4924-9EE4-633AF120D5A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1C13BC2-D30F-47C4-B0EF-FB4507F4EA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6C23CBB-A8E6-4FD6-8924-84CEB36D008E}"/>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5" name="Marcador de pie de página 4">
            <a:extLst>
              <a:ext uri="{FF2B5EF4-FFF2-40B4-BE49-F238E27FC236}">
                <a16:creationId xmlns:a16="http://schemas.microsoft.com/office/drawing/2014/main" id="{E80170D9-5366-435B-A2D5-090F5B1BDEF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2BA47CB-E848-4C4D-ABC3-D15C55AEAE1C}"/>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99282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7491D-2CD1-4AE6-BD6A-4F8ADCB155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73BC895-70AD-415F-9773-A78EC456E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16A410-1D9C-46E2-A0DD-8070C44C5A86}"/>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5" name="Marcador de pie de página 4">
            <a:extLst>
              <a:ext uri="{FF2B5EF4-FFF2-40B4-BE49-F238E27FC236}">
                <a16:creationId xmlns:a16="http://schemas.microsoft.com/office/drawing/2014/main" id="{36C1CE79-AC23-40F5-83A3-F52D7B9877C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1A93E8A-664E-475C-B54B-C06AECC77C47}"/>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199790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D8413-208F-4317-A1F1-43040667B7D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115B055-159B-4540-B643-BA455C0F4F3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337DA7E-CC7D-4CCD-9B5F-69E4EBE2C1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34B03D8-A639-42D1-AF2B-05D9727F41DC}"/>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6" name="Marcador de pie de página 5">
            <a:extLst>
              <a:ext uri="{FF2B5EF4-FFF2-40B4-BE49-F238E27FC236}">
                <a16:creationId xmlns:a16="http://schemas.microsoft.com/office/drawing/2014/main" id="{D1E63899-DB1B-4A5B-B71C-5976DD0047F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B78BCE1-7E66-4455-8839-6441CD282916}"/>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260769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698BC-39B1-439B-AF21-3BBD62687E5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2449CB-A37F-4ECE-82BB-ACA585212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C57137B-5F21-4FB3-9259-666782C0166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6176EEC-0521-416D-B171-144CE910D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AEF703-C5C1-4C63-84F8-E1526FBA96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49F5AD7-B167-465B-A13A-8B9C520E9304}"/>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8" name="Marcador de pie de página 7">
            <a:extLst>
              <a:ext uri="{FF2B5EF4-FFF2-40B4-BE49-F238E27FC236}">
                <a16:creationId xmlns:a16="http://schemas.microsoft.com/office/drawing/2014/main" id="{2E027CD0-5E81-4E49-BA03-3FCEF4269E5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5D0E370-EF79-4712-9578-A32EA5AE29F0}"/>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333472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B7B327-5B18-47DE-8C12-2159025A5D3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1668200-7CC2-4A1B-A652-7AD3DB632DA1}"/>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4" name="Marcador de pie de página 3">
            <a:extLst>
              <a:ext uri="{FF2B5EF4-FFF2-40B4-BE49-F238E27FC236}">
                <a16:creationId xmlns:a16="http://schemas.microsoft.com/office/drawing/2014/main" id="{BE2549D7-221E-463D-8258-BC1D214C843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D48A65B-541F-490D-A6AA-0B676F03B240}"/>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377411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BEAEDE4-297A-4456-AB04-C186925613D2}"/>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3" name="Marcador de pie de página 2">
            <a:extLst>
              <a:ext uri="{FF2B5EF4-FFF2-40B4-BE49-F238E27FC236}">
                <a16:creationId xmlns:a16="http://schemas.microsoft.com/office/drawing/2014/main" id="{1D2E1EB8-EA84-402F-BBF5-1453E49BC45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DAE36E6-AA20-4DF1-862A-12E0AF309926}"/>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388957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4F3D6-4A37-49AB-84D0-36F1AE6CBE1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99BD6E3-4AD0-4723-B025-58724A9A5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1F44897-F6B9-4103-AA06-F1B23570A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667137-0600-48D1-B784-2960F2D2E944}"/>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6" name="Marcador de pie de página 5">
            <a:extLst>
              <a:ext uri="{FF2B5EF4-FFF2-40B4-BE49-F238E27FC236}">
                <a16:creationId xmlns:a16="http://schemas.microsoft.com/office/drawing/2014/main" id="{AC3F887A-05F9-49A5-9A9E-150BBC9982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F9545C-CB91-4E7E-BC88-69F46BF9C966}"/>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168710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C378C-6566-40BE-B047-DEFF89D7B5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AE0FCA3-4702-4F07-A71B-B9C71339B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BA06483-627D-4383-B8F7-CC94E34CC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470A41-2F70-4738-88DA-2D4A90433EC5}"/>
              </a:ext>
            </a:extLst>
          </p:cNvPr>
          <p:cNvSpPr>
            <a:spLocks noGrp="1"/>
          </p:cNvSpPr>
          <p:nvPr>
            <p:ph type="dt" sz="half" idx="10"/>
          </p:nvPr>
        </p:nvSpPr>
        <p:spPr/>
        <p:txBody>
          <a:bodyPr/>
          <a:lstStyle/>
          <a:p>
            <a:fld id="{B5DFB370-1D05-46E2-9FC7-306208F31EBA}" type="datetimeFigureOut">
              <a:rPr lang="es-CO" smtClean="0"/>
              <a:t>11/04/2020</a:t>
            </a:fld>
            <a:endParaRPr lang="es-CO"/>
          </a:p>
        </p:txBody>
      </p:sp>
      <p:sp>
        <p:nvSpPr>
          <p:cNvPr id="6" name="Marcador de pie de página 5">
            <a:extLst>
              <a:ext uri="{FF2B5EF4-FFF2-40B4-BE49-F238E27FC236}">
                <a16:creationId xmlns:a16="http://schemas.microsoft.com/office/drawing/2014/main" id="{2783B436-A304-4DA7-AD64-27E64FF8698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7FD3374-00A6-4CDD-9D01-F5102C914971}"/>
              </a:ext>
            </a:extLst>
          </p:cNvPr>
          <p:cNvSpPr>
            <a:spLocks noGrp="1"/>
          </p:cNvSpPr>
          <p:nvPr>
            <p:ph type="sldNum" sz="quarter" idx="12"/>
          </p:nvPr>
        </p:nvSpPr>
        <p:spPr/>
        <p:txBody>
          <a:bodyPr/>
          <a:lstStyle/>
          <a:p>
            <a:fld id="{F1DEB2C1-8641-474B-8EFC-4B0FF19D373C}" type="slidenum">
              <a:rPr lang="es-CO" smtClean="0"/>
              <a:t>‹Nº›</a:t>
            </a:fld>
            <a:endParaRPr lang="es-CO"/>
          </a:p>
        </p:txBody>
      </p:sp>
    </p:spTree>
    <p:extLst>
      <p:ext uri="{BB962C8B-B14F-4D97-AF65-F5344CB8AC3E}">
        <p14:creationId xmlns:p14="http://schemas.microsoft.com/office/powerpoint/2010/main" val="3595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95F587-D65F-4DFD-8137-AA73B3F91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163FD17-AD89-4035-B72A-699208165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59758F1-C8BB-43EB-B4D1-8DED277E4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FB370-1D05-46E2-9FC7-306208F31EBA}" type="datetimeFigureOut">
              <a:rPr lang="es-CO" smtClean="0"/>
              <a:t>11/04/2020</a:t>
            </a:fld>
            <a:endParaRPr lang="es-CO"/>
          </a:p>
        </p:txBody>
      </p:sp>
      <p:sp>
        <p:nvSpPr>
          <p:cNvPr id="5" name="Marcador de pie de página 4">
            <a:extLst>
              <a:ext uri="{FF2B5EF4-FFF2-40B4-BE49-F238E27FC236}">
                <a16:creationId xmlns:a16="http://schemas.microsoft.com/office/drawing/2014/main" id="{6C196549-BFA9-46C2-8734-69E79EFBA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8728BF0-C333-46B5-A3A2-AC30DEB96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EB2C1-8641-474B-8EFC-4B0FF19D373C}" type="slidenum">
              <a:rPr lang="es-CO" smtClean="0"/>
              <a:t>‹Nº›</a:t>
            </a:fld>
            <a:endParaRPr lang="es-CO"/>
          </a:p>
        </p:txBody>
      </p:sp>
    </p:spTree>
    <p:extLst>
      <p:ext uri="{BB962C8B-B14F-4D97-AF65-F5344CB8AC3E}">
        <p14:creationId xmlns:p14="http://schemas.microsoft.com/office/powerpoint/2010/main" val="379259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000">
              <a:schemeClr val="accent1">
                <a:lumMod val="45000"/>
                <a:lumOff val="55000"/>
              </a:schemeClr>
            </a:gs>
            <a:gs pos="48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92EBD5B-5559-47D6-AD58-3364620F859C}"/>
              </a:ext>
            </a:extLst>
          </p:cNvPr>
          <p:cNvSpPr/>
          <p:nvPr/>
        </p:nvSpPr>
        <p:spPr>
          <a:xfrm>
            <a:off x="927652" y="559330"/>
            <a:ext cx="10827026" cy="1908215"/>
          </a:xfrm>
          <a:prstGeom prst="rect">
            <a:avLst/>
          </a:prstGeom>
        </p:spPr>
        <p:txBody>
          <a:bodyPr wrap="square">
            <a:spAutoFit/>
          </a:bodyPr>
          <a:lstStyle/>
          <a:p>
            <a:pPr algn="ctr"/>
            <a:r>
              <a:rPr lang="es-ES" sz="2800" b="0" i="0" dirty="0">
                <a:solidFill>
                  <a:srgbClr val="006CAA"/>
                </a:solidFill>
                <a:effectLst/>
                <a:latin typeface="Verdana" panose="020B0604030504040204" pitchFamily="34" charset="0"/>
              </a:rPr>
              <a:t>LA ESTRUCTURA DE NAVEGACIÓN</a:t>
            </a:r>
          </a:p>
          <a:p>
            <a:pPr algn="just"/>
            <a:r>
              <a:rPr lang="es-ES" b="0" i="0" dirty="0">
                <a:solidFill>
                  <a:srgbClr val="000000"/>
                </a:solidFill>
                <a:effectLst/>
                <a:latin typeface="Verdana" panose="020B0604030504040204" pitchFamily="34" charset="0"/>
              </a:rPr>
              <a:t>La estructura de navegación por un sitio web viene definida por la experiencia de navegación del visitante en virtud de la cual puede saltar de una página a otra dentro del sitio web utilizando el sistema de hipervínculos.</a:t>
            </a:r>
          </a:p>
          <a:p>
            <a:pPr algn="just"/>
            <a:r>
              <a:rPr lang="es-ES" b="0" i="0" dirty="0">
                <a:solidFill>
                  <a:srgbClr val="000000"/>
                </a:solidFill>
                <a:effectLst/>
                <a:latin typeface="Verdana" panose="020B0604030504040204" pitchFamily="34" charset="0"/>
              </a:rPr>
              <a:t>La estructura de navegación se suele elegir en función del tipo de contenido. Existen distintos tipos de estructuras:</a:t>
            </a:r>
          </a:p>
        </p:txBody>
      </p:sp>
      <p:sp>
        <p:nvSpPr>
          <p:cNvPr id="7" name="Rectángulo 6">
            <a:extLst>
              <a:ext uri="{FF2B5EF4-FFF2-40B4-BE49-F238E27FC236}">
                <a16:creationId xmlns:a16="http://schemas.microsoft.com/office/drawing/2014/main" id="{84DE3ED5-1BA0-4C12-B761-54CD82C6FBB4}"/>
              </a:ext>
            </a:extLst>
          </p:cNvPr>
          <p:cNvSpPr/>
          <p:nvPr/>
        </p:nvSpPr>
        <p:spPr>
          <a:xfrm>
            <a:off x="1080269" y="3893690"/>
            <a:ext cx="1666610" cy="523220"/>
          </a:xfrm>
          <a:prstGeom prst="rect">
            <a:avLst/>
          </a:prstGeom>
          <a:solidFill>
            <a:schemeClr val="accent6">
              <a:lumMod val="40000"/>
              <a:lumOff val="60000"/>
            </a:schemeClr>
          </a:solidFill>
        </p:spPr>
        <p:txBody>
          <a:bodyPr wrap="none">
            <a:spAutoFit/>
          </a:bodyPr>
          <a:lstStyle/>
          <a:p>
            <a:r>
              <a:rPr lang="es-CO" sz="2800" dirty="0"/>
              <a:t>Jerárquica</a:t>
            </a:r>
          </a:p>
        </p:txBody>
      </p:sp>
      <p:sp>
        <p:nvSpPr>
          <p:cNvPr id="8" name="Rectángulo 7">
            <a:extLst>
              <a:ext uri="{FF2B5EF4-FFF2-40B4-BE49-F238E27FC236}">
                <a16:creationId xmlns:a16="http://schemas.microsoft.com/office/drawing/2014/main" id="{B64C58E6-5AFC-43F5-9C56-7B02B14EBDDA}"/>
              </a:ext>
            </a:extLst>
          </p:cNvPr>
          <p:cNvSpPr/>
          <p:nvPr/>
        </p:nvSpPr>
        <p:spPr>
          <a:xfrm>
            <a:off x="4216965" y="3893690"/>
            <a:ext cx="1037463" cy="523220"/>
          </a:xfrm>
          <a:prstGeom prst="rect">
            <a:avLst/>
          </a:prstGeom>
          <a:solidFill>
            <a:schemeClr val="accent5">
              <a:lumMod val="20000"/>
              <a:lumOff val="80000"/>
            </a:schemeClr>
          </a:solidFill>
        </p:spPr>
        <p:txBody>
          <a:bodyPr wrap="none">
            <a:spAutoFit/>
          </a:bodyPr>
          <a:lstStyle/>
          <a:p>
            <a:r>
              <a:rPr lang="es-CO" sz="2800" dirty="0"/>
              <a:t>Lineal</a:t>
            </a:r>
          </a:p>
        </p:txBody>
      </p:sp>
      <p:sp>
        <p:nvSpPr>
          <p:cNvPr id="10" name="Rectángulo 9">
            <a:extLst>
              <a:ext uri="{FF2B5EF4-FFF2-40B4-BE49-F238E27FC236}">
                <a16:creationId xmlns:a16="http://schemas.microsoft.com/office/drawing/2014/main" id="{9C5B5C44-3553-4DE9-9C9B-DA098092B4E0}"/>
              </a:ext>
            </a:extLst>
          </p:cNvPr>
          <p:cNvSpPr/>
          <p:nvPr/>
        </p:nvSpPr>
        <p:spPr>
          <a:xfrm>
            <a:off x="6544290" y="3867236"/>
            <a:ext cx="3033972" cy="523220"/>
          </a:xfrm>
          <a:prstGeom prst="rect">
            <a:avLst/>
          </a:prstGeom>
          <a:solidFill>
            <a:schemeClr val="accent3">
              <a:lumMod val="20000"/>
              <a:lumOff val="80000"/>
            </a:schemeClr>
          </a:solidFill>
        </p:spPr>
        <p:txBody>
          <a:bodyPr wrap="none">
            <a:spAutoFit/>
          </a:bodyPr>
          <a:lstStyle/>
          <a:p>
            <a:r>
              <a:rPr lang="es-CO" sz="2800" dirty="0"/>
              <a:t>Lineal con jerarquía</a:t>
            </a:r>
          </a:p>
        </p:txBody>
      </p:sp>
      <p:sp>
        <p:nvSpPr>
          <p:cNvPr id="11" name="Rectángulo 10">
            <a:extLst>
              <a:ext uri="{FF2B5EF4-FFF2-40B4-BE49-F238E27FC236}">
                <a16:creationId xmlns:a16="http://schemas.microsoft.com/office/drawing/2014/main" id="{91826E24-DCE8-42DE-A7CC-2D3FF33C32C6}"/>
              </a:ext>
            </a:extLst>
          </p:cNvPr>
          <p:cNvSpPr/>
          <p:nvPr/>
        </p:nvSpPr>
        <p:spPr>
          <a:xfrm>
            <a:off x="10568825" y="3893690"/>
            <a:ext cx="741037" cy="523220"/>
          </a:xfrm>
          <a:prstGeom prst="rect">
            <a:avLst/>
          </a:prstGeom>
          <a:solidFill>
            <a:schemeClr val="accent2">
              <a:lumMod val="20000"/>
              <a:lumOff val="80000"/>
            </a:schemeClr>
          </a:solidFill>
        </p:spPr>
        <p:txBody>
          <a:bodyPr wrap="none">
            <a:spAutoFit/>
          </a:bodyPr>
          <a:lstStyle/>
          <a:p>
            <a:r>
              <a:rPr lang="es-CO" sz="2800" dirty="0"/>
              <a:t>Red</a:t>
            </a:r>
          </a:p>
        </p:txBody>
      </p:sp>
    </p:spTree>
    <p:extLst>
      <p:ext uri="{BB962C8B-B14F-4D97-AF65-F5344CB8AC3E}">
        <p14:creationId xmlns:p14="http://schemas.microsoft.com/office/powerpoint/2010/main" val="80009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000">
              <a:schemeClr val="accent1">
                <a:lumMod val="45000"/>
                <a:lumOff val="55000"/>
              </a:schemeClr>
            </a:gs>
            <a:gs pos="48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8131B-568D-433F-8814-FDCF61DB4A0A}"/>
              </a:ext>
            </a:extLst>
          </p:cNvPr>
          <p:cNvSpPr>
            <a:spLocks noGrp="1"/>
          </p:cNvSpPr>
          <p:nvPr>
            <p:ph type="title"/>
          </p:nvPr>
        </p:nvSpPr>
        <p:spPr/>
        <p:txBody>
          <a:bodyPr/>
          <a:lstStyle/>
          <a:p>
            <a:pPr algn="ctr"/>
            <a:r>
              <a:rPr lang="es-CO" dirty="0"/>
              <a:t>JERÁRQUICA</a:t>
            </a:r>
          </a:p>
        </p:txBody>
      </p:sp>
      <p:sp>
        <p:nvSpPr>
          <p:cNvPr id="3" name="Marcador de contenido 2">
            <a:extLst>
              <a:ext uri="{FF2B5EF4-FFF2-40B4-BE49-F238E27FC236}">
                <a16:creationId xmlns:a16="http://schemas.microsoft.com/office/drawing/2014/main" id="{4A8FE95F-9732-44CA-A4E8-30C12A3B8EFC}"/>
              </a:ext>
            </a:extLst>
          </p:cNvPr>
          <p:cNvSpPr>
            <a:spLocks noGrp="1"/>
          </p:cNvSpPr>
          <p:nvPr>
            <p:ph idx="1"/>
          </p:nvPr>
        </p:nvSpPr>
        <p:spPr>
          <a:xfrm>
            <a:off x="247357" y="1690688"/>
            <a:ext cx="6884963" cy="4351338"/>
          </a:xfrm>
        </p:spPr>
        <p:txBody>
          <a:bodyPr>
            <a:normAutofit lnSpcReduction="10000"/>
          </a:bodyPr>
          <a:lstStyle/>
          <a:p>
            <a:pPr marL="0" indent="0" algn="just">
              <a:buNone/>
            </a:pPr>
            <a:r>
              <a:rPr lang="es-ES" dirty="0"/>
              <a:t>Estructura en árbol donde existe una página índice o principal desde donde se accede al resto de páginas. Desde estas subpáginas se puede acceder a otras y así sucesivamente creando distintos niveles o jerarquías. Es ideal para sitios web de centros o proyectos. No es aconsejable utilizar más de 4 niveles para evitar que el usuario se desoriente durante la navegación. Es recomendable crear en todas las páginas un menú que permita moverse de una forma fácil por los distintos niveles y páginas de cada nivel.</a:t>
            </a:r>
            <a:endParaRPr lang="es-CO" dirty="0"/>
          </a:p>
        </p:txBody>
      </p:sp>
      <p:pic>
        <p:nvPicPr>
          <p:cNvPr id="4" name="Imagen 3">
            <a:extLst>
              <a:ext uri="{FF2B5EF4-FFF2-40B4-BE49-F238E27FC236}">
                <a16:creationId xmlns:a16="http://schemas.microsoft.com/office/drawing/2014/main" id="{5707C0A7-E19B-465E-83ED-2A1A15DA76D5}"/>
              </a:ext>
            </a:extLst>
          </p:cNvPr>
          <p:cNvPicPr>
            <a:picLocks noChangeAspect="1"/>
          </p:cNvPicPr>
          <p:nvPr/>
        </p:nvPicPr>
        <p:blipFill>
          <a:blip r:embed="rId2"/>
          <a:stretch>
            <a:fillRect/>
          </a:stretch>
        </p:blipFill>
        <p:spPr>
          <a:xfrm>
            <a:off x="9213532" y="1857448"/>
            <a:ext cx="714375" cy="695325"/>
          </a:xfrm>
          <a:prstGeom prst="rect">
            <a:avLst/>
          </a:prstGeom>
        </p:spPr>
      </p:pic>
      <p:pic>
        <p:nvPicPr>
          <p:cNvPr id="5" name="Imagen 4">
            <a:extLst>
              <a:ext uri="{FF2B5EF4-FFF2-40B4-BE49-F238E27FC236}">
                <a16:creationId xmlns:a16="http://schemas.microsoft.com/office/drawing/2014/main" id="{241D555D-0929-49A9-8CE6-02F53D6C5E08}"/>
              </a:ext>
            </a:extLst>
          </p:cNvPr>
          <p:cNvPicPr>
            <a:picLocks noChangeAspect="1"/>
          </p:cNvPicPr>
          <p:nvPr/>
        </p:nvPicPr>
        <p:blipFill>
          <a:blip r:embed="rId2"/>
          <a:stretch>
            <a:fillRect/>
          </a:stretch>
        </p:blipFill>
        <p:spPr>
          <a:xfrm>
            <a:off x="8031846" y="3063751"/>
            <a:ext cx="714375" cy="695325"/>
          </a:xfrm>
          <a:prstGeom prst="rect">
            <a:avLst/>
          </a:prstGeom>
        </p:spPr>
      </p:pic>
      <p:pic>
        <p:nvPicPr>
          <p:cNvPr id="6" name="Imagen 5">
            <a:extLst>
              <a:ext uri="{FF2B5EF4-FFF2-40B4-BE49-F238E27FC236}">
                <a16:creationId xmlns:a16="http://schemas.microsoft.com/office/drawing/2014/main" id="{FFF4F180-3D97-4AAC-89E4-87DAA4CAC6E3}"/>
              </a:ext>
            </a:extLst>
          </p:cNvPr>
          <p:cNvPicPr>
            <a:picLocks noChangeAspect="1"/>
          </p:cNvPicPr>
          <p:nvPr/>
        </p:nvPicPr>
        <p:blipFill>
          <a:blip r:embed="rId2"/>
          <a:stretch>
            <a:fillRect/>
          </a:stretch>
        </p:blipFill>
        <p:spPr>
          <a:xfrm>
            <a:off x="9218220" y="3063751"/>
            <a:ext cx="714375" cy="695325"/>
          </a:xfrm>
          <a:prstGeom prst="rect">
            <a:avLst/>
          </a:prstGeom>
        </p:spPr>
      </p:pic>
      <p:pic>
        <p:nvPicPr>
          <p:cNvPr id="7" name="Imagen 6">
            <a:extLst>
              <a:ext uri="{FF2B5EF4-FFF2-40B4-BE49-F238E27FC236}">
                <a16:creationId xmlns:a16="http://schemas.microsoft.com/office/drawing/2014/main" id="{3CC3DEFE-FE26-43CA-AFF6-E50AE483DF89}"/>
              </a:ext>
            </a:extLst>
          </p:cNvPr>
          <p:cNvPicPr>
            <a:picLocks noChangeAspect="1"/>
          </p:cNvPicPr>
          <p:nvPr/>
        </p:nvPicPr>
        <p:blipFill>
          <a:blip r:embed="rId2"/>
          <a:stretch>
            <a:fillRect/>
          </a:stretch>
        </p:blipFill>
        <p:spPr>
          <a:xfrm>
            <a:off x="10404594" y="3081337"/>
            <a:ext cx="714375" cy="695325"/>
          </a:xfrm>
          <a:prstGeom prst="rect">
            <a:avLst/>
          </a:prstGeom>
        </p:spPr>
      </p:pic>
      <p:pic>
        <p:nvPicPr>
          <p:cNvPr id="8" name="Imagen 7">
            <a:extLst>
              <a:ext uri="{FF2B5EF4-FFF2-40B4-BE49-F238E27FC236}">
                <a16:creationId xmlns:a16="http://schemas.microsoft.com/office/drawing/2014/main" id="{3F158D67-53A8-4A59-8486-9955BE86AED0}"/>
              </a:ext>
            </a:extLst>
          </p:cNvPr>
          <p:cNvPicPr>
            <a:picLocks noChangeAspect="1"/>
          </p:cNvPicPr>
          <p:nvPr/>
        </p:nvPicPr>
        <p:blipFill>
          <a:blip r:embed="rId2"/>
          <a:stretch>
            <a:fillRect/>
          </a:stretch>
        </p:blipFill>
        <p:spPr>
          <a:xfrm>
            <a:off x="7458550" y="4471986"/>
            <a:ext cx="714375" cy="695325"/>
          </a:xfrm>
          <a:prstGeom prst="rect">
            <a:avLst/>
          </a:prstGeom>
        </p:spPr>
      </p:pic>
      <p:pic>
        <p:nvPicPr>
          <p:cNvPr id="9" name="Imagen 8">
            <a:extLst>
              <a:ext uri="{FF2B5EF4-FFF2-40B4-BE49-F238E27FC236}">
                <a16:creationId xmlns:a16="http://schemas.microsoft.com/office/drawing/2014/main" id="{47CC243D-0317-4E60-A43E-20D2553D66DD}"/>
              </a:ext>
            </a:extLst>
          </p:cNvPr>
          <p:cNvPicPr>
            <a:picLocks noChangeAspect="1"/>
          </p:cNvPicPr>
          <p:nvPr/>
        </p:nvPicPr>
        <p:blipFill>
          <a:blip r:embed="rId3"/>
          <a:stretch>
            <a:fillRect/>
          </a:stretch>
        </p:blipFill>
        <p:spPr>
          <a:xfrm>
            <a:off x="8727394" y="4454017"/>
            <a:ext cx="3084843" cy="713294"/>
          </a:xfrm>
          <a:prstGeom prst="rect">
            <a:avLst/>
          </a:prstGeom>
        </p:spPr>
      </p:pic>
      <p:cxnSp>
        <p:nvCxnSpPr>
          <p:cNvPr id="11" name="Conector recto de flecha 10">
            <a:extLst>
              <a:ext uri="{FF2B5EF4-FFF2-40B4-BE49-F238E27FC236}">
                <a16:creationId xmlns:a16="http://schemas.microsoft.com/office/drawing/2014/main" id="{B0D58FB1-3D61-4E2F-853A-FC7467F36B17}"/>
              </a:ext>
            </a:extLst>
          </p:cNvPr>
          <p:cNvCxnSpPr>
            <a:stCxn id="4" idx="2"/>
            <a:endCxn id="7" idx="0"/>
          </p:cNvCxnSpPr>
          <p:nvPr/>
        </p:nvCxnSpPr>
        <p:spPr>
          <a:xfrm>
            <a:off x="9570720" y="2552773"/>
            <a:ext cx="1191062" cy="5285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99F873F2-1E8F-4B7E-A35C-96096C064377}"/>
              </a:ext>
            </a:extLst>
          </p:cNvPr>
          <p:cNvCxnSpPr>
            <a:cxnSpLocks/>
            <a:stCxn id="4" idx="2"/>
            <a:endCxn id="6" idx="0"/>
          </p:cNvCxnSpPr>
          <p:nvPr/>
        </p:nvCxnSpPr>
        <p:spPr>
          <a:xfrm>
            <a:off x="9570720" y="2552773"/>
            <a:ext cx="4688" cy="5109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3D174D3-CD5C-421C-B010-C3D5582F29C6}"/>
              </a:ext>
            </a:extLst>
          </p:cNvPr>
          <p:cNvCxnSpPr>
            <a:cxnSpLocks/>
            <a:stCxn id="4" idx="2"/>
            <a:endCxn id="5" idx="0"/>
          </p:cNvCxnSpPr>
          <p:nvPr/>
        </p:nvCxnSpPr>
        <p:spPr>
          <a:xfrm flipH="1">
            <a:off x="8389034" y="2552773"/>
            <a:ext cx="1181686" cy="5109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210EE3E0-684B-44BF-8AF4-99C7E27C3D49}"/>
              </a:ext>
            </a:extLst>
          </p:cNvPr>
          <p:cNvCxnSpPr>
            <a:cxnSpLocks/>
            <a:stCxn id="7" idx="2"/>
          </p:cNvCxnSpPr>
          <p:nvPr/>
        </p:nvCxnSpPr>
        <p:spPr>
          <a:xfrm>
            <a:off x="10761782" y="3776662"/>
            <a:ext cx="824499" cy="6773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9DA6E94-6E73-444C-83B6-B432C45387E5}"/>
              </a:ext>
            </a:extLst>
          </p:cNvPr>
          <p:cNvCxnSpPr>
            <a:cxnSpLocks/>
            <a:stCxn id="7" idx="2"/>
            <a:endCxn id="9" idx="0"/>
          </p:cNvCxnSpPr>
          <p:nvPr/>
        </p:nvCxnSpPr>
        <p:spPr>
          <a:xfrm flipH="1">
            <a:off x="10269816" y="3776662"/>
            <a:ext cx="491966" cy="6773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92F4941E-5438-4C1E-A14F-E062D387C9AB}"/>
              </a:ext>
            </a:extLst>
          </p:cNvPr>
          <p:cNvCxnSpPr>
            <a:cxnSpLocks/>
            <a:stCxn id="6" idx="2"/>
          </p:cNvCxnSpPr>
          <p:nvPr/>
        </p:nvCxnSpPr>
        <p:spPr>
          <a:xfrm flipH="1">
            <a:off x="9101797" y="3759076"/>
            <a:ext cx="473611" cy="6949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6C4E133-CA04-4EAA-8E18-53CDE1D633FF}"/>
              </a:ext>
            </a:extLst>
          </p:cNvPr>
          <p:cNvCxnSpPr>
            <a:cxnSpLocks/>
            <a:stCxn id="6" idx="2"/>
            <a:endCxn id="8" idx="0"/>
          </p:cNvCxnSpPr>
          <p:nvPr/>
        </p:nvCxnSpPr>
        <p:spPr>
          <a:xfrm flipH="1">
            <a:off x="7815738" y="3759076"/>
            <a:ext cx="1759670" cy="7129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89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000">
              <a:schemeClr val="accent1">
                <a:lumMod val="45000"/>
                <a:lumOff val="55000"/>
              </a:schemeClr>
            </a:gs>
            <a:gs pos="48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8131B-568D-433F-8814-FDCF61DB4A0A}"/>
              </a:ext>
            </a:extLst>
          </p:cNvPr>
          <p:cNvSpPr>
            <a:spLocks noGrp="1"/>
          </p:cNvSpPr>
          <p:nvPr>
            <p:ph type="title"/>
          </p:nvPr>
        </p:nvSpPr>
        <p:spPr/>
        <p:txBody>
          <a:bodyPr/>
          <a:lstStyle/>
          <a:p>
            <a:pPr algn="ctr"/>
            <a:r>
              <a:rPr lang="es-CO" dirty="0"/>
              <a:t>JERÁRQUICA</a:t>
            </a:r>
          </a:p>
        </p:txBody>
      </p:sp>
      <p:sp>
        <p:nvSpPr>
          <p:cNvPr id="3" name="Marcador de contenido 2">
            <a:extLst>
              <a:ext uri="{FF2B5EF4-FFF2-40B4-BE49-F238E27FC236}">
                <a16:creationId xmlns:a16="http://schemas.microsoft.com/office/drawing/2014/main" id="{4A8FE95F-9732-44CA-A4E8-30C12A3B8EFC}"/>
              </a:ext>
            </a:extLst>
          </p:cNvPr>
          <p:cNvSpPr>
            <a:spLocks noGrp="1"/>
          </p:cNvSpPr>
          <p:nvPr>
            <p:ph idx="1"/>
          </p:nvPr>
        </p:nvSpPr>
        <p:spPr>
          <a:xfrm>
            <a:off x="247357" y="1690688"/>
            <a:ext cx="6884963" cy="4351338"/>
          </a:xfrm>
        </p:spPr>
        <p:txBody>
          <a:bodyPr>
            <a:normAutofit lnSpcReduction="10000"/>
          </a:bodyPr>
          <a:lstStyle/>
          <a:p>
            <a:pPr marL="0" indent="0" algn="just">
              <a:buNone/>
            </a:pPr>
            <a:r>
              <a:rPr lang="es-ES" dirty="0"/>
              <a:t>Es una estructura muy simple similar a las páginas de un libro. Desde una página concreta se puede ir a la página siguiente o la página anterior. Es especialmente útil si deseamos que el usuario siga un itinerario fijo y guiado sin posibilidad de acceder a otras páginas que pudieran distraerle. Ejemplo: Guía o tutorial de aprendizaje. No es recomendable si el número de páginas es muy alto porque no permite retomar fácilmente la secuencia allí donde se abandonó en la última sesión.</a:t>
            </a:r>
            <a:endParaRPr lang="es-CO" dirty="0"/>
          </a:p>
        </p:txBody>
      </p:sp>
      <p:grpSp>
        <p:nvGrpSpPr>
          <p:cNvPr id="41" name="Grupo 40">
            <a:extLst>
              <a:ext uri="{FF2B5EF4-FFF2-40B4-BE49-F238E27FC236}">
                <a16:creationId xmlns:a16="http://schemas.microsoft.com/office/drawing/2014/main" id="{BE9512D8-FC8A-4FF1-8FDB-3598B4EDBB84}"/>
              </a:ext>
            </a:extLst>
          </p:cNvPr>
          <p:cNvGrpSpPr/>
          <p:nvPr/>
        </p:nvGrpSpPr>
        <p:grpSpPr>
          <a:xfrm>
            <a:off x="7590956" y="3072353"/>
            <a:ext cx="4353687" cy="713294"/>
            <a:chOff x="7458550" y="4454017"/>
            <a:chExt cx="4353687" cy="713294"/>
          </a:xfrm>
        </p:grpSpPr>
        <p:pic>
          <p:nvPicPr>
            <p:cNvPr id="8" name="Imagen 7">
              <a:extLst>
                <a:ext uri="{FF2B5EF4-FFF2-40B4-BE49-F238E27FC236}">
                  <a16:creationId xmlns:a16="http://schemas.microsoft.com/office/drawing/2014/main" id="{3F158D67-53A8-4A59-8486-9955BE86AED0}"/>
                </a:ext>
              </a:extLst>
            </p:cNvPr>
            <p:cNvPicPr>
              <a:picLocks noChangeAspect="1"/>
            </p:cNvPicPr>
            <p:nvPr/>
          </p:nvPicPr>
          <p:blipFill>
            <a:blip r:embed="rId2"/>
            <a:stretch>
              <a:fillRect/>
            </a:stretch>
          </p:blipFill>
          <p:spPr>
            <a:xfrm>
              <a:off x="7458550" y="4471986"/>
              <a:ext cx="714375" cy="695325"/>
            </a:xfrm>
            <a:prstGeom prst="rect">
              <a:avLst/>
            </a:prstGeom>
          </p:spPr>
        </p:pic>
        <p:pic>
          <p:nvPicPr>
            <p:cNvPr id="9" name="Imagen 8">
              <a:extLst>
                <a:ext uri="{FF2B5EF4-FFF2-40B4-BE49-F238E27FC236}">
                  <a16:creationId xmlns:a16="http://schemas.microsoft.com/office/drawing/2014/main" id="{47CC243D-0317-4E60-A43E-20D2553D66DD}"/>
                </a:ext>
              </a:extLst>
            </p:cNvPr>
            <p:cNvPicPr>
              <a:picLocks noChangeAspect="1"/>
            </p:cNvPicPr>
            <p:nvPr/>
          </p:nvPicPr>
          <p:blipFill>
            <a:blip r:embed="rId3"/>
            <a:stretch>
              <a:fillRect/>
            </a:stretch>
          </p:blipFill>
          <p:spPr>
            <a:xfrm>
              <a:off x="8727394" y="4454017"/>
              <a:ext cx="3084843" cy="713294"/>
            </a:xfrm>
            <a:prstGeom prst="rect">
              <a:avLst/>
            </a:prstGeom>
          </p:spPr>
        </p:pic>
        <p:grpSp>
          <p:nvGrpSpPr>
            <p:cNvPr id="31" name="Grupo 30">
              <a:extLst>
                <a:ext uri="{FF2B5EF4-FFF2-40B4-BE49-F238E27FC236}">
                  <a16:creationId xmlns:a16="http://schemas.microsoft.com/office/drawing/2014/main" id="{9BD5A21B-E958-45F1-896F-726EBED22AD6}"/>
                </a:ext>
              </a:extLst>
            </p:cNvPr>
            <p:cNvGrpSpPr/>
            <p:nvPr/>
          </p:nvGrpSpPr>
          <p:grpSpPr>
            <a:xfrm>
              <a:off x="8242455" y="4709484"/>
              <a:ext cx="382076" cy="220328"/>
              <a:chOff x="8241419" y="4819648"/>
              <a:chExt cx="382076" cy="220328"/>
            </a:xfrm>
          </p:grpSpPr>
          <p:cxnSp>
            <p:nvCxnSpPr>
              <p:cNvPr id="24" name="Conector recto de flecha 23">
                <a:extLst>
                  <a:ext uri="{FF2B5EF4-FFF2-40B4-BE49-F238E27FC236}">
                    <a16:creationId xmlns:a16="http://schemas.microsoft.com/office/drawing/2014/main" id="{92F4941E-5438-4C1E-A14F-E062D387C9AB}"/>
                  </a:ext>
                </a:extLst>
              </p:cNvPr>
              <p:cNvCxnSpPr>
                <a:cxnSpLocks/>
              </p:cNvCxnSpPr>
              <p:nvPr/>
            </p:nvCxnSpPr>
            <p:spPr>
              <a:xfrm flipH="1">
                <a:off x="8241419" y="5039976"/>
                <a:ext cx="3820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6C4E133-CA04-4EAA-8E18-53CDE1D633FF}"/>
                  </a:ext>
                </a:extLst>
              </p:cNvPr>
              <p:cNvCxnSpPr>
                <a:cxnSpLocks/>
              </p:cNvCxnSpPr>
              <p:nvPr/>
            </p:nvCxnSpPr>
            <p:spPr>
              <a:xfrm flipV="1">
                <a:off x="8296706" y="4819648"/>
                <a:ext cx="326789" cy="8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upo 31">
              <a:extLst>
                <a:ext uri="{FF2B5EF4-FFF2-40B4-BE49-F238E27FC236}">
                  <a16:creationId xmlns:a16="http://schemas.microsoft.com/office/drawing/2014/main" id="{88A6D371-7BF6-4B62-8C5E-B289868C57FC}"/>
                </a:ext>
              </a:extLst>
            </p:cNvPr>
            <p:cNvGrpSpPr/>
            <p:nvPr/>
          </p:nvGrpSpPr>
          <p:grpSpPr>
            <a:xfrm>
              <a:off x="9519962" y="4735079"/>
              <a:ext cx="382076" cy="220328"/>
              <a:chOff x="8241419" y="4819648"/>
              <a:chExt cx="382076" cy="220328"/>
            </a:xfrm>
          </p:grpSpPr>
          <p:cxnSp>
            <p:nvCxnSpPr>
              <p:cNvPr id="33" name="Conector recto de flecha 32">
                <a:extLst>
                  <a:ext uri="{FF2B5EF4-FFF2-40B4-BE49-F238E27FC236}">
                    <a16:creationId xmlns:a16="http://schemas.microsoft.com/office/drawing/2014/main" id="{F5B1896D-3382-4D46-A46E-73E153F7618D}"/>
                  </a:ext>
                </a:extLst>
              </p:cNvPr>
              <p:cNvCxnSpPr>
                <a:cxnSpLocks/>
              </p:cNvCxnSpPr>
              <p:nvPr/>
            </p:nvCxnSpPr>
            <p:spPr>
              <a:xfrm flipH="1">
                <a:off x="8241419" y="5039976"/>
                <a:ext cx="3820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5193586C-9269-4AE9-824C-116F593E7D48}"/>
                  </a:ext>
                </a:extLst>
              </p:cNvPr>
              <p:cNvCxnSpPr>
                <a:cxnSpLocks/>
              </p:cNvCxnSpPr>
              <p:nvPr/>
            </p:nvCxnSpPr>
            <p:spPr>
              <a:xfrm flipV="1">
                <a:off x="8296706" y="4819648"/>
                <a:ext cx="326789" cy="8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upo 34">
              <a:extLst>
                <a:ext uri="{FF2B5EF4-FFF2-40B4-BE49-F238E27FC236}">
                  <a16:creationId xmlns:a16="http://schemas.microsoft.com/office/drawing/2014/main" id="{C5C0BA40-5B29-447C-B344-FB10C442ED63}"/>
                </a:ext>
              </a:extLst>
            </p:cNvPr>
            <p:cNvGrpSpPr/>
            <p:nvPr/>
          </p:nvGrpSpPr>
          <p:grpSpPr>
            <a:xfrm>
              <a:off x="10630480" y="4705439"/>
              <a:ext cx="382076" cy="220328"/>
              <a:chOff x="8241419" y="4819648"/>
              <a:chExt cx="382076" cy="220328"/>
            </a:xfrm>
          </p:grpSpPr>
          <p:cxnSp>
            <p:nvCxnSpPr>
              <p:cNvPr id="36" name="Conector recto de flecha 35">
                <a:extLst>
                  <a:ext uri="{FF2B5EF4-FFF2-40B4-BE49-F238E27FC236}">
                    <a16:creationId xmlns:a16="http://schemas.microsoft.com/office/drawing/2014/main" id="{FE3F92AA-849B-476F-A7A8-3402F0F2D07D}"/>
                  </a:ext>
                </a:extLst>
              </p:cNvPr>
              <p:cNvCxnSpPr>
                <a:cxnSpLocks/>
              </p:cNvCxnSpPr>
              <p:nvPr/>
            </p:nvCxnSpPr>
            <p:spPr>
              <a:xfrm flipH="1">
                <a:off x="8241419" y="5039976"/>
                <a:ext cx="3820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FB07324D-164D-481B-9340-B86DABD15C43}"/>
                  </a:ext>
                </a:extLst>
              </p:cNvPr>
              <p:cNvCxnSpPr>
                <a:cxnSpLocks/>
              </p:cNvCxnSpPr>
              <p:nvPr/>
            </p:nvCxnSpPr>
            <p:spPr>
              <a:xfrm flipV="1">
                <a:off x="8296706" y="4819648"/>
                <a:ext cx="326789" cy="8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9390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000">
              <a:schemeClr val="accent1">
                <a:lumMod val="45000"/>
                <a:lumOff val="55000"/>
              </a:schemeClr>
            </a:gs>
            <a:gs pos="48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8131B-568D-433F-8814-FDCF61DB4A0A}"/>
              </a:ext>
            </a:extLst>
          </p:cNvPr>
          <p:cNvSpPr>
            <a:spLocks noGrp="1"/>
          </p:cNvSpPr>
          <p:nvPr>
            <p:ph type="title"/>
          </p:nvPr>
        </p:nvSpPr>
        <p:spPr/>
        <p:txBody>
          <a:bodyPr/>
          <a:lstStyle/>
          <a:p>
            <a:pPr algn="ctr"/>
            <a:r>
              <a:rPr lang="es-CO" dirty="0"/>
              <a:t>LINEAL CON JERÁRQUIA</a:t>
            </a:r>
          </a:p>
        </p:txBody>
      </p:sp>
      <p:sp>
        <p:nvSpPr>
          <p:cNvPr id="3" name="Marcador de contenido 2">
            <a:extLst>
              <a:ext uri="{FF2B5EF4-FFF2-40B4-BE49-F238E27FC236}">
                <a16:creationId xmlns:a16="http://schemas.microsoft.com/office/drawing/2014/main" id="{4A8FE95F-9732-44CA-A4E8-30C12A3B8EFC}"/>
              </a:ext>
            </a:extLst>
          </p:cNvPr>
          <p:cNvSpPr>
            <a:spLocks noGrp="1"/>
          </p:cNvSpPr>
          <p:nvPr>
            <p:ph idx="1"/>
          </p:nvPr>
        </p:nvSpPr>
        <p:spPr>
          <a:xfrm>
            <a:off x="225670" y="2144102"/>
            <a:ext cx="6884963" cy="2484169"/>
          </a:xfrm>
        </p:spPr>
        <p:txBody>
          <a:bodyPr>
            <a:normAutofit/>
          </a:bodyPr>
          <a:lstStyle/>
          <a:p>
            <a:pPr marL="0" indent="0" algn="just">
              <a:buNone/>
            </a:pPr>
            <a:r>
              <a:rPr lang="es-ES" dirty="0"/>
              <a:t>Es una estructura híbrida que trata de aprovechar las ventajas de las dos estructuras anteriores. Las páginas y subpáginas se organizan de forma jerárquica pero también es posible navegar de forma lineal por las páginas de un mismo nivel.</a:t>
            </a:r>
            <a:endParaRPr lang="es-CO" dirty="0"/>
          </a:p>
        </p:txBody>
      </p:sp>
      <p:pic>
        <p:nvPicPr>
          <p:cNvPr id="4" name="Imagen 3">
            <a:extLst>
              <a:ext uri="{FF2B5EF4-FFF2-40B4-BE49-F238E27FC236}">
                <a16:creationId xmlns:a16="http://schemas.microsoft.com/office/drawing/2014/main" id="{5707C0A7-E19B-465E-83ED-2A1A15DA76D5}"/>
              </a:ext>
            </a:extLst>
          </p:cNvPr>
          <p:cNvPicPr>
            <a:picLocks noChangeAspect="1"/>
          </p:cNvPicPr>
          <p:nvPr/>
        </p:nvPicPr>
        <p:blipFill>
          <a:blip r:embed="rId2"/>
          <a:stretch>
            <a:fillRect/>
          </a:stretch>
        </p:blipFill>
        <p:spPr>
          <a:xfrm>
            <a:off x="9213532" y="1857448"/>
            <a:ext cx="714375" cy="695325"/>
          </a:xfrm>
          <a:prstGeom prst="rect">
            <a:avLst/>
          </a:prstGeom>
        </p:spPr>
      </p:pic>
      <p:cxnSp>
        <p:nvCxnSpPr>
          <p:cNvPr id="11" name="Conector recto de flecha 10">
            <a:extLst>
              <a:ext uri="{FF2B5EF4-FFF2-40B4-BE49-F238E27FC236}">
                <a16:creationId xmlns:a16="http://schemas.microsoft.com/office/drawing/2014/main" id="{B0D58FB1-3D61-4E2F-853A-FC7467F36B17}"/>
              </a:ext>
            </a:extLst>
          </p:cNvPr>
          <p:cNvCxnSpPr>
            <a:cxnSpLocks/>
            <a:stCxn id="4" idx="2"/>
          </p:cNvCxnSpPr>
          <p:nvPr/>
        </p:nvCxnSpPr>
        <p:spPr>
          <a:xfrm>
            <a:off x="9570720" y="2552773"/>
            <a:ext cx="1964788" cy="9749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99F873F2-1E8F-4B7E-A35C-96096C064377}"/>
              </a:ext>
            </a:extLst>
          </p:cNvPr>
          <p:cNvCxnSpPr>
            <a:cxnSpLocks/>
            <a:stCxn id="4" idx="2"/>
          </p:cNvCxnSpPr>
          <p:nvPr/>
        </p:nvCxnSpPr>
        <p:spPr>
          <a:xfrm flipH="1">
            <a:off x="9213532" y="2552773"/>
            <a:ext cx="357188" cy="9569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3D174D3-CD5C-421C-B010-C3D5582F29C6}"/>
              </a:ext>
            </a:extLst>
          </p:cNvPr>
          <p:cNvCxnSpPr>
            <a:cxnSpLocks/>
            <a:stCxn id="4" idx="2"/>
            <a:endCxn id="19" idx="0"/>
          </p:cNvCxnSpPr>
          <p:nvPr/>
        </p:nvCxnSpPr>
        <p:spPr>
          <a:xfrm flipH="1">
            <a:off x="7948144" y="2552773"/>
            <a:ext cx="1622576" cy="9749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upo 16">
            <a:extLst>
              <a:ext uri="{FF2B5EF4-FFF2-40B4-BE49-F238E27FC236}">
                <a16:creationId xmlns:a16="http://schemas.microsoft.com/office/drawing/2014/main" id="{CA2024CC-B40C-46F1-9C05-26087C32A00D}"/>
              </a:ext>
            </a:extLst>
          </p:cNvPr>
          <p:cNvGrpSpPr/>
          <p:nvPr/>
        </p:nvGrpSpPr>
        <p:grpSpPr>
          <a:xfrm>
            <a:off x="7590956" y="3509710"/>
            <a:ext cx="4353687" cy="713294"/>
            <a:chOff x="7458550" y="4454017"/>
            <a:chExt cx="4353687" cy="713294"/>
          </a:xfrm>
        </p:grpSpPr>
        <p:pic>
          <p:nvPicPr>
            <p:cNvPr id="19" name="Imagen 18">
              <a:extLst>
                <a:ext uri="{FF2B5EF4-FFF2-40B4-BE49-F238E27FC236}">
                  <a16:creationId xmlns:a16="http://schemas.microsoft.com/office/drawing/2014/main" id="{5C247FF0-1561-4AA3-9999-8D0BECAA3522}"/>
                </a:ext>
              </a:extLst>
            </p:cNvPr>
            <p:cNvPicPr>
              <a:picLocks noChangeAspect="1"/>
            </p:cNvPicPr>
            <p:nvPr/>
          </p:nvPicPr>
          <p:blipFill>
            <a:blip r:embed="rId2"/>
            <a:stretch>
              <a:fillRect/>
            </a:stretch>
          </p:blipFill>
          <p:spPr>
            <a:xfrm>
              <a:off x="7458550" y="4471986"/>
              <a:ext cx="714375" cy="695325"/>
            </a:xfrm>
            <a:prstGeom prst="rect">
              <a:avLst/>
            </a:prstGeom>
          </p:spPr>
        </p:pic>
        <p:pic>
          <p:nvPicPr>
            <p:cNvPr id="20" name="Imagen 19">
              <a:extLst>
                <a:ext uri="{FF2B5EF4-FFF2-40B4-BE49-F238E27FC236}">
                  <a16:creationId xmlns:a16="http://schemas.microsoft.com/office/drawing/2014/main" id="{22C9A807-65B9-42B6-815D-FDA74139E426}"/>
                </a:ext>
              </a:extLst>
            </p:cNvPr>
            <p:cNvPicPr>
              <a:picLocks noChangeAspect="1"/>
            </p:cNvPicPr>
            <p:nvPr/>
          </p:nvPicPr>
          <p:blipFill>
            <a:blip r:embed="rId3"/>
            <a:stretch>
              <a:fillRect/>
            </a:stretch>
          </p:blipFill>
          <p:spPr>
            <a:xfrm>
              <a:off x="8727394" y="4454017"/>
              <a:ext cx="3084843" cy="713294"/>
            </a:xfrm>
            <a:prstGeom prst="rect">
              <a:avLst/>
            </a:prstGeom>
          </p:spPr>
        </p:pic>
        <p:grpSp>
          <p:nvGrpSpPr>
            <p:cNvPr id="22" name="Grupo 21">
              <a:extLst>
                <a:ext uri="{FF2B5EF4-FFF2-40B4-BE49-F238E27FC236}">
                  <a16:creationId xmlns:a16="http://schemas.microsoft.com/office/drawing/2014/main" id="{A99CE920-AC97-44BE-A732-70A7F1AD8F60}"/>
                </a:ext>
              </a:extLst>
            </p:cNvPr>
            <p:cNvGrpSpPr/>
            <p:nvPr/>
          </p:nvGrpSpPr>
          <p:grpSpPr>
            <a:xfrm>
              <a:off x="8242455" y="4709484"/>
              <a:ext cx="382076" cy="220328"/>
              <a:chOff x="8241419" y="4819648"/>
              <a:chExt cx="382076" cy="220328"/>
            </a:xfrm>
          </p:grpSpPr>
          <p:cxnSp>
            <p:nvCxnSpPr>
              <p:cNvPr id="31" name="Conector recto de flecha 30">
                <a:extLst>
                  <a:ext uri="{FF2B5EF4-FFF2-40B4-BE49-F238E27FC236}">
                    <a16:creationId xmlns:a16="http://schemas.microsoft.com/office/drawing/2014/main" id="{F279E11D-F56C-46A5-9C5C-8865A8B2DA21}"/>
                  </a:ext>
                </a:extLst>
              </p:cNvPr>
              <p:cNvCxnSpPr>
                <a:cxnSpLocks/>
              </p:cNvCxnSpPr>
              <p:nvPr/>
            </p:nvCxnSpPr>
            <p:spPr>
              <a:xfrm flipH="1">
                <a:off x="8241419" y="5039976"/>
                <a:ext cx="3820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78C0D7B5-C1BB-46C4-90EB-7326BD655D9E}"/>
                  </a:ext>
                </a:extLst>
              </p:cNvPr>
              <p:cNvCxnSpPr>
                <a:cxnSpLocks/>
              </p:cNvCxnSpPr>
              <p:nvPr/>
            </p:nvCxnSpPr>
            <p:spPr>
              <a:xfrm flipV="1">
                <a:off x="8296706" y="4819648"/>
                <a:ext cx="326789" cy="8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upo 22">
              <a:extLst>
                <a:ext uri="{FF2B5EF4-FFF2-40B4-BE49-F238E27FC236}">
                  <a16:creationId xmlns:a16="http://schemas.microsoft.com/office/drawing/2014/main" id="{1294A1F3-D337-4711-A5B0-67A398A16A9F}"/>
                </a:ext>
              </a:extLst>
            </p:cNvPr>
            <p:cNvGrpSpPr/>
            <p:nvPr/>
          </p:nvGrpSpPr>
          <p:grpSpPr>
            <a:xfrm>
              <a:off x="9519962" y="4735079"/>
              <a:ext cx="382076" cy="220328"/>
              <a:chOff x="8241419" y="4819648"/>
              <a:chExt cx="382076" cy="220328"/>
            </a:xfrm>
          </p:grpSpPr>
          <p:cxnSp>
            <p:nvCxnSpPr>
              <p:cNvPr id="29" name="Conector recto de flecha 28">
                <a:extLst>
                  <a:ext uri="{FF2B5EF4-FFF2-40B4-BE49-F238E27FC236}">
                    <a16:creationId xmlns:a16="http://schemas.microsoft.com/office/drawing/2014/main" id="{287E5732-3837-47AC-85B3-69417DB6DFD1}"/>
                  </a:ext>
                </a:extLst>
              </p:cNvPr>
              <p:cNvCxnSpPr>
                <a:cxnSpLocks/>
              </p:cNvCxnSpPr>
              <p:nvPr/>
            </p:nvCxnSpPr>
            <p:spPr>
              <a:xfrm flipH="1">
                <a:off x="8241419" y="5039976"/>
                <a:ext cx="3820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6B2D23D5-59F7-4C1A-96B6-317D95DF7436}"/>
                  </a:ext>
                </a:extLst>
              </p:cNvPr>
              <p:cNvCxnSpPr>
                <a:cxnSpLocks/>
              </p:cNvCxnSpPr>
              <p:nvPr/>
            </p:nvCxnSpPr>
            <p:spPr>
              <a:xfrm flipV="1">
                <a:off x="8296706" y="4819648"/>
                <a:ext cx="326789" cy="8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upo 24">
              <a:extLst>
                <a:ext uri="{FF2B5EF4-FFF2-40B4-BE49-F238E27FC236}">
                  <a16:creationId xmlns:a16="http://schemas.microsoft.com/office/drawing/2014/main" id="{92AB373A-EA43-413E-B754-22445E73DD54}"/>
                </a:ext>
              </a:extLst>
            </p:cNvPr>
            <p:cNvGrpSpPr/>
            <p:nvPr/>
          </p:nvGrpSpPr>
          <p:grpSpPr>
            <a:xfrm>
              <a:off x="10630480" y="4705439"/>
              <a:ext cx="382076" cy="220328"/>
              <a:chOff x="8241419" y="4819648"/>
              <a:chExt cx="382076" cy="220328"/>
            </a:xfrm>
          </p:grpSpPr>
          <p:cxnSp>
            <p:nvCxnSpPr>
              <p:cNvPr id="26" name="Conector recto de flecha 25">
                <a:extLst>
                  <a:ext uri="{FF2B5EF4-FFF2-40B4-BE49-F238E27FC236}">
                    <a16:creationId xmlns:a16="http://schemas.microsoft.com/office/drawing/2014/main" id="{F76B3019-79ED-4CEB-9F20-6CF579E510D8}"/>
                  </a:ext>
                </a:extLst>
              </p:cNvPr>
              <p:cNvCxnSpPr>
                <a:cxnSpLocks/>
              </p:cNvCxnSpPr>
              <p:nvPr/>
            </p:nvCxnSpPr>
            <p:spPr>
              <a:xfrm flipH="1">
                <a:off x="8241419" y="5039976"/>
                <a:ext cx="3820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662C4047-340C-4CCD-989E-B1519D036A25}"/>
                  </a:ext>
                </a:extLst>
              </p:cNvPr>
              <p:cNvCxnSpPr>
                <a:cxnSpLocks/>
              </p:cNvCxnSpPr>
              <p:nvPr/>
            </p:nvCxnSpPr>
            <p:spPr>
              <a:xfrm flipV="1">
                <a:off x="8296706" y="4819648"/>
                <a:ext cx="326789" cy="8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3" name="Conector recto de flecha 32">
            <a:extLst>
              <a:ext uri="{FF2B5EF4-FFF2-40B4-BE49-F238E27FC236}">
                <a16:creationId xmlns:a16="http://schemas.microsoft.com/office/drawing/2014/main" id="{92BCB1B2-AC9E-4077-9D24-E7ABFE878A52}"/>
              </a:ext>
            </a:extLst>
          </p:cNvPr>
          <p:cNvCxnSpPr>
            <a:cxnSpLocks/>
            <a:stCxn id="4" idx="2"/>
            <a:endCxn id="20" idx="0"/>
          </p:cNvCxnSpPr>
          <p:nvPr/>
        </p:nvCxnSpPr>
        <p:spPr>
          <a:xfrm>
            <a:off x="9570720" y="2552773"/>
            <a:ext cx="831502" cy="9569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06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000">
              <a:schemeClr val="accent1">
                <a:lumMod val="45000"/>
                <a:lumOff val="55000"/>
              </a:schemeClr>
            </a:gs>
            <a:gs pos="48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8131B-568D-433F-8814-FDCF61DB4A0A}"/>
              </a:ext>
            </a:extLst>
          </p:cNvPr>
          <p:cNvSpPr>
            <a:spLocks noGrp="1"/>
          </p:cNvSpPr>
          <p:nvPr>
            <p:ph type="title"/>
          </p:nvPr>
        </p:nvSpPr>
        <p:spPr/>
        <p:txBody>
          <a:bodyPr/>
          <a:lstStyle/>
          <a:p>
            <a:pPr algn="ctr"/>
            <a:r>
              <a:rPr lang="es-CO" dirty="0"/>
              <a:t>RED</a:t>
            </a:r>
          </a:p>
        </p:txBody>
      </p:sp>
      <p:sp>
        <p:nvSpPr>
          <p:cNvPr id="3" name="Marcador de contenido 2">
            <a:extLst>
              <a:ext uri="{FF2B5EF4-FFF2-40B4-BE49-F238E27FC236}">
                <a16:creationId xmlns:a16="http://schemas.microsoft.com/office/drawing/2014/main" id="{4A8FE95F-9732-44CA-A4E8-30C12A3B8EFC}"/>
              </a:ext>
            </a:extLst>
          </p:cNvPr>
          <p:cNvSpPr>
            <a:spLocks noGrp="1"/>
          </p:cNvSpPr>
          <p:nvPr>
            <p:ph idx="1"/>
          </p:nvPr>
        </p:nvSpPr>
        <p:spPr>
          <a:xfrm>
            <a:off x="133387" y="2867419"/>
            <a:ext cx="6884963" cy="2390464"/>
          </a:xfrm>
        </p:spPr>
        <p:txBody>
          <a:bodyPr>
            <a:normAutofit lnSpcReduction="10000"/>
          </a:bodyPr>
          <a:lstStyle/>
          <a:p>
            <a:pPr marL="0" indent="0" algn="just">
              <a:buNone/>
            </a:pPr>
            <a:r>
              <a:rPr lang="es-ES" dirty="0"/>
              <a:t>A partir de la página índice o principal se puede navegar a otra u otras sin ningún orden aparente. Es una estructura más libre pero no es aconsejable cuando el número de páginas es elevado porque desorienta al usuario al no saber dónde está.</a:t>
            </a:r>
            <a:endParaRPr lang="es-CO" dirty="0"/>
          </a:p>
        </p:txBody>
      </p:sp>
      <p:pic>
        <p:nvPicPr>
          <p:cNvPr id="4" name="Imagen 3">
            <a:extLst>
              <a:ext uri="{FF2B5EF4-FFF2-40B4-BE49-F238E27FC236}">
                <a16:creationId xmlns:a16="http://schemas.microsoft.com/office/drawing/2014/main" id="{5707C0A7-E19B-465E-83ED-2A1A15DA76D5}"/>
              </a:ext>
            </a:extLst>
          </p:cNvPr>
          <p:cNvPicPr>
            <a:picLocks noChangeAspect="1"/>
          </p:cNvPicPr>
          <p:nvPr/>
        </p:nvPicPr>
        <p:blipFill>
          <a:blip r:embed="rId2"/>
          <a:stretch>
            <a:fillRect/>
          </a:stretch>
        </p:blipFill>
        <p:spPr>
          <a:xfrm>
            <a:off x="9213532" y="1857448"/>
            <a:ext cx="714375" cy="695325"/>
          </a:xfrm>
          <a:prstGeom prst="rect">
            <a:avLst/>
          </a:prstGeom>
        </p:spPr>
      </p:pic>
      <p:pic>
        <p:nvPicPr>
          <p:cNvPr id="5" name="Imagen 4">
            <a:extLst>
              <a:ext uri="{FF2B5EF4-FFF2-40B4-BE49-F238E27FC236}">
                <a16:creationId xmlns:a16="http://schemas.microsoft.com/office/drawing/2014/main" id="{241D555D-0929-49A9-8CE6-02F53D6C5E08}"/>
              </a:ext>
            </a:extLst>
          </p:cNvPr>
          <p:cNvPicPr>
            <a:picLocks noChangeAspect="1"/>
          </p:cNvPicPr>
          <p:nvPr/>
        </p:nvPicPr>
        <p:blipFill>
          <a:blip r:embed="rId2"/>
          <a:stretch>
            <a:fillRect/>
          </a:stretch>
        </p:blipFill>
        <p:spPr>
          <a:xfrm>
            <a:off x="8031846" y="3063751"/>
            <a:ext cx="714375" cy="695325"/>
          </a:xfrm>
          <a:prstGeom prst="rect">
            <a:avLst/>
          </a:prstGeom>
        </p:spPr>
      </p:pic>
      <p:pic>
        <p:nvPicPr>
          <p:cNvPr id="6" name="Imagen 5">
            <a:extLst>
              <a:ext uri="{FF2B5EF4-FFF2-40B4-BE49-F238E27FC236}">
                <a16:creationId xmlns:a16="http://schemas.microsoft.com/office/drawing/2014/main" id="{FFF4F180-3D97-4AAC-89E4-87DAA4CAC6E3}"/>
              </a:ext>
            </a:extLst>
          </p:cNvPr>
          <p:cNvPicPr>
            <a:picLocks noChangeAspect="1"/>
          </p:cNvPicPr>
          <p:nvPr/>
        </p:nvPicPr>
        <p:blipFill>
          <a:blip r:embed="rId2"/>
          <a:stretch>
            <a:fillRect/>
          </a:stretch>
        </p:blipFill>
        <p:spPr>
          <a:xfrm>
            <a:off x="9207431" y="3636113"/>
            <a:ext cx="714375" cy="695325"/>
          </a:xfrm>
          <a:prstGeom prst="rect">
            <a:avLst/>
          </a:prstGeom>
        </p:spPr>
      </p:pic>
      <p:pic>
        <p:nvPicPr>
          <p:cNvPr id="7" name="Imagen 6">
            <a:extLst>
              <a:ext uri="{FF2B5EF4-FFF2-40B4-BE49-F238E27FC236}">
                <a16:creationId xmlns:a16="http://schemas.microsoft.com/office/drawing/2014/main" id="{3CC3DEFE-FE26-43CA-AFF6-E50AE483DF89}"/>
              </a:ext>
            </a:extLst>
          </p:cNvPr>
          <p:cNvPicPr>
            <a:picLocks noChangeAspect="1"/>
          </p:cNvPicPr>
          <p:nvPr/>
        </p:nvPicPr>
        <p:blipFill>
          <a:blip r:embed="rId2"/>
          <a:stretch>
            <a:fillRect/>
          </a:stretch>
        </p:blipFill>
        <p:spPr>
          <a:xfrm>
            <a:off x="10404594" y="3081337"/>
            <a:ext cx="714375" cy="695325"/>
          </a:xfrm>
          <a:prstGeom prst="rect">
            <a:avLst/>
          </a:prstGeom>
        </p:spPr>
      </p:pic>
      <p:pic>
        <p:nvPicPr>
          <p:cNvPr id="8" name="Imagen 7">
            <a:extLst>
              <a:ext uri="{FF2B5EF4-FFF2-40B4-BE49-F238E27FC236}">
                <a16:creationId xmlns:a16="http://schemas.microsoft.com/office/drawing/2014/main" id="{3F158D67-53A8-4A59-8486-9955BE86AED0}"/>
              </a:ext>
            </a:extLst>
          </p:cNvPr>
          <p:cNvPicPr>
            <a:picLocks noChangeAspect="1"/>
          </p:cNvPicPr>
          <p:nvPr/>
        </p:nvPicPr>
        <p:blipFill>
          <a:blip r:embed="rId2"/>
          <a:stretch>
            <a:fillRect/>
          </a:stretch>
        </p:blipFill>
        <p:spPr>
          <a:xfrm>
            <a:off x="8813335" y="5374041"/>
            <a:ext cx="714375" cy="695325"/>
          </a:xfrm>
          <a:prstGeom prst="rect">
            <a:avLst/>
          </a:prstGeom>
        </p:spPr>
      </p:pic>
      <p:cxnSp>
        <p:nvCxnSpPr>
          <p:cNvPr id="11" name="Conector recto de flecha 10">
            <a:extLst>
              <a:ext uri="{FF2B5EF4-FFF2-40B4-BE49-F238E27FC236}">
                <a16:creationId xmlns:a16="http://schemas.microsoft.com/office/drawing/2014/main" id="{B0D58FB1-3D61-4E2F-853A-FC7467F36B17}"/>
              </a:ext>
            </a:extLst>
          </p:cNvPr>
          <p:cNvCxnSpPr>
            <a:cxnSpLocks/>
            <a:stCxn id="7" idx="0"/>
            <a:endCxn id="4" idx="2"/>
          </p:cNvCxnSpPr>
          <p:nvPr/>
        </p:nvCxnSpPr>
        <p:spPr>
          <a:xfrm flipH="1" flipV="1">
            <a:off x="9570720" y="2552773"/>
            <a:ext cx="1191062" cy="5285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99F873F2-1E8F-4B7E-A35C-96096C064377}"/>
              </a:ext>
            </a:extLst>
          </p:cNvPr>
          <p:cNvCxnSpPr>
            <a:cxnSpLocks/>
            <a:stCxn id="8" idx="3"/>
            <a:endCxn id="22" idx="2"/>
          </p:cNvCxnSpPr>
          <p:nvPr/>
        </p:nvCxnSpPr>
        <p:spPr>
          <a:xfrm flipV="1">
            <a:off x="9527710" y="5454216"/>
            <a:ext cx="1468903" cy="267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3D174D3-CD5C-421C-B010-C3D5582F29C6}"/>
              </a:ext>
            </a:extLst>
          </p:cNvPr>
          <p:cNvCxnSpPr>
            <a:cxnSpLocks/>
            <a:stCxn id="4" idx="2"/>
            <a:endCxn id="5" idx="0"/>
          </p:cNvCxnSpPr>
          <p:nvPr/>
        </p:nvCxnSpPr>
        <p:spPr>
          <a:xfrm flipH="1">
            <a:off x="8389034" y="2552773"/>
            <a:ext cx="1181686" cy="5109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210EE3E0-684B-44BF-8AF4-99C7E27C3D49}"/>
              </a:ext>
            </a:extLst>
          </p:cNvPr>
          <p:cNvCxnSpPr>
            <a:cxnSpLocks/>
            <a:stCxn id="22" idx="0"/>
            <a:endCxn id="7" idx="2"/>
          </p:cNvCxnSpPr>
          <p:nvPr/>
        </p:nvCxnSpPr>
        <p:spPr>
          <a:xfrm flipH="1" flipV="1">
            <a:off x="10761782" y="3776662"/>
            <a:ext cx="234831" cy="982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9DA6E94-6E73-444C-83B6-B432C45387E5}"/>
              </a:ext>
            </a:extLst>
          </p:cNvPr>
          <p:cNvCxnSpPr>
            <a:cxnSpLocks/>
            <a:stCxn id="6" idx="2"/>
            <a:endCxn id="22" idx="1"/>
          </p:cNvCxnSpPr>
          <p:nvPr/>
        </p:nvCxnSpPr>
        <p:spPr>
          <a:xfrm>
            <a:off x="9564619" y="4331438"/>
            <a:ext cx="1074806" cy="7751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92F4941E-5438-4C1E-A14F-E062D387C9AB}"/>
              </a:ext>
            </a:extLst>
          </p:cNvPr>
          <p:cNvCxnSpPr>
            <a:cxnSpLocks/>
            <a:stCxn id="5" idx="2"/>
          </p:cNvCxnSpPr>
          <p:nvPr/>
        </p:nvCxnSpPr>
        <p:spPr>
          <a:xfrm>
            <a:off x="8389034" y="3759076"/>
            <a:ext cx="808011" cy="3035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6C4E133-CA04-4EAA-8E18-53CDE1D633FF}"/>
              </a:ext>
            </a:extLst>
          </p:cNvPr>
          <p:cNvCxnSpPr>
            <a:cxnSpLocks/>
            <a:stCxn id="6" idx="2"/>
            <a:endCxn id="8" idx="0"/>
          </p:cNvCxnSpPr>
          <p:nvPr/>
        </p:nvCxnSpPr>
        <p:spPr>
          <a:xfrm flipH="1">
            <a:off x="9170523" y="4331438"/>
            <a:ext cx="394096" cy="10426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FA59AEBD-E831-4C1E-92C3-7A55A57F54D1}"/>
              </a:ext>
            </a:extLst>
          </p:cNvPr>
          <p:cNvPicPr>
            <a:picLocks noChangeAspect="1"/>
          </p:cNvPicPr>
          <p:nvPr/>
        </p:nvPicPr>
        <p:blipFill>
          <a:blip r:embed="rId2"/>
          <a:stretch>
            <a:fillRect/>
          </a:stretch>
        </p:blipFill>
        <p:spPr>
          <a:xfrm>
            <a:off x="10639425" y="4758891"/>
            <a:ext cx="714375" cy="695325"/>
          </a:xfrm>
          <a:prstGeom prst="rect">
            <a:avLst/>
          </a:prstGeom>
        </p:spPr>
      </p:pic>
    </p:spTree>
    <p:extLst>
      <p:ext uri="{BB962C8B-B14F-4D97-AF65-F5344CB8AC3E}">
        <p14:creationId xmlns:p14="http://schemas.microsoft.com/office/powerpoint/2010/main" val="2079841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342</Words>
  <Application>Microsoft Office PowerPoint</Application>
  <PresentationFormat>Panorámica</PresentationFormat>
  <Paragraphs>15</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Verdana</vt:lpstr>
      <vt:lpstr>Tema de Office</vt:lpstr>
      <vt:lpstr>Presentación de PowerPoint</vt:lpstr>
      <vt:lpstr>JERÁRQUICA</vt:lpstr>
      <vt:lpstr>JERÁRQUICA</vt:lpstr>
      <vt:lpstr>LINEAL CON JERÁRQUIA</vt:lpstr>
      <vt:lpstr>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Miler Ivan Torres Charry</dc:creator>
  <cp:lastModifiedBy>Miler Ivan Torres Charry</cp:lastModifiedBy>
  <cp:revision>4</cp:revision>
  <dcterms:created xsi:type="dcterms:W3CDTF">2020-04-11T19:40:40Z</dcterms:created>
  <dcterms:modified xsi:type="dcterms:W3CDTF">2020-04-11T20:12:08Z</dcterms:modified>
</cp:coreProperties>
</file>