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B77C9-BB8F-43D8-8E5B-9516418D2E9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82B8B-5112-47B4-BFF3-0532B35B56A5}">
      <dgm:prSet/>
      <dgm:spPr/>
      <dgm:t>
        <a:bodyPr/>
        <a:lstStyle/>
        <a:p>
          <a:r>
            <a:rPr lang="en-IN" dirty="0"/>
            <a:t>Omkar YADAV Project Manager &amp; Documents IN-charge</a:t>
          </a:r>
          <a:endParaRPr lang="en-US" dirty="0"/>
        </a:p>
      </dgm:t>
    </dgm:pt>
    <dgm:pt modelId="{AD4E8C0C-E057-43C9-AACA-073CF7A923B9}" type="parTrans" cxnId="{D192826E-EF21-455C-ACDC-7837EC8C881A}">
      <dgm:prSet/>
      <dgm:spPr/>
      <dgm:t>
        <a:bodyPr/>
        <a:lstStyle/>
        <a:p>
          <a:endParaRPr lang="en-US"/>
        </a:p>
      </dgm:t>
    </dgm:pt>
    <dgm:pt modelId="{643F5F81-BBBF-4742-A610-ED07D97879C9}" type="sibTrans" cxnId="{D192826E-EF21-455C-ACDC-7837EC8C881A}">
      <dgm:prSet/>
      <dgm:spPr/>
      <dgm:t>
        <a:bodyPr/>
        <a:lstStyle/>
        <a:p>
          <a:endParaRPr lang="en-US" dirty="0"/>
        </a:p>
      </dgm:t>
    </dgm:pt>
    <dgm:pt modelId="{E91A9F6D-5EF4-438F-800B-C33DEEB9EB17}">
      <dgm:prSet/>
      <dgm:spPr/>
      <dgm:t>
        <a:bodyPr/>
        <a:lstStyle/>
        <a:p>
          <a:r>
            <a:rPr lang="en-IN" dirty="0"/>
            <a:t>Front-End Developer</a:t>
          </a:r>
          <a:endParaRPr lang="en-US" dirty="0"/>
        </a:p>
      </dgm:t>
    </dgm:pt>
    <dgm:pt modelId="{4737E424-F039-4A73-B2A1-97722BA50CFB}" type="parTrans" cxnId="{E21990A1-26DF-40EB-B3F7-6A6B05637491}">
      <dgm:prSet/>
      <dgm:spPr/>
      <dgm:t>
        <a:bodyPr/>
        <a:lstStyle/>
        <a:p>
          <a:endParaRPr lang="en-US"/>
        </a:p>
      </dgm:t>
    </dgm:pt>
    <dgm:pt modelId="{0EBE6BC2-5D04-4F00-A775-90ED5CDB4B04}" type="sibTrans" cxnId="{E21990A1-26DF-40EB-B3F7-6A6B05637491}">
      <dgm:prSet/>
      <dgm:spPr/>
      <dgm:t>
        <a:bodyPr/>
        <a:lstStyle/>
        <a:p>
          <a:endParaRPr lang="en-US" dirty="0"/>
        </a:p>
      </dgm:t>
    </dgm:pt>
    <dgm:pt modelId="{B4F0EE05-524C-4A3E-B9AC-0312C799AEC6}">
      <dgm:prSet/>
      <dgm:spPr/>
      <dgm:t>
        <a:bodyPr/>
        <a:lstStyle/>
        <a:p>
          <a:r>
            <a:rPr lang="en-IN" dirty="0"/>
            <a:t>Kabirou  ARINLOYE</a:t>
          </a:r>
          <a:endParaRPr lang="en-US" dirty="0"/>
        </a:p>
      </dgm:t>
    </dgm:pt>
    <dgm:pt modelId="{1FC1D601-A587-4453-8081-B40B6F2F88DB}" type="parTrans" cxnId="{23C87B24-2549-491E-9763-94B0E06076F6}">
      <dgm:prSet/>
      <dgm:spPr/>
      <dgm:t>
        <a:bodyPr/>
        <a:lstStyle/>
        <a:p>
          <a:endParaRPr lang="en-US"/>
        </a:p>
      </dgm:t>
    </dgm:pt>
    <dgm:pt modelId="{E7FD5253-07BB-4D98-9D6F-79D8A030F8B5}" type="sibTrans" cxnId="{23C87B24-2549-491E-9763-94B0E06076F6}">
      <dgm:prSet/>
      <dgm:spPr/>
      <dgm:t>
        <a:bodyPr/>
        <a:lstStyle/>
        <a:p>
          <a:endParaRPr lang="en-US"/>
        </a:p>
      </dgm:t>
    </dgm:pt>
    <dgm:pt modelId="{B7089AFB-4E87-477B-A529-3CBC1D5CA6B8}">
      <dgm:prSet/>
      <dgm:spPr/>
      <dgm:t>
        <a:bodyPr/>
        <a:lstStyle/>
        <a:p>
          <a:r>
            <a:rPr lang="en-IN" dirty="0"/>
            <a:t>Sushant ATTADA</a:t>
          </a:r>
          <a:endParaRPr lang="en-US" dirty="0"/>
        </a:p>
      </dgm:t>
    </dgm:pt>
    <dgm:pt modelId="{150E2930-714B-49E8-BCC7-D8B678D61162}" type="parTrans" cxnId="{B4069D83-F1DF-40A3-89D7-06DA20B4502F}">
      <dgm:prSet/>
      <dgm:spPr/>
      <dgm:t>
        <a:bodyPr/>
        <a:lstStyle/>
        <a:p>
          <a:endParaRPr lang="en-US"/>
        </a:p>
      </dgm:t>
    </dgm:pt>
    <dgm:pt modelId="{DBFBD60D-B101-4ED7-B36C-5DAC9E6EE0A1}" type="sibTrans" cxnId="{B4069D83-F1DF-40A3-89D7-06DA20B4502F}">
      <dgm:prSet/>
      <dgm:spPr/>
      <dgm:t>
        <a:bodyPr/>
        <a:lstStyle/>
        <a:p>
          <a:endParaRPr lang="en-US"/>
        </a:p>
      </dgm:t>
    </dgm:pt>
    <dgm:pt modelId="{5E76AFFB-3CB9-4AFB-89E3-5AB88EDA747D}">
      <dgm:prSet/>
      <dgm:spPr/>
      <dgm:t>
        <a:bodyPr/>
        <a:lstStyle/>
        <a:p>
          <a:r>
            <a:rPr lang="en-IN" dirty="0"/>
            <a:t>Backend Developer</a:t>
          </a:r>
          <a:endParaRPr lang="en-US" dirty="0"/>
        </a:p>
      </dgm:t>
    </dgm:pt>
    <dgm:pt modelId="{96F3A361-B8B6-4940-85CC-394F6CBC24C7}" type="parTrans" cxnId="{1112834E-DD4D-4F84-8C37-81FCD89C9469}">
      <dgm:prSet/>
      <dgm:spPr/>
      <dgm:t>
        <a:bodyPr/>
        <a:lstStyle/>
        <a:p>
          <a:endParaRPr lang="en-US"/>
        </a:p>
      </dgm:t>
    </dgm:pt>
    <dgm:pt modelId="{303AF177-94E5-4D2D-BFCE-98E4BDC43EDD}" type="sibTrans" cxnId="{1112834E-DD4D-4F84-8C37-81FCD89C9469}">
      <dgm:prSet/>
      <dgm:spPr/>
      <dgm:t>
        <a:bodyPr/>
        <a:lstStyle/>
        <a:p>
          <a:endParaRPr lang="en-US" dirty="0"/>
        </a:p>
      </dgm:t>
    </dgm:pt>
    <dgm:pt modelId="{2E5ABF29-F37E-4E53-86DB-5C79E4502DB3}">
      <dgm:prSet/>
      <dgm:spPr/>
      <dgm:t>
        <a:bodyPr/>
        <a:lstStyle/>
        <a:p>
          <a:r>
            <a:rPr lang="en-IN" dirty="0"/>
            <a:t>Abdul K. SHAHID</a:t>
          </a:r>
          <a:endParaRPr lang="en-US" dirty="0"/>
        </a:p>
      </dgm:t>
    </dgm:pt>
    <dgm:pt modelId="{0C04527B-226B-4334-9C9E-98A6F6A986CB}" type="parTrans" cxnId="{86A492DB-F64E-4546-AAA1-81E18C3D9D52}">
      <dgm:prSet/>
      <dgm:spPr/>
      <dgm:t>
        <a:bodyPr/>
        <a:lstStyle/>
        <a:p>
          <a:endParaRPr lang="en-US"/>
        </a:p>
      </dgm:t>
    </dgm:pt>
    <dgm:pt modelId="{110A4E02-1EB6-4C96-A8B6-9DB7CAA5270C}" type="sibTrans" cxnId="{86A492DB-F64E-4546-AAA1-81E18C3D9D52}">
      <dgm:prSet/>
      <dgm:spPr/>
      <dgm:t>
        <a:bodyPr/>
        <a:lstStyle/>
        <a:p>
          <a:endParaRPr lang="en-US"/>
        </a:p>
      </dgm:t>
    </dgm:pt>
    <dgm:pt modelId="{AEC2E8A9-6AF8-4884-A11F-FCF818065278}">
      <dgm:prSet/>
      <dgm:spPr/>
      <dgm:t>
        <a:bodyPr/>
        <a:lstStyle/>
        <a:p>
          <a:r>
            <a:rPr lang="en-IN" dirty="0"/>
            <a:t>Lakshay GIRIDHAR</a:t>
          </a:r>
          <a:endParaRPr lang="en-US" dirty="0"/>
        </a:p>
      </dgm:t>
    </dgm:pt>
    <dgm:pt modelId="{C2DF706C-1A14-4FBD-913C-E6D77020122D}" type="parTrans" cxnId="{948D878A-A921-47CF-9AC7-E03F5390BF91}">
      <dgm:prSet/>
      <dgm:spPr/>
      <dgm:t>
        <a:bodyPr/>
        <a:lstStyle/>
        <a:p>
          <a:endParaRPr lang="en-US"/>
        </a:p>
      </dgm:t>
    </dgm:pt>
    <dgm:pt modelId="{F59FBC5F-2AC4-42C1-B9A7-001558775A51}" type="sibTrans" cxnId="{948D878A-A921-47CF-9AC7-E03F5390BF91}">
      <dgm:prSet/>
      <dgm:spPr/>
      <dgm:t>
        <a:bodyPr/>
        <a:lstStyle/>
        <a:p>
          <a:endParaRPr lang="en-US"/>
        </a:p>
      </dgm:t>
    </dgm:pt>
    <dgm:pt modelId="{A5481CC0-A3FC-4016-81B5-39BD427BD544}">
      <dgm:prSet/>
      <dgm:spPr/>
      <dgm:t>
        <a:bodyPr/>
        <a:lstStyle/>
        <a:p>
          <a:r>
            <a:rPr lang="en-IN" dirty="0"/>
            <a:t>Binoy CHERIAN</a:t>
          </a:r>
          <a:endParaRPr lang="en-US" dirty="0"/>
        </a:p>
      </dgm:t>
    </dgm:pt>
    <dgm:pt modelId="{891CD7F0-7DDA-4A55-9327-47FA76D218BF}" type="parTrans" cxnId="{FA595F21-BBEC-4C2A-92D9-72435214FA7B}">
      <dgm:prSet/>
      <dgm:spPr/>
      <dgm:t>
        <a:bodyPr/>
        <a:lstStyle/>
        <a:p>
          <a:endParaRPr lang="en-US"/>
        </a:p>
      </dgm:t>
    </dgm:pt>
    <dgm:pt modelId="{8FD31B7A-4FFC-40AF-BD4F-FEB79A44B1FC}" type="sibTrans" cxnId="{FA595F21-BBEC-4C2A-92D9-72435214FA7B}">
      <dgm:prSet/>
      <dgm:spPr/>
      <dgm:t>
        <a:bodyPr/>
        <a:lstStyle/>
        <a:p>
          <a:endParaRPr lang="en-US"/>
        </a:p>
      </dgm:t>
    </dgm:pt>
    <dgm:pt modelId="{BDA5F6D9-FEF7-4F54-98EE-577B8F48AFB6}" type="pres">
      <dgm:prSet presAssocID="{E50B77C9-BB8F-43D8-8E5B-9516418D2E94}" presName="Name0" presStyleCnt="0">
        <dgm:presLayoutVars>
          <dgm:chMax/>
          <dgm:chPref/>
          <dgm:dir/>
          <dgm:animLvl val="lvl"/>
        </dgm:presLayoutVars>
      </dgm:prSet>
      <dgm:spPr/>
    </dgm:pt>
    <dgm:pt modelId="{E0E3EBF6-E436-42A6-B346-0BFEE7F97420}" type="pres">
      <dgm:prSet presAssocID="{84182B8B-5112-47B4-BFF3-0532B35B56A5}" presName="composite" presStyleCnt="0"/>
      <dgm:spPr/>
    </dgm:pt>
    <dgm:pt modelId="{0325F10D-907A-4879-9107-9BD45B32A2E8}" type="pres">
      <dgm:prSet presAssocID="{84182B8B-5112-47B4-BFF3-0532B35B56A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36BA8D5-7EDC-4634-AD48-7519AAC0E617}" type="pres">
      <dgm:prSet presAssocID="{84182B8B-5112-47B4-BFF3-0532B35B56A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01C1915-F37E-4884-AA65-A2A5CEDEBF81}" type="pres">
      <dgm:prSet presAssocID="{84182B8B-5112-47B4-BFF3-0532B35B56A5}" presName="BalanceSpacing" presStyleCnt="0"/>
      <dgm:spPr/>
    </dgm:pt>
    <dgm:pt modelId="{3E572DD7-0943-4E46-B4B5-C17F74AE26B7}" type="pres">
      <dgm:prSet presAssocID="{84182B8B-5112-47B4-BFF3-0532B35B56A5}" presName="BalanceSpacing1" presStyleCnt="0"/>
      <dgm:spPr/>
    </dgm:pt>
    <dgm:pt modelId="{536B1CF3-9F34-448F-9A93-CFA368B4EF2F}" type="pres">
      <dgm:prSet presAssocID="{643F5F81-BBBF-4742-A610-ED07D97879C9}" presName="Accent1Text" presStyleLbl="node1" presStyleIdx="1" presStyleCnt="6"/>
      <dgm:spPr/>
    </dgm:pt>
    <dgm:pt modelId="{220B81D3-EC5A-495E-B3C6-0E449D2A97E1}" type="pres">
      <dgm:prSet presAssocID="{643F5F81-BBBF-4742-A610-ED07D97879C9}" presName="spaceBetweenRectangles" presStyleCnt="0"/>
      <dgm:spPr/>
    </dgm:pt>
    <dgm:pt modelId="{0E57AD7F-227F-4424-A75F-BFC8759D8D12}" type="pres">
      <dgm:prSet presAssocID="{E91A9F6D-5EF4-438F-800B-C33DEEB9EB17}" presName="composite" presStyleCnt="0"/>
      <dgm:spPr/>
    </dgm:pt>
    <dgm:pt modelId="{565F7DB2-930C-4419-94C1-F759577F207A}" type="pres">
      <dgm:prSet presAssocID="{E91A9F6D-5EF4-438F-800B-C33DEEB9EB1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93C7548-6F15-48D8-AC87-D14D1E1FCE99}" type="pres">
      <dgm:prSet presAssocID="{E91A9F6D-5EF4-438F-800B-C33DEEB9EB1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78E7949-4D32-4BAB-8F27-AB3CA5ED47D4}" type="pres">
      <dgm:prSet presAssocID="{E91A9F6D-5EF4-438F-800B-C33DEEB9EB17}" presName="BalanceSpacing" presStyleCnt="0"/>
      <dgm:spPr/>
    </dgm:pt>
    <dgm:pt modelId="{829AC275-EC32-40B4-B291-16CD0D8E1620}" type="pres">
      <dgm:prSet presAssocID="{E91A9F6D-5EF4-438F-800B-C33DEEB9EB17}" presName="BalanceSpacing1" presStyleCnt="0"/>
      <dgm:spPr/>
    </dgm:pt>
    <dgm:pt modelId="{3007F067-FC0D-4FAE-9FF7-A309A0389B54}" type="pres">
      <dgm:prSet presAssocID="{0EBE6BC2-5D04-4F00-A775-90ED5CDB4B04}" presName="Accent1Text" presStyleLbl="node1" presStyleIdx="3" presStyleCnt="6"/>
      <dgm:spPr/>
    </dgm:pt>
    <dgm:pt modelId="{224B2458-12CB-4ED8-B561-FE7A1D0CD546}" type="pres">
      <dgm:prSet presAssocID="{0EBE6BC2-5D04-4F00-A775-90ED5CDB4B04}" presName="spaceBetweenRectangles" presStyleCnt="0"/>
      <dgm:spPr/>
    </dgm:pt>
    <dgm:pt modelId="{EFCB9F69-6FFE-4C6D-9A8D-AD50138ACE4E}" type="pres">
      <dgm:prSet presAssocID="{5E76AFFB-3CB9-4AFB-89E3-5AB88EDA747D}" presName="composite" presStyleCnt="0"/>
      <dgm:spPr/>
    </dgm:pt>
    <dgm:pt modelId="{E702BC17-F978-4B1B-AA1B-BDC814914D24}" type="pres">
      <dgm:prSet presAssocID="{5E76AFFB-3CB9-4AFB-89E3-5AB88EDA74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94BDFCD-0A8A-4BC6-9C5D-86C9489C9C9B}" type="pres">
      <dgm:prSet presAssocID="{5E76AFFB-3CB9-4AFB-89E3-5AB88EDA74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83423B6-6897-4926-9841-63D33B5A5294}" type="pres">
      <dgm:prSet presAssocID="{5E76AFFB-3CB9-4AFB-89E3-5AB88EDA747D}" presName="BalanceSpacing" presStyleCnt="0"/>
      <dgm:spPr/>
    </dgm:pt>
    <dgm:pt modelId="{A5DB86FF-CC45-4386-808B-9222CC7BF128}" type="pres">
      <dgm:prSet presAssocID="{5E76AFFB-3CB9-4AFB-89E3-5AB88EDA747D}" presName="BalanceSpacing1" presStyleCnt="0"/>
      <dgm:spPr/>
    </dgm:pt>
    <dgm:pt modelId="{5C308C76-9DF9-4845-BDFD-4AECA33AF9D7}" type="pres">
      <dgm:prSet presAssocID="{303AF177-94E5-4D2D-BFCE-98E4BDC43EDD}" presName="Accent1Text" presStyleLbl="node1" presStyleIdx="5" presStyleCnt="6"/>
      <dgm:spPr/>
    </dgm:pt>
  </dgm:ptLst>
  <dgm:cxnLst>
    <dgm:cxn modelId="{7BFCD702-9082-40D7-891F-B6EB43601CB3}" type="presOf" srcId="{5E76AFFB-3CB9-4AFB-89E3-5AB88EDA747D}" destId="{E702BC17-F978-4B1B-AA1B-BDC814914D24}" srcOrd="0" destOrd="0" presId="urn:microsoft.com/office/officeart/2008/layout/AlternatingHexagons"/>
    <dgm:cxn modelId="{71326706-8A6E-46BE-B1C7-38DE7193678C}" type="presOf" srcId="{AEC2E8A9-6AF8-4884-A11F-FCF818065278}" destId="{694BDFCD-0A8A-4BC6-9C5D-86C9489C9C9B}" srcOrd="0" destOrd="1" presId="urn:microsoft.com/office/officeart/2008/layout/AlternatingHexagons"/>
    <dgm:cxn modelId="{FA595F21-BBEC-4C2A-92D9-72435214FA7B}" srcId="{5E76AFFB-3CB9-4AFB-89E3-5AB88EDA747D}" destId="{A5481CC0-A3FC-4016-81B5-39BD427BD544}" srcOrd="2" destOrd="0" parTransId="{891CD7F0-7DDA-4A55-9327-47FA76D218BF}" sibTransId="{8FD31B7A-4FFC-40AF-BD4F-FEB79A44B1FC}"/>
    <dgm:cxn modelId="{23C87B24-2549-491E-9763-94B0E06076F6}" srcId="{E91A9F6D-5EF4-438F-800B-C33DEEB9EB17}" destId="{B4F0EE05-524C-4A3E-B9AC-0312C799AEC6}" srcOrd="0" destOrd="0" parTransId="{1FC1D601-A587-4453-8081-B40B6F2F88DB}" sibTransId="{E7FD5253-07BB-4D98-9D6F-79D8A030F8B5}"/>
    <dgm:cxn modelId="{F470FF29-1BA2-49C0-B4B7-86834E8A801E}" type="presOf" srcId="{303AF177-94E5-4D2D-BFCE-98E4BDC43EDD}" destId="{5C308C76-9DF9-4845-BDFD-4AECA33AF9D7}" srcOrd="0" destOrd="0" presId="urn:microsoft.com/office/officeart/2008/layout/AlternatingHexagons"/>
    <dgm:cxn modelId="{CB6FFD2A-4919-44DC-A068-53A5F5A17A8D}" type="presOf" srcId="{E50B77C9-BB8F-43D8-8E5B-9516418D2E94}" destId="{BDA5F6D9-FEF7-4F54-98EE-577B8F48AFB6}" srcOrd="0" destOrd="0" presId="urn:microsoft.com/office/officeart/2008/layout/AlternatingHexagons"/>
    <dgm:cxn modelId="{F7621F60-9A66-4E84-A93A-4F478C4F2370}" type="presOf" srcId="{643F5F81-BBBF-4742-A610-ED07D97879C9}" destId="{536B1CF3-9F34-448F-9A93-CFA368B4EF2F}" srcOrd="0" destOrd="0" presId="urn:microsoft.com/office/officeart/2008/layout/AlternatingHexagons"/>
    <dgm:cxn modelId="{3C823843-CC28-44BE-BC81-4E5F8C954A09}" type="presOf" srcId="{B7089AFB-4E87-477B-A529-3CBC1D5CA6B8}" destId="{193C7548-6F15-48D8-AC87-D14D1E1FCE99}" srcOrd="0" destOrd="1" presId="urn:microsoft.com/office/officeart/2008/layout/AlternatingHexagons"/>
    <dgm:cxn modelId="{C32E1D47-4EE0-4932-8590-32411513657C}" type="presOf" srcId="{A5481CC0-A3FC-4016-81B5-39BD427BD544}" destId="{694BDFCD-0A8A-4BC6-9C5D-86C9489C9C9B}" srcOrd="0" destOrd="2" presId="urn:microsoft.com/office/officeart/2008/layout/AlternatingHexagons"/>
    <dgm:cxn modelId="{D192826E-EF21-455C-ACDC-7837EC8C881A}" srcId="{E50B77C9-BB8F-43D8-8E5B-9516418D2E94}" destId="{84182B8B-5112-47B4-BFF3-0532B35B56A5}" srcOrd="0" destOrd="0" parTransId="{AD4E8C0C-E057-43C9-AACA-073CF7A923B9}" sibTransId="{643F5F81-BBBF-4742-A610-ED07D97879C9}"/>
    <dgm:cxn modelId="{1112834E-DD4D-4F84-8C37-81FCD89C9469}" srcId="{E50B77C9-BB8F-43D8-8E5B-9516418D2E94}" destId="{5E76AFFB-3CB9-4AFB-89E3-5AB88EDA747D}" srcOrd="2" destOrd="0" parTransId="{96F3A361-B8B6-4940-85CC-394F6CBC24C7}" sibTransId="{303AF177-94E5-4D2D-BFCE-98E4BDC43EDD}"/>
    <dgm:cxn modelId="{B4069D83-F1DF-40A3-89D7-06DA20B4502F}" srcId="{E91A9F6D-5EF4-438F-800B-C33DEEB9EB17}" destId="{B7089AFB-4E87-477B-A529-3CBC1D5CA6B8}" srcOrd="1" destOrd="0" parTransId="{150E2930-714B-49E8-BCC7-D8B678D61162}" sibTransId="{DBFBD60D-B101-4ED7-B36C-5DAC9E6EE0A1}"/>
    <dgm:cxn modelId="{948D878A-A921-47CF-9AC7-E03F5390BF91}" srcId="{5E76AFFB-3CB9-4AFB-89E3-5AB88EDA747D}" destId="{AEC2E8A9-6AF8-4884-A11F-FCF818065278}" srcOrd="1" destOrd="0" parTransId="{C2DF706C-1A14-4FBD-913C-E6D77020122D}" sibTransId="{F59FBC5F-2AC4-42C1-B9A7-001558775A51}"/>
    <dgm:cxn modelId="{87321C9A-810B-488B-BC60-F92CB41D2ACB}" type="presOf" srcId="{B4F0EE05-524C-4A3E-B9AC-0312C799AEC6}" destId="{193C7548-6F15-48D8-AC87-D14D1E1FCE99}" srcOrd="0" destOrd="0" presId="urn:microsoft.com/office/officeart/2008/layout/AlternatingHexagons"/>
    <dgm:cxn modelId="{AD94AD9F-186B-43FA-9885-8B8690708929}" type="presOf" srcId="{0EBE6BC2-5D04-4F00-A775-90ED5CDB4B04}" destId="{3007F067-FC0D-4FAE-9FF7-A309A0389B54}" srcOrd="0" destOrd="0" presId="urn:microsoft.com/office/officeart/2008/layout/AlternatingHexagons"/>
    <dgm:cxn modelId="{E21990A1-26DF-40EB-B3F7-6A6B05637491}" srcId="{E50B77C9-BB8F-43D8-8E5B-9516418D2E94}" destId="{E91A9F6D-5EF4-438F-800B-C33DEEB9EB17}" srcOrd="1" destOrd="0" parTransId="{4737E424-F039-4A73-B2A1-97722BA50CFB}" sibTransId="{0EBE6BC2-5D04-4F00-A775-90ED5CDB4B04}"/>
    <dgm:cxn modelId="{9CEA6CB3-1392-4536-8CC6-011DC5A38C51}" type="presOf" srcId="{84182B8B-5112-47B4-BFF3-0532B35B56A5}" destId="{0325F10D-907A-4879-9107-9BD45B32A2E8}" srcOrd="0" destOrd="0" presId="urn:microsoft.com/office/officeart/2008/layout/AlternatingHexagons"/>
    <dgm:cxn modelId="{994B2CB9-70E0-4E65-AD1B-9AE1385DF3B2}" type="presOf" srcId="{2E5ABF29-F37E-4E53-86DB-5C79E4502DB3}" destId="{694BDFCD-0A8A-4BC6-9C5D-86C9489C9C9B}" srcOrd="0" destOrd="0" presId="urn:microsoft.com/office/officeart/2008/layout/AlternatingHexagons"/>
    <dgm:cxn modelId="{E7ECD2C0-84C9-499A-B06D-32EA6D970429}" type="presOf" srcId="{E91A9F6D-5EF4-438F-800B-C33DEEB9EB17}" destId="{565F7DB2-930C-4419-94C1-F759577F207A}" srcOrd="0" destOrd="0" presId="urn:microsoft.com/office/officeart/2008/layout/AlternatingHexagons"/>
    <dgm:cxn modelId="{86A492DB-F64E-4546-AAA1-81E18C3D9D52}" srcId="{5E76AFFB-3CB9-4AFB-89E3-5AB88EDA747D}" destId="{2E5ABF29-F37E-4E53-86DB-5C79E4502DB3}" srcOrd="0" destOrd="0" parTransId="{0C04527B-226B-4334-9C9E-98A6F6A986CB}" sibTransId="{110A4E02-1EB6-4C96-A8B6-9DB7CAA5270C}"/>
    <dgm:cxn modelId="{60920598-6D20-4078-AC88-E5C927D08A42}" type="presParOf" srcId="{BDA5F6D9-FEF7-4F54-98EE-577B8F48AFB6}" destId="{E0E3EBF6-E436-42A6-B346-0BFEE7F97420}" srcOrd="0" destOrd="0" presId="urn:microsoft.com/office/officeart/2008/layout/AlternatingHexagons"/>
    <dgm:cxn modelId="{2AD4378A-C449-4F6B-8BCC-CF3632413762}" type="presParOf" srcId="{E0E3EBF6-E436-42A6-B346-0BFEE7F97420}" destId="{0325F10D-907A-4879-9107-9BD45B32A2E8}" srcOrd="0" destOrd="0" presId="urn:microsoft.com/office/officeart/2008/layout/AlternatingHexagons"/>
    <dgm:cxn modelId="{A4285ACA-7564-4C6F-ACA8-30A9DBF178D0}" type="presParOf" srcId="{E0E3EBF6-E436-42A6-B346-0BFEE7F97420}" destId="{936BA8D5-7EDC-4634-AD48-7519AAC0E617}" srcOrd="1" destOrd="0" presId="urn:microsoft.com/office/officeart/2008/layout/AlternatingHexagons"/>
    <dgm:cxn modelId="{D3593EA9-283F-4A1F-BEF4-386640FBC3BB}" type="presParOf" srcId="{E0E3EBF6-E436-42A6-B346-0BFEE7F97420}" destId="{201C1915-F37E-4884-AA65-A2A5CEDEBF81}" srcOrd="2" destOrd="0" presId="urn:microsoft.com/office/officeart/2008/layout/AlternatingHexagons"/>
    <dgm:cxn modelId="{939ED6C5-F438-4444-A7DF-84C66B9AFB1C}" type="presParOf" srcId="{E0E3EBF6-E436-42A6-B346-0BFEE7F97420}" destId="{3E572DD7-0943-4E46-B4B5-C17F74AE26B7}" srcOrd="3" destOrd="0" presId="urn:microsoft.com/office/officeart/2008/layout/AlternatingHexagons"/>
    <dgm:cxn modelId="{71676A01-9C7D-4AE9-9146-6A760D4FF54E}" type="presParOf" srcId="{E0E3EBF6-E436-42A6-B346-0BFEE7F97420}" destId="{536B1CF3-9F34-448F-9A93-CFA368B4EF2F}" srcOrd="4" destOrd="0" presId="urn:microsoft.com/office/officeart/2008/layout/AlternatingHexagons"/>
    <dgm:cxn modelId="{6553A257-1638-4D09-8910-6A76753FBE48}" type="presParOf" srcId="{BDA5F6D9-FEF7-4F54-98EE-577B8F48AFB6}" destId="{220B81D3-EC5A-495E-B3C6-0E449D2A97E1}" srcOrd="1" destOrd="0" presId="urn:microsoft.com/office/officeart/2008/layout/AlternatingHexagons"/>
    <dgm:cxn modelId="{3C0D627C-AAC1-4062-AD77-671C746BF043}" type="presParOf" srcId="{BDA5F6D9-FEF7-4F54-98EE-577B8F48AFB6}" destId="{0E57AD7F-227F-4424-A75F-BFC8759D8D12}" srcOrd="2" destOrd="0" presId="urn:microsoft.com/office/officeart/2008/layout/AlternatingHexagons"/>
    <dgm:cxn modelId="{770340D5-DC7C-4A7C-A50C-416EF901C9A9}" type="presParOf" srcId="{0E57AD7F-227F-4424-A75F-BFC8759D8D12}" destId="{565F7DB2-930C-4419-94C1-F759577F207A}" srcOrd="0" destOrd="0" presId="urn:microsoft.com/office/officeart/2008/layout/AlternatingHexagons"/>
    <dgm:cxn modelId="{127A2E05-606A-4735-9CCB-48A27F7A8741}" type="presParOf" srcId="{0E57AD7F-227F-4424-A75F-BFC8759D8D12}" destId="{193C7548-6F15-48D8-AC87-D14D1E1FCE99}" srcOrd="1" destOrd="0" presId="urn:microsoft.com/office/officeart/2008/layout/AlternatingHexagons"/>
    <dgm:cxn modelId="{932DCBAF-918A-484E-A4A5-35407B7201E0}" type="presParOf" srcId="{0E57AD7F-227F-4424-A75F-BFC8759D8D12}" destId="{178E7949-4D32-4BAB-8F27-AB3CA5ED47D4}" srcOrd="2" destOrd="0" presId="urn:microsoft.com/office/officeart/2008/layout/AlternatingHexagons"/>
    <dgm:cxn modelId="{E33C820D-5FAF-4C11-BCB9-CF7778D53E81}" type="presParOf" srcId="{0E57AD7F-227F-4424-A75F-BFC8759D8D12}" destId="{829AC275-EC32-40B4-B291-16CD0D8E1620}" srcOrd="3" destOrd="0" presId="urn:microsoft.com/office/officeart/2008/layout/AlternatingHexagons"/>
    <dgm:cxn modelId="{7C6A83FD-0116-47CC-89FF-3198AD488FFC}" type="presParOf" srcId="{0E57AD7F-227F-4424-A75F-BFC8759D8D12}" destId="{3007F067-FC0D-4FAE-9FF7-A309A0389B54}" srcOrd="4" destOrd="0" presId="urn:microsoft.com/office/officeart/2008/layout/AlternatingHexagons"/>
    <dgm:cxn modelId="{C55B3E86-887A-435B-B55E-F9F7C47306F1}" type="presParOf" srcId="{BDA5F6D9-FEF7-4F54-98EE-577B8F48AFB6}" destId="{224B2458-12CB-4ED8-B561-FE7A1D0CD546}" srcOrd="3" destOrd="0" presId="urn:microsoft.com/office/officeart/2008/layout/AlternatingHexagons"/>
    <dgm:cxn modelId="{C189FF62-FA32-4C29-874F-47E24004BBB2}" type="presParOf" srcId="{BDA5F6D9-FEF7-4F54-98EE-577B8F48AFB6}" destId="{EFCB9F69-6FFE-4C6D-9A8D-AD50138ACE4E}" srcOrd="4" destOrd="0" presId="urn:microsoft.com/office/officeart/2008/layout/AlternatingHexagons"/>
    <dgm:cxn modelId="{443B04C2-D9A7-46C2-A7B8-3B01FC7DA1AB}" type="presParOf" srcId="{EFCB9F69-6FFE-4C6D-9A8D-AD50138ACE4E}" destId="{E702BC17-F978-4B1B-AA1B-BDC814914D24}" srcOrd="0" destOrd="0" presId="urn:microsoft.com/office/officeart/2008/layout/AlternatingHexagons"/>
    <dgm:cxn modelId="{D699449C-FA44-48B5-BAA7-97A44C547D0D}" type="presParOf" srcId="{EFCB9F69-6FFE-4C6D-9A8D-AD50138ACE4E}" destId="{694BDFCD-0A8A-4BC6-9C5D-86C9489C9C9B}" srcOrd="1" destOrd="0" presId="urn:microsoft.com/office/officeart/2008/layout/AlternatingHexagons"/>
    <dgm:cxn modelId="{B0EE064A-AD2E-4717-AD27-048995A26684}" type="presParOf" srcId="{EFCB9F69-6FFE-4C6D-9A8D-AD50138ACE4E}" destId="{483423B6-6897-4926-9841-63D33B5A5294}" srcOrd="2" destOrd="0" presId="urn:microsoft.com/office/officeart/2008/layout/AlternatingHexagons"/>
    <dgm:cxn modelId="{9813835D-3847-40AE-9014-59F05A4B7214}" type="presParOf" srcId="{EFCB9F69-6FFE-4C6D-9A8D-AD50138ACE4E}" destId="{A5DB86FF-CC45-4386-808B-9222CC7BF128}" srcOrd="3" destOrd="0" presId="urn:microsoft.com/office/officeart/2008/layout/AlternatingHexagons"/>
    <dgm:cxn modelId="{367A4F47-2DCD-473B-B8D6-AEEA7ED8F85D}" type="presParOf" srcId="{EFCB9F69-6FFE-4C6D-9A8D-AD50138ACE4E}" destId="{5C308C76-9DF9-4845-BDFD-4AECA33AF9D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E9ACE-535C-4CF4-B1CC-993EFE20786F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EA66CC9-D542-4255-9475-AEC2639E02B0}">
      <dgm:prSet/>
      <dgm:spPr/>
      <dgm:t>
        <a:bodyPr/>
        <a:lstStyle/>
        <a:p>
          <a:r>
            <a:rPr lang="en-US" dirty="0"/>
            <a:t>The software provides location based analysis based on keywords </a:t>
          </a:r>
        </a:p>
      </dgm:t>
    </dgm:pt>
    <dgm:pt modelId="{4BFE8677-FCF1-4ED5-9813-162B38F010E0}" type="parTrans" cxnId="{3EBE29B8-B3CB-491A-B083-236A0BEB644F}">
      <dgm:prSet/>
      <dgm:spPr/>
      <dgm:t>
        <a:bodyPr/>
        <a:lstStyle/>
        <a:p>
          <a:endParaRPr lang="en-US"/>
        </a:p>
      </dgm:t>
    </dgm:pt>
    <dgm:pt modelId="{2EC620F7-10F8-4C6D-92AC-558EE9FDF177}" type="sibTrans" cxnId="{3EBE29B8-B3CB-491A-B083-236A0BEB644F}">
      <dgm:prSet/>
      <dgm:spPr/>
      <dgm:t>
        <a:bodyPr/>
        <a:lstStyle/>
        <a:p>
          <a:endParaRPr lang="en-US"/>
        </a:p>
      </dgm:t>
    </dgm:pt>
    <dgm:pt modelId="{F7CF3B5B-D79D-44B9-9896-5D5A3768A5B1}">
      <dgm:prSet/>
      <dgm:spPr/>
      <dgm:t>
        <a:bodyPr/>
        <a:lstStyle/>
        <a:p>
          <a:r>
            <a:rPr lang="en-US" dirty="0"/>
            <a:t>It provides a graphical representation of the analysis </a:t>
          </a:r>
        </a:p>
      </dgm:t>
    </dgm:pt>
    <dgm:pt modelId="{F25FDCE3-6BDE-4BF5-8EE2-EE9ADAB58443}" type="parTrans" cxnId="{F546A29F-1D1C-4014-A18F-5394E22F012D}">
      <dgm:prSet/>
      <dgm:spPr/>
      <dgm:t>
        <a:bodyPr/>
        <a:lstStyle/>
        <a:p>
          <a:endParaRPr lang="en-US"/>
        </a:p>
      </dgm:t>
    </dgm:pt>
    <dgm:pt modelId="{FF6B4BFF-B648-49CF-8565-3B7222E5A7B9}" type="sibTrans" cxnId="{F546A29F-1D1C-4014-A18F-5394E22F012D}">
      <dgm:prSet/>
      <dgm:spPr/>
      <dgm:t>
        <a:bodyPr/>
        <a:lstStyle/>
        <a:p>
          <a:endParaRPr lang="en-US"/>
        </a:p>
      </dgm:t>
    </dgm:pt>
    <dgm:pt modelId="{DD23CE4F-2092-4A01-83C4-BA7B258BCB24}">
      <dgm:prSet/>
      <dgm:spPr/>
      <dgm:t>
        <a:bodyPr/>
        <a:lstStyle/>
        <a:p>
          <a:r>
            <a:rPr lang="en-US" dirty="0"/>
            <a:t>It also gives us recommendation on the number of users in the city checking for the keyword</a:t>
          </a:r>
        </a:p>
      </dgm:t>
    </dgm:pt>
    <dgm:pt modelId="{F619362A-00A9-4416-9CD7-7386744FDF54}" type="parTrans" cxnId="{37A630D8-CF76-48E2-A134-979459BA2CE1}">
      <dgm:prSet/>
      <dgm:spPr/>
      <dgm:t>
        <a:bodyPr/>
        <a:lstStyle/>
        <a:p>
          <a:endParaRPr lang="en-US"/>
        </a:p>
      </dgm:t>
    </dgm:pt>
    <dgm:pt modelId="{FD94D2C4-2621-405E-8143-E9A7E826D31C}" type="sibTrans" cxnId="{37A630D8-CF76-48E2-A134-979459BA2CE1}">
      <dgm:prSet/>
      <dgm:spPr/>
      <dgm:t>
        <a:bodyPr/>
        <a:lstStyle/>
        <a:p>
          <a:endParaRPr lang="en-US"/>
        </a:p>
      </dgm:t>
    </dgm:pt>
    <dgm:pt modelId="{DB24C7A7-57D6-4D02-9960-A1B98294990D}" type="pres">
      <dgm:prSet presAssocID="{B8DE9ACE-535C-4CF4-B1CC-993EFE20786F}" presName="linear" presStyleCnt="0">
        <dgm:presLayoutVars>
          <dgm:animLvl val="lvl"/>
          <dgm:resizeHandles val="exact"/>
        </dgm:presLayoutVars>
      </dgm:prSet>
      <dgm:spPr/>
    </dgm:pt>
    <dgm:pt modelId="{377943FA-6373-4DFE-809E-57C113A95F63}" type="pres">
      <dgm:prSet presAssocID="{7EA66CC9-D542-4255-9475-AEC2639E02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4AE200-A3D4-466E-8569-CFEDC553A6C1}" type="pres">
      <dgm:prSet presAssocID="{2EC620F7-10F8-4C6D-92AC-558EE9FDF177}" presName="spacer" presStyleCnt="0"/>
      <dgm:spPr/>
    </dgm:pt>
    <dgm:pt modelId="{3F30781B-7777-427F-82CE-2D30757C1DAE}" type="pres">
      <dgm:prSet presAssocID="{F7CF3B5B-D79D-44B9-9896-5D5A3768A5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F45C12-8EE8-43F6-B7E8-AA7835E1DAEB}" type="pres">
      <dgm:prSet presAssocID="{FF6B4BFF-B648-49CF-8565-3B7222E5A7B9}" presName="spacer" presStyleCnt="0"/>
      <dgm:spPr/>
    </dgm:pt>
    <dgm:pt modelId="{BAFAAEED-D14F-4DC9-A0DD-BEFA31205B87}" type="pres">
      <dgm:prSet presAssocID="{DD23CE4F-2092-4A01-83C4-BA7B258BCB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747816-0B9C-4D1D-B686-12DC5FD3C0DF}" type="presOf" srcId="{7EA66CC9-D542-4255-9475-AEC2639E02B0}" destId="{377943FA-6373-4DFE-809E-57C113A95F63}" srcOrd="0" destOrd="0" presId="urn:microsoft.com/office/officeart/2005/8/layout/vList2"/>
    <dgm:cxn modelId="{F546A29F-1D1C-4014-A18F-5394E22F012D}" srcId="{B8DE9ACE-535C-4CF4-B1CC-993EFE20786F}" destId="{F7CF3B5B-D79D-44B9-9896-5D5A3768A5B1}" srcOrd="1" destOrd="0" parTransId="{F25FDCE3-6BDE-4BF5-8EE2-EE9ADAB58443}" sibTransId="{FF6B4BFF-B648-49CF-8565-3B7222E5A7B9}"/>
    <dgm:cxn modelId="{FF6039A7-9E4A-4C2E-BD60-9C29520927B5}" type="presOf" srcId="{F7CF3B5B-D79D-44B9-9896-5D5A3768A5B1}" destId="{3F30781B-7777-427F-82CE-2D30757C1DAE}" srcOrd="0" destOrd="0" presId="urn:microsoft.com/office/officeart/2005/8/layout/vList2"/>
    <dgm:cxn modelId="{3EBE29B8-B3CB-491A-B083-236A0BEB644F}" srcId="{B8DE9ACE-535C-4CF4-B1CC-993EFE20786F}" destId="{7EA66CC9-D542-4255-9475-AEC2639E02B0}" srcOrd="0" destOrd="0" parTransId="{4BFE8677-FCF1-4ED5-9813-162B38F010E0}" sibTransId="{2EC620F7-10F8-4C6D-92AC-558EE9FDF177}"/>
    <dgm:cxn modelId="{37A630D8-CF76-48E2-A134-979459BA2CE1}" srcId="{B8DE9ACE-535C-4CF4-B1CC-993EFE20786F}" destId="{DD23CE4F-2092-4A01-83C4-BA7B258BCB24}" srcOrd="2" destOrd="0" parTransId="{F619362A-00A9-4416-9CD7-7386744FDF54}" sibTransId="{FD94D2C4-2621-405E-8143-E9A7E826D31C}"/>
    <dgm:cxn modelId="{7C287CE9-3F9A-4FF4-8412-B5FC9B16BAEB}" type="presOf" srcId="{DD23CE4F-2092-4A01-83C4-BA7B258BCB24}" destId="{BAFAAEED-D14F-4DC9-A0DD-BEFA31205B87}" srcOrd="0" destOrd="0" presId="urn:microsoft.com/office/officeart/2005/8/layout/vList2"/>
    <dgm:cxn modelId="{038B91EC-5364-4785-B7F5-843938C2CCA8}" type="presOf" srcId="{B8DE9ACE-535C-4CF4-B1CC-993EFE20786F}" destId="{DB24C7A7-57D6-4D02-9960-A1B98294990D}" srcOrd="0" destOrd="0" presId="urn:microsoft.com/office/officeart/2005/8/layout/vList2"/>
    <dgm:cxn modelId="{23C49BEB-A840-4530-B829-A6E052DAA8FF}" type="presParOf" srcId="{DB24C7A7-57D6-4D02-9960-A1B98294990D}" destId="{377943FA-6373-4DFE-809E-57C113A95F63}" srcOrd="0" destOrd="0" presId="urn:microsoft.com/office/officeart/2005/8/layout/vList2"/>
    <dgm:cxn modelId="{F22202FB-8D97-4C08-A28C-B58052A4A616}" type="presParOf" srcId="{DB24C7A7-57D6-4D02-9960-A1B98294990D}" destId="{744AE200-A3D4-466E-8569-CFEDC553A6C1}" srcOrd="1" destOrd="0" presId="urn:microsoft.com/office/officeart/2005/8/layout/vList2"/>
    <dgm:cxn modelId="{994CA154-F1E8-4ADC-9B9A-931383B03AE6}" type="presParOf" srcId="{DB24C7A7-57D6-4D02-9960-A1B98294990D}" destId="{3F30781B-7777-427F-82CE-2D30757C1DAE}" srcOrd="2" destOrd="0" presId="urn:microsoft.com/office/officeart/2005/8/layout/vList2"/>
    <dgm:cxn modelId="{8150D27D-78E0-45DE-937B-07A1354CDAB5}" type="presParOf" srcId="{DB24C7A7-57D6-4D02-9960-A1B98294990D}" destId="{0BF45C12-8EE8-43F6-B7E8-AA7835E1DAEB}" srcOrd="3" destOrd="0" presId="urn:microsoft.com/office/officeart/2005/8/layout/vList2"/>
    <dgm:cxn modelId="{6AB89D55-3421-4052-AAEF-362037750905}" type="presParOf" srcId="{DB24C7A7-57D6-4D02-9960-A1B98294990D}" destId="{BAFAAEED-D14F-4DC9-A0DD-BEFA31205B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FB72BA-4D46-4EAF-95C2-64A13AACDFC8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C09CED-558C-4325-B50F-675D45C50CD7}">
      <dgm:prSet/>
      <dgm:spPr/>
      <dgm:t>
        <a:bodyPr/>
        <a:lstStyle/>
        <a:p>
          <a:r>
            <a:rPr lang="en-US" dirty="0"/>
            <a:t>All the coding is done in python using </a:t>
          </a:r>
          <a:r>
            <a:rPr lang="en-US" dirty="0" err="1"/>
            <a:t>pycharm</a:t>
          </a:r>
          <a:endParaRPr lang="en-US" dirty="0"/>
        </a:p>
      </dgm:t>
    </dgm:pt>
    <dgm:pt modelId="{0F0FC2D5-C624-40D4-9720-E1C554775D0B}" type="parTrans" cxnId="{0BE05BC7-7282-4E36-AFB5-C3CD7BD10FD6}">
      <dgm:prSet/>
      <dgm:spPr/>
      <dgm:t>
        <a:bodyPr/>
        <a:lstStyle/>
        <a:p>
          <a:endParaRPr lang="en-US"/>
        </a:p>
      </dgm:t>
    </dgm:pt>
    <dgm:pt modelId="{53E9AD40-BDC0-4B65-A365-D25F41EC07E1}" type="sibTrans" cxnId="{0BE05BC7-7282-4E36-AFB5-C3CD7BD10FD6}">
      <dgm:prSet/>
      <dgm:spPr/>
      <dgm:t>
        <a:bodyPr/>
        <a:lstStyle/>
        <a:p>
          <a:endParaRPr lang="en-US"/>
        </a:p>
      </dgm:t>
    </dgm:pt>
    <dgm:pt modelId="{DC5A4ADB-5D72-4E4F-8335-C9881FEA2A0D}">
      <dgm:prSet/>
      <dgm:spPr/>
      <dgm:t>
        <a:bodyPr/>
        <a:lstStyle/>
        <a:p>
          <a:r>
            <a:rPr lang="en-US"/>
            <a:t>The packages used are:-</a:t>
          </a:r>
        </a:p>
      </dgm:t>
    </dgm:pt>
    <dgm:pt modelId="{D291A551-71E1-4562-8024-9CB63D3A1A56}" type="parTrans" cxnId="{95E14E31-6F77-4112-8C19-A7C04D7A690B}">
      <dgm:prSet/>
      <dgm:spPr/>
      <dgm:t>
        <a:bodyPr/>
        <a:lstStyle/>
        <a:p>
          <a:endParaRPr lang="en-US"/>
        </a:p>
      </dgm:t>
    </dgm:pt>
    <dgm:pt modelId="{A31C0F01-5F48-4A68-9143-A6DE3364F0BB}" type="sibTrans" cxnId="{95E14E31-6F77-4112-8C19-A7C04D7A690B}">
      <dgm:prSet/>
      <dgm:spPr/>
      <dgm:t>
        <a:bodyPr/>
        <a:lstStyle/>
        <a:p>
          <a:endParaRPr lang="en-US"/>
        </a:p>
      </dgm:t>
    </dgm:pt>
    <dgm:pt modelId="{1E97B3C2-CD51-4ADA-89B4-8463FBC97755}">
      <dgm:prSet/>
      <dgm:spPr/>
      <dgm:t>
        <a:bodyPr/>
        <a:lstStyle/>
        <a:p>
          <a:r>
            <a:rPr lang="en-US" dirty="0" err="1"/>
            <a:t>Pytrends</a:t>
          </a:r>
          <a:endParaRPr lang="en-US" dirty="0"/>
        </a:p>
      </dgm:t>
    </dgm:pt>
    <dgm:pt modelId="{EA429E2D-09BB-4739-AA6F-7D84BD4A1082}" type="parTrans" cxnId="{7EBEE0FE-4998-46E4-9146-5082F57BD1A8}">
      <dgm:prSet/>
      <dgm:spPr/>
      <dgm:t>
        <a:bodyPr/>
        <a:lstStyle/>
        <a:p>
          <a:endParaRPr lang="en-US"/>
        </a:p>
      </dgm:t>
    </dgm:pt>
    <dgm:pt modelId="{199058FC-28AD-4C20-A45E-7202987F0BFB}" type="sibTrans" cxnId="{7EBEE0FE-4998-46E4-9146-5082F57BD1A8}">
      <dgm:prSet/>
      <dgm:spPr/>
      <dgm:t>
        <a:bodyPr/>
        <a:lstStyle/>
        <a:p>
          <a:endParaRPr lang="en-US"/>
        </a:p>
      </dgm:t>
    </dgm:pt>
    <dgm:pt modelId="{B5CEE17E-C027-477D-8DF6-17A93B677D9C}">
      <dgm:prSet/>
      <dgm:spPr/>
      <dgm:t>
        <a:bodyPr/>
        <a:lstStyle/>
        <a:p>
          <a:r>
            <a:rPr lang="en-US"/>
            <a:t>Pyqt5</a:t>
          </a:r>
        </a:p>
      </dgm:t>
    </dgm:pt>
    <dgm:pt modelId="{8BF6EA4B-2370-49D1-A5C7-EBF6B401A455}" type="parTrans" cxnId="{BCAB6120-A186-4B34-8114-D7F6007D8B91}">
      <dgm:prSet/>
      <dgm:spPr/>
      <dgm:t>
        <a:bodyPr/>
        <a:lstStyle/>
        <a:p>
          <a:endParaRPr lang="en-US"/>
        </a:p>
      </dgm:t>
    </dgm:pt>
    <dgm:pt modelId="{5F46A148-B476-40E5-BA41-CD803448E4E5}" type="sibTrans" cxnId="{BCAB6120-A186-4B34-8114-D7F6007D8B91}">
      <dgm:prSet/>
      <dgm:spPr/>
      <dgm:t>
        <a:bodyPr/>
        <a:lstStyle/>
        <a:p>
          <a:endParaRPr lang="en-US"/>
        </a:p>
      </dgm:t>
    </dgm:pt>
    <dgm:pt modelId="{D44184CF-00D8-45B3-9033-96C9658699E8}">
      <dgm:prSet/>
      <dgm:spPr/>
      <dgm:t>
        <a:bodyPr/>
        <a:lstStyle/>
        <a:p>
          <a:r>
            <a:rPr lang="en-US"/>
            <a:t>Pycountry</a:t>
          </a:r>
        </a:p>
      </dgm:t>
    </dgm:pt>
    <dgm:pt modelId="{A776B6BC-BBB7-407C-A5F8-E6B0FD965525}" type="parTrans" cxnId="{FDA2D30E-0C5C-4345-9643-80CA41DCC76E}">
      <dgm:prSet/>
      <dgm:spPr/>
      <dgm:t>
        <a:bodyPr/>
        <a:lstStyle/>
        <a:p>
          <a:endParaRPr lang="en-US"/>
        </a:p>
      </dgm:t>
    </dgm:pt>
    <dgm:pt modelId="{78AB0B61-DBEB-46EE-8095-DEC630ABF66C}" type="sibTrans" cxnId="{FDA2D30E-0C5C-4345-9643-80CA41DCC76E}">
      <dgm:prSet/>
      <dgm:spPr/>
      <dgm:t>
        <a:bodyPr/>
        <a:lstStyle/>
        <a:p>
          <a:endParaRPr lang="en-US"/>
        </a:p>
      </dgm:t>
    </dgm:pt>
    <dgm:pt modelId="{0F21A2F3-0021-4E28-9E4D-D6E529A4C092}">
      <dgm:prSet/>
      <dgm:spPr/>
      <dgm:t>
        <a:bodyPr/>
        <a:lstStyle/>
        <a:p>
          <a:r>
            <a:rPr lang="en-US"/>
            <a:t>Pandas</a:t>
          </a:r>
        </a:p>
      </dgm:t>
    </dgm:pt>
    <dgm:pt modelId="{33D1BFA5-D6C2-4B2C-9F32-DAEBF1793A70}" type="parTrans" cxnId="{7AD3726E-3991-4938-9657-DD73BE1CD326}">
      <dgm:prSet/>
      <dgm:spPr/>
      <dgm:t>
        <a:bodyPr/>
        <a:lstStyle/>
        <a:p>
          <a:endParaRPr lang="en-US"/>
        </a:p>
      </dgm:t>
    </dgm:pt>
    <dgm:pt modelId="{248ECABD-66AA-40E7-98BB-B707D2BCE557}" type="sibTrans" cxnId="{7AD3726E-3991-4938-9657-DD73BE1CD326}">
      <dgm:prSet/>
      <dgm:spPr/>
      <dgm:t>
        <a:bodyPr/>
        <a:lstStyle/>
        <a:p>
          <a:endParaRPr lang="en-US"/>
        </a:p>
      </dgm:t>
    </dgm:pt>
    <dgm:pt modelId="{F04E443A-6C68-4C0B-B6BE-468A659F8F5D}">
      <dgm:prSet/>
      <dgm:spPr/>
      <dgm:t>
        <a:bodyPr/>
        <a:lstStyle/>
        <a:p>
          <a:r>
            <a:rPr lang="en-US"/>
            <a:t>Numpy</a:t>
          </a:r>
        </a:p>
      </dgm:t>
    </dgm:pt>
    <dgm:pt modelId="{F89921CB-A4B5-411A-A0BF-88E4820FD41F}" type="parTrans" cxnId="{DCBDD4F3-76D3-4C34-8336-60C3AEAA9526}">
      <dgm:prSet/>
      <dgm:spPr/>
      <dgm:t>
        <a:bodyPr/>
        <a:lstStyle/>
        <a:p>
          <a:endParaRPr lang="en-US"/>
        </a:p>
      </dgm:t>
    </dgm:pt>
    <dgm:pt modelId="{794ADBA7-FF07-4D18-9F75-C2545012FFA0}" type="sibTrans" cxnId="{DCBDD4F3-76D3-4C34-8336-60C3AEAA9526}">
      <dgm:prSet/>
      <dgm:spPr/>
      <dgm:t>
        <a:bodyPr/>
        <a:lstStyle/>
        <a:p>
          <a:endParaRPr lang="en-US"/>
        </a:p>
      </dgm:t>
    </dgm:pt>
    <dgm:pt modelId="{F7E41E12-29DF-43D5-B506-79D03CA3070A}">
      <dgm:prSet/>
      <dgm:spPr/>
      <dgm:t>
        <a:bodyPr/>
        <a:lstStyle/>
        <a:p>
          <a:r>
            <a:rPr lang="en-US"/>
            <a:t>Mathplotlib</a:t>
          </a:r>
        </a:p>
      </dgm:t>
    </dgm:pt>
    <dgm:pt modelId="{CD57A8FB-5A13-4B2D-9F51-7CBF6F3B2B18}" type="parTrans" cxnId="{B59FC038-AFC8-473B-8408-CA3FCECF6857}">
      <dgm:prSet/>
      <dgm:spPr/>
      <dgm:t>
        <a:bodyPr/>
        <a:lstStyle/>
        <a:p>
          <a:endParaRPr lang="en-US"/>
        </a:p>
      </dgm:t>
    </dgm:pt>
    <dgm:pt modelId="{F918047A-597B-4772-985A-45AD66B6DEC5}" type="sibTrans" cxnId="{B59FC038-AFC8-473B-8408-CA3FCECF6857}">
      <dgm:prSet/>
      <dgm:spPr/>
      <dgm:t>
        <a:bodyPr/>
        <a:lstStyle/>
        <a:p>
          <a:endParaRPr lang="en-US"/>
        </a:p>
      </dgm:t>
    </dgm:pt>
    <dgm:pt modelId="{61A78B8A-D88C-4794-8D86-B72FB9807804}" type="pres">
      <dgm:prSet presAssocID="{6CFB72BA-4D46-4EAF-95C2-64A13AACDFC8}" presName="Name0" presStyleCnt="0">
        <dgm:presLayoutVars>
          <dgm:dir/>
          <dgm:animLvl val="lvl"/>
          <dgm:resizeHandles val="exact"/>
        </dgm:presLayoutVars>
      </dgm:prSet>
      <dgm:spPr/>
    </dgm:pt>
    <dgm:pt modelId="{DC3A04D5-D076-4E83-AC50-7FE55C014560}" type="pres">
      <dgm:prSet presAssocID="{DC5A4ADB-5D72-4E4F-8335-C9881FEA2A0D}" presName="boxAndChildren" presStyleCnt="0"/>
      <dgm:spPr/>
    </dgm:pt>
    <dgm:pt modelId="{FA67ABD7-696D-4329-8CBE-70CB58CBA93E}" type="pres">
      <dgm:prSet presAssocID="{DC5A4ADB-5D72-4E4F-8335-C9881FEA2A0D}" presName="parentTextBox" presStyleLbl="node1" presStyleIdx="0" presStyleCnt="2"/>
      <dgm:spPr/>
    </dgm:pt>
    <dgm:pt modelId="{AC8FE02A-70E2-4F8D-A27D-188FA1B13A6A}" type="pres">
      <dgm:prSet presAssocID="{DC5A4ADB-5D72-4E4F-8335-C9881FEA2A0D}" presName="entireBox" presStyleLbl="node1" presStyleIdx="0" presStyleCnt="2"/>
      <dgm:spPr/>
    </dgm:pt>
    <dgm:pt modelId="{0FF7AA7D-295D-4960-AF87-5D5F15EA9701}" type="pres">
      <dgm:prSet presAssocID="{DC5A4ADB-5D72-4E4F-8335-C9881FEA2A0D}" presName="descendantBox" presStyleCnt="0"/>
      <dgm:spPr/>
    </dgm:pt>
    <dgm:pt modelId="{09C4BBAA-80EE-4B14-A36A-75D87CA6E386}" type="pres">
      <dgm:prSet presAssocID="{1E97B3C2-CD51-4ADA-89B4-8463FBC97755}" presName="childTextBox" presStyleLbl="fgAccFollowNode1" presStyleIdx="0" presStyleCnt="6">
        <dgm:presLayoutVars>
          <dgm:bulletEnabled val="1"/>
        </dgm:presLayoutVars>
      </dgm:prSet>
      <dgm:spPr/>
    </dgm:pt>
    <dgm:pt modelId="{DF3E7B0E-ACCF-46F8-ADC1-A38030D5B530}" type="pres">
      <dgm:prSet presAssocID="{B5CEE17E-C027-477D-8DF6-17A93B677D9C}" presName="childTextBox" presStyleLbl="fgAccFollowNode1" presStyleIdx="1" presStyleCnt="6">
        <dgm:presLayoutVars>
          <dgm:bulletEnabled val="1"/>
        </dgm:presLayoutVars>
      </dgm:prSet>
      <dgm:spPr/>
    </dgm:pt>
    <dgm:pt modelId="{40613ACC-B84C-4858-BCF4-8FE00F677B9D}" type="pres">
      <dgm:prSet presAssocID="{D44184CF-00D8-45B3-9033-96C9658699E8}" presName="childTextBox" presStyleLbl="fgAccFollowNode1" presStyleIdx="2" presStyleCnt="6">
        <dgm:presLayoutVars>
          <dgm:bulletEnabled val="1"/>
        </dgm:presLayoutVars>
      </dgm:prSet>
      <dgm:spPr/>
    </dgm:pt>
    <dgm:pt modelId="{5D9575D9-2C79-4E5F-869F-D60EF75B63BB}" type="pres">
      <dgm:prSet presAssocID="{0F21A2F3-0021-4E28-9E4D-D6E529A4C092}" presName="childTextBox" presStyleLbl="fgAccFollowNode1" presStyleIdx="3" presStyleCnt="6">
        <dgm:presLayoutVars>
          <dgm:bulletEnabled val="1"/>
        </dgm:presLayoutVars>
      </dgm:prSet>
      <dgm:spPr/>
    </dgm:pt>
    <dgm:pt modelId="{E115113B-75A8-4C36-A8EB-513BEE479E74}" type="pres">
      <dgm:prSet presAssocID="{F04E443A-6C68-4C0B-B6BE-468A659F8F5D}" presName="childTextBox" presStyleLbl="fgAccFollowNode1" presStyleIdx="4" presStyleCnt="6">
        <dgm:presLayoutVars>
          <dgm:bulletEnabled val="1"/>
        </dgm:presLayoutVars>
      </dgm:prSet>
      <dgm:spPr/>
    </dgm:pt>
    <dgm:pt modelId="{B4901B21-2EF9-44DF-9FAD-4CA4DA58A83C}" type="pres">
      <dgm:prSet presAssocID="{F7E41E12-29DF-43D5-B506-79D03CA3070A}" presName="childTextBox" presStyleLbl="fgAccFollowNode1" presStyleIdx="5" presStyleCnt="6">
        <dgm:presLayoutVars>
          <dgm:bulletEnabled val="1"/>
        </dgm:presLayoutVars>
      </dgm:prSet>
      <dgm:spPr/>
    </dgm:pt>
    <dgm:pt modelId="{22B32766-C10E-442F-A13E-BDDE0915141E}" type="pres">
      <dgm:prSet presAssocID="{53E9AD40-BDC0-4B65-A365-D25F41EC07E1}" presName="sp" presStyleCnt="0"/>
      <dgm:spPr/>
    </dgm:pt>
    <dgm:pt modelId="{AC78D913-91CD-4F32-B53A-222FA6BF3974}" type="pres">
      <dgm:prSet presAssocID="{4BC09CED-558C-4325-B50F-675D45C50CD7}" presName="arrowAndChildren" presStyleCnt="0"/>
      <dgm:spPr/>
    </dgm:pt>
    <dgm:pt modelId="{A802C17F-E2CB-49FD-A5DC-7EBAF530CAD8}" type="pres">
      <dgm:prSet presAssocID="{4BC09CED-558C-4325-B50F-675D45C50CD7}" presName="parentTextArrow" presStyleLbl="node1" presStyleIdx="1" presStyleCnt="2"/>
      <dgm:spPr/>
    </dgm:pt>
  </dgm:ptLst>
  <dgm:cxnLst>
    <dgm:cxn modelId="{FDA2D30E-0C5C-4345-9643-80CA41DCC76E}" srcId="{DC5A4ADB-5D72-4E4F-8335-C9881FEA2A0D}" destId="{D44184CF-00D8-45B3-9033-96C9658699E8}" srcOrd="2" destOrd="0" parTransId="{A776B6BC-BBB7-407C-A5F8-E6B0FD965525}" sibTransId="{78AB0B61-DBEB-46EE-8095-DEC630ABF66C}"/>
    <dgm:cxn modelId="{BCAB6120-A186-4B34-8114-D7F6007D8B91}" srcId="{DC5A4ADB-5D72-4E4F-8335-C9881FEA2A0D}" destId="{B5CEE17E-C027-477D-8DF6-17A93B677D9C}" srcOrd="1" destOrd="0" parTransId="{8BF6EA4B-2370-49D1-A5C7-EBF6B401A455}" sibTransId="{5F46A148-B476-40E5-BA41-CD803448E4E5}"/>
    <dgm:cxn modelId="{A7C49D22-532F-46B3-90A4-D6AAE3C95CE7}" type="presOf" srcId="{F04E443A-6C68-4C0B-B6BE-468A659F8F5D}" destId="{E115113B-75A8-4C36-A8EB-513BEE479E74}" srcOrd="0" destOrd="0" presId="urn:microsoft.com/office/officeart/2005/8/layout/process4"/>
    <dgm:cxn modelId="{95E14E31-6F77-4112-8C19-A7C04D7A690B}" srcId="{6CFB72BA-4D46-4EAF-95C2-64A13AACDFC8}" destId="{DC5A4ADB-5D72-4E4F-8335-C9881FEA2A0D}" srcOrd="1" destOrd="0" parTransId="{D291A551-71E1-4562-8024-9CB63D3A1A56}" sibTransId="{A31C0F01-5F48-4A68-9143-A6DE3364F0BB}"/>
    <dgm:cxn modelId="{C5F70835-5309-4C3D-94D9-60742C37F85F}" type="presOf" srcId="{6CFB72BA-4D46-4EAF-95C2-64A13AACDFC8}" destId="{61A78B8A-D88C-4794-8D86-B72FB9807804}" srcOrd="0" destOrd="0" presId="urn:microsoft.com/office/officeart/2005/8/layout/process4"/>
    <dgm:cxn modelId="{B59FC038-AFC8-473B-8408-CA3FCECF6857}" srcId="{DC5A4ADB-5D72-4E4F-8335-C9881FEA2A0D}" destId="{F7E41E12-29DF-43D5-B506-79D03CA3070A}" srcOrd="5" destOrd="0" parTransId="{CD57A8FB-5A13-4B2D-9F51-7CBF6F3B2B18}" sibTransId="{F918047A-597B-4772-985A-45AD66B6DEC5}"/>
    <dgm:cxn modelId="{E1224168-62D8-49AC-98F5-A36448A60EF8}" type="presOf" srcId="{F7E41E12-29DF-43D5-B506-79D03CA3070A}" destId="{B4901B21-2EF9-44DF-9FAD-4CA4DA58A83C}" srcOrd="0" destOrd="0" presId="urn:microsoft.com/office/officeart/2005/8/layout/process4"/>
    <dgm:cxn modelId="{9EE7A84A-98FF-4707-8B19-011E4A36D74D}" type="presOf" srcId="{B5CEE17E-C027-477D-8DF6-17A93B677D9C}" destId="{DF3E7B0E-ACCF-46F8-ADC1-A38030D5B530}" srcOrd="0" destOrd="0" presId="urn:microsoft.com/office/officeart/2005/8/layout/process4"/>
    <dgm:cxn modelId="{1CAE034C-FD5D-4809-B886-4F83ADD0CF6A}" type="presOf" srcId="{D44184CF-00D8-45B3-9033-96C9658699E8}" destId="{40613ACC-B84C-4858-BCF4-8FE00F677B9D}" srcOrd="0" destOrd="0" presId="urn:microsoft.com/office/officeart/2005/8/layout/process4"/>
    <dgm:cxn modelId="{7AD3726E-3991-4938-9657-DD73BE1CD326}" srcId="{DC5A4ADB-5D72-4E4F-8335-C9881FEA2A0D}" destId="{0F21A2F3-0021-4E28-9E4D-D6E529A4C092}" srcOrd="3" destOrd="0" parTransId="{33D1BFA5-D6C2-4B2C-9F32-DAEBF1793A70}" sibTransId="{248ECABD-66AA-40E7-98BB-B707D2BCE557}"/>
    <dgm:cxn modelId="{85439D59-65C0-4379-8055-5C420C3C416E}" type="presOf" srcId="{DC5A4ADB-5D72-4E4F-8335-C9881FEA2A0D}" destId="{FA67ABD7-696D-4329-8CBE-70CB58CBA93E}" srcOrd="0" destOrd="0" presId="urn:microsoft.com/office/officeart/2005/8/layout/process4"/>
    <dgm:cxn modelId="{9DEAA2AA-12E1-4569-8367-1644C0599842}" type="presOf" srcId="{1E97B3C2-CD51-4ADA-89B4-8463FBC97755}" destId="{09C4BBAA-80EE-4B14-A36A-75D87CA6E386}" srcOrd="0" destOrd="0" presId="urn:microsoft.com/office/officeart/2005/8/layout/process4"/>
    <dgm:cxn modelId="{7C4FDCAC-8B1E-4064-8FBD-48675B1B1989}" type="presOf" srcId="{DC5A4ADB-5D72-4E4F-8335-C9881FEA2A0D}" destId="{AC8FE02A-70E2-4F8D-A27D-188FA1B13A6A}" srcOrd="1" destOrd="0" presId="urn:microsoft.com/office/officeart/2005/8/layout/process4"/>
    <dgm:cxn modelId="{0BE05BC7-7282-4E36-AFB5-C3CD7BD10FD6}" srcId="{6CFB72BA-4D46-4EAF-95C2-64A13AACDFC8}" destId="{4BC09CED-558C-4325-B50F-675D45C50CD7}" srcOrd="0" destOrd="0" parTransId="{0F0FC2D5-C624-40D4-9720-E1C554775D0B}" sibTransId="{53E9AD40-BDC0-4B65-A365-D25F41EC07E1}"/>
    <dgm:cxn modelId="{EB975AEE-C074-42B9-B994-5E80B3F6DB8F}" type="presOf" srcId="{4BC09CED-558C-4325-B50F-675D45C50CD7}" destId="{A802C17F-E2CB-49FD-A5DC-7EBAF530CAD8}" srcOrd="0" destOrd="0" presId="urn:microsoft.com/office/officeart/2005/8/layout/process4"/>
    <dgm:cxn modelId="{DCBDD4F3-76D3-4C34-8336-60C3AEAA9526}" srcId="{DC5A4ADB-5D72-4E4F-8335-C9881FEA2A0D}" destId="{F04E443A-6C68-4C0B-B6BE-468A659F8F5D}" srcOrd="4" destOrd="0" parTransId="{F89921CB-A4B5-411A-A0BF-88E4820FD41F}" sibTransId="{794ADBA7-FF07-4D18-9F75-C2545012FFA0}"/>
    <dgm:cxn modelId="{3F0871F4-F692-444D-BB8F-E08979FE69DF}" type="presOf" srcId="{0F21A2F3-0021-4E28-9E4D-D6E529A4C092}" destId="{5D9575D9-2C79-4E5F-869F-D60EF75B63BB}" srcOrd="0" destOrd="0" presId="urn:microsoft.com/office/officeart/2005/8/layout/process4"/>
    <dgm:cxn modelId="{7EBEE0FE-4998-46E4-9146-5082F57BD1A8}" srcId="{DC5A4ADB-5D72-4E4F-8335-C9881FEA2A0D}" destId="{1E97B3C2-CD51-4ADA-89B4-8463FBC97755}" srcOrd="0" destOrd="0" parTransId="{EA429E2D-09BB-4739-AA6F-7D84BD4A1082}" sibTransId="{199058FC-28AD-4C20-A45E-7202987F0BFB}"/>
    <dgm:cxn modelId="{0D16D8D5-60F8-46F5-A696-5D5E5D95C2E8}" type="presParOf" srcId="{61A78B8A-D88C-4794-8D86-B72FB9807804}" destId="{DC3A04D5-D076-4E83-AC50-7FE55C014560}" srcOrd="0" destOrd="0" presId="urn:microsoft.com/office/officeart/2005/8/layout/process4"/>
    <dgm:cxn modelId="{0A1FD063-91F3-4ED0-8FF9-047720095B03}" type="presParOf" srcId="{DC3A04D5-D076-4E83-AC50-7FE55C014560}" destId="{FA67ABD7-696D-4329-8CBE-70CB58CBA93E}" srcOrd="0" destOrd="0" presId="urn:microsoft.com/office/officeart/2005/8/layout/process4"/>
    <dgm:cxn modelId="{ADD4B33B-8E61-41D9-A9F6-00BED3B2DEFC}" type="presParOf" srcId="{DC3A04D5-D076-4E83-AC50-7FE55C014560}" destId="{AC8FE02A-70E2-4F8D-A27D-188FA1B13A6A}" srcOrd="1" destOrd="0" presId="urn:microsoft.com/office/officeart/2005/8/layout/process4"/>
    <dgm:cxn modelId="{B8B54B1C-EE2B-45C0-8C73-6D965D0F428B}" type="presParOf" srcId="{DC3A04D5-D076-4E83-AC50-7FE55C014560}" destId="{0FF7AA7D-295D-4960-AF87-5D5F15EA9701}" srcOrd="2" destOrd="0" presId="urn:microsoft.com/office/officeart/2005/8/layout/process4"/>
    <dgm:cxn modelId="{257D40F2-0FB6-4EA3-8B8C-5F268A305B4E}" type="presParOf" srcId="{0FF7AA7D-295D-4960-AF87-5D5F15EA9701}" destId="{09C4BBAA-80EE-4B14-A36A-75D87CA6E386}" srcOrd="0" destOrd="0" presId="urn:microsoft.com/office/officeart/2005/8/layout/process4"/>
    <dgm:cxn modelId="{D75A4759-3EF6-40FD-811B-A41FE16EA8F9}" type="presParOf" srcId="{0FF7AA7D-295D-4960-AF87-5D5F15EA9701}" destId="{DF3E7B0E-ACCF-46F8-ADC1-A38030D5B530}" srcOrd="1" destOrd="0" presId="urn:microsoft.com/office/officeart/2005/8/layout/process4"/>
    <dgm:cxn modelId="{AC7E0997-3F41-4B1C-B034-03B1891412E1}" type="presParOf" srcId="{0FF7AA7D-295D-4960-AF87-5D5F15EA9701}" destId="{40613ACC-B84C-4858-BCF4-8FE00F677B9D}" srcOrd="2" destOrd="0" presId="urn:microsoft.com/office/officeart/2005/8/layout/process4"/>
    <dgm:cxn modelId="{A4C4FDB2-0F86-470B-9510-F72165145E0C}" type="presParOf" srcId="{0FF7AA7D-295D-4960-AF87-5D5F15EA9701}" destId="{5D9575D9-2C79-4E5F-869F-D60EF75B63BB}" srcOrd="3" destOrd="0" presId="urn:microsoft.com/office/officeart/2005/8/layout/process4"/>
    <dgm:cxn modelId="{56A19D33-73B3-42C3-A030-90967E88BF0B}" type="presParOf" srcId="{0FF7AA7D-295D-4960-AF87-5D5F15EA9701}" destId="{E115113B-75A8-4C36-A8EB-513BEE479E74}" srcOrd="4" destOrd="0" presId="urn:microsoft.com/office/officeart/2005/8/layout/process4"/>
    <dgm:cxn modelId="{57CF5D01-C747-427C-A801-86F59670653D}" type="presParOf" srcId="{0FF7AA7D-295D-4960-AF87-5D5F15EA9701}" destId="{B4901B21-2EF9-44DF-9FAD-4CA4DA58A83C}" srcOrd="5" destOrd="0" presId="urn:microsoft.com/office/officeart/2005/8/layout/process4"/>
    <dgm:cxn modelId="{6A6DA56A-B3BA-4549-B14B-E9CB972A7C24}" type="presParOf" srcId="{61A78B8A-D88C-4794-8D86-B72FB9807804}" destId="{22B32766-C10E-442F-A13E-BDDE0915141E}" srcOrd="1" destOrd="0" presId="urn:microsoft.com/office/officeart/2005/8/layout/process4"/>
    <dgm:cxn modelId="{ADA40B12-381D-4796-838B-7E3C8E07FBEE}" type="presParOf" srcId="{61A78B8A-D88C-4794-8D86-B72FB9807804}" destId="{AC78D913-91CD-4F32-B53A-222FA6BF3974}" srcOrd="2" destOrd="0" presId="urn:microsoft.com/office/officeart/2005/8/layout/process4"/>
    <dgm:cxn modelId="{3F836454-611D-441C-AC93-FFCEFF1A2A29}" type="presParOf" srcId="{AC78D913-91CD-4F32-B53A-222FA6BF3974}" destId="{A802C17F-E2CB-49FD-A5DC-7EBAF530CA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D8D877-CAEA-43F2-977F-90DB3A56B9AB}" type="doc">
      <dgm:prSet loTypeId="urn:microsoft.com/office/officeart/2005/8/layout/arrow5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B5ECF7-43A9-4310-97E6-877449CDEBCD}">
      <dgm:prSet/>
      <dgm:spPr/>
      <dgm:t>
        <a:bodyPr/>
        <a:lstStyle/>
        <a:p>
          <a:r>
            <a:rPr lang="en-US"/>
            <a:t>Penetration of internet csv file from World bank Statistics</a:t>
          </a:r>
        </a:p>
      </dgm:t>
    </dgm:pt>
    <dgm:pt modelId="{41C8D620-D705-452C-B2BD-CD1FCD4831CB}" type="parTrans" cxnId="{363E41FE-A5B6-446C-BC49-E8294210C5FA}">
      <dgm:prSet/>
      <dgm:spPr/>
      <dgm:t>
        <a:bodyPr/>
        <a:lstStyle/>
        <a:p>
          <a:endParaRPr lang="en-US"/>
        </a:p>
      </dgm:t>
    </dgm:pt>
    <dgm:pt modelId="{FD25E2E8-EBAA-45D7-A30E-C20C1780815A}" type="sibTrans" cxnId="{363E41FE-A5B6-446C-BC49-E8294210C5FA}">
      <dgm:prSet/>
      <dgm:spPr/>
      <dgm:t>
        <a:bodyPr/>
        <a:lstStyle/>
        <a:p>
          <a:endParaRPr lang="en-US"/>
        </a:p>
      </dgm:t>
    </dgm:pt>
    <dgm:pt modelId="{3401C7EF-4454-4D88-89EB-D8EFCCAFA715}">
      <dgm:prSet/>
      <dgm:spPr/>
      <dgm:t>
        <a:bodyPr/>
        <a:lstStyle/>
        <a:p>
          <a:r>
            <a:rPr lang="en-US" dirty="0"/>
            <a:t>Population of cities csv file from simply maps.</a:t>
          </a:r>
        </a:p>
      </dgm:t>
    </dgm:pt>
    <dgm:pt modelId="{78666897-BF78-4AE3-BC6B-D5B49179802C}" type="parTrans" cxnId="{11A6ABB8-CF81-41D0-B880-E4F86D08C5A9}">
      <dgm:prSet/>
      <dgm:spPr/>
      <dgm:t>
        <a:bodyPr/>
        <a:lstStyle/>
        <a:p>
          <a:endParaRPr lang="en-US"/>
        </a:p>
      </dgm:t>
    </dgm:pt>
    <dgm:pt modelId="{21CD5704-37C3-4C49-BC08-742BEFE816DB}" type="sibTrans" cxnId="{11A6ABB8-CF81-41D0-B880-E4F86D08C5A9}">
      <dgm:prSet/>
      <dgm:spPr/>
      <dgm:t>
        <a:bodyPr/>
        <a:lstStyle/>
        <a:p>
          <a:endParaRPr lang="en-US"/>
        </a:p>
      </dgm:t>
    </dgm:pt>
    <dgm:pt modelId="{D2A18CBD-F36C-400E-8DD4-441BFC05E92B}">
      <dgm:prSet/>
      <dgm:spPr/>
      <dgm:t>
        <a:bodyPr/>
        <a:lstStyle/>
        <a:p>
          <a:r>
            <a:rPr lang="en-US" dirty="0"/>
            <a:t>Data fetched from google search engine </a:t>
          </a:r>
        </a:p>
      </dgm:t>
    </dgm:pt>
    <dgm:pt modelId="{B33D2F33-59E9-44B7-8C61-72F13CDF115B}" type="parTrans" cxnId="{DBBAA5AF-BA99-474D-A82C-D4B62D84A405}">
      <dgm:prSet/>
      <dgm:spPr/>
      <dgm:t>
        <a:bodyPr/>
        <a:lstStyle/>
        <a:p>
          <a:endParaRPr lang="en-US"/>
        </a:p>
      </dgm:t>
    </dgm:pt>
    <dgm:pt modelId="{D1A75013-EE74-40A1-8C54-77F5C86E0398}" type="sibTrans" cxnId="{DBBAA5AF-BA99-474D-A82C-D4B62D84A405}">
      <dgm:prSet/>
      <dgm:spPr/>
      <dgm:t>
        <a:bodyPr/>
        <a:lstStyle/>
        <a:p>
          <a:endParaRPr lang="en-US"/>
        </a:p>
      </dgm:t>
    </dgm:pt>
    <dgm:pt modelId="{9E5C57A9-98CA-4103-9230-EC75DAC68846}" type="pres">
      <dgm:prSet presAssocID="{65D8D877-CAEA-43F2-977F-90DB3A56B9AB}" presName="diagram" presStyleCnt="0">
        <dgm:presLayoutVars>
          <dgm:dir/>
          <dgm:resizeHandles val="exact"/>
        </dgm:presLayoutVars>
      </dgm:prSet>
      <dgm:spPr/>
    </dgm:pt>
    <dgm:pt modelId="{B798CFAE-7AE0-4D10-B243-78958CD14883}" type="pres">
      <dgm:prSet presAssocID="{77B5ECF7-43A9-4310-97E6-877449CDEBCD}" presName="arrow" presStyleLbl="node1" presStyleIdx="0" presStyleCnt="3">
        <dgm:presLayoutVars>
          <dgm:bulletEnabled val="1"/>
        </dgm:presLayoutVars>
      </dgm:prSet>
      <dgm:spPr/>
    </dgm:pt>
    <dgm:pt modelId="{D6DCA608-5691-4A30-87E5-325097F999DF}" type="pres">
      <dgm:prSet presAssocID="{3401C7EF-4454-4D88-89EB-D8EFCCAFA715}" presName="arrow" presStyleLbl="node1" presStyleIdx="1" presStyleCnt="3">
        <dgm:presLayoutVars>
          <dgm:bulletEnabled val="1"/>
        </dgm:presLayoutVars>
      </dgm:prSet>
      <dgm:spPr/>
    </dgm:pt>
    <dgm:pt modelId="{E300F9F1-39ED-4F10-BBD7-6FAF6153FD07}" type="pres">
      <dgm:prSet presAssocID="{D2A18CBD-F36C-400E-8DD4-441BFC05E92B}" presName="arrow" presStyleLbl="node1" presStyleIdx="2" presStyleCnt="3">
        <dgm:presLayoutVars>
          <dgm:bulletEnabled val="1"/>
        </dgm:presLayoutVars>
      </dgm:prSet>
      <dgm:spPr/>
    </dgm:pt>
  </dgm:ptLst>
  <dgm:cxnLst>
    <dgm:cxn modelId="{7BFF4432-49F5-48D0-8FAA-2CCF84864317}" type="presOf" srcId="{65D8D877-CAEA-43F2-977F-90DB3A56B9AB}" destId="{9E5C57A9-98CA-4103-9230-EC75DAC68846}" srcOrd="0" destOrd="0" presId="urn:microsoft.com/office/officeart/2005/8/layout/arrow5"/>
    <dgm:cxn modelId="{95DD6834-7FA4-4D25-89A7-833FFD28225E}" type="presOf" srcId="{77B5ECF7-43A9-4310-97E6-877449CDEBCD}" destId="{B798CFAE-7AE0-4D10-B243-78958CD14883}" srcOrd="0" destOrd="0" presId="urn:microsoft.com/office/officeart/2005/8/layout/arrow5"/>
    <dgm:cxn modelId="{9083AE75-B63B-4FFE-B80E-6A07D1EF11C2}" type="presOf" srcId="{D2A18CBD-F36C-400E-8DD4-441BFC05E92B}" destId="{E300F9F1-39ED-4F10-BBD7-6FAF6153FD07}" srcOrd="0" destOrd="0" presId="urn:microsoft.com/office/officeart/2005/8/layout/arrow5"/>
    <dgm:cxn modelId="{DBBAA5AF-BA99-474D-A82C-D4B62D84A405}" srcId="{65D8D877-CAEA-43F2-977F-90DB3A56B9AB}" destId="{D2A18CBD-F36C-400E-8DD4-441BFC05E92B}" srcOrd="2" destOrd="0" parTransId="{B33D2F33-59E9-44B7-8C61-72F13CDF115B}" sibTransId="{D1A75013-EE74-40A1-8C54-77F5C86E0398}"/>
    <dgm:cxn modelId="{11A6ABB8-CF81-41D0-B880-E4F86D08C5A9}" srcId="{65D8D877-CAEA-43F2-977F-90DB3A56B9AB}" destId="{3401C7EF-4454-4D88-89EB-D8EFCCAFA715}" srcOrd="1" destOrd="0" parTransId="{78666897-BF78-4AE3-BC6B-D5B49179802C}" sibTransId="{21CD5704-37C3-4C49-BC08-742BEFE816DB}"/>
    <dgm:cxn modelId="{AC6E38E6-2713-4DEA-A5F2-BB17BE71C56A}" type="presOf" srcId="{3401C7EF-4454-4D88-89EB-D8EFCCAFA715}" destId="{D6DCA608-5691-4A30-87E5-325097F999DF}" srcOrd="0" destOrd="0" presId="urn:microsoft.com/office/officeart/2005/8/layout/arrow5"/>
    <dgm:cxn modelId="{363E41FE-A5B6-446C-BC49-E8294210C5FA}" srcId="{65D8D877-CAEA-43F2-977F-90DB3A56B9AB}" destId="{77B5ECF7-43A9-4310-97E6-877449CDEBCD}" srcOrd="0" destOrd="0" parTransId="{41C8D620-D705-452C-B2BD-CD1FCD4831CB}" sibTransId="{FD25E2E8-EBAA-45D7-A30E-C20C1780815A}"/>
    <dgm:cxn modelId="{EBDC9803-F1C7-458B-98D4-8586B02BAC93}" type="presParOf" srcId="{9E5C57A9-98CA-4103-9230-EC75DAC68846}" destId="{B798CFAE-7AE0-4D10-B243-78958CD14883}" srcOrd="0" destOrd="0" presId="urn:microsoft.com/office/officeart/2005/8/layout/arrow5"/>
    <dgm:cxn modelId="{4C65C27D-4AF5-4A05-BDFD-38E067D97757}" type="presParOf" srcId="{9E5C57A9-98CA-4103-9230-EC75DAC68846}" destId="{D6DCA608-5691-4A30-87E5-325097F999DF}" srcOrd="1" destOrd="0" presId="urn:microsoft.com/office/officeart/2005/8/layout/arrow5"/>
    <dgm:cxn modelId="{6B5C791F-3E0F-402B-873B-BD58CAA405F2}" type="presParOf" srcId="{9E5C57A9-98CA-4103-9230-EC75DAC68846}" destId="{E300F9F1-39ED-4F10-BBD7-6FAF6153FD0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D2195-EE6B-44E1-ADB4-BCDB9F05F974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C494F9-FAD2-4DC8-BE24-640D29BE140A}">
      <dgm:prSet/>
      <dgm:spPr/>
      <dgm:t>
        <a:bodyPr/>
        <a:lstStyle/>
        <a:p>
          <a:r>
            <a:rPr lang="en-US"/>
            <a:t>4 tabs are shown</a:t>
          </a:r>
        </a:p>
      </dgm:t>
    </dgm:pt>
    <dgm:pt modelId="{231118C8-144D-444D-B35C-04FB88934574}" type="parTrans" cxnId="{41A745F4-805E-4A14-A2E3-7600F7A8DAE2}">
      <dgm:prSet/>
      <dgm:spPr/>
      <dgm:t>
        <a:bodyPr/>
        <a:lstStyle/>
        <a:p>
          <a:endParaRPr lang="en-US"/>
        </a:p>
      </dgm:t>
    </dgm:pt>
    <dgm:pt modelId="{D008798F-DAB5-4167-8A1F-072CB92C0BBD}" type="sibTrans" cxnId="{41A745F4-805E-4A14-A2E3-7600F7A8DAE2}">
      <dgm:prSet/>
      <dgm:spPr/>
      <dgm:t>
        <a:bodyPr/>
        <a:lstStyle/>
        <a:p>
          <a:endParaRPr lang="en-US"/>
        </a:p>
      </dgm:t>
    </dgm:pt>
    <dgm:pt modelId="{3CA9C56A-2E1D-4E00-BDA6-9DE9EE488733}">
      <dgm:prSet/>
      <dgm:spPr/>
      <dgm:t>
        <a:bodyPr/>
        <a:lstStyle/>
        <a:p>
          <a:r>
            <a:rPr lang="en-US"/>
            <a:t>Input Tab: Used to enter data and select location</a:t>
          </a:r>
        </a:p>
      </dgm:t>
    </dgm:pt>
    <dgm:pt modelId="{58B81D28-1D75-41D1-A23D-2F092A2C3F7D}" type="parTrans" cxnId="{E02CFB68-14F2-4DAE-BCA9-91982C4F1B42}">
      <dgm:prSet/>
      <dgm:spPr/>
      <dgm:t>
        <a:bodyPr/>
        <a:lstStyle/>
        <a:p>
          <a:endParaRPr lang="en-US"/>
        </a:p>
      </dgm:t>
    </dgm:pt>
    <dgm:pt modelId="{B9B693E8-5667-43C9-AEB5-5C447634693C}" type="sibTrans" cxnId="{E02CFB68-14F2-4DAE-BCA9-91982C4F1B42}">
      <dgm:prSet/>
      <dgm:spPr/>
      <dgm:t>
        <a:bodyPr/>
        <a:lstStyle/>
        <a:p>
          <a:endParaRPr lang="en-US"/>
        </a:p>
      </dgm:t>
    </dgm:pt>
    <dgm:pt modelId="{6CD3E6DE-F208-4DF2-B70B-018C5B156BAB}">
      <dgm:prSet/>
      <dgm:spPr/>
      <dgm:t>
        <a:bodyPr/>
        <a:lstStyle/>
        <a:p>
          <a:r>
            <a:rPr lang="en-US"/>
            <a:t>Graph Tab: Used to Show graphs on data dependent on location</a:t>
          </a:r>
        </a:p>
      </dgm:t>
    </dgm:pt>
    <dgm:pt modelId="{5A439687-A39C-4372-8E09-70BB132F7823}" type="parTrans" cxnId="{AC6F17B0-C6F2-4D83-8BCB-E616A80413D1}">
      <dgm:prSet/>
      <dgm:spPr/>
      <dgm:t>
        <a:bodyPr/>
        <a:lstStyle/>
        <a:p>
          <a:endParaRPr lang="en-US"/>
        </a:p>
      </dgm:t>
    </dgm:pt>
    <dgm:pt modelId="{2C0E5936-9CB1-4B89-A9D0-0EECBB0E134B}" type="sibTrans" cxnId="{AC6F17B0-C6F2-4D83-8BCB-E616A80413D1}">
      <dgm:prSet/>
      <dgm:spPr/>
      <dgm:t>
        <a:bodyPr/>
        <a:lstStyle/>
        <a:p>
          <a:endParaRPr lang="en-US"/>
        </a:p>
      </dgm:t>
    </dgm:pt>
    <dgm:pt modelId="{298707A8-35DA-48F5-8FE9-5F5758243298}">
      <dgm:prSet/>
      <dgm:spPr/>
      <dgm:t>
        <a:bodyPr/>
        <a:lstStyle/>
        <a:p>
          <a:r>
            <a:rPr lang="en-US"/>
            <a:t>Data Tab: Data of all the locations selected and ability to export to csv file</a:t>
          </a:r>
        </a:p>
      </dgm:t>
    </dgm:pt>
    <dgm:pt modelId="{A72F19AD-906C-4DA4-87EB-E7C1C35EF1FF}" type="parTrans" cxnId="{B1266F07-1EFB-428F-894C-C29CD858914D}">
      <dgm:prSet/>
      <dgm:spPr/>
      <dgm:t>
        <a:bodyPr/>
        <a:lstStyle/>
        <a:p>
          <a:endParaRPr lang="en-US"/>
        </a:p>
      </dgm:t>
    </dgm:pt>
    <dgm:pt modelId="{0A958027-494C-43EC-A267-4B87328EF58F}" type="sibTrans" cxnId="{B1266F07-1EFB-428F-894C-C29CD858914D}">
      <dgm:prSet/>
      <dgm:spPr/>
      <dgm:t>
        <a:bodyPr/>
        <a:lstStyle/>
        <a:p>
          <a:endParaRPr lang="en-US"/>
        </a:p>
      </dgm:t>
    </dgm:pt>
    <dgm:pt modelId="{AB58E13F-2E33-4107-9504-AF395A720C82}">
      <dgm:prSet/>
      <dgm:spPr/>
      <dgm:t>
        <a:bodyPr/>
        <a:lstStyle/>
        <a:p>
          <a:r>
            <a:rPr lang="en-US"/>
            <a:t>Recommendation Tab: Provide suggestion about how many people are searching for that keyword.</a:t>
          </a:r>
        </a:p>
      </dgm:t>
    </dgm:pt>
    <dgm:pt modelId="{C89ED606-723F-42B4-85F8-3ADDC5E214D5}" type="parTrans" cxnId="{0114B744-2D48-43E7-934D-44FE6D17FCA3}">
      <dgm:prSet/>
      <dgm:spPr/>
      <dgm:t>
        <a:bodyPr/>
        <a:lstStyle/>
        <a:p>
          <a:endParaRPr lang="en-US"/>
        </a:p>
      </dgm:t>
    </dgm:pt>
    <dgm:pt modelId="{C8466DCD-60D7-4A68-B12F-D87EDE739E21}" type="sibTrans" cxnId="{0114B744-2D48-43E7-934D-44FE6D17FCA3}">
      <dgm:prSet/>
      <dgm:spPr/>
      <dgm:t>
        <a:bodyPr/>
        <a:lstStyle/>
        <a:p>
          <a:endParaRPr lang="en-US"/>
        </a:p>
      </dgm:t>
    </dgm:pt>
    <dgm:pt modelId="{57EED25D-1752-40D4-B2F3-67763BCE797C}" type="pres">
      <dgm:prSet presAssocID="{3E9D2195-EE6B-44E1-ADB4-BCDB9F05F974}" presName="outerComposite" presStyleCnt="0">
        <dgm:presLayoutVars>
          <dgm:chMax val="5"/>
          <dgm:dir/>
          <dgm:resizeHandles val="exact"/>
        </dgm:presLayoutVars>
      </dgm:prSet>
      <dgm:spPr/>
    </dgm:pt>
    <dgm:pt modelId="{72FA9427-B83C-4554-B2F9-9EC81C05D020}" type="pres">
      <dgm:prSet presAssocID="{3E9D2195-EE6B-44E1-ADB4-BCDB9F05F974}" presName="dummyMaxCanvas" presStyleCnt="0">
        <dgm:presLayoutVars/>
      </dgm:prSet>
      <dgm:spPr/>
    </dgm:pt>
    <dgm:pt modelId="{B0DF1FEC-8818-432D-9D93-B305071B2E74}" type="pres">
      <dgm:prSet presAssocID="{3E9D2195-EE6B-44E1-ADB4-BCDB9F05F974}" presName="FiveNodes_1" presStyleLbl="node1" presStyleIdx="0" presStyleCnt="5">
        <dgm:presLayoutVars>
          <dgm:bulletEnabled val="1"/>
        </dgm:presLayoutVars>
      </dgm:prSet>
      <dgm:spPr/>
    </dgm:pt>
    <dgm:pt modelId="{5DF5A076-AFAB-421E-94F6-7EEE97270545}" type="pres">
      <dgm:prSet presAssocID="{3E9D2195-EE6B-44E1-ADB4-BCDB9F05F974}" presName="FiveNodes_2" presStyleLbl="node1" presStyleIdx="1" presStyleCnt="5">
        <dgm:presLayoutVars>
          <dgm:bulletEnabled val="1"/>
        </dgm:presLayoutVars>
      </dgm:prSet>
      <dgm:spPr/>
    </dgm:pt>
    <dgm:pt modelId="{C8E554D2-04DF-49EF-9868-DCD75AAB388C}" type="pres">
      <dgm:prSet presAssocID="{3E9D2195-EE6B-44E1-ADB4-BCDB9F05F974}" presName="FiveNodes_3" presStyleLbl="node1" presStyleIdx="2" presStyleCnt="5">
        <dgm:presLayoutVars>
          <dgm:bulletEnabled val="1"/>
        </dgm:presLayoutVars>
      </dgm:prSet>
      <dgm:spPr/>
    </dgm:pt>
    <dgm:pt modelId="{86B1F50A-257C-4406-9704-39A1B609D6C5}" type="pres">
      <dgm:prSet presAssocID="{3E9D2195-EE6B-44E1-ADB4-BCDB9F05F974}" presName="FiveNodes_4" presStyleLbl="node1" presStyleIdx="3" presStyleCnt="5">
        <dgm:presLayoutVars>
          <dgm:bulletEnabled val="1"/>
        </dgm:presLayoutVars>
      </dgm:prSet>
      <dgm:spPr/>
    </dgm:pt>
    <dgm:pt modelId="{7637E841-63B7-49E3-AA58-EE7D67411B60}" type="pres">
      <dgm:prSet presAssocID="{3E9D2195-EE6B-44E1-ADB4-BCDB9F05F974}" presName="FiveNodes_5" presStyleLbl="node1" presStyleIdx="4" presStyleCnt="5">
        <dgm:presLayoutVars>
          <dgm:bulletEnabled val="1"/>
        </dgm:presLayoutVars>
      </dgm:prSet>
      <dgm:spPr/>
    </dgm:pt>
    <dgm:pt modelId="{6EEC28EF-0DAE-4407-95BE-63E7200FB9AE}" type="pres">
      <dgm:prSet presAssocID="{3E9D2195-EE6B-44E1-ADB4-BCDB9F05F974}" presName="FiveConn_1-2" presStyleLbl="fgAccFollowNode1" presStyleIdx="0" presStyleCnt="4">
        <dgm:presLayoutVars>
          <dgm:bulletEnabled val="1"/>
        </dgm:presLayoutVars>
      </dgm:prSet>
      <dgm:spPr/>
    </dgm:pt>
    <dgm:pt modelId="{6356B9A0-5E21-4147-A93B-A425D68A7EDD}" type="pres">
      <dgm:prSet presAssocID="{3E9D2195-EE6B-44E1-ADB4-BCDB9F05F974}" presName="FiveConn_2-3" presStyleLbl="fgAccFollowNode1" presStyleIdx="1" presStyleCnt="4">
        <dgm:presLayoutVars>
          <dgm:bulletEnabled val="1"/>
        </dgm:presLayoutVars>
      </dgm:prSet>
      <dgm:spPr/>
    </dgm:pt>
    <dgm:pt modelId="{D81778B9-7E47-4756-BF80-5B262B44F5CE}" type="pres">
      <dgm:prSet presAssocID="{3E9D2195-EE6B-44E1-ADB4-BCDB9F05F974}" presName="FiveConn_3-4" presStyleLbl="fgAccFollowNode1" presStyleIdx="2" presStyleCnt="4">
        <dgm:presLayoutVars>
          <dgm:bulletEnabled val="1"/>
        </dgm:presLayoutVars>
      </dgm:prSet>
      <dgm:spPr/>
    </dgm:pt>
    <dgm:pt modelId="{C19A5167-FA65-4946-9669-734D18E80EC5}" type="pres">
      <dgm:prSet presAssocID="{3E9D2195-EE6B-44E1-ADB4-BCDB9F05F974}" presName="FiveConn_4-5" presStyleLbl="fgAccFollowNode1" presStyleIdx="3" presStyleCnt="4">
        <dgm:presLayoutVars>
          <dgm:bulletEnabled val="1"/>
        </dgm:presLayoutVars>
      </dgm:prSet>
      <dgm:spPr/>
    </dgm:pt>
    <dgm:pt modelId="{EA50DEB7-7320-44C7-ACA7-0E408F221739}" type="pres">
      <dgm:prSet presAssocID="{3E9D2195-EE6B-44E1-ADB4-BCDB9F05F974}" presName="FiveNodes_1_text" presStyleLbl="node1" presStyleIdx="4" presStyleCnt="5">
        <dgm:presLayoutVars>
          <dgm:bulletEnabled val="1"/>
        </dgm:presLayoutVars>
      </dgm:prSet>
      <dgm:spPr/>
    </dgm:pt>
    <dgm:pt modelId="{5EAE82E3-CC47-49F5-9A5D-590CAEF4EE63}" type="pres">
      <dgm:prSet presAssocID="{3E9D2195-EE6B-44E1-ADB4-BCDB9F05F974}" presName="FiveNodes_2_text" presStyleLbl="node1" presStyleIdx="4" presStyleCnt="5">
        <dgm:presLayoutVars>
          <dgm:bulletEnabled val="1"/>
        </dgm:presLayoutVars>
      </dgm:prSet>
      <dgm:spPr/>
    </dgm:pt>
    <dgm:pt modelId="{608EC0E6-9782-469B-B5D3-4684B04FDACC}" type="pres">
      <dgm:prSet presAssocID="{3E9D2195-EE6B-44E1-ADB4-BCDB9F05F974}" presName="FiveNodes_3_text" presStyleLbl="node1" presStyleIdx="4" presStyleCnt="5">
        <dgm:presLayoutVars>
          <dgm:bulletEnabled val="1"/>
        </dgm:presLayoutVars>
      </dgm:prSet>
      <dgm:spPr/>
    </dgm:pt>
    <dgm:pt modelId="{6975FC40-9CDF-47F4-A0C5-2B591A34A451}" type="pres">
      <dgm:prSet presAssocID="{3E9D2195-EE6B-44E1-ADB4-BCDB9F05F974}" presName="FiveNodes_4_text" presStyleLbl="node1" presStyleIdx="4" presStyleCnt="5">
        <dgm:presLayoutVars>
          <dgm:bulletEnabled val="1"/>
        </dgm:presLayoutVars>
      </dgm:prSet>
      <dgm:spPr/>
    </dgm:pt>
    <dgm:pt modelId="{D17BAD0A-D4F1-43C0-84A8-159E5C710ED7}" type="pres">
      <dgm:prSet presAssocID="{3E9D2195-EE6B-44E1-ADB4-BCDB9F05F97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E723003-1CB9-4493-AE1C-A1BBE5104938}" type="presOf" srcId="{0A958027-494C-43EC-A267-4B87328EF58F}" destId="{C19A5167-FA65-4946-9669-734D18E80EC5}" srcOrd="0" destOrd="0" presId="urn:microsoft.com/office/officeart/2005/8/layout/vProcess5"/>
    <dgm:cxn modelId="{B1266F07-1EFB-428F-894C-C29CD858914D}" srcId="{3E9D2195-EE6B-44E1-ADB4-BCDB9F05F974}" destId="{298707A8-35DA-48F5-8FE9-5F5758243298}" srcOrd="3" destOrd="0" parTransId="{A72F19AD-906C-4DA4-87EB-E7C1C35EF1FF}" sibTransId="{0A958027-494C-43EC-A267-4B87328EF58F}"/>
    <dgm:cxn modelId="{DE88FB0F-122B-4C2D-8907-9F530DA6DEF4}" type="presOf" srcId="{3CA9C56A-2E1D-4E00-BDA6-9DE9EE488733}" destId="{5DF5A076-AFAB-421E-94F6-7EEE97270545}" srcOrd="0" destOrd="0" presId="urn:microsoft.com/office/officeart/2005/8/layout/vProcess5"/>
    <dgm:cxn modelId="{DF6E2B24-1D2C-484D-B325-9286CFBDC736}" type="presOf" srcId="{C7C494F9-FAD2-4DC8-BE24-640D29BE140A}" destId="{B0DF1FEC-8818-432D-9D93-B305071B2E74}" srcOrd="0" destOrd="0" presId="urn:microsoft.com/office/officeart/2005/8/layout/vProcess5"/>
    <dgm:cxn modelId="{5708383C-F0F7-463E-8277-32498DA4E83A}" type="presOf" srcId="{298707A8-35DA-48F5-8FE9-5F5758243298}" destId="{6975FC40-9CDF-47F4-A0C5-2B591A34A451}" srcOrd="1" destOrd="0" presId="urn:microsoft.com/office/officeart/2005/8/layout/vProcess5"/>
    <dgm:cxn modelId="{0114B744-2D48-43E7-934D-44FE6D17FCA3}" srcId="{3E9D2195-EE6B-44E1-ADB4-BCDB9F05F974}" destId="{AB58E13F-2E33-4107-9504-AF395A720C82}" srcOrd="4" destOrd="0" parTransId="{C89ED606-723F-42B4-85F8-3ADDC5E214D5}" sibTransId="{C8466DCD-60D7-4A68-B12F-D87EDE739E21}"/>
    <dgm:cxn modelId="{E02CFB68-14F2-4DAE-BCA9-91982C4F1B42}" srcId="{3E9D2195-EE6B-44E1-ADB4-BCDB9F05F974}" destId="{3CA9C56A-2E1D-4E00-BDA6-9DE9EE488733}" srcOrd="1" destOrd="0" parTransId="{58B81D28-1D75-41D1-A23D-2F092A2C3F7D}" sibTransId="{B9B693E8-5667-43C9-AEB5-5C447634693C}"/>
    <dgm:cxn modelId="{6A38BF69-C235-4CB6-B76D-95D2E2C0C0E7}" type="presOf" srcId="{AB58E13F-2E33-4107-9504-AF395A720C82}" destId="{D17BAD0A-D4F1-43C0-84A8-159E5C710ED7}" srcOrd="1" destOrd="0" presId="urn:microsoft.com/office/officeart/2005/8/layout/vProcess5"/>
    <dgm:cxn modelId="{AFA33098-F395-4FE0-B42E-F8D852ACFBEE}" type="presOf" srcId="{AB58E13F-2E33-4107-9504-AF395A720C82}" destId="{7637E841-63B7-49E3-AA58-EE7D67411B60}" srcOrd="0" destOrd="0" presId="urn:microsoft.com/office/officeart/2005/8/layout/vProcess5"/>
    <dgm:cxn modelId="{F92AEE9A-5725-4E94-858C-D98FE05AFD04}" type="presOf" srcId="{6CD3E6DE-F208-4DF2-B70B-018C5B156BAB}" destId="{608EC0E6-9782-469B-B5D3-4684B04FDACC}" srcOrd="1" destOrd="0" presId="urn:microsoft.com/office/officeart/2005/8/layout/vProcess5"/>
    <dgm:cxn modelId="{09898EA8-2A40-4F15-B08E-0636EB48BE2D}" type="presOf" srcId="{298707A8-35DA-48F5-8FE9-5F5758243298}" destId="{86B1F50A-257C-4406-9704-39A1B609D6C5}" srcOrd="0" destOrd="0" presId="urn:microsoft.com/office/officeart/2005/8/layout/vProcess5"/>
    <dgm:cxn modelId="{AC6F17B0-C6F2-4D83-8BCB-E616A80413D1}" srcId="{3E9D2195-EE6B-44E1-ADB4-BCDB9F05F974}" destId="{6CD3E6DE-F208-4DF2-B70B-018C5B156BAB}" srcOrd="2" destOrd="0" parTransId="{5A439687-A39C-4372-8E09-70BB132F7823}" sibTransId="{2C0E5936-9CB1-4B89-A9D0-0EECBB0E134B}"/>
    <dgm:cxn modelId="{EA006FB4-854E-45A6-845D-95BC26D7051E}" type="presOf" srcId="{3CA9C56A-2E1D-4E00-BDA6-9DE9EE488733}" destId="{5EAE82E3-CC47-49F5-9A5D-590CAEF4EE63}" srcOrd="1" destOrd="0" presId="urn:microsoft.com/office/officeart/2005/8/layout/vProcess5"/>
    <dgm:cxn modelId="{922E1DBD-C714-4880-A46A-163EC9FEC046}" type="presOf" srcId="{C7C494F9-FAD2-4DC8-BE24-640D29BE140A}" destId="{EA50DEB7-7320-44C7-ACA7-0E408F221739}" srcOrd="1" destOrd="0" presId="urn:microsoft.com/office/officeart/2005/8/layout/vProcess5"/>
    <dgm:cxn modelId="{0CFF41D3-5D2F-4482-B4FC-2FB1C2FFC1A3}" type="presOf" srcId="{D008798F-DAB5-4167-8A1F-072CB92C0BBD}" destId="{6EEC28EF-0DAE-4407-95BE-63E7200FB9AE}" srcOrd="0" destOrd="0" presId="urn:microsoft.com/office/officeart/2005/8/layout/vProcess5"/>
    <dgm:cxn modelId="{9048DEDB-A8C7-49C8-8F2F-274ED0712717}" type="presOf" srcId="{B9B693E8-5667-43C9-AEB5-5C447634693C}" destId="{6356B9A0-5E21-4147-A93B-A425D68A7EDD}" srcOrd="0" destOrd="0" presId="urn:microsoft.com/office/officeart/2005/8/layout/vProcess5"/>
    <dgm:cxn modelId="{7926F4E1-3D4B-4B3B-975C-5B3DF2CE90F1}" type="presOf" srcId="{6CD3E6DE-F208-4DF2-B70B-018C5B156BAB}" destId="{C8E554D2-04DF-49EF-9868-DCD75AAB388C}" srcOrd="0" destOrd="0" presId="urn:microsoft.com/office/officeart/2005/8/layout/vProcess5"/>
    <dgm:cxn modelId="{FFD166EE-5C09-499A-8B6B-B349939B6622}" type="presOf" srcId="{3E9D2195-EE6B-44E1-ADB4-BCDB9F05F974}" destId="{57EED25D-1752-40D4-B2F3-67763BCE797C}" srcOrd="0" destOrd="0" presId="urn:microsoft.com/office/officeart/2005/8/layout/vProcess5"/>
    <dgm:cxn modelId="{D19DC7F1-2C38-40DC-969E-3426E3A87959}" type="presOf" srcId="{2C0E5936-9CB1-4B89-A9D0-0EECBB0E134B}" destId="{D81778B9-7E47-4756-BF80-5B262B44F5CE}" srcOrd="0" destOrd="0" presId="urn:microsoft.com/office/officeart/2005/8/layout/vProcess5"/>
    <dgm:cxn modelId="{41A745F4-805E-4A14-A2E3-7600F7A8DAE2}" srcId="{3E9D2195-EE6B-44E1-ADB4-BCDB9F05F974}" destId="{C7C494F9-FAD2-4DC8-BE24-640D29BE140A}" srcOrd="0" destOrd="0" parTransId="{231118C8-144D-444D-B35C-04FB88934574}" sibTransId="{D008798F-DAB5-4167-8A1F-072CB92C0BBD}"/>
    <dgm:cxn modelId="{24EDAE19-D8C1-4FCB-93DA-8B23CDEDCBE9}" type="presParOf" srcId="{57EED25D-1752-40D4-B2F3-67763BCE797C}" destId="{72FA9427-B83C-4554-B2F9-9EC81C05D020}" srcOrd="0" destOrd="0" presId="urn:microsoft.com/office/officeart/2005/8/layout/vProcess5"/>
    <dgm:cxn modelId="{287D1A48-F7FE-4FDC-9C33-0EDF157BA6C2}" type="presParOf" srcId="{57EED25D-1752-40D4-B2F3-67763BCE797C}" destId="{B0DF1FEC-8818-432D-9D93-B305071B2E74}" srcOrd="1" destOrd="0" presId="urn:microsoft.com/office/officeart/2005/8/layout/vProcess5"/>
    <dgm:cxn modelId="{7E72402B-BBDC-4238-AE90-EC66AA814D2B}" type="presParOf" srcId="{57EED25D-1752-40D4-B2F3-67763BCE797C}" destId="{5DF5A076-AFAB-421E-94F6-7EEE97270545}" srcOrd="2" destOrd="0" presId="urn:microsoft.com/office/officeart/2005/8/layout/vProcess5"/>
    <dgm:cxn modelId="{CF9AA4FF-A0B5-45B7-AA36-4F2D632B3E07}" type="presParOf" srcId="{57EED25D-1752-40D4-B2F3-67763BCE797C}" destId="{C8E554D2-04DF-49EF-9868-DCD75AAB388C}" srcOrd="3" destOrd="0" presId="urn:microsoft.com/office/officeart/2005/8/layout/vProcess5"/>
    <dgm:cxn modelId="{C28028C3-694D-4B12-A282-BE2D33841249}" type="presParOf" srcId="{57EED25D-1752-40D4-B2F3-67763BCE797C}" destId="{86B1F50A-257C-4406-9704-39A1B609D6C5}" srcOrd="4" destOrd="0" presId="urn:microsoft.com/office/officeart/2005/8/layout/vProcess5"/>
    <dgm:cxn modelId="{2C6FFBF0-85D5-4905-A64D-D628966FDB93}" type="presParOf" srcId="{57EED25D-1752-40D4-B2F3-67763BCE797C}" destId="{7637E841-63B7-49E3-AA58-EE7D67411B60}" srcOrd="5" destOrd="0" presId="urn:microsoft.com/office/officeart/2005/8/layout/vProcess5"/>
    <dgm:cxn modelId="{25ED1916-DAC4-4CCC-AC44-619BB5C846D4}" type="presParOf" srcId="{57EED25D-1752-40D4-B2F3-67763BCE797C}" destId="{6EEC28EF-0DAE-4407-95BE-63E7200FB9AE}" srcOrd="6" destOrd="0" presId="urn:microsoft.com/office/officeart/2005/8/layout/vProcess5"/>
    <dgm:cxn modelId="{ED9195B2-8049-4BD3-ACA9-0FC5AF77F779}" type="presParOf" srcId="{57EED25D-1752-40D4-B2F3-67763BCE797C}" destId="{6356B9A0-5E21-4147-A93B-A425D68A7EDD}" srcOrd="7" destOrd="0" presId="urn:microsoft.com/office/officeart/2005/8/layout/vProcess5"/>
    <dgm:cxn modelId="{EB7B5E5E-6D50-446F-AE72-458D6C4D2AB5}" type="presParOf" srcId="{57EED25D-1752-40D4-B2F3-67763BCE797C}" destId="{D81778B9-7E47-4756-BF80-5B262B44F5CE}" srcOrd="8" destOrd="0" presId="urn:microsoft.com/office/officeart/2005/8/layout/vProcess5"/>
    <dgm:cxn modelId="{3E724119-44A4-4C19-B690-BA012E1E5750}" type="presParOf" srcId="{57EED25D-1752-40D4-B2F3-67763BCE797C}" destId="{C19A5167-FA65-4946-9669-734D18E80EC5}" srcOrd="9" destOrd="0" presId="urn:microsoft.com/office/officeart/2005/8/layout/vProcess5"/>
    <dgm:cxn modelId="{155A7CFB-A9A2-4697-94F8-D57A55F50705}" type="presParOf" srcId="{57EED25D-1752-40D4-B2F3-67763BCE797C}" destId="{EA50DEB7-7320-44C7-ACA7-0E408F221739}" srcOrd="10" destOrd="0" presId="urn:microsoft.com/office/officeart/2005/8/layout/vProcess5"/>
    <dgm:cxn modelId="{BA3A42BC-944A-470F-9D4F-D3EBC31E08F4}" type="presParOf" srcId="{57EED25D-1752-40D4-B2F3-67763BCE797C}" destId="{5EAE82E3-CC47-49F5-9A5D-590CAEF4EE63}" srcOrd="11" destOrd="0" presId="urn:microsoft.com/office/officeart/2005/8/layout/vProcess5"/>
    <dgm:cxn modelId="{AD5A3C29-F7D9-44D9-B408-665825122C1F}" type="presParOf" srcId="{57EED25D-1752-40D4-B2F3-67763BCE797C}" destId="{608EC0E6-9782-469B-B5D3-4684B04FDACC}" srcOrd="12" destOrd="0" presId="urn:microsoft.com/office/officeart/2005/8/layout/vProcess5"/>
    <dgm:cxn modelId="{5AA57468-7005-4D3F-8AE9-44F689977F11}" type="presParOf" srcId="{57EED25D-1752-40D4-B2F3-67763BCE797C}" destId="{6975FC40-9CDF-47F4-A0C5-2B591A34A451}" srcOrd="13" destOrd="0" presId="urn:microsoft.com/office/officeart/2005/8/layout/vProcess5"/>
    <dgm:cxn modelId="{17053AC8-EFFE-4697-A913-7AC0EF43CAE8}" type="presParOf" srcId="{57EED25D-1752-40D4-B2F3-67763BCE797C}" destId="{D17BAD0A-D4F1-43C0-84A8-159E5C710E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485AA2-48DA-4973-96D7-23FA348FBD7A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99990-E0EB-4372-9E80-B9272304FFA5}">
      <dgm:prSet/>
      <dgm:spPr/>
      <dgm:t>
        <a:bodyPr/>
        <a:lstStyle/>
        <a:p>
          <a:r>
            <a:rPr lang="en-US" dirty="0"/>
            <a:t>Dynamic selection of the data based with respect to time in Months/Years. </a:t>
          </a:r>
        </a:p>
      </dgm:t>
    </dgm:pt>
    <dgm:pt modelId="{E36F5EC5-DB0E-49BF-9513-9A9693368FC8}" type="parTrans" cxnId="{67E89BBA-94E1-41E5-BAB4-147E37224280}">
      <dgm:prSet/>
      <dgm:spPr/>
      <dgm:t>
        <a:bodyPr/>
        <a:lstStyle/>
        <a:p>
          <a:endParaRPr lang="en-US"/>
        </a:p>
      </dgm:t>
    </dgm:pt>
    <dgm:pt modelId="{9D038636-225E-4907-BB61-B02D098EB9F4}" type="sibTrans" cxnId="{67E89BBA-94E1-41E5-BAB4-147E3722428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FA487A6-A4AE-478A-87D6-0D3B1A3934EC}">
      <dgm:prSet/>
      <dgm:spPr/>
      <dgm:t>
        <a:bodyPr/>
        <a:lstStyle/>
        <a:p>
          <a:r>
            <a:rPr lang="en-US" dirty="0"/>
            <a:t>Recommendation for Countries and states can be added</a:t>
          </a:r>
        </a:p>
      </dgm:t>
    </dgm:pt>
    <dgm:pt modelId="{72D06753-A783-4D6F-A113-E8E5E4C7BFAB}" type="parTrans" cxnId="{FBB2AD93-3993-4460-BACC-EB3D15C76E4D}">
      <dgm:prSet/>
      <dgm:spPr/>
      <dgm:t>
        <a:bodyPr/>
        <a:lstStyle/>
        <a:p>
          <a:endParaRPr lang="en-US"/>
        </a:p>
      </dgm:t>
    </dgm:pt>
    <dgm:pt modelId="{F9E564B5-E8D1-4642-85DA-BF8DDB4D7069}" type="sibTrans" cxnId="{FBB2AD93-3993-4460-BACC-EB3D15C76E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ADB7F9C-B602-4F22-BCAC-2260424E780D}">
      <dgm:prSet/>
      <dgm:spPr/>
      <dgm:t>
        <a:bodyPr/>
        <a:lstStyle/>
        <a:p>
          <a:r>
            <a:rPr lang="en-US" dirty="0"/>
            <a:t>Integration of GUI with real-time country maps.</a:t>
          </a:r>
        </a:p>
      </dgm:t>
    </dgm:pt>
    <dgm:pt modelId="{68910359-55D2-44A7-843D-781AA08BC647}" type="parTrans" cxnId="{B533A93A-662B-4640-89FE-920D53619A90}">
      <dgm:prSet/>
      <dgm:spPr/>
      <dgm:t>
        <a:bodyPr/>
        <a:lstStyle/>
        <a:p>
          <a:endParaRPr lang="en-US"/>
        </a:p>
      </dgm:t>
    </dgm:pt>
    <dgm:pt modelId="{95B90B8C-1536-44DA-8FA4-A89C52C8BAD3}" type="sibTrans" cxnId="{B533A93A-662B-4640-89FE-920D53619A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EC5D72-6A8A-4DB9-A6F9-D263A1FDCE10}" type="pres">
      <dgm:prSet presAssocID="{BD485AA2-48DA-4973-96D7-23FA348FBD7A}" presName="Name0" presStyleCnt="0">
        <dgm:presLayoutVars>
          <dgm:animLvl val="lvl"/>
          <dgm:resizeHandles val="exact"/>
        </dgm:presLayoutVars>
      </dgm:prSet>
      <dgm:spPr/>
    </dgm:pt>
    <dgm:pt modelId="{B87BEB78-2C59-44A3-9D93-0816AA90B1E1}" type="pres">
      <dgm:prSet presAssocID="{E9B99990-E0EB-4372-9E80-B9272304FFA5}" presName="compositeNode" presStyleCnt="0">
        <dgm:presLayoutVars>
          <dgm:bulletEnabled val="1"/>
        </dgm:presLayoutVars>
      </dgm:prSet>
      <dgm:spPr/>
    </dgm:pt>
    <dgm:pt modelId="{FFE0A6DE-56A2-4DBC-9D61-A22993EB5C0B}" type="pres">
      <dgm:prSet presAssocID="{E9B99990-E0EB-4372-9E80-B9272304FFA5}" presName="bgRect" presStyleLbl="bgAccFollowNode1" presStyleIdx="0" presStyleCnt="3"/>
      <dgm:spPr/>
    </dgm:pt>
    <dgm:pt modelId="{1204C7E5-42B6-49AD-BBD6-238681FE08BB}" type="pres">
      <dgm:prSet presAssocID="{9D038636-225E-4907-BB61-B02D098EB9F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7AFDD09-6491-4087-BDAF-FB6200D8D3BF}" type="pres">
      <dgm:prSet presAssocID="{E9B99990-E0EB-4372-9E80-B9272304FFA5}" presName="bottomLine" presStyleLbl="alignNode1" presStyleIdx="1" presStyleCnt="6">
        <dgm:presLayoutVars/>
      </dgm:prSet>
      <dgm:spPr/>
    </dgm:pt>
    <dgm:pt modelId="{FB233802-E243-4935-9DC5-9A6CB092A865}" type="pres">
      <dgm:prSet presAssocID="{E9B99990-E0EB-4372-9E80-B9272304FFA5}" presName="nodeText" presStyleLbl="bgAccFollowNode1" presStyleIdx="0" presStyleCnt="3">
        <dgm:presLayoutVars>
          <dgm:bulletEnabled val="1"/>
        </dgm:presLayoutVars>
      </dgm:prSet>
      <dgm:spPr/>
    </dgm:pt>
    <dgm:pt modelId="{BDF95ECE-EC6A-42C4-9AF5-D3D8AF325840}" type="pres">
      <dgm:prSet presAssocID="{9D038636-225E-4907-BB61-B02D098EB9F4}" presName="sibTrans" presStyleCnt="0"/>
      <dgm:spPr/>
    </dgm:pt>
    <dgm:pt modelId="{74486697-7B10-48B6-B0BC-73215EB29ABB}" type="pres">
      <dgm:prSet presAssocID="{9FA487A6-A4AE-478A-87D6-0D3B1A3934EC}" presName="compositeNode" presStyleCnt="0">
        <dgm:presLayoutVars>
          <dgm:bulletEnabled val="1"/>
        </dgm:presLayoutVars>
      </dgm:prSet>
      <dgm:spPr/>
    </dgm:pt>
    <dgm:pt modelId="{47F59824-526D-450F-AF5A-882ECC63638C}" type="pres">
      <dgm:prSet presAssocID="{9FA487A6-A4AE-478A-87D6-0D3B1A3934EC}" presName="bgRect" presStyleLbl="bgAccFollowNode1" presStyleIdx="1" presStyleCnt="3"/>
      <dgm:spPr/>
    </dgm:pt>
    <dgm:pt modelId="{ACAAD33E-BF1F-4D07-BC02-47613FA5888C}" type="pres">
      <dgm:prSet presAssocID="{F9E564B5-E8D1-4642-85DA-BF8DDB4D706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CAABFF5-29F2-42B6-A799-18C7653E92B1}" type="pres">
      <dgm:prSet presAssocID="{9FA487A6-A4AE-478A-87D6-0D3B1A3934EC}" presName="bottomLine" presStyleLbl="alignNode1" presStyleIdx="3" presStyleCnt="6">
        <dgm:presLayoutVars/>
      </dgm:prSet>
      <dgm:spPr/>
    </dgm:pt>
    <dgm:pt modelId="{15F79046-8BE8-45E5-806F-E9FB42AB0487}" type="pres">
      <dgm:prSet presAssocID="{9FA487A6-A4AE-478A-87D6-0D3B1A3934EC}" presName="nodeText" presStyleLbl="bgAccFollowNode1" presStyleIdx="1" presStyleCnt="3">
        <dgm:presLayoutVars>
          <dgm:bulletEnabled val="1"/>
        </dgm:presLayoutVars>
      </dgm:prSet>
      <dgm:spPr/>
    </dgm:pt>
    <dgm:pt modelId="{3643F98C-8ABD-49AF-960D-D3844490FA9E}" type="pres">
      <dgm:prSet presAssocID="{F9E564B5-E8D1-4642-85DA-BF8DDB4D7069}" presName="sibTrans" presStyleCnt="0"/>
      <dgm:spPr/>
    </dgm:pt>
    <dgm:pt modelId="{32CA6920-AB9A-470D-9D3A-D68AEF1AFC86}" type="pres">
      <dgm:prSet presAssocID="{5ADB7F9C-B602-4F22-BCAC-2260424E780D}" presName="compositeNode" presStyleCnt="0">
        <dgm:presLayoutVars>
          <dgm:bulletEnabled val="1"/>
        </dgm:presLayoutVars>
      </dgm:prSet>
      <dgm:spPr/>
    </dgm:pt>
    <dgm:pt modelId="{757385F4-8E61-41E5-BFBA-98699F893BE4}" type="pres">
      <dgm:prSet presAssocID="{5ADB7F9C-B602-4F22-BCAC-2260424E780D}" presName="bgRect" presStyleLbl="bgAccFollowNode1" presStyleIdx="2" presStyleCnt="3"/>
      <dgm:spPr/>
    </dgm:pt>
    <dgm:pt modelId="{5080777F-F0BC-4A8F-9461-216D440E0C21}" type="pres">
      <dgm:prSet presAssocID="{95B90B8C-1536-44DA-8FA4-A89C52C8BA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4D045AB-6BA7-47DA-898D-A0080B060AF1}" type="pres">
      <dgm:prSet presAssocID="{5ADB7F9C-B602-4F22-BCAC-2260424E780D}" presName="bottomLine" presStyleLbl="alignNode1" presStyleIdx="5" presStyleCnt="6">
        <dgm:presLayoutVars/>
      </dgm:prSet>
      <dgm:spPr/>
    </dgm:pt>
    <dgm:pt modelId="{DC393F5B-C1BE-461B-831C-AEB8C0D04BC7}" type="pres">
      <dgm:prSet presAssocID="{5ADB7F9C-B602-4F22-BCAC-2260424E780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8DF362B-DD0D-40AD-9015-0BB4EEED0CFE}" type="presOf" srcId="{95B90B8C-1536-44DA-8FA4-A89C52C8BAD3}" destId="{5080777F-F0BC-4A8F-9461-216D440E0C21}" srcOrd="0" destOrd="0" presId="urn:microsoft.com/office/officeart/2016/7/layout/BasicLinearProcessNumbered"/>
    <dgm:cxn modelId="{1F52E12B-47F4-48B9-A210-B9DC0A9C871D}" type="presOf" srcId="{9FA487A6-A4AE-478A-87D6-0D3B1A3934EC}" destId="{15F79046-8BE8-45E5-806F-E9FB42AB0487}" srcOrd="1" destOrd="0" presId="urn:microsoft.com/office/officeart/2016/7/layout/BasicLinearProcessNumbered"/>
    <dgm:cxn modelId="{CCD6D638-5979-4E0A-9F30-B556104A7DA0}" type="presOf" srcId="{BD485AA2-48DA-4973-96D7-23FA348FBD7A}" destId="{1BEC5D72-6A8A-4DB9-A6F9-D263A1FDCE10}" srcOrd="0" destOrd="0" presId="urn:microsoft.com/office/officeart/2016/7/layout/BasicLinearProcessNumbered"/>
    <dgm:cxn modelId="{B533A93A-662B-4640-89FE-920D53619A90}" srcId="{BD485AA2-48DA-4973-96D7-23FA348FBD7A}" destId="{5ADB7F9C-B602-4F22-BCAC-2260424E780D}" srcOrd="2" destOrd="0" parTransId="{68910359-55D2-44A7-843D-781AA08BC647}" sibTransId="{95B90B8C-1536-44DA-8FA4-A89C52C8BAD3}"/>
    <dgm:cxn modelId="{C218BC5F-6F58-41CF-84D6-23C2D1374AA5}" type="presOf" srcId="{5ADB7F9C-B602-4F22-BCAC-2260424E780D}" destId="{DC393F5B-C1BE-461B-831C-AEB8C0D04BC7}" srcOrd="1" destOrd="0" presId="urn:microsoft.com/office/officeart/2016/7/layout/BasicLinearProcessNumbered"/>
    <dgm:cxn modelId="{8C167077-FCDA-4BCB-9C84-E3E4B6CC0980}" type="presOf" srcId="{E9B99990-E0EB-4372-9E80-B9272304FFA5}" destId="{FFE0A6DE-56A2-4DBC-9D61-A22993EB5C0B}" srcOrd="0" destOrd="0" presId="urn:microsoft.com/office/officeart/2016/7/layout/BasicLinearProcessNumbered"/>
    <dgm:cxn modelId="{7191E782-A6DE-4E11-87DC-C9BFE37568A2}" type="presOf" srcId="{9D038636-225E-4907-BB61-B02D098EB9F4}" destId="{1204C7E5-42B6-49AD-BBD6-238681FE08BB}" srcOrd="0" destOrd="0" presId="urn:microsoft.com/office/officeart/2016/7/layout/BasicLinearProcessNumbered"/>
    <dgm:cxn modelId="{DADBB087-E3BC-441A-8A45-5007B965A0A8}" type="presOf" srcId="{E9B99990-E0EB-4372-9E80-B9272304FFA5}" destId="{FB233802-E243-4935-9DC5-9A6CB092A865}" srcOrd="1" destOrd="0" presId="urn:microsoft.com/office/officeart/2016/7/layout/BasicLinearProcessNumbered"/>
    <dgm:cxn modelId="{FBB2AD93-3993-4460-BACC-EB3D15C76E4D}" srcId="{BD485AA2-48DA-4973-96D7-23FA348FBD7A}" destId="{9FA487A6-A4AE-478A-87D6-0D3B1A3934EC}" srcOrd="1" destOrd="0" parTransId="{72D06753-A783-4D6F-A113-E8E5E4C7BFAB}" sibTransId="{F9E564B5-E8D1-4642-85DA-BF8DDB4D7069}"/>
    <dgm:cxn modelId="{1DB9AE9A-4313-4861-82D4-A85D00973FAB}" type="presOf" srcId="{9FA487A6-A4AE-478A-87D6-0D3B1A3934EC}" destId="{47F59824-526D-450F-AF5A-882ECC63638C}" srcOrd="0" destOrd="0" presId="urn:microsoft.com/office/officeart/2016/7/layout/BasicLinearProcessNumbered"/>
    <dgm:cxn modelId="{2598B0AD-B549-4F20-9A5A-23DD15ECEEC0}" type="presOf" srcId="{5ADB7F9C-B602-4F22-BCAC-2260424E780D}" destId="{757385F4-8E61-41E5-BFBA-98699F893BE4}" srcOrd="0" destOrd="0" presId="urn:microsoft.com/office/officeart/2016/7/layout/BasicLinearProcessNumbered"/>
    <dgm:cxn modelId="{E3B34CB7-FCB6-4939-B958-D4A4FE58004F}" type="presOf" srcId="{F9E564B5-E8D1-4642-85DA-BF8DDB4D7069}" destId="{ACAAD33E-BF1F-4D07-BC02-47613FA5888C}" srcOrd="0" destOrd="0" presId="urn:microsoft.com/office/officeart/2016/7/layout/BasicLinearProcessNumbered"/>
    <dgm:cxn modelId="{67E89BBA-94E1-41E5-BAB4-147E37224280}" srcId="{BD485AA2-48DA-4973-96D7-23FA348FBD7A}" destId="{E9B99990-E0EB-4372-9E80-B9272304FFA5}" srcOrd="0" destOrd="0" parTransId="{E36F5EC5-DB0E-49BF-9513-9A9693368FC8}" sibTransId="{9D038636-225E-4907-BB61-B02D098EB9F4}"/>
    <dgm:cxn modelId="{9ACA8B71-D628-4C84-A3DE-6D017DA90ED9}" type="presParOf" srcId="{1BEC5D72-6A8A-4DB9-A6F9-D263A1FDCE10}" destId="{B87BEB78-2C59-44A3-9D93-0816AA90B1E1}" srcOrd="0" destOrd="0" presId="urn:microsoft.com/office/officeart/2016/7/layout/BasicLinearProcessNumbered"/>
    <dgm:cxn modelId="{B00B67AD-EF18-4716-88CF-8B3BE42E4968}" type="presParOf" srcId="{B87BEB78-2C59-44A3-9D93-0816AA90B1E1}" destId="{FFE0A6DE-56A2-4DBC-9D61-A22993EB5C0B}" srcOrd="0" destOrd="0" presId="urn:microsoft.com/office/officeart/2016/7/layout/BasicLinearProcessNumbered"/>
    <dgm:cxn modelId="{5A34F389-0A13-4F4D-BCDA-A7B0295D3351}" type="presParOf" srcId="{B87BEB78-2C59-44A3-9D93-0816AA90B1E1}" destId="{1204C7E5-42B6-49AD-BBD6-238681FE08BB}" srcOrd="1" destOrd="0" presId="urn:microsoft.com/office/officeart/2016/7/layout/BasicLinearProcessNumbered"/>
    <dgm:cxn modelId="{83B16C70-23DB-41E8-93C5-2EC93D62AA4C}" type="presParOf" srcId="{B87BEB78-2C59-44A3-9D93-0816AA90B1E1}" destId="{47AFDD09-6491-4087-BDAF-FB6200D8D3BF}" srcOrd="2" destOrd="0" presId="urn:microsoft.com/office/officeart/2016/7/layout/BasicLinearProcessNumbered"/>
    <dgm:cxn modelId="{C68339AD-4CA3-454B-932C-F5CA5B0C9E31}" type="presParOf" srcId="{B87BEB78-2C59-44A3-9D93-0816AA90B1E1}" destId="{FB233802-E243-4935-9DC5-9A6CB092A865}" srcOrd="3" destOrd="0" presId="urn:microsoft.com/office/officeart/2016/7/layout/BasicLinearProcessNumbered"/>
    <dgm:cxn modelId="{481EE330-DFA5-409F-A941-CAB7BA10894D}" type="presParOf" srcId="{1BEC5D72-6A8A-4DB9-A6F9-D263A1FDCE10}" destId="{BDF95ECE-EC6A-42C4-9AF5-D3D8AF325840}" srcOrd="1" destOrd="0" presId="urn:microsoft.com/office/officeart/2016/7/layout/BasicLinearProcessNumbered"/>
    <dgm:cxn modelId="{67B4107A-D9D8-47D9-B45D-FFF95921B776}" type="presParOf" srcId="{1BEC5D72-6A8A-4DB9-A6F9-D263A1FDCE10}" destId="{74486697-7B10-48B6-B0BC-73215EB29ABB}" srcOrd="2" destOrd="0" presId="urn:microsoft.com/office/officeart/2016/7/layout/BasicLinearProcessNumbered"/>
    <dgm:cxn modelId="{839C6105-5CBE-4A2B-AF66-B702518A6E2B}" type="presParOf" srcId="{74486697-7B10-48B6-B0BC-73215EB29ABB}" destId="{47F59824-526D-450F-AF5A-882ECC63638C}" srcOrd="0" destOrd="0" presId="urn:microsoft.com/office/officeart/2016/7/layout/BasicLinearProcessNumbered"/>
    <dgm:cxn modelId="{D3B44A19-E67F-4711-B85D-E16E1114F665}" type="presParOf" srcId="{74486697-7B10-48B6-B0BC-73215EB29ABB}" destId="{ACAAD33E-BF1F-4D07-BC02-47613FA5888C}" srcOrd="1" destOrd="0" presId="urn:microsoft.com/office/officeart/2016/7/layout/BasicLinearProcessNumbered"/>
    <dgm:cxn modelId="{2E7E3F45-36EA-4881-9F44-E9D81A4E7578}" type="presParOf" srcId="{74486697-7B10-48B6-B0BC-73215EB29ABB}" destId="{ACAABFF5-29F2-42B6-A799-18C7653E92B1}" srcOrd="2" destOrd="0" presId="urn:microsoft.com/office/officeart/2016/7/layout/BasicLinearProcessNumbered"/>
    <dgm:cxn modelId="{D1015ADC-7C36-46E6-8358-ED431B897677}" type="presParOf" srcId="{74486697-7B10-48B6-B0BC-73215EB29ABB}" destId="{15F79046-8BE8-45E5-806F-E9FB42AB0487}" srcOrd="3" destOrd="0" presId="urn:microsoft.com/office/officeart/2016/7/layout/BasicLinearProcessNumbered"/>
    <dgm:cxn modelId="{247C290C-1968-450A-BD29-C6F5BC5BB281}" type="presParOf" srcId="{1BEC5D72-6A8A-4DB9-A6F9-D263A1FDCE10}" destId="{3643F98C-8ABD-49AF-960D-D3844490FA9E}" srcOrd="3" destOrd="0" presId="urn:microsoft.com/office/officeart/2016/7/layout/BasicLinearProcessNumbered"/>
    <dgm:cxn modelId="{C1E8AA66-F23E-40C9-A3AE-F09F168B6B2B}" type="presParOf" srcId="{1BEC5D72-6A8A-4DB9-A6F9-D263A1FDCE10}" destId="{32CA6920-AB9A-470D-9D3A-D68AEF1AFC86}" srcOrd="4" destOrd="0" presId="urn:microsoft.com/office/officeart/2016/7/layout/BasicLinearProcessNumbered"/>
    <dgm:cxn modelId="{E5D7277C-CB0E-4779-9B1D-3B9C99966C9D}" type="presParOf" srcId="{32CA6920-AB9A-470D-9D3A-D68AEF1AFC86}" destId="{757385F4-8E61-41E5-BFBA-98699F893BE4}" srcOrd="0" destOrd="0" presId="urn:microsoft.com/office/officeart/2016/7/layout/BasicLinearProcessNumbered"/>
    <dgm:cxn modelId="{3AA60AB1-2C66-4F8F-A4E1-179227C2B13D}" type="presParOf" srcId="{32CA6920-AB9A-470D-9D3A-D68AEF1AFC86}" destId="{5080777F-F0BC-4A8F-9461-216D440E0C21}" srcOrd="1" destOrd="0" presId="urn:microsoft.com/office/officeart/2016/7/layout/BasicLinearProcessNumbered"/>
    <dgm:cxn modelId="{FBE9579A-43A7-4E4B-B7E2-91000CAA00A9}" type="presParOf" srcId="{32CA6920-AB9A-470D-9D3A-D68AEF1AFC86}" destId="{64D045AB-6BA7-47DA-898D-A0080B060AF1}" srcOrd="2" destOrd="0" presId="urn:microsoft.com/office/officeart/2016/7/layout/BasicLinearProcessNumbered"/>
    <dgm:cxn modelId="{64CD55A2-C6BC-40D2-BB3B-AACE14979D8E}" type="presParOf" srcId="{32CA6920-AB9A-470D-9D3A-D68AEF1AFC86}" destId="{DC393F5B-C1BE-461B-831C-AEB8C0D04B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5F10D-907A-4879-9107-9BD45B32A2E8}">
      <dsp:nvSpPr>
        <dsp:cNvPr id="0" name=""/>
        <dsp:cNvSpPr/>
      </dsp:nvSpPr>
      <dsp:spPr>
        <a:xfrm rot="5400000">
          <a:off x="2575583" y="614425"/>
          <a:ext cx="1691569" cy="14716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Omkar YADAV Project Manager &amp; Documents IN-charge</a:t>
          </a:r>
          <a:endParaRPr lang="en-US" sz="1200" kern="1200" dirty="0"/>
        </a:p>
      </dsp:txBody>
      <dsp:txXfrm rot="-5400000">
        <a:off x="2914869" y="768076"/>
        <a:ext cx="1012997" cy="1164363"/>
      </dsp:txXfrm>
    </dsp:sp>
    <dsp:sp modelId="{936BA8D5-7EDC-4634-AD48-7519AAC0E617}">
      <dsp:nvSpPr>
        <dsp:cNvPr id="0" name=""/>
        <dsp:cNvSpPr/>
      </dsp:nvSpPr>
      <dsp:spPr>
        <a:xfrm>
          <a:off x="4201858" y="842787"/>
          <a:ext cx="1887791" cy="101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1CF3-9F34-448F-9A93-CFA368B4EF2F}">
      <dsp:nvSpPr>
        <dsp:cNvPr id="0" name=""/>
        <dsp:cNvSpPr/>
      </dsp:nvSpPr>
      <dsp:spPr>
        <a:xfrm rot="5400000">
          <a:off x="986184" y="614425"/>
          <a:ext cx="1691569" cy="14716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1325470" y="768076"/>
        <a:ext cx="1012997" cy="1164363"/>
      </dsp:txXfrm>
    </dsp:sp>
    <dsp:sp modelId="{565F7DB2-930C-4419-94C1-F759577F207A}">
      <dsp:nvSpPr>
        <dsp:cNvPr id="0" name=""/>
        <dsp:cNvSpPr/>
      </dsp:nvSpPr>
      <dsp:spPr>
        <a:xfrm rot="5400000">
          <a:off x="1777839" y="2050229"/>
          <a:ext cx="1691569" cy="14716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Front-End Developer</a:t>
          </a:r>
          <a:endParaRPr lang="en-US" sz="1200" kern="1200" dirty="0"/>
        </a:p>
      </dsp:txBody>
      <dsp:txXfrm rot="-5400000">
        <a:off x="2117125" y="2203880"/>
        <a:ext cx="1012997" cy="1164363"/>
      </dsp:txXfrm>
    </dsp:sp>
    <dsp:sp modelId="{193C7548-6F15-48D8-AC87-D14D1E1FCE99}">
      <dsp:nvSpPr>
        <dsp:cNvPr id="0" name=""/>
        <dsp:cNvSpPr/>
      </dsp:nvSpPr>
      <dsp:spPr>
        <a:xfrm>
          <a:off x="0" y="2278591"/>
          <a:ext cx="1826895" cy="101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Kabirou  ARINLOYE</a:t>
          </a:r>
          <a:endParaRPr lang="en-US" sz="1200" kern="1200" dirty="0"/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Sushant ATTADA</a:t>
          </a:r>
          <a:endParaRPr lang="en-US" sz="1200" kern="1200" dirty="0"/>
        </a:p>
      </dsp:txBody>
      <dsp:txXfrm>
        <a:off x="0" y="2278591"/>
        <a:ext cx="1826895" cy="1014941"/>
      </dsp:txXfrm>
    </dsp:sp>
    <dsp:sp modelId="{3007F067-FC0D-4FAE-9FF7-A309A0389B54}">
      <dsp:nvSpPr>
        <dsp:cNvPr id="0" name=""/>
        <dsp:cNvSpPr/>
      </dsp:nvSpPr>
      <dsp:spPr>
        <a:xfrm rot="5400000">
          <a:off x="3367238" y="2050229"/>
          <a:ext cx="1691569" cy="14716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3706524" y="2203880"/>
        <a:ext cx="1012997" cy="1164363"/>
      </dsp:txXfrm>
    </dsp:sp>
    <dsp:sp modelId="{E702BC17-F978-4B1B-AA1B-BDC814914D24}">
      <dsp:nvSpPr>
        <dsp:cNvPr id="0" name=""/>
        <dsp:cNvSpPr/>
      </dsp:nvSpPr>
      <dsp:spPr>
        <a:xfrm rot="5400000">
          <a:off x="2575583" y="3486033"/>
          <a:ext cx="1691569" cy="14716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Backend Developer</a:t>
          </a:r>
          <a:endParaRPr lang="en-US" sz="1200" kern="1200" dirty="0"/>
        </a:p>
      </dsp:txBody>
      <dsp:txXfrm rot="-5400000">
        <a:off x="2914869" y="3639684"/>
        <a:ext cx="1012997" cy="1164363"/>
      </dsp:txXfrm>
    </dsp:sp>
    <dsp:sp modelId="{694BDFCD-0A8A-4BC6-9C5D-86C9489C9C9B}">
      <dsp:nvSpPr>
        <dsp:cNvPr id="0" name=""/>
        <dsp:cNvSpPr/>
      </dsp:nvSpPr>
      <dsp:spPr>
        <a:xfrm>
          <a:off x="4201858" y="3714395"/>
          <a:ext cx="1887791" cy="101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Abdul K. SHAHID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Lakshay GIRIDHAR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Binoy CHERIAN</a:t>
          </a:r>
          <a:endParaRPr lang="en-US" sz="1200" kern="1200" dirty="0"/>
        </a:p>
      </dsp:txBody>
      <dsp:txXfrm>
        <a:off x="4201858" y="3714395"/>
        <a:ext cx="1887791" cy="1014941"/>
      </dsp:txXfrm>
    </dsp:sp>
    <dsp:sp modelId="{5C308C76-9DF9-4845-BDFD-4AECA33AF9D7}">
      <dsp:nvSpPr>
        <dsp:cNvPr id="0" name=""/>
        <dsp:cNvSpPr/>
      </dsp:nvSpPr>
      <dsp:spPr>
        <a:xfrm rot="5400000">
          <a:off x="986184" y="3486033"/>
          <a:ext cx="1691569" cy="14716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1325470" y="3639684"/>
        <a:ext cx="1012997" cy="1164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43FA-6373-4DFE-809E-57C113A95F63}">
      <dsp:nvSpPr>
        <dsp:cNvPr id="0" name=""/>
        <dsp:cNvSpPr/>
      </dsp:nvSpPr>
      <dsp:spPr>
        <a:xfrm>
          <a:off x="0" y="8752"/>
          <a:ext cx="6089650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software provides location based analysis based on keywords </a:t>
          </a:r>
        </a:p>
      </dsp:txBody>
      <dsp:txXfrm>
        <a:off x="87385" y="96137"/>
        <a:ext cx="5914880" cy="1615330"/>
      </dsp:txXfrm>
    </dsp:sp>
    <dsp:sp modelId="{3F30781B-7777-427F-82CE-2D30757C1DAE}">
      <dsp:nvSpPr>
        <dsp:cNvPr id="0" name=""/>
        <dsp:cNvSpPr/>
      </dsp:nvSpPr>
      <dsp:spPr>
        <a:xfrm>
          <a:off x="0" y="1891012"/>
          <a:ext cx="6089650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provides a graphical representation of the analysis </a:t>
          </a:r>
        </a:p>
      </dsp:txBody>
      <dsp:txXfrm>
        <a:off x="87385" y="1978397"/>
        <a:ext cx="5914880" cy="1615330"/>
      </dsp:txXfrm>
    </dsp:sp>
    <dsp:sp modelId="{BAFAAEED-D14F-4DC9-A0DD-BEFA31205B87}">
      <dsp:nvSpPr>
        <dsp:cNvPr id="0" name=""/>
        <dsp:cNvSpPr/>
      </dsp:nvSpPr>
      <dsp:spPr>
        <a:xfrm>
          <a:off x="0" y="3773272"/>
          <a:ext cx="6089650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also gives us recommendation on the number of users in the city checking for the keyword</a:t>
          </a:r>
        </a:p>
      </dsp:txBody>
      <dsp:txXfrm>
        <a:off x="87385" y="3860657"/>
        <a:ext cx="5914880" cy="1615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FE02A-70E2-4F8D-A27D-188FA1B13A6A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packages used are:-</a:t>
          </a:r>
        </a:p>
      </dsp:txBody>
      <dsp:txXfrm>
        <a:off x="0" y="2626263"/>
        <a:ext cx="10515600" cy="930480"/>
      </dsp:txXfrm>
    </dsp:sp>
    <dsp:sp modelId="{09C4BBAA-80EE-4B14-A36A-75D87CA6E386}">
      <dsp:nvSpPr>
        <dsp:cNvPr id="0" name=""/>
        <dsp:cNvSpPr/>
      </dsp:nvSpPr>
      <dsp:spPr>
        <a:xfrm>
          <a:off x="5134" y="3522281"/>
          <a:ext cx="1750888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Pytrends</a:t>
          </a:r>
          <a:endParaRPr lang="en-US" sz="2300" kern="1200" dirty="0"/>
        </a:p>
      </dsp:txBody>
      <dsp:txXfrm>
        <a:off x="5134" y="3522281"/>
        <a:ext cx="1750888" cy="792631"/>
      </dsp:txXfrm>
    </dsp:sp>
    <dsp:sp modelId="{DF3E7B0E-ACCF-46F8-ADC1-A38030D5B530}">
      <dsp:nvSpPr>
        <dsp:cNvPr id="0" name=""/>
        <dsp:cNvSpPr/>
      </dsp:nvSpPr>
      <dsp:spPr>
        <a:xfrm>
          <a:off x="1756023" y="3522281"/>
          <a:ext cx="1750888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Pyqt5</a:t>
          </a:r>
        </a:p>
      </dsp:txBody>
      <dsp:txXfrm>
        <a:off x="1756023" y="3522281"/>
        <a:ext cx="1750888" cy="792631"/>
      </dsp:txXfrm>
    </dsp:sp>
    <dsp:sp modelId="{40613ACC-B84C-4858-BCF4-8FE00F677B9D}">
      <dsp:nvSpPr>
        <dsp:cNvPr id="0" name=""/>
        <dsp:cNvSpPr/>
      </dsp:nvSpPr>
      <dsp:spPr>
        <a:xfrm>
          <a:off x="3506911" y="3522281"/>
          <a:ext cx="1750888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Pycountry</a:t>
          </a:r>
        </a:p>
      </dsp:txBody>
      <dsp:txXfrm>
        <a:off x="3506911" y="3522281"/>
        <a:ext cx="1750888" cy="792631"/>
      </dsp:txXfrm>
    </dsp:sp>
    <dsp:sp modelId="{5D9575D9-2C79-4E5F-869F-D60EF75B63BB}">
      <dsp:nvSpPr>
        <dsp:cNvPr id="0" name=""/>
        <dsp:cNvSpPr/>
      </dsp:nvSpPr>
      <dsp:spPr>
        <a:xfrm>
          <a:off x="5257800" y="3522281"/>
          <a:ext cx="1750888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Pandas</a:t>
          </a:r>
        </a:p>
      </dsp:txBody>
      <dsp:txXfrm>
        <a:off x="5257800" y="3522281"/>
        <a:ext cx="1750888" cy="792631"/>
      </dsp:txXfrm>
    </dsp:sp>
    <dsp:sp modelId="{E115113B-75A8-4C36-A8EB-513BEE479E74}">
      <dsp:nvSpPr>
        <dsp:cNvPr id="0" name=""/>
        <dsp:cNvSpPr/>
      </dsp:nvSpPr>
      <dsp:spPr>
        <a:xfrm>
          <a:off x="7008688" y="3522281"/>
          <a:ext cx="1750888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Numpy</a:t>
          </a:r>
        </a:p>
      </dsp:txBody>
      <dsp:txXfrm>
        <a:off x="7008688" y="3522281"/>
        <a:ext cx="1750888" cy="792631"/>
      </dsp:txXfrm>
    </dsp:sp>
    <dsp:sp modelId="{B4901B21-2EF9-44DF-9FAD-4CA4DA58A83C}">
      <dsp:nvSpPr>
        <dsp:cNvPr id="0" name=""/>
        <dsp:cNvSpPr/>
      </dsp:nvSpPr>
      <dsp:spPr>
        <a:xfrm>
          <a:off x="8759576" y="3522281"/>
          <a:ext cx="1750888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Mathplotlib</a:t>
          </a:r>
        </a:p>
      </dsp:txBody>
      <dsp:txXfrm>
        <a:off x="8759576" y="3522281"/>
        <a:ext cx="1750888" cy="792631"/>
      </dsp:txXfrm>
    </dsp:sp>
    <dsp:sp modelId="{A802C17F-E2CB-49FD-A5DC-7EBAF530CAD8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All the coding is done in python using </a:t>
          </a:r>
          <a:r>
            <a:rPr lang="en-US" sz="3300" kern="1200" dirty="0" err="1"/>
            <a:t>pycharm</a:t>
          </a:r>
          <a:endParaRPr lang="en-US" sz="3300" kern="1200" dirty="0"/>
        </a:p>
      </dsp:txBody>
      <dsp:txXfrm rot="10800000">
        <a:off x="0" y="1962"/>
        <a:ext cx="10515600" cy="1721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8CFAE-7AE0-4D10-B243-78958CD14883}">
      <dsp:nvSpPr>
        <dsp:cNvPr id="0" name=""/>
        <dsp:cNvSpPr/>
      </dsp:nvSpPr>
      <dsp:spPr>
        <a:xfrm>
          <a:off x="1653244" y="1212"/>
          <a:ext cx="2783160" cy="278316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Penetration of internet csv file from World bank Statistics</a:t>
          </a:r>
        </a:p>
      </dsp:txBody>
      <dsp:txXfrm>
        <a:off x="2349034" y="1212"/>
        <a:ext cx="1391580" cy="2296107"/>
      </dsp:txXfrm>
    </dsp:sp>
    <dsp:sp modelId="{D6DCA608-5691-4A30-87E5-325097F999DF}">
      <dsp:nvSpPr>
        <dsp:cNvPr id="0" name=""/>
        <dsp:cNvSpPr/>
      </dsp:nvSpPr>
      <dsp:spPr>
        <a:xfrm rot="7200000">
          <a:off x="3262053" y="2787751"/>
          <a:ext cx="2783160" cy="278316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Population of cities csv file from simply maps.</a:t>
          </a:r>
        </a:p>
      </dsp:txBody>
      <dsp:txXfrm rot="-5400000">
        <a:off x="3716480" y="3605304"/>
        <a:ext cx="2296107" cy="1391580"/>
      </dsp:txXfrm>
    </dsp:sp>
    <dsp:sp modelId="{E300F9F1-39ED-4F10-BBD7-6FAF6153FD07}">
      <dsp:nvSpPr>
        <dsp:cNvPr id="0" name=""/>
        <dsp:cNvSpPr/>
      </dsp:nvSpPr>
      <dsp:spPr>
        <a:xfrm rot="14400000">
          <a:off x="44435" y="2787751"/>
          <a:ext cx="2783160" cy="278316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fetched from google search engine </a:t>
          </a:r>
        </a:p>
      </dsp:txBody>
      <dsp:txXfrm rot="5400000">
        <a:off x="77062" y="3605304"/>
        <a:ext cx="2296107" cy="1391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1FEC-8818-432D-9D93-B305071B2E74}">
      <dsp:nvSpPr>
        <dsp:cNvPr id="0" name=""/>
        <dsp:cNvSpPr/>
      </dsp:nvSpPr>
      <dsp:spPr>
        <a:xfrm>
          <a:off x="0" y="0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 tabs are shown</a:t>
          </a:r>
        </a:p>
      </dsp:txBody>
      <dsp:txXfrm>
        <a:off x="29376" y="29376"/>
        <a:ext cx="3627514" cy="944230"/>
      </dsp:txXfrm>
    </dsp:sp>
    <dsp:sp modelId="{5DF5A076-AFAB-421E-94F6-7EEE97270545}">
      <dsp:nvSpPr>
        <dsp:cNvPr id="0" name=""/>
        <dsp:cNvSpPr/>
      </dsp:nvSpPr>
      <dsp:spPr>
        <a:xfrm>
          <a:off x="360469" y="1142285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Tab: Used to enter data and select location</a:t>
          </a:r>
        </a:p>
      </dsp:txBody>
      <dsp:txXfrm>
        <a:off x="389845" y="1171661"/>
        <a:ext cx="3755998" cy="944230"/>
      </dsp:txXfrm>
    </dsp:sp>
    <dsp:sp modelId="{C8E554D2-04DF-49EF-9868-DCD75AAB388C}">
      <dsp:nvSpPr>
        <dsp:cNvPr id="0" name=""/>
        <dsp:cNvSpPr/>
      </dsp:nvSpPr>
      <dsp:spPr>
        <a:xfrm>
          <a:off x="720939" y="2284571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Graph Tab: Used to Show graphs on data dependent on location</a:t>
          </a:r>
        </a:p>
      </dsp:txBody>
      <dsp:txXfrm>
        <a:off x="750315" y="2313947"/>
        <a:ext cx="3755998" cy="944230"/>
      </dsp:txXfrm>
    </dsp:sp>
    <dsp:sp modelId="{86B1F50A-257C-4406-9704-39A1B609D6C5}">
      <dsp:nvSpPr>
        <dsp:cNvPr id="0" name=""/>
        <dsp:cNvSpPr/>
      </dsp:nvSpPr>
      <dsp:spPr>
        <a:xfrm>
          <a:off x="1081409" y="3426856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Tab: Data of all the locations selected and ability to export to csv file</a:t>
          </a:r>
        </a:p>
      </dsp:txBody>
      <dsp:txXfrm>
        <a:off x="1110785" y="3456232"/>
        <a:ext cx="3755998" cy="944230"/>
      </dsp:txXfrm>
    </dsp:sp>
    <dsp:sp modelId="{7637E841-63B7-49E3-AA58-EE7D67411B60}">
      <dsp:nvSpPr>
        <dsp:cNvPr id="0" name=""/>
        <dsp:cNvSpPr/>
      </dsp:nvSpPr>
      <dsp:spPr>
        <a:xfrm>
          <a:off x="1441878" y="4569142"/>
          <a:ext cx="4827159" cy="100298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 Tab: Provide suggestion about how many people are searching for that keyword.</a:t>
          </a:r>
        </a:p>
      </dsp:txBody>
      <dsp:txXfrm>
        <a:off x="1471254" y="4598518"/>
        <a:ext cx="3755998" cy="944230"/>
      </dsp:txXfrm>
    </dsp:sp>
    <dsp:sp modelId="{6EEC28EF-0DAE-4407-95BE-63E7200FB9AE}">
      <dsp:nvSpPr>
        <dsp:cNvPr id="0" name=""/>
        <dsp:cNvSpPr/>
      </dsp:nvSpPr>
      <dsp:spPr>
        <a:xfrm>
          <a:off x="4175220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21906" y="732734"/>
        <a:ext cx="358566" cy="490583"/>
      </dsp:txXfrm>
    </dsp:sp>
    <dsp:sp modelId="{6356B9A0-5E21-4147-A93B-A425D68A7EDD}">
      <dsp:nvSpPr>
        <dsp:cNvPr id="0" name=""/>
        <dsp:cNvSpPr/>
      </dsp:nvSpPr>
      <dsp:spPr>
        <a:xfrm>
          <a:off x="4535690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82376" y="1875020"/>
        <a:ext cx="358566" cy="490583"/>
      </dsp:txXfrm>
    </dsp:sp>
    <dsp:sp modelId="{D81778B9-7E47-4756-BF80-5B262B44F5CE}">
      <dsp:nvSpPr>
        <dsp:cNvPr id="0" name=""/>
        <dsp:cNvSpPr/>
      </dsp:nvSpPr>
      <dsp:spPr>
        <a:xfrm>
          <a:off x="4896160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42846" y="3000589"/>
        <a:ext cx="358566" cy="490583"/>
      </dsp:txXfrm>
    </dsp:sp>
    <dsp:sp modelId="{C19A5167-FA65-4946-9669-734D18E80EC5}">
      <dsp:nvSpPr>
        <dsp:cNvPr id="0" name=""/>
        <dsp:cNvSpPr/>
      </dsp:nvSpPr>
      <dsp:spPr>
        <a:xfrm>
          <a:off x="525662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3315" y="4154019"/>
        <a:ext cx="358566" cy="4905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A6DE-56A2-4DBC-9D61-A22993EB5C0B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Dynamic selection of the data based with respect to time in Months/Years. </a:t>
          </a:r>
        </a:p>
      </dsp:txBody>
      <dsp:txXfrm>
        <a:off x="0" y="1578705"/>
        <a:ext cx="3286125" cy="2492692"/>
      </dsp:txXfrm>
    </dsp:sp>
    <dsp:sp modelId="{1204C7E5-42B6-49AD-BBD6-238681FE08BB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47AFDD09-6491-4087-BDAF-FB6200D8D3BF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F59824-526D-450F-AF5A-882ECC63638C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Recommendation for Countries and states can be added</a:t>
          </a:r>
        </a:p>
      </dsp:txBody>
      <dsp:txXfrm>
        <a:off x="3614737" y="1578705"/>
        <a:ext cx="3286125" cy="2492692"/>
      </dsp:txXfrm>
    </dsp:sp>
    <dsp:sp modelId="{ACAAD33E-BF1F-4D07-BC02-47613FA5888C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ACAABFF5-29F2-42B6-A799-18C7653E92B1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7385F4-8E61-41E5-BFBA-98699F893BE4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Integration of GUI with real-time country maps.</a:t>
          </a:r>
        </a:p>
      </dsp:txBody>
      <dsp:txXfrm>
        <a:off x="7229475" y="1578705"/>
        <a:ext cx="3286125" cy="2492692"/>
      </dsp:txXfrm>
    </dsp:sp>
    <dsp:sp modelId="{5080777F-F0BC-4A8F-9461-216D440E0C21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64D045AB-6BA7-47DA-898D-A0080B060AF1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CEA-E6B4-4E64-B79A-87033E7A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F7B6F-B988-4EDC-8A44-698E79A3A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5FD8-2269-4457-8BC9-C950821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03AB-F7E7-48AF-856B-97001CAB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FB9A-5D09-4496-B4B5-04A930F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5F4A-2090-42DA-B9B8-544BC71F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42F6-F052-47AB-8044-74E57F13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8991-CBB0-4627-852F-9B573F09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45D1-BB55-424C-B157-6D0A175F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9192-B174-4BFA-961A-8487187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157EE-BA92-4B00-A179-534F8484D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0866-FECD-447A-93F2-889F138F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4AA7-2E0F-4409-AE80-E06E7DFA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70C1-AF03-44EE-89FB-C5FC13B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A2F1-3D36-4462-B9D6-9AE6EE77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CE8F-087B-4B97-92A5-4E18FE36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BAB2-51EE-40E3-A533-D570EC39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421F-06D0-409F-9362-1FB6E19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7D80-F124-4B5B-8E7E-75E2E780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EFB3-6EC9-4F40-8AE3-0BEBB33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5D08-3BB0-4053-8225-E58C70C6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ECFD9-FDE8-4E39-8DBB-45834315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098E-E19A-4C55-AE65-D7F1A2DC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E760-C3C7-400D-B946-4FE3567F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80D1-A9BD-4533-A43E-D3D50FC3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0B6-FA09-4664-985F-2CF0647C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3BFD-D6A0-4A70-8A07-04BDB15A1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D5B19-27ED-43EF-A589-455C7AEB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44D1F-4A88-4DC3-A69D-D1FF47BD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7DB6-9D6D-419E-A644-E5B466EE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363F-700B-4399-8785-8B547874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5741-1095-4143-A1FC-A436ECA5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3B79-A3F1-439E-9A18-C1862507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F7BDC-C39F-42AD-8108-39C1A786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67965-0546-4AC6-8C88-E1E9CF77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69C6B-0282-41D9-B460-A6029708E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69C2D-9EC6-4393-8966-9058826A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69696-3061-4F7D-AF85-6D806674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68E44-4B61-4A6D-9F3B-577C232C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896A-7244-4AE6-A004-B05C5809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938A-794B-4253-A5F8-1D5E2241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B673-682E-4454-AED0-E120055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63E3-8EB3-4937-BDE3-6BABF84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E9BAD-F826-4267-B98A-0DFD78E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BED90-6836-47F6-BAFD-9A455F5A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7901-8E6A-4120-9197-4DDA9248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0F8A-179A-4EC2-AB7B-38189564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BE8B-EF05-443C-9FFB-07056754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F19E7-08B3-4AF7-A942-36404419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3309-6265-444E-8CF3-7B3FF040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8717C-A9E3-407A-90F3-13F04D30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19C9-47EA-4E2D-BB05-7630DF7F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530-1590-4510-81EC-60E01485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C1AD0-0E3B-481B-883A-6A821BBCE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CE1C6-94F1-451B-A0E3-F9A3B04D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C7FA-D861-4027-A05D-B0E84AC8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90387-C530-4A64-91D1-EC1009BA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D3DF2-5853-472E-BF21-937B8FC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0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486F-741C-4C81-9548-C84A472E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A617-CD1E-477B-BD6D-ED303242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60CD-A917-4F5E-AB43-0B7541984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7E47-E9A0-4248-81D3-AFC344B7BD6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DE7D-BE96-4AFC-8519-A8B6F404A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B4B0-667B-4BB5-9E8B-013762E8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D306-9CCA-4960-AED8-6AE4A8F4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034AC48-E33C-4CD3-B4E0-BAB4E4875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</a:t>
            </a:r>
          </a:p>
          <a:p>
            <a:r>
              <a:rPr lang="en-US" sz="1800" dirty="0"/>
              <a:t>6Sigma Samurais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9291-E28F-4B58-BC08-663466EB6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INTEGRATION DIGITAL AND TRADITIONAL MARKETING</a:t>
            </a:r>
          </a:p>
        </p:txBody>
      </p:sp>
    </p:spTree>
    <p:extLst>
      <p:ext uri="{BB962C8B-B14F-4D97-AF65-F5344CB8AC3E}">
        <p14:creationId xmlns:p14="http://schemas.microsoft.com/office/powerpoint/2010/main" val="27950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A51B9-3C30-4936-8A43-47FCD290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3F12-3799-4CDF-9F5E-34EC7A93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Omni-Channel marketing: marketers now need to provide a seamless experience, regardless of channel or device.</a:t>
            </a:r>
          </a:p>
          <a:p>
            <a:r>
              <a:rPr lang="en-US" sz="2400" dirty="0"/>
              <a:t>The Project is based on omnichannel marketing to identify the trends that combine traditional/physical and digital marketing. Analyze the reasons and demographics for the growing interest and return of analog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97183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C544C-3787-4270-865A-E2FE6665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4C907C-8E49-4024-9E1D-0D8EDCB73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4041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8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43560-EED5-4971-A8C3-F2755B13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of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6C182-CD0C-464F-A0FC-4F3A73B66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629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4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33F0-4F54-4AE9-919D-870F55EC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packages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B6B763-F8BB-48F0-A80C-03002B2DB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965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4D745-3DA0-4212-B4DC-1D62817A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 and CSV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64DF4-4FAE-4C2B-8057-2005CDF2B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61668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32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64F5F-7DFA-4E97-98CB-8D0FDD28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Tabs and plot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9EBA5-B983-4382-BC3B-DCDA27691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498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9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A313-28AE-4C0F-81CF-7467C031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Future upgrades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A0CA46-8E4C-489C-9431-28E6583FF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67245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07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D1BFE1-7BE3-468F-9368-3BC46795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INTEGRATION DIGITAL AND TRADITIONAL MARKETING</vt:lpstr>
      <vt:lpstr>Project Objective</vt:lpstr>
      <vt:lpstr>Team Members</vt:lpstr>
      <vt:lpstr>Features of the project</vt:lpstr>
      <vt:lpstr>Software packages used</vt:lpstr>
      <vt:lpstr>References and CSV Files</vt:lpstr>
      <vt:lpstr>Tabs and plot</vt:lpstr>
      <vt:lpstr>Future upgrades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DIGITAL AND TRADITIONAL MARKETING</dc:title>
  <dc:creator>lakshay</dc:creator>
  <cp:lastModifiedBy>lakshay</cp:lastModifiedBy>
  <cp:revision>5</cp:revision>
  <dcterms:created xsi:type="dcterms:W3CDTF">2018-07-12T10:31:06Z</dcterms:created>
  <dcterms:modified xsi:type="dcterms:W3CDTF">2018-07-12T12:09:17Z</dcterms:modified>
</cp:coreProperties>
</file>