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F5D8F-A8B6-4C35-A629-C4DB3162A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78B3D4-89F3-4215-A9F7-702E4C36D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C89D3A-4D0C-4173-B15C-4CA7C9B3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62B8-1635-4FDF-BE2B-50C3826F8FD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B6774A-EE73-4833-BB28-F1EEAFDA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3AF7C-6A2B-4F65-B4BC-82DAD6DE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FF4-D032-4E5F-9D8B-7AAE81AC9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5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8F651-FA2E-4678-9DC4-2C3E81EC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F5F58E-5E05-40F7-A48A-C761C341F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CD4A2-F5B0-494F-B7E2-A66BED32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62B8-1635-4FDF-BE2B-50C3826F8FD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64C48-F028-4CF7-B6C7-0EAB54A8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508C0A-73BF-4694-814B-93CC095A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FF4-D032-4E5F-9D8B-7AAE81AC9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0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0F69D1-A1A4-4909-9378-18162B72E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7661DD-A380-4D9A-B04F-EE8903F2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83F213-1801-4EEF-BF28-FBE0F823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62B8-1635-4FDF-BE2B-50C3826F8FD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F2979E-106B-4A2D-9994-4A69CD42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E6CB0B-80AE-4F0D-B1E0-B4C0985E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FF4-D032-4E5F-9D8B-7AAE81AC9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0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89F67-6F31-4552-A4D8-F52594FF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473ADD-7DB5-4D4F-997E-A4A0134A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13DD44-B605-4235-B018-7CB0066C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62B8-1635-4FDF-BE2B-50C3826F8FD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4D874A-9A03-4BC5-8C94-7BE5009B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39AC57-9908-4679-8F18-2AFE438C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FF4-D032-4E5F-9D8B-7AAE81AC9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33A13-A135-4C6F-8422-DDA00EE2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5A4AD-16EE-4B26-A718-8DE44320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DDCA6-B4F5-449A-8F7F-C2F8F6A9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62B8-1635-4FDF-BE2B-50C3826F8FD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BC917D-8D79-4F02-B7D8-A4B96B4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0AC9F9-050F-427F-AB06-AB036443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FF4-D032-4E5F-9D8B-7AAE81AC9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69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68292-B43B-48F3-858E-8800F385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4274D8-83D7-4394-83C8-8FC797F7D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FFD12D-640C-4CAF-AD4C-3205D0F7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2B6C17-7A75-44F9-8696-DE8F2247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62B8-1635-4FDF-BE2B-50C3826F8FD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C9CADD-9322-4055-B376-4CCFA4ED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4BA3EC-199F-47FF-B8B2-09007657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FF4-D032-4E5F-9D8B-7AAE81AC9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87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76AF5-8821-49F6-8892-40C57EBE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83949C-6474-4024-8D9A-12353FAF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A03E0E-F46B-4C0A-B7DD-3A3ABF6E6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4D05B0-C133-4162-A77E-D64C0EAC7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040213-95F8-470D-B6C4-447B134DA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83907B-A5C3-438D-B378-82DD209F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62B8-1635-4FDF-BE2B-50C3826F8FD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58A98E-1365-472F-88A2-20BC7AF0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6581D3-A0DC-4A52-8E9C-6E464CF8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FF4-D032-4E5F-9D8B-7AAE81AC9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95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FB1DE-52ED-40CD-BE60-0F5CE224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743008-EE68-489F-8394-7CB7ADE2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62B8-1635-4FDF-BE2B-50C3826F8FD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9C3E17-C917-463B-A9A3-D47D4D3E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99F19E-1FB4-41F1-84E1-89C49229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FF4-D032-4E5F-9D8B-7AAE81AC9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35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C56BBF-16A4-4C04-9D18-77CE3FFB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62B8-1635-4FDF-BE2B-50C3826F8FD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69AAF2-57C8-4358-B5C1-CA65B3B4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582BB2-CEC2-4264-A3C6-BF04139B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FF4-D032-4E5F-9D8B-7AAE81AC9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55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F61EF-4589-4C37-8229-E188B0F7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2FF23B-19D5-4681-BB38-7EDB6B7C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54950C-2A94-4639-B85D-9ED2508C0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374C1C-FCE2-4B37-9DBF-D158648B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62B8-1635-4FDF-BE2B-50C3826F8FD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EF20AA-6B58-462C-B8CD-1D2BA1B6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B71FAA-1EC4-4EB2-A2AC-3834322B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FF4-D032-4E5F-9D8B-7AAE81AC9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15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2A6B0-C628-45EC-A933-A0C9A1F4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1C5B91-756D-453E-8218-8BB1CEB97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B9690D-BEEC-4CFD-83CE-B1DD83E39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1AC5EB-A310-4E91-98A0-31579F0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62B8-1635-4FDF-BE2B-50C3826F8FD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7DB6E7-CD36-4FD5-8C59-D156E01F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5CE670-A930-4A9A-8C23-C8ED821D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2FF4-D032-4E5F-9D8B-7AAE81AC9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30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FA137D-0732-44CD-9E0E-2B0B1708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BC06A7-5305-47CA-852F-92C1CE2A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FC89F-0C1C-4F5A-AB1B-D04C3DBD5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362B8-1635-4FDF-BE2B-50C3826F8FD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685B73-C7B8-4263-8557-E784D36C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115D34-6441-4789-BDB1-AA82565C0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F2FF4-D032-4E5F-9D8B-7AAE81AC9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90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236DD5-0D76-4855-932E-0204B149A4DA}"/>
              </a:ext>
            </a:extLst>
          </p:cNvPr>
          <p:cNvSpPr/>
          <p:nvPr/>
        </p:nvSpPr>
        <p:spPr>
          <a:xfrm>
            <a:off x="4638782" y="1577083"/>
            <a:ext cx="2137025" cy="9452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D98F8D-0F1F-4A6F-8BC9-B4F7DBDC5C76}"/>
              </a:ext>
            </a:extLst>
          </p:cNvPr>
          <p:cNvSpPr/>
          <p:nvPr/>
        </p:nvSpPr>
        <p:spPr>
          <a:xfrm>
            <a:off x="4638782" y="2522306"/>
            <a:ext cx="2137025" cy="9452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D4352-EE2C-4608-86D0-DC0BF194319F}"/>
              </a:ext>
            </a:extLst>
          </p:cNvPr>
          <p:cNvSpPr/>
          <p:nvPr/>
        </p:nvSpPr>
        <p:spPr>
          <a:xfrm>
            <a:off x="5397358" y="2374186"/>
            <a:ext cx="515420" cy="296239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F237CB-3C44-40F8-AB5B-C425FBD25EF2}"/>
              </a:ext>
            </a:extLst>
          </p:cNvPr>
          <p:cNvSpPr txBox="1"/>
          <p:nvPr/>
        </p:nvSpPr>
        <p:spPr>
          <a:xfrm>
            <a:off x="4638782" y="1560136"/>
            <a:ext cx="116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userspace</a:t>
            </a:r>
            <a:endParaRPr lang="fr-FR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6ED278-B14E-4FC3-A30F-0CF365E04592}"/>
              </a:ext>
            </a:extLst>
          </p:cNvPr>
          <p:cNvSpPr txBox="1"/>
          <p:nvPr/>
        </p:nvSpPr>
        <p:spPr>
          <a:xfrm>
            <a:off x="4595117" y="2516828"/>
            <a:ext cx="116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kernel</a:t>
            </a:r>
            <a:endParaRPr lang="fr-FR" sz="12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B0B8984-CE90-48A4-A86C-F6DA1320F18A}"/>
              </a:ext>
            </a:extLst>
          </p:cNvPr>
          <p:cNvCxnSpPr>
            <a:cxnSpLocks/>
          </p:cNvCxnSpPr>
          <p:nvPr/>
        </p:nvCxnSpPr>
        <p:spPr>
          <a:xfrm>
            <a:off x="4248364" y="2147500"/>
            <a:ext cx="1148994" cy="226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09869-8006-482C-98DE-932DAE040A45}"/>
              </a:ext>
            </a:extLst>
          </p:cNvPr>
          <p:cNvSpPr txBox="1"/>
          <p:nvPr/>
        </p:nvSpPr>
        <p:spPr>
          <a:xfrm>
            <a:off x="3665305" y="1875979"/>
            <a:ext cx="116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node file</a:t>
            </a:r>
            <a:endParaRPr lang="fr-FR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6A054-4447-48C2-8B52-9D415AA8F62C}"/>
              </a:ext>
            </a:extLst>
          </p:cNvPr>
          <p:cNvSpPr/>
          <p:nvPr/>
        </p:nvSpPr>
        <p:spPr>
          <a:xfrm>
            <a:off x="5133225" y="3467528"/>
            <a:ext cx="1148137" cy="4126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1D023-EF6B-44A4-8E7B-638DA40BC222}"/>
              </a:ext>
            </a:extLst>
          </p:cNvPr>
          <p:cNvSpPr/>
          <p:nvPr/>
        </p:nvSpPr>
        <p:spPr>
          <a:xfrm>
            <a:off x="5133224" y="3880206"/>
            <a:ext cx="1148137" cy="4126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3F78B9C-750A-46C3-B2A9-DF4E49B97224}"/>
              </a:ext>
            </a:extLst>
          </p:cNvPr>
          <p:cNvSpPr txBox="1"/>
          <p:nvPr/>
        </p:nvSpPr>
        <p:spPr>
          <a:xfrm>
            <a:off x="5072009" y="3432650"/>
            <a:ext cx="116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SD card p1</a:t>
            </a:r>
            <a:endParaRPr lang="fr-FR" sz="1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19281C5-15AC-4EB6-92F5-1EDA0435D95C}"/>
              </a:ext>
            </a:extLst>
          </p:cNvPr>
          <p:cNvSpPr txBox="1"/>
          <p:nvPr/>
        </p:nvSpPr>
        <p:spPr>
          <a:xfrm>
            <a:off x="5072008" y="3845327"/>
            <a:ext cx="116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SD card p2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818526-8A02-4EBB-BAC1-BC5432793501}"/>
              </a:ext>
            </a:extLst>
          </p:cNvPr>
          <p:cNvSpPr/>
          <p:nvPr/>
        </p:nvSpPr>
        <p:spPr>
          <a:xfrm>
            <a:off x="5397358" y="2296274"/>
            <a:ext cx="1811676" cy="1767155"/>
          </a:xfrm>
          <a:prstGeom prst="arc">
            <a:avLst>
              <a:gd name="adj1" fmla="val 14623708"/>
              <a:gd name="adj2" fmla="val 5445082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846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Muller</dc:creator>
  <cp:lastModifiedBy>Quentin Muller</cp:lastModifiedBy>
  <cp:revision>2</cp:revision>
  <dcterms:created xsi:type="dcterms:W3CDTF">2021-11-19T09:42:58Z</dcterms:created>
  <dcterms:modified xsi:type="dcterms:W3CDTF">2021-11-19T10:30:35Z</dcterms:modified>
</cp:coreProperties>
</file>