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756A1-83C0-46CE-8D29-09B644474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828B1F-80C3-4104-A37D-3CF80698E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410E8-F6F1-4723-AA56-1F8E6964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432E0-B2F4-42EA-932C-A8A9E396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EF674-71FA-479B-AD33-2DF7E3BA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1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D6F8-89CC-4AF1-B00E-6E44073B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A23861-F637-4C30-BF30-BAE316263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A8BA5-5FF1-41CD-8B9C-CE0C416F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C6A73-3CD6-45FA-AADA-2744C3CE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A65E23-EAEA-455C-9EAE-936897B8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34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DF2791-274D-4F4B-AA22-936FB6DBD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6C5FA-F65E-4D06-AAA4-2BF2CDF22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4D86A5-C4A8-4879-B493-3C9167F5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C9E6F-EBE5-48BE-8A9D-826B16B9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BA276-5734-4F96-9532-508B1750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0430F-CEB8-4133-BB67-E3302589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2952E-8E92-43B0-A83C-B03BA08E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41E3C-DC1B-42D8-9A44-B4128F18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E172DF-BA46-4091-AB52-2C5A92D9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220B5-D6C0-4E5C-9138-B6BF2DE1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49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4FE98-6023-4E46-823C-E4F244C8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466D1-8DB2-41F1-A8FF-17CE8DD8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F7B3C-F12A-4297-BB78-DBABECF7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30C2B2-A1B6-40EC-9BE8-BC4B601C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A91F3-A28C-41D8-92EC-32F35A2E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D1330-5C82-4D71-9ED4-0069E93A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CA124-E18E-4D4E-926D-24D628F99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D5C741-AFBD-4D9A-B56B-C11F7BA4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BAD5D7-ED4E-4A9F-8889-9F14040C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CC0429-6BC6-4118-8294-D9CA7714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2A5B34-8048-4ABC-A344-F8312BD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65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5BACF-A375-4348-A9B4-96F46E2F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054DD-DEAA-45CF-AF73-0E4EAF983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6D681-1660-40EB-B26E-98D46A6F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DE1756-6645-4896-BCCD-83A78FDA9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BBCAB4-D252-4469-BFF6-04B332020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5B521A-F30D-4F1B-A735-207392A1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FADD76-3971-4D32-AD89-E37EB3DE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BA91B0-FC14-4172-97C4-0AC9D92A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4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B449C-CBC3-4FB7-BE65-F58D7482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52D123-1096-42C8-A8A7-B30ECA04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353419-64CC-4427-8410-ADD30AE8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D9002F-885E-4C31-9B11-CB19577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B04C49-E6FA-451E-B6B7-F2938ED5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D8DF9E-4DEB-47E1-8CB2-B5CCC9DC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018A19-A84B-4642-ABEA-0E079CD1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7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773AF-D9C5-4034-935F-BCE30170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C6685-2B86-4DA2-9630-AA169B0F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268E2B-BD9E-492F-A14B-872C43938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5DCCC-0E97-4411-872E-5839B962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446975-DBC5-4C29-BD5D-0736C30D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2BA11C-2A71-46B8-ABE4-DE0382CC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19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B9ADF-65DB-4B9F-912E-E5F1C229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9254AE-F8E7-4BBB-A343-535D42901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40E6F6-51E9-432C-9147-76C5B402B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A1D2F9-6BCE-4E63-B57E-6E0E3346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035FE-B31F-4405-94C2-2F45485B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564B39-B032-4A4D-84D0-44976A2F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02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572F28-6145-4966-9FBD-C5EDC4A3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E8E87-E3B2-4764-97E7-302168171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93B01-5428-4294-96A5-3C8E211B6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CFDA-A83D-4D8D-A2D8-089677C363BF}" type="datetimeFigureOut">
              <a:rPr lang="fr-FR" smtClean="0"/>
              <a:t>07/11/2021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69FC6-1824-4DC3-AA05-741D00163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25436-0DD1-4DE3-B4AB-95FEF6C7E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877B-03E8-4B35-9CA2-E7EB6B4ADA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7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74F3D3-8271-4FBA-BD5F-E348A7DAFEE5}"/>
              </a:ext>
            </a:extLst>
          </p:cNvPr>
          <p:cNvSpPr/>
          <p:nvPr/>
        </p:nvSpPr>
        <p:spPr>
          <a:xfrm>
            <a:off x="5544207" y="1008993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ECD7F-29DE-4263-8420-FEBD6746E067}"/>
              </a:ext>
            </a:extLst>
          </p:cNvPr>
          <p:cNvSpPr/>
          <p:nvPr/>
        </p:nvSpPr>
        <p:spPr>
          <a:xfrm>
            <a:off x="5544207" y="1340069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32D6D-1DAD-42AB-BAFE-A32EDB78915A}"/>
              </a:ext>
            </a:extLst>
          </p:cNvPr>
          <p:cNvSpPr/>
          <p:nvPr/>
        </p:nvSpPr>
        <p:spPr>
          <a:xfrm>
            <a:off x="5544207" y="1671145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C57E9-BBDE-4475-8C3F-59470ECE5CFB}"/>
              </a:ext>
            </a:extLst>
          </p:cNvPr>
          <p:cNvSpPr/>
          <p:nvPr/>
        </p:nvSpPr>
        <p:spPr>
          <a:xfrm>
            <a:off x="5544207" y="2002221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09BDA-DF97-4923-985D-116D6DBFBAE7}"/>
              </a:ext>
            </a:extLst>
          </p:cNvPr>
          <p:cNvSpPr/>
          <p:nvPr/>
        </p:nvSpPr>
        <p:spPr>
          <a:xfrm>
            <a:off x="5544207" y="2328041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81BEC-7C3B-4005-996F-93CC02A38FCC}"/>
              </a:ext>
            </a:extLst>
          </p:cNvPr>
          <p:cNvSpPr/>
          <p:nvPr/>
        </p:nvSpPr>
        <p:spPr>
          <a:xfrm>
            <a:off x="5544207" y="2659117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9E213-8B78-4559-ACBD-8AC2C9F7B4CE}"/>
              </a:ext>
            </a:extLst>
          </p:cNvPr>
          <p:cNvSpPr/>
          <p:nvPr/>
        </p:nvSpPr>
        <p:spPr>
          <a:xfrm>
            <a:off x="5544207" y="2990193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79A6A-DD74-4643-ADFD-0B808B08D298}"/>
              </a:ext>
            </a:extLst>
          </p:cNvPr>
          <p:cNvSpPr/>
          <p:nvPr/>
        </p:nvSpPr>
        <p:spPr>
          <a:xfrm>
            <a:off x="5544207" y="3321269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27EDFC3-00B0-44B6-8CEB-B32B93095D29}"/>
              </a:ext>
            </a:extLst>
          </p:cNvPr>
          <p:cNvSpPr txBox="1"/>
          <p:nvPr/>
        </p:nvSpPr>
        <p:spPr>
          <a:xfrm>
            <a:off x="6616263" y="3348307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t[0][0]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0EF695-2B82-4AD5-96B5-C15858F09763}"/>
              </a:ext>
            </a:extLst>
          </p:cNvPr>
          <p:cNvSpPr txBox="1"/>
          <p:nvPr/>
        </p:nvSpPr>
        <p:spPr>
          <a:xfrm>
            <a:off x="6616262" y="3017231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t[0][1]</a:t>
            </a:r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1C9800-0EB0-430F-A725-C44A83758AB7}"/>
              </a:ext>
            </a:extLst>
          </p:cNvPr>
          <p:cNvSpPr txBox="1"/>
          <p:nvPr/>
        </p:nvSpPr>
        <p:spPr>
          <a:xfrm>
            <a:off x="6616262" y="2682760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t[0][2]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5808DD-9738-4AC2-BC7A-BBA5D802FCE6}"/>
              </a:ext>
            </a:extLst>
          </p:cNvPr>
          <p:cNvSpPr txBox="1"/>
          <p:nvPr/>
        </p:nvSpPr>
        <p:spPr>
          <a:xfrm>
            <a:off x="6616261" y="2343034"/>
            <a:ext cx="676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t[0][…]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642443E-32AC-489B-A622-47A51AEDEAEE}"/>
              </a:ext>
            </a:extLst>
          </p:cNvPr>
          <p:cNvSpPr txBox="1"/>
          <p:nvPr/>
        </p:nvSpPr>
        <p:spPr>
          <a:xfrm>
            <a:off x="6616263" y="2008563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t[1][0]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1A30EE-D75D-44F6-9101-6D99AC08A285}"/>
              </a:ext>
            </a:extLst>
          </p:cNvPr>
          <p:cNvSpPr txBox="1"/>
          <p:nvPr/>
        </p:nvSpPr>
        <p:spPr>
          <a:xfrm>
            <a:off x="6616262" y="1677487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t[1][1]</a:t>
            </a:r>
            <a:endParaRPr lang="fr-FR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D7CCC2-C1BD-4BAE-90D5-8AD783B28A63}"/>
              </a:ext>
            </a:extLst>
          </p:cNvPr>
          <p:cNvSpPr txBox="1"/>
          <p:nvPr/>
        </p:nvSpPr>
        <p:spPr>
          <a:xfrm>
            <a:off x="6616262" y="1343016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t[1][2]</a:t>
            </a:r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39C12D-D67A-4266-B203-55851AE93488}"/>
              </a:ext>
            </a:extLst>
          </p:cNvPr>
          <p:cNvSpPr txBox="1"/>
          <p:nvPr/>
        </p:nvSpPr>
        <p:spPr>
          <a:xfrm>
            <a:off x="6616261" y="1003290"/>
            <a:ext cx="676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t[1][…]</a:t>
            </a:r>
            <a:endParaRPr lang="fr-FR" sz="1200" dirty="0"/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D60413EC-DCF6-452F-A0A1-EE509C10B3E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5544207" y="3155731"/>
            <a:ext cx="12700" cy="331076"/>
          </a:xfrm>
          <a:prstGeom prst="curvedConnector3">
            <a:avLst>
              <a:gd name="adj1" fmla="val 1525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813F2C54-D73C-43AE-9DAF-BB3EB8D3FEFD}"/>
              </a:ext>
            </a:extLst>
          </p:cNvPr>
          <p:cNvCxnSpPr>
            <a:cxnSpLocks/>
          </p:cNvCxnSpPr>
          <p:nvPr/>
        </p:nvCxnSpPr>
        <p:spPr>
          <a:xfrm rot="10800000">
            <a:off x="5528988" y="2505401"/>
            <a:ext cx="12700" cy="331076"/>
          </a:xfrm>
          <a:prstGeom prst="curvedConnector3">
            <a:avLst>
              <a:gd name="adj1" fmla="val 1525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454C68AD-5C82-4F6B-B439-541569FE99B2}"/>
              </a:ext>
            </a:extLst>
          </p:cNvPr>
          <p:cNvCxnSpPr>
            <a:cxnSpLocks/>
          </p:cNvCxnSpPr>
          <p:nvPr/>
        </p:nvCxnSpPr>
        <p:spPr>
          <a:xfrm rot="10800000">
            <a:off x="5535338" y="2832424"/>
            <a:ext cx="12700" cy="331076"/>
          </a:xfrm>
          <a:prstGeom prst="curvedConnector3">
            <a:avLst>
              <a:gd name="adj1" fmla="val 1525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C1C5612C-02DB-4EDD-96BF-73AE10F8B0A4}"/>
              </a:ext>
            </a:extLst>
          </p:cNvPr>
          <p:cNvCxnSpPr>
            <a:cxnSpLocks/>
            <a:stCxn id="11" idx="1"/>
            <a:endCxn id="7" idx="1"/>
          </p:cNvCxnSpPr>
          <p:nvPr/>
        </p:nvCxnSpPr>
        <p:spPr>
          <a:xfrm rot="10800000">
            <a:off x="5544207" y="2167759"/>
            <a:ext cx="12700" cy="1319048"/>
          </a:xfrm>
          <a:prstGeom prst="curvedConnector3">
            <a:avLst>
              <a:gd name="adj1" fmla="val 32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828E9-86E7-4168-AC69-C083308B73E5}"/>
              </a:ext>
            </a:extLst>
          </p:cNvPr>
          <p:cNvSpPr/>
          <p:nvPr/>
        </p:nvSpPr>
        <p:spPr>
          <a:xfrm>
            <a:off x="5544205" y="678838"/>
            <a:ext cx="1072055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5E77E0F-D76C-414B-A942-2C5FCFF68EB4}"/>
              </a:ext>
            </a:extLst>
          </p:cNvPr>
          <p:cNvSpPr txBox="1"/>
          <p:nvPr/>
        </p:nvSpPr>
        <p:spPr>
          <a:xfrm>
            <a:off x="6616259" y="673135"/>
            <a:ext cx="676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t[2][0]</a:t>
            </a:r>
            <a:endParaRPr lang="fr-FR" sz="1200" dirty="0"/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0ED710B8-0B15-455C-85F7-B6B610B74CAD}"/>
              </a:ext>
            </a:extLst>
          </p:cNvPr>
          <p:cNvCxnSpPr>
            <a:cxnSpLocks/>
          </p:cNvCxnSpPr>
          <p:nvPr/>
        </p:nvCxnSpPr>
        <p:spPr>
          <a:xfrm rot="10800000">
            <a:off x="5516288" y="848711"/>
            <a:ext cx="12700" cy="1319048"/>
          </a:xfrm>
          <a:prstGeom prst="curvedConnector3">
            <a:avLst>
              <a:gd name="adj1" fmla="val 32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1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4F81BEB-6A17-4887-BFFD-208FD66DC6AF}"/>
              </a:ext>
            </a:extLst>
          </p:cNvPr>
          <p:cNvSpPr/>
          <p:nvPr/>
        </p:nvSpPr>
        <p:spPr>
          <a:xfrm>
            <a:off x="2288275" y="1611769"/>
            <a:ext cx="2558327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CC165A-0122-46E2-9A22-85074E2A3959}"/>
              </a:ext>
            </a:extLst>
          </p:cNvPr>
          <p:cNvSpPr/>
          <p:nvPr/>
        </p:nvSpPr>
        <p:spPr>
          <a:xfrm>
            <a:off x="2288275" y="1942844"/>
            <a:ext cx="2558328" cy="736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EBC6D61-3BA3-4BA8-849D-566E3DE4E85B}"/>
              </a:ext>
            </a:extLst>
          </p:cNvPr>
          <p:cNvSpPr txBox="1"/>
          <p:nvPr/>
        </p:nvSpPr>
        <p:spPr>
          <a:xfrm>
            <a:off x="2253527" y="1915806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kernel</a:t>
            </a:r>
            <a:endParaRPr lang="fr-FR" sz="12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91BD1-C198-4A76-83CC-9FCED33906F2}"/>
              </a:ext>
            </a:extLst>
          </p:cNvPr>
          <p:cNvSpPr txBox="1"/>
          <p:nvPr/>
        </p:nvSpPr>
        <p:spPr>
          <a:xfrm>
            <a:off x="2253528" y="1638807"/>
            <a:ext cx="1026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userspace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6BCA237-CA74-4BCB-B60D-7F1D37BE1FE0}"/>
              </a:ext>
            </a:extLst>
          </p:cNvPr>
          <p:cNvSpPr txBox="1"/>
          <p:nvPr/>
        </p:nvSpPr>
        <p:spPr>
          <a:xfrm>
            <a:off x="4789736" y="1915806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usb.o</a:t>
            </a:r>
            <a:endParaRPr lang="fr-FR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18EDFD1-5135-4665-B93E-D48BF38DAF29}"/>
              </a:ext>
            </a:extLst>
          </p:cNvPr>
          <p:cNvSpPr txBox="1"/>
          <p:nvPr/>
        </p:nvSpPr>
        <p:spPr>
          <a:xfrm>
            <a:off x="2822432" y="2172677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rgbClr val="0070C0"/>
                </a:solidFill>
              </a:rPr>
              <a:t>usb.ko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A98957-A926-449E-84C9-5F03E3B458EA}"/>
              </a:ext>
            </a:extLst>
          </p:cNvPr>
          <p:cNvSpPr/>
          <p:nvPr/>
        </p:nvSpPr>
        <p:spPr>
          <a:xfrm>
            <a:off x="2288275" y="3288169"/>
            <a:ext cx="2558327" cy="33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67E404-28C3-474D-8423-3E658E241B27}"/>
              </a:ext>
            </a:extLst>
          </p:cNvPr>
          <p:cNvSpPr/>
          <p:nvPr/>
        </p:nvSpPr>
        <p:spPr>
          <a:xfrm>
            <a:off x="2288275" y="3619244"/>
            <a:ext cx="2558328" cy="736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D72835E-DCF2-4824-9898-7612C8DB5BF5}"/>
              </a:ext>
            </a:extLst>
          </p:cNvPr>
          <p:cNvSpPr txBox="1"/>
          <p:nvPr/>
        </p:nvSpPr>
        <p:spPr>
          <a:xfrm>
            <a:off x="2253526" y="3592206"/>
            <a:ext cx="187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/lib/modules/5.0.6/kernel</a:t>
            </a:r>
            <a:endParaRPr lang="fr-FR" sz="12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AFB6ED-3DBF-4D3D-8F19-0F2AE9D1C102}"/>
              </a:ext>
            </a:extLst>
          </p:cNvPr>
          <p:cNvSpPr txBox="1"/>
          <p:nvPr/>
        </p:nvSpPr>
        <p:spPr>
          <a:xfrm>
            <a:off x="2253528" y="3315207"/>
            <a:ext cx="1026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hard disk</a:t>
            </a:r>
            <a:endParaRPr lang="fr-FR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63BE562-CBF3-416C-BC10-4549E58A3676}"/>
              </a:ext>
            </a:extLst>
          </p:cNvPr>
          <p:cNvSpPr txBox="1"/>
          <p:nvPr/>
        </p:nvSpPr>
        <p:spPr>
          <a:xfrm>
            <a:off x="2822432" y="3849077"/>
            <a:ext cx="597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>
                <a:solidFill>
                  <a:srgbClr val="FF0000"/>
                </a:solidFill>
              </a:rPr>
              <a:t>usb.ko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8B0A2F7A-260F-4420-875C-94F8C7FC53DB}"/>
              </a:ext>
            </a:extLst>
          </p:cNvPr>
          <p:cNvCxnSpPr>
            <a:cxnSpLocks/>
          </p:cNvCxnSpPr>
          <p:nvPr/>
        </p:nvCxnSpPr>
        <p:spPr>
          <a:xfrm rot="10800000">
            <a:off x="2269224" y="2679509"/>
            <a:ext cx="12700" cy="1319048"/>
          </a:xfrm>
          <a:prstGeom prst="curvedConnector3">
            <a:avLst>
              <a:gd name="adj1" fmla="val 32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136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71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Muller</dc:creator>
  <cp:lastModifiedBy>Quentin Muller</cp:lastModifiedBy>
  <cp:revision>3</cp:revision>
  <dcterms:created xsi:type="dcterms:W3CDTF">2021-11-05T15:17:28Z</dcterms:created>
  <dcterms:modified xsi:type="dcterms:W3CDTF">2021-11-07T18:27:09Z</dcterms:modified>
</cp:coreProperties>
</file>