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79976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9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5FB619-9528-4312-ADD5-EA16EFB5AEB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6297F9-4B1A-406C-B611-97F5D67FE6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D77A30-5262-4E37-BF48-BD412B1B158D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38761282-FED9-4535-8A07-43B9BF0E4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8533" y="1143000"/>
            <a:ext cx="4860922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3B4C1CB-1C6A-47AB-BA04-730BA9AE318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A4857-8547-44D1-AC1F-39A53CC5549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6168E-BDC1-49C4-BDE9-DD4D3D37FD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049FFFF-18B1-40D8-B267-D09A86FBED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5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340A-F38D-4460-90B7-33943C2DF5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9974" y="1122361"/>
            <a:ext cx="8099819" cy="2387598"/>
          </a:xfrm>
        </p:spPr>
        <p:txBody>
          <a:bodyPr anchor="b" anchorCtr="1"/>
          <a:lstStyle>
            <a:lvl1pPr algn="ctr">
              <a:defRPr sz="5315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0260-9E4E-4BAE-8637-12D81108F6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9974" y="3602041"/>
            <a:ext cx="8099819" cy="1655758"/>
          </a:xfrm>
        </p:spPr>
        <p:txBody>
          <a:bodyPr anchorCtr="1"/>
          <a:lstStyle>
            <a:lvl1pPr marL="0" indent="0" algn="ctr">
              <a:buNone/>
              <a:defRPr sz="2126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628A-E69A-48EC-B596-7E57D13737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4F1097-A73E-4B85-BD54-F6557CC0A545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996C-8F92-4D9A-948C-039AE2DA59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9F41-8604-4B9C-A559-C348961BC1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04283-8843-457C-AFD4-B449FFFD29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671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2CD0-CADE-4968-A901-83F6F5D66E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D8A-FE99-4DF9-8CFE-AC38C4466D0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D98B-0D9A-42CF-A98A-032ED47F1E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CAB38A-7437-4DB3-8C86-A63661300C2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7B45-AF49-4105-BAFF-3322C88A49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CA6C-68E5-4337-B743-7221029780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DAD8A-37FF-4025-A935-3FCDB80F1A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2E579-D7B3-477A-B324-DBA0810840D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728581" y="365129"/>
            <a:ext cx="2328702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07EB9-8EAE-4D94-A93E-202A6EC44B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42483" y="365129"/>
            <a:ext cx="68510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DAB7-7E9C-4B67-BB95-4275EC4F10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39D15-F720-48EB-B265-A892E35FEB79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4AD5-F011-482E-9722-72C6350653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A885-90FE-478F-8CBF-236EA77679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BC8A5-F13A-4DE2-AB64-B1A4A8027B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0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677C-2FEE-41E7-82CF-85C17FA44D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CC3-C761-4B51-BE88-8DFB9343A5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4016-67AC-4B0E-BD5A-B3AF7D6EC9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295151-6C34-45DA-A997-2B8B0F6EBD1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E989-4566-48E9-89F1-33BE427D22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122A-7370-44CA-B1E6-E1E45851B5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B6479-5BCD-48CE-9331-D487CB9F1B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5049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D31D-F201-469C-89CE-F3A53A0E7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860" y="1709735"/>
            <a:ext cx="9314791" cy="2852735"/>
          </a:xfrm>
        </p:spPr>
        <p:txBody>
          <a:bodyPr anchor="b"/>
          <a:lstStyle>
            <a:lvl1pPr>
              <a:defRPr sz="5315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65EE-6815-4F45-AC52-2471BFD8E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6860" y="4589465"/>
            <a:ext cx="9314791" cy="1500182"/>
          </a:xfrm>
        </p:spPr>
        <p:txBody>
          <a:bodyPr/>
          <a:lstStyle>
            <a:lvl1pPr marL="0" indent="0">
              <a:buNone/>
              <a:defRPr sz="2126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7674-4A43-435C-B2E7-21CD933C9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180-CA36-4120-A351-B4921E3567B3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5404-7199-4577-A94A-91B6155093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7E5A-E697-4AB3-BD61-543AEDEE48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66FB1D-45F1-4DB1-91FB-DE71FFB05B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3F56-F058-437E-BB8B-3FCF054420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D83E-B26C-4E19-8AEE-6C5A1401A2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2483" y="1825627"/>
            <a:ext cx="458989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8F43E-3FA0-497E-9373-1394273461F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467380" y="1825627"/>
            <a:ext cx="458989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D48E-7E34-421A-A3DC-C20999D5C4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83E55-31BB-480B-8BC0-C2F7E66399B6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D219-3603-43A3-BB48-7B59806A18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4B3B-988F-41EF-8F77-7CF9261A4E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43BF1C-ED28-4BD0-9D71-2656AF6739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7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C72A-23B3-4EF8-B9F7-359A6B581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3891" y="365129"/>
            <a:ext cx="9314791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9122-22CA-4326-8EAC-7E4042396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891" y="1681160"/>
            <a:ext cx="4568808" cy="823910"/>
          </a:xfrm>
        </p:spPr>
        <p:txBody>
          <a:bodyPr anchor="b"/>
          <a:lstStyle>
            <a:lvl1pPr marL="0" indent="0">
              <a:buNone/>
              <a:defRPr sz="2126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1F91-465E-4839-83FC-B0530E2DCE3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43891" y="2505071"/>
            <a:ext cx="456880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D977E-8050-4AED-9A00-4C7E0C11D8E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467380" y="1681160"/>
            <a:ext cx="4591302" cy="823910"/>
          </a:xfrm>
        </p:spPr>
        <p:txBody>
          <a:bodyPr anchor="b"/>
          <a:lstStyle>
            <a:lvl1pPr marL="0" indent="0">
              <a:buNone/>
              <a:defRPr sz="2126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12E2B-DA6A-45D6-97C6-3ADCC1E3D8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467380" y="2505071"/>
            <a:ext cx="459130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30A2-7916-421A-B8C2-CC40EF4384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067BE5-C8B3-4848-BE40-86B7CC8C7912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D7EAE-337C-4852-9F80-B6794995E7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14CA-2503-4190-9121-6DA6BC5D8D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3C97F7-9BA3-4919-A926-171E2C1D830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EFE4-82EC-41F6-82C1-C4D38EA0AD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D5E8A-700B-40F7-AF02-C36BE47310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F29A7A-4C6E-46D2-B65F-B77806502A11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11796-025E-46AA-9643-A7F4493F4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8B57-8544-481A-8DD8-1043F423C0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1B2793-BAEF-4490-9F7D-7A4F83CE09B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67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23C05-B75A-435C-98D5-EC3AABC708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A406C-4CD8-4AF7-B513-CF8EB077BAFA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C1101-0116-44A7-980A-809EC28F80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E67B-4342-44D7-AED6-127CDDBA50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78A5F-8DC2-4DD2-ACFC-905CFC51AB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F44A-FFEB-497B-A4F3-FA92C91A4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3891" y="457200"/>
            <a:ext cx="3483205" cy="1600200"/>
          </a:xfrm>
        </p:spPr>
        <p:txBody>
          <a:bodyPr anchor="b"/>
          <a:lstStyle>
            <a:lvl1pPr>
              <a:defRPr sz="2835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9D85-AA3A-4D3F-B494-E5478A0A11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91302" y="987423"/>
            <a:ext cx="5467380" cy="4873623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C2E8-DAA8-4A10-8F88-3FD9E79674B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43891" y="2057400"/>
            <a:ext cx="3483205" cy="3811584"/>
          </a:xfrm>
        </p:spPr>
        <p:txBody>
          <a:bodyPr/>
          <a:lstStyle>
            <a:lvl1pPr marL="0" indent="0">
              <a:buNone/>
              <a:defRPr sz="1417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5DBB-83FE-4DED-9E04-A67F9F479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BC3097-FDA9-4134-B429-3CC1BAA52905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6D26-58B7-484B-AEF8-4ADD2BA575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50DE-7A3E-44B7-A041-DA5B26CE74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5237E-55BC-4E0B-996C-73CA612DBA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7B2-A27D-4143-AA93-FCD97B4DA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3891" y="457200"/>
            <a:ext cx="3483205" cy="1600200"/>
          </a:xfrm>
        </p:spPr>
        <p:txBody>
          <a:bodyPr anchor="b"/>
          <a:lstStyle>
            <a:lvl1pPr>
              <a:defRPr sz="2835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3C42B-6999-422F-9392-643CEB0FD1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591302" y="987423"/>
            <a:ext cx="5467380" cy="4873623"/>
          </a:xfrm>
        </p:spPr>
        <p:txBody>
          <a:bodyPr/>
          <a:lstStyle>
            <a:lvl1pPr marL="0" indent="0">
              <a:buNone/>
              <a:defRPr sz="2835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0BDA6-1F12-41C6-AC39-7AA0D3D2FB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43891" y="2057400"/>
            <a:ext cx="3483205" cy="3811584"/>
          </a:xfrm>
        </p:spPr>
        <p:txBody>
          <a:bodyPr/>
          <a:lstStyle>
            <a:lvl1pPr marL="0" indent="0">
              <a:buNone/>
              <a:defRPr sz="1417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C05E-8115-4A32-AABE-8BBD3EA1D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162E81-13C1-46CC-A974-C6256DD9E0E3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A701-754E-4A57-8D99-C92FF9EF43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7CCB-46DA-4D06-9314-809BBB9F21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9E3ED-6425-4524-A674-D8FF002722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2F9ED-3B5A-424C-8CF9-13FD10DE2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483" y="365129"/>
            <a:ext cx="9314791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329C-AC56-4ABE-9E19-CBFA988C7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483" y="1825627"/>
            <a:ext cx="9314791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0AB7-FFE4-4B3A-B155-314CFAD9FED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2483" y="6356351"/>
            <a:ext cx="242994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63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201348-5ACB-4CE6-8A40-A26FC1853800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3609-7755-450B-A2FC-05A37A110D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77425" y="6356351"/>
            <a:ext cx="364491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63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1F54-85D0-454F-BDF0-497F4C40CA2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27330" y="6356351"/>
            <a:ext cx="242994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63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CD428B9-6880-41B4-9360-D87C57995BE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809975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3898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02493" marR="0" lvl="0" indent="-202493" algn="l" defTabSz="809975" rtl="0" fontAlgn="auto" hangingPunct="1">
        <a:lnSpc>
          <a:spcPct val="90000"/>
        </a:lnSpc>
        <a:spcBef>
          <a:spcPts val="885"/>
        </a:spcBef>
        <a:spcAft>
          <a:spcPts val="0"/>
        </a:spcAft>
        <a:buSzPct val="100000"/>
        <a:buFont typeface="Arial" pitchFamily="34"/>
        <a:buChar char="•"/>
        <a:tabLst/>
        <a:defRPr lang="fr-FR" sz="248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07481" marR="0" lvl="1" indent="-202493" algn="l" defTabSz="809975" rtl="0" fontAlgn="auto" hangingPunct="1">
        <a:lnSpc>
          <a:spcPct val="90000"/>
        </a:lnSpc>
        <a:spcBef>
          <a:spcPts val="445"/>
        </a:spcBef>
        <a:spcAft>
          <a:spcPts val="0"/>
        </a:spcAft>
        <a:buSzPct val="100000"/>
        <a:buFont typeface="Arial" pitchFamily="34"/>
        <a:buChar char="•"/>
        <a:tabLst/>
        <a:defRPr lang="fr-FR" sz="2126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012469" marR="0" lvl="2" indent="-202493" algn="l" defTabSz="809975" rtl="0" fontAlgn="auto" hangingPunct="1">
        <a:lnSpc>
          <a:spcPct val="90000"/>
        </a:lnSpc>
        <a:spcBef>
          <a:spcPts val="445"/>
        </a:spcBef>
        <a:spcAft>
          <a:spcPts val="0"/>
        </a:spcAft>
        <a:buSzPct val="100000"/>
        <a:buFont typeface="Arial" pitchFamily="34"/>
        <a:buChar char="•"/>
        <a:tabLst/>
        <a:defRPr lang="fr-FR" sz="1772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417457" marR="0" lvl="3" indent="-202493" algn="l" defTabSz="809975" rtl="0" fontAlgn="auto" hangingPunct="1">
        <a:lnSpc>
          <a:spcPct val="90000"/>
        </a:lnSpc>
        <a:spcBef>
          <a:spcPts val="445"/>
        </a:spcBef>
        <a:spcAft>
          <a:spcPts val="0"/>
        </a:spcAft>
        <a:buSzPct val="100000"/>
        <a:buFont typeface="Arial" pitchFamily="34"/>
        <a:buChar char="•"/>
        <a:tabLst/>
        <a:defRPr lang="fr-FR" sz="1594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822444" marR="0" lvl="4" indent="-202493" algn="l" defTabSz="809975" rtl="0" fontAlgn="auto" hangingPunct="1">
        <a:lnSpc>
          <a:spcPct val="90000"/>
        </a:lnSpc>
        <a:spcBef>
          <a:spcPts val="445"/>
        </a:spcBef>
        <a:spcAft>
          <a:spcPts val="0"/>
        </a:spcAft>
        <a:buSzPct val="100000"/>
        <a:buFont typeface="Arial" pitchFamily="34"/>
        <a:buChar char="•"/>
        <a:tabLst/>
        <a:defRPr lang="fr-FR" sz="1594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ideo" Target="../media/media6.mp4"/><Relationship Id="rId13" Type="http://schemas.openxmlformats.org/officeDocument/2006/relationships/image" Target="../media/image14.png"/><Relationship Id="rId3" Type="http://schemas.microsoft.com/office/2007/relationships/media" Target="../media/media4.mp4"/><Relationship Id="rId7" Type="http://schemas.microsoft.com/office/2007/relationships/media" Target="../media/media6.mp4"/><Relationship Id="rId12" Type="http://schemas.openxmlformats.org/officeDocument/2006/relationships/image" Target="../media/image13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5.mp4"/><Relationship Id="rId11" Type="http://schemas.openxmlformats.org/officeDocument/2006/relationships/image" Target="../media/image12.png"/><Relationship Id="rId5" Type="http://schemas.microsoft.com/office/2007/relationships/media" Target="../media/media5.mp4"/><Relationship Id="rId10" Type="http://schemas.openxmlformats.org/officeDocument/2006/relationships/image" Target="../media/image11.png"/><Relationship Id="rId4" Type="http://schemas.openxmlformats.org/officeDocument/2006/relationships/video" Target="../media/media4.mp4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0">
              <a:srgbClr val="C00000"/>
            </a:gs>
            <a:gs pos="100000">
              <a:srgbClr val="FF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0">
            <a:extLst>
              <a:ext uri="{FF2B5EF4-FFF2-40B4-BE49-F238E27FC236}">
                <a16:creationId xmlns:a16="http://schemas.microsoft.com/office/drawing/2014/main" id="{FEFEF034-76B4-4331-AB2A-3E0B281B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1866">
            <a:off x="1791757" y="-57553"/>
            <a:ext cx="7216252" cy="61092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3">
            <a:extLst>
              <a:ext uri="{FF2B5EF4-FFF2-40B4-BE49-F238E27FC236}">
                <a16:creationId xmlns:a16="http://schemas.microsoft.com/office/drawing/2014/main" id="{CB16C470-71F7-46C9-BBB7-5FA3F967ACD9}"/>
              </a:ext>
            </a:extLst>
          </p:cNvPr>
          <p:cNvSpPr txBox="1"/>
          <p:nvPr/>
        </p:nvSpPr>
        <p:spPr>
          <a:xfrm>
            <a:off x="837401" y="6400021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FFFFFF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1E2F8B1B-60B6-43F1-902B-164D7BE9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998" y="2171014"/>
            <a:ext cx="5407761" cy="25159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C7F12E-1231-4780-8C95-ADD3AA86AFDE}"/>
              </a:ext>
            </a:extLst>
          </p:cNvPr>
          <p:cNvGrpSpPr/>
          <p:nvPr/>
        </p:nvGrpSpPr>
        <p:grpSpPr>
          <a:xfrm>
            <a:off x="3139822" y="2405173"/>
            <a:ext cx="1593637" cy="2047653"/>
            <a:chOff x="4538168" y="2350655"/>
            <a:chExt cx="1593637" cy="204765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07FDAAA-95FE-40D9-9E67-EC220BA95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168" y="2554941"/>
              <a:ext cx="861711" cy="1843367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DF6080E-6E51-4E7E-A193-B09830CF57F7}"/>
                </a:ext>
              </a:extLst>
            </p:cNvPr>
            <p:cNvSpPr/>
            <p:nvPr/>
          </p:nvSpPr>
          <p:spPr>
            <a:xfrm>
              <a:off x="5459142" y="2350655"/>
              <a:ext cx="672663" cy="6726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15B00231-D9D8-40FD-8316-DF600ECEC6F0}"/>
                </a:ext>
              </a:extLst>
            </p:cNvPr>
            <p:cNvSpPr/>
            <p:nvPr/>
          </p:nvSpPr>
          <p:spPr>
            <a:xfrm rot="16200000">
              <a:off x="5063120" y="2402471"/>
              <a:ext cx="576000" cy="5753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05BBE9B-47C0-4B2A-9BAA-A046294B9366}"/>
              </a:ext>
            </a:extLst>
          </p:cNvPr>
          <p:cNvSpPr txBox="1"/>
          <p:nvPr/>
        </p:nvSpPr>
        <p:spPr>
          <a:xfrm>
            <a:off x="2699141" y="4546695"/>
            <a:ext cx="174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ahnschrift Light" panose="020B0502040204020203" pitchFamily="34" charset="0"/>
              </a:rPr>
              <a:t>visible = </a:t>
            </a:r>
            <a:r>
              <a:rPr lang="fr-FR" sz="2000" dirty="0" err="1">
                <a:latin typeface="Bahnschrift Light" panose="020B0502040204020203" pitchFamily="34" charset="0"/>
              </a:rPr>
              <a:t>true</a:t>
            </a:r>
            <a:endParaRPr lang="fr-FR" sz="2000" dirty="0">
              <a:latin typeface="Bahnschrift Light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64B273-47CA-4ECE-8E64-DCFE2DE4105B}"/>
              </a:ext>
            </a:extLst>
          </p:cNvPr>
          <p:cNvGrpSpPr/>
          <p:nvPr/>
        </p:nvGrpSpPr>
        <p:grpSpPr>
          <a:xfrm>
            <a:off x="6249197" y="2405173"/>
            <a:ext cx="1593637" cy="2047653"/>
            <a:chOff x="4538168" y="2350655"/>
            <a:chExt cx="1593637" cy="2047653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02FDE816-609C-4F62-8FD9-A201EA08A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168" y="2554941"/>
              <a:ext cx="861711" cy="1843367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C3CB07E-9AD0-439C-BAD4-79B48D6093EE}"/>
                </a:ext>
              </a:extLst>
            </p:cNvPr>
            <p:cNvSpPr/>
            <p:nvPr/>
          </p:nvSpPr>
          <p:spPr>
            <a:xfrm>
              <a:off x="5459142" y="2350655"/>
              <a:ext cx="672663" cy="672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B2EC8912-F7E4-4646-9FDC-2458420E8031}"/>
              </a:ext>
            </a:extLst>
          </p:cNvPr>
          <p:cNvSpPr txBox="1"/>
          <p:nvPr/>
        </p:nvSpPr>
        <p:spPr>
          <a:xfrm>
            <a:off x="5808516" y="4546695"/>
            <a:ext cx="174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ahnschrift Light" panose="020B0502040204020203" pitchFamily="34" charset="0"/>
              </a:rPr>
              <a:t>visible = false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97F36F3-2E23-42B6-A2B8-052209B4A57B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ZoneTexte 7">
            <a:extLst>
              <a:ext uri="{FF2B5EF4-FFF2-40B4-BE49-F238E27FC236}">
                <a16:creationId xmlns:a16="http://schemas.microsoft.com/office/drawing/2014/main" id="{535E8011-8E21-4847-8856-8E12DEC0F5DE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29" name="ZoneTexte 7">
            <a:extLst>
              <a:ext uri="{FF2B5EF4-FFF2-40B4-BE49-F238E27FC236}">
                <a16:creationId xmlns:a16="http://schemas.microsoft.com/office/drawing/2014/main" id="{B654BB41-58B3-4D4E-B8F5-7A80DCAE043E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30" name="ZoneTexte 7">
            <a:extLst>
              <a:ext uri="{FF2B5EF4-FFF2-40B4-BE49-F238E27FC236}">
                <a16:creationId xmlns:a16="http://schemas.microsoft.com/office/drawing/2014/main" id="{6E8952AA-1A41-4B18-B568-C5657505FEC9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31" name="ZoneTexte 7">
            <a:extLst>
              <a:ext uri="{FF2B5EF4-FFF2-40B4-BE49-F238E27FC236}">
                <a16:creationId xmlns:a16="http://schemas.microsoft.com/office/drawing/2014/main" id="{FE6EDAB4-D3B7-4291-BD27-1963A5908AC5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0F471-D4F8-4860-803A-7FECEE96E8A5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B3CF8E7-AF1B-439E-A17E-6D9BE0786FD2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7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E02AD53-73F6-4605-81A9-0908A759C175}"/>
              </a:ext>
            </a:extLst>
          </p:cNvPr>
          <p:cNvGrpSpPr/>
          <p:nvPr/>
        </p:nvGrpSpPr>
        <p:grpSpPr>
          <a:xfrm>
            <a:off x="1179449" y="1184076"/>
            <a:ext cx="1463818" cy="3805540"/>
            <a:chOff x="4758306" y="2132358"/>
            <a:chExt cx="1103621" cy="286912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EBDEB6D-1CF1-4359-8BCB-E4341065DF1A}"/>
                </a:ext>
              </a:extLst>
            </p:cNvPr>
            <p:cNvSpPr/>
            <p:nvPr/>
          </p:nvSpPr>
          <p:spPr>
            <a:xfrm rot="6398390">
              <a:off x="3517162" y="3373504"/>
              <a:ext cx="2869121" cy="38683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E8A2B60-8BF3-4290-9186-DC3ED138009D}"/>
                </a:ext>
              </a:extLst>
            </p:cNvPr>
            <p:cNvSpPr/>
            <p:nvPr/>
          </p:nvSpPr>
          <p:spPr>
            <a:xfrm rot="15201610" flipH="1">
              <a:off x="4233950" y="3373502"/>
              <a:ext cx="2869121" cy="38683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7C08C2E-3D7F-4CE3-9BEC-73DCF54DABEA}"/>
                </a:ext>
              </a:extLst>
            </p:cNvPr>
            <p:cNvSpPr/>
            <p:nvPr/>
          </p:nvSpPr>
          <p:spPr>
            <a:xfrm rot="10800000">
              <a:off x="4864100" y="3614798"/>
              <a:ext cx="901700" cy="38683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3CFBFFF-3780-4BAF-B687-21E8417112A3}"/>
              </a:ext>
            </a:extLst>
          </p:cNvPr>
          <p:cNvGrpSpPr/>
          <p:nvPr/>
        </p:nvGrpSpPr>
        <p:grpSpPr>
          <a:xfrm>
            <a:off x="993128" y="1253351"/>
            <a:ext cx="1168423" cy="1489060"/>
            <a:chOff x="4581231" y="2350655"/>
            <a:chExt cx="1550574" cy="1976081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56024F21-92F2-4CFB-A67E-2BF7FF081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231" y="2523202"/>
              <a:ext cx="870998" cy="1803534"/>
            </a:xfrm>
            <a:prstGeom prst="rect">
              <a:avLst/>
            </a:prstGeom>
          </p:spPr>
        </p:pic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901D71E-D1B5-4F7F-B431-EB59FBD9056F}"/>
                </a:ext>
              </a:extLst>
            </p:cNvPr>
            <p:cNvSpPr/>
            <p:nvPr/>
          </p:nvSpPr>
          <p:spPr>
            <a:xfrm>
              <a:off x="5459142" y="2350655"/>
              <a:ext cx="672663" cy="6726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8107DFA1-67B2-4F66-B22D-0C6F45B1A1A9}"/>
                </a:ext>
              </a:extLst>
            </p:cNvPr>
            <p:cNvSpPr/>
            <p:nvPr/>
          </p:nvSpPr>
          <p:spPr>
            <a:xfrm rot="16200000">
              <a:off x="5063120" y="2402471"/>
              <a:ext cx="576000" cy="5753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8C8C1D4-1E0A-4F89-8A0A-60107D32D91D}"/>
              </a:ext>
            </a:extLst>
          </p:cNvPr>
          <p:cNvGrpSpPr/>
          <p:nvPr/>
        </p:nvGrpSpPr>
        <p:grpSpPr>
          <a:xfrm>
            <a:off x="1945106" y="4416636"/>
            <a:ext cx="1168423" cy="1489060"/>
            <a:chOff x="4581231" y="2350655"/>
            <a:chExt cx="1550574" cy="1976081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BB418D7A-8473-4C86-9CB2-0FD5A04F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231" y="2523202"/>
              <a:ext cx="870998" cy="1803534"/>
            </a:xfrm>
            <a:prstGeom prst="rect">
              <a:avLst/>
            </a:prstGeom>
          </p:spPr>
        </p:pic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59AB79B-D25B-42EC-B8E1-2A0DBB9ADF53}"/>
                </a:ext>
              </a:extLst>
            </p:cNvPr>
            <p:cNvSpPr/>
            <p:nvPr/>
          </p:nvSpPr>
          <p:spPr>
            <a:xfrm>
              <a:off x="5459142" y="2350655"/>
              <a:ext cx="672663" cy="6726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1D421165-36CE-4F81-949F-1C8C8420D77B}"/>
                </a:ext>
              </a:extLst>
            </p:cNvPr>
            <p:cNvSpPr/>
            <p:nvPr/>
          </p:nvSpPr>
          <p:spPr>
            <a:xfrm rot="16200000">
              <a:off x="5063120" y="2402471"/>
              <a:ext cx="576000" cy="5753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A123542-836E-46DD-8A67-4731D0AC054E}"/>
              </a:ext>
            </a:extLst>
          </p:cNvPr>
          <p:cNvGrpSpPr/>
          <p:nvPr/>
        </p:nvGrpSpPr>
        <p:grpSpPr>
          <a:xfrm>
            <a:off x="596622" y="3153243"/>
            <a:ext cx="1168423" cy="1489060"/>
            <a:chOff x="4581231" y="2350655"/>
            <a:chExt cx="1550574" cy="1976081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5E12C145-A38F-47F4-88B0-0AD6DB365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231" y="2523202"/>
              <a:ext cx="870998" cy="1803534"/>
            </a:xfrm>
            <a:prstGeom prst="rect">
              <a:avLst/>
            </a:prstGeom>
          </p:spPr>
        </p:pic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19922E2-2083-470A-BB40-5027B79C3D17}"/>
                </a:ext>
              </a:extLst>
            </p:cNvPr>
            <p:cNvSpPr/>
            <p:nvPr/>
          </p:nvSpPr>
          <p:spPr>
            <a:xfrm>
              <a:off x="5459142" y="2350655"/>
              <a:ext cx="672663" cy="6726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3227F36A-D7E5-440D-A0C4-9348896EA606}"/>
                </a:ext>
              </a:extLst>
            </p:cNvPr>
            <p:cNvSpPr/>
            <p:nvPr/>
          </p:nvSpPr>
          <p:spPr>
            <a:xfrm rot="16200000">
              <a:off x="5063120" y="2402471"/>
              <a:ext cx="576000" cy="5753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3D8E2FB-5AE2-4C68-8CEA-61060F6F36E5}"/>
              </a:ext>
            </a:extLst>
          </p:cNvPr>
          <p:cNvGrpSpPr/>
          <p:nvPr/>
        </p:nvGrpSpPr>
        <p:grpSpPr>
          <a:xfrm>
            <a:off x="6203375" y="1292154"/>
            <a:ext cx="1532259" cy="1532259"/>
            <a:chOff x="6203375" y="1292154"/>
            <a:chExt cx="1532259" cy="1532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8578AB-1722-4D30-AE7C-A0E2A9896349}"/>
                </a:ext>
              </a:extLst>
            </p:cNvPr>
            <p:cNvSpPr/>
            <p:nvPr/>
          </p:nvSpPr>
          <p:spPr>
            <a:xfrm>
              <a:off x="6203375" y="1292154"/>
              <a:ext cx="1532259" cy="1532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62A66B39-3A08-4480-B1D2-5BCA3D49A410}"/>
                </a:ext>
              </a:extLst>
            </p:cNvPr>
            <p:cNvSpPr/>
            <p:nvPr/>
          </p:nvSpPr>
          <p:spPr>
            <a:xfrm rot="6398390">
              <a:off x="6184243" y="1973573"/>
              <a:ext cx="1256587" cy="16942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ED41D2A9-ED75-4B1A-8A2F-F738E2D8092F}"/>
                </a:ext>
              </a:extLst>
            </p:cNvPr>
            <p:cNvGrpSpPr/>
            <p:nvPr/>
          </p:nvGrpSpPr>
          <p:grpSpPr>
            <a:xfrm>
              <a:off x="6660072" y="1451086"/>
              <a:ext cx="393821" cy="501893"/>
              <a:chOff x="4581231" y="2350655"/>
              <a:chExt cx="1550574" cy="1976081"/>
            </a:xfrm>
          </p:grpSpPr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8153E9B7-4740-4ABB-85DB-6304267A2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231" y="2523202"/>
                <a:ext cx="870998" cy="1803534"/>
              </a:xfrm>
              <a:prstGeom prst="rect">
                <a:avLst/>
              </a:prstGeom>
            </p:spPr>
          </p:pic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8CA2EB38-15E3-4379-AEB7-AB5E7334002B}"/>
                  </a:ext>
                </a:extLst>
              </p:cNvPr>
              <p:cNvSpPr/>
              <p:nvPr/>
            </p:nvSpPr>
            <p:spPr>
              <a:xfrm>
                <a:off x="5459142" y="2350655"/>
                <a:ext cx="672663" cy="6726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Triangle isocèle 51">
                <a:extLst>
                  <a:ext uri="{FF2B5EF4-FFF2-40B4-BE49-F238E27FC236}">
                    <a16:creationId xmlns:a16="http://schemas.microsoft.com/office/drawing/2014/main" id="{47957E72-FDDE-44EF-AC4E-8C8FC9AE4D4F}"/>
                  </a:ext>
                </a:extLst>
              </p:cNvPr>
              <p:cNvSpPr/>
              <p:nvPr/>
            </p:nvSpPr>
            <p:spPr>
              <a:xfrm rot="16200000">
                <a:off x="5063120" y="2402471"/>
                <a:ext cx="576000" cy="57536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358E011-69E6-41A9-8E56-D321176B7469}"/>
              </a:ext>
            </a:extLst>
          </p:cNvPr>
          <p:cNvGrpSpPr/>
          <p:nvPr/>
        </p:nvGrpSpPr>
        <p:grpSpPr>
          <a:xfrm>
            <a:off x="8088055" y="1292154"/>
            <a:ext cx="1532259" cy="1532259"/>
            <a:chOff x="6203375" y="1292154"/>
            <a:chExt cx="1532259" cy="153225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9A901E-9793-4B53-A50F-8D780F0A0596}"/>
                </a:ext>
              </a:extLst>
            </p:cNvPr>
            <p:cNvSpPr/>
            <p:nvPr/>
          </p:nvSpPr>
          <p:spPr>
            <a:xfrm>
              <a:off x="6203375" y="1292154"/>
              <a:ext cx="1532259" cy="1532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7275A9C1-E838-48F7-BCB9-1C8B682C9137}"/>
                </a:ext>
              </a:extLst>
            </p:cNvPr>
            <p:cNvSpPr/>
            <p:nvPr/>
          </p:nvSpPr>
          <p:spPr>
            <a:xfrm rot="6398390">
              <a:off x="6184243" y="1973573"/>
              <a:ext cx="1256587" cy="16942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E8316D2-D2AD-44FA-B579-DDF759F0288A}"/>
              </a:ext>
            </a:extLst>
          </p:cNvPr>
          <p:cNvSpPr txBox="1"/>
          <p:nvPr/>
        </p:nvSpPr>
        <p:spPr>
          <a:xfrm>
            <a:off x="4049384" y="608229"/>
            <a:ext cx="2099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latin typeface="Bahnschrift Light" panose="020B0502040204020203" pitchFamily="34" charset="0"/>
              </a:rPr>
              <a:t>[…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1856E1F-D1B9-4A89-93C2-9884761F3CA5}"/>
              </a:ext>
            </a:extLst>
          </p:cNvPr>
          <p:cNvSpPr txBox="1"/>
          <p:nvPr/>
        </p:nvSpPr>
        <p:spPr>
          <a:xfrm>
            <a:off x="9620314" y="608229"/>
            <a:ext cx="6088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latin typeface="Bahnschrift Light" panose="020B0502040204020203" pitchFamily="34" charset="0"/>
              </a:rPr>
              <a:t>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B5F0D6-C145-47A3-8ABA-E8965847C9B0}"/>
              </a:ext>
            </a:extLst>
          </p:cNvPr>
          <p:cNvSpPr txBox="1"/>
          <p:nvPr/>
        </p:nvSpPr>
        <p:spPr>
          <a:xfrm>
            <a:off x="4355143" y="3444570"/>
            <a:ext cx="326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Bahnschrift Light" panose="020B0502040204020203" pitchFamily="34" charset="0"/>
              </a:rPr>
              <a:t>tmpframe</a:t>
            </a:r>
            <a:r>
              <a:rPr lang="fr-FR" sz="2400" dirty="0">
                <a:latin typeface="Bahnschrift Light" panose="020B0502040204020203" pitchFamily="34" charset="0"/>
              </a:rPr>
              <a:t> = frames[-1]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frames.pop</a:t>
            </a:r>
            <a:r>
              <a:rPr lang="fr-FR" sz="2400" dirty="0">
                <a:latin typeface="Bahnschrift Light" panose="020B0502040204020203" pitchFamily="34" charset="0"/>
              </a:rPr>
              <a:t>()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53E0D54-E02D-412D-9E22-695706545080}"/>
              </a:ext>
            </a:extLst>
          </p:cNvPr>
          <p:cNvSpPr txBox="1"/>
          <p:nvPr/>
        </p:nvSpPr>
        <p:spPr>
          <a:xfrm>
            <a:off x="2999405" y="1827450"/>
            <a:ext cx="1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Light" panose="020B0502040204020203" pitchFamily="34" charset="0"/>
              </a:rPr>
              <a:t>frames =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003843-3EA9-48FE-9707-F4620CE87B55}"/>
              </a:ext>
            </a:extLst>
          </p:cNvPr>
          <p:cNvSpPr/>
          <p:nvPr/>
        </p:nvSpPr>
        <p:spPr>
          <a:xfrm>
            <a:off x="4355143" y="4532450"/>
            <a:ext cx="4347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Bahnschrift Light" panose="020B0502040204020203" pitchFamily="34" charset="0"/>
              </a:rPr>
              <a:t>Réutilisation de </a:t>
            </a:r>
            <a:r>
              <a:rPr lang="fr-FR" sz="2400" dirty="0" err="1">
                <a:latin typeface="Bahnschrift Light" panose="020B0502040204020203" pitchFamily="34" charset="0"/>
              </a:rPr>
              <a:t>tmpframe</a:t>
            </a:r>
            <a:r>
              <a:rPr lang="fr-FR" sz="2400" dirty="0">
                <a:latin typeface="Bahnschrift Light" panose="020B0502040204020203" pitchFamily="34" charset="0"/>
              </a:rPr>
              <a:t> pour générer la première image du second segment.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59E340BE-28A2-45FF-96A1-4242201B04B1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ZoneTexte 7">
            <a:extLst>
              <a:ext uri="{FF2B5EF4-FFF2-40B4-BE49-F238E27FC236}">
                <a16:creationId xmlns:a16="http://schemas.microsoft.com/office/drawing/2014/main" id="{90AFBFE8-D3BA-4A47-B643-547BF23B2775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66" name="ZoneTexte 7">
            <a:extLst>
              <a:ext uri="{FF2B5EF4-FFF2-40B4-BE49-F238E27FC236}">
                <a16:creationId xmlns:a16="http://schemas.microsoft.com/office/drawing/2014/main" id="{6D5877F6-8F0A-4EAC-BC6E-082F787BCE43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67" name="ZoneTexte 7">
            <a:extLst>
              <a:ext uri="{FF2B5EF4-FFF2-40B4-BE49-F238E27FC236}">
                <a16:creationId xmlns:a16="http://schemas.microsoft.com/office/drawing/2014/main" id="{83EA19DC-0AF8-46C2-AC68-EC5BDFD6EBBD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68" name="ZoneTexte 7">
            <a:extLst>
              <a:ext uri="{FF2B5EF4-FFF2-40B4-BE49-F238E27FC236}">
                <a16:creationId xmlns:a16="http://schemas.microsoft.com/office/drawing/2014/main" id="{2D25AC03-ADCA-46BF-B358-007E93002744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A22EC-1176-4955-9BEB-0390BD462575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>
            <a:extLst>
              <a:ext uri="{FF2B5EF4-FFF2-40B4-BE49-F238E27FC236}">
                <a16:creationId xmlns:a16="http://schemas.microsoft.com/office/drawing/2014/main" id="{9DEB54EF-00F0-4358-B9F2-A1523E1D9BC1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48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E551BCEA-3C93-41EB-8F18-A862F527B4FA}"/>
              </a:ext>
            </a:extLst>
          </p:cNvPr>
          <p:cNvGrpSpPr/>
          <p:nvPr/>
        </p:nvGrpSpPr>
        <p:grpSpPr>
          <a:xfrm>
            <a:off x="3587883" y="2129581"/>
            <a:ext cx="3623991" cy="3017136"/>
            <a:chOff x="728353" y="1711350"/>
            <a:chExt cx="3623991" cy="301713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757BA37-C616-4F80-BF8A-43AC975F846D}"/>
                </a:ext>
              </a:extLst>
            </p:cNvPr>
            <p:cNvGrpSpPr/>
            <p:nvPr/>
          </p:nvGrpSpPr>
          <p:grpSpPr>
            <a:xfrm>
              <a:off x="728353" y="1840315"/>
              <a:ext cx="1528260" cy="2784292"/>
              <a:chOff x="3660638" y="2187315"/>
              <a:chExt cx="1528260" cy="2784292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F0781913-461C-4713-A7FE-AF0336F547A9}"/>
                  </a:ext>
                </a:extLst>
              </p:cNvPr>
              <p:cNvSpPr/>
              <p:nvPr/>
            </p:nvSpPr>
            <p:spPr>
              <a:xfrm rot="5400000">
                <a:off x="2458939" y="3389017"/>
                <a:ext cx="2784289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09A542A5-B6E3-4A72-B6A9-59EACE49B146}"/>
                  </a:ext>
                </a:extLst>
              </p:cNvPr>
              <p:cNvSpPr/>
              <p:nvPr/>
            </p:nvSpPr>
            <p:spPr>
              <a:xfrm rot="10800000">
                <a:off x="3671146" y="2187315"/>
                <a:ext cx="1517752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8FC50012-D0F8-4781-B123-A180B8C00A81}"/>
                  </a:ext>
                </a:extLst>
              </p:cNvPr>
              <p:cNvSpPr/>
              <p:nvPr/>
            </p:nvSpPr>
            <p:spPr>
              <a:xfrm rot="10800000">
                <a:off x="3671146" y="4590716"/>
                <a:ext cx="1517752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79AE81E9-DD8D-43B7-9494-722CF7FBDD89}"/>
                  </a:ext>
                </a:extLst>
              </p:cNvPr>
              <p:cNvSpPr/>
              <p:nvPr/>
            </p:nvSpPr>
            <p:spPr>
              <a:xfrm rot="10800000">
                <a:off x="3785889" y="3390690"/>
                <a:ext cx="1266476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816CFF1F-958D-4886-875C-FE13A273FD74}"/>
                </a:ext>
              </a:extLst>
            </p:cNvPr>
            <p:cNvGrpSpPr/>
            <p:nvPr/>
          </p:nvGrpSpPr>
          <p:grpSpPr>
            <a:xfrm>
              <a:off x="2834592" y="1711350"/>
              <a:ext cx="1517752" cy="3017136"/>
              <a:chOff x="5688993" y="2058350"/>
              <a:chExt cx="1517752" cy="3017136"/>
            </a:xfrm>
          </p:grpSpPr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237B6053-7B22-47F0-BA23-8853AE9B0A74}"/>
                  </a:ext>
                </a:extLst>
              </p:cNvPr>
              <p:cNvSpPr/>
              <p:nvPr/>
            </p:nvSpPr>
            <p:spPr>
              <a:xfrm rot="10800000">
                <a:off x="5688993" y="2187314"/>
                <a:ext cx="1517752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D6ED383D-6908-494C-B78F-0291DF970DA3}"/>
                  </a:ext>
                </a:extLst>
              </p:cNvPr>
              <p:cNvSpPr/>
              <p:nvPr/>
            </p:nvSpPr>
            <p:spPr>
              <a:xfrm rot="10800000">
                <a:off x="5688993" y="4590715"/>
                <a:ext cx="1517752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570B0052-F54D-4E4A-8BF2-76D3A1109FCF}"/>
                  </a:ext>
                </a:extLst>
              </p:cNvPr>
              <p:cNvSpPr/>
              <p:nvPr/>
            </p:nvSpPr>
            <p:spPr>
              <a:xfrm rot="6981950">
                <a:off x="4942890" y="3376472"/>
                <a:ext cx="3017136" cy="380891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E1AC12A-EEC8-453A-9417-95FD500ACF50}"/>
              </a:ext>
            </a:extLst>
          </p:cNvPr>
          <p:cNvSpPr txBox="1"/>
          <p:nvPr/>
        </p:nvSpPr>
        <p:spPr>
          <a:xfrm>
            <a:off x="5066874" y="1410187"/>
            <a:ext cx="535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Bahnschrift Light" panose="020B0502040204020203" pitchFamily="34" charset="0"/>
              </a:rPr>
              <a:t>begin</a:t>
            </a:r>
            <a:r>
              <a:rPr lang="fr-FR" sz="2400" dirty="0">
                <a:latin typeface="Bahnschrift Light" panose="020B0502040204020203" pitchFamily="34" charset="0"/>
              </a:rPr>
              <a:t> = [</a:t>
            </a:r>
            <a:r>
              <a:rPr lang="fr-FR" sz="2400" dirty="0" err="1">
                <a:latin typeface="Bahnschrift Light" panose="020B0502040204020203" pitchFamily="34" charset="0"/>
              </a:rPr>
              <a:t>x,y</a:t>
            </a:r>
            <a:r>
              <a:rPr lang="fr-FR" sz="2400" dirty="0">
                <a:latin typeface="Bahnschrift Light" panose="020B0502040204020203" pitchFamily="34" charset="0"/>
              </a:rPr>
              <a:t>] </a:t>
            </a:r>
            <a:r>
              <a:rPr lang="fr-FR" dirty="0">
                <a:latin typeface="Bahnschrift Light" panose="020B0502040204020203" pitchFamily="34" charset="0"/>
              </a:rPr>
              <a:t>(coordonnées premier point lettre)</a:t>
            </a:r>
          </a:p>
          <a:p>
            <a:r>
              <a:rPr lang="fr-FR" sz="2400" dirty="0">
                <a:latin typeface="Bahnschrift Light" panose="020B0502040204020203" pitchFamily="34" charset="0"/>
              </a:rPr>
              <a:t>end = [</a:t>
            </a:r>
            <a:r>
              <a:rPr lang="fr-FR" sz="2400" dirty="0" err="1">
                <a:latin typeface="Bahnschrift Light" panose="020B0502040204020203" pitchFamily="34" charset="0"/>
              </a:rPr>
              <a:t>x,y</a:t>
            </a:r>
            <a:r>
              <a:rPr lang="fr-FR" sz="2400" dirty="0">
                <a:latin typeface="Bahnschrift Light" panose="020B0502040204020203" pitchFamily="34" charset="0"/>
              </a:rPr>
              <a:t>] </a:t>
            </a:r>
            <a:r>
              <a:rPr lang="fr-FR" dirty="0">
                <a:latin typeface="Bahnschrift Light" panose="020B0502040204020203" pitchFamily="34" charset="0"/>
              </a:rPr>
              <a:t>(coordonnées dernier point lettre)</a:t>
            </a:r>
          </a:p>
          <a:p>
            <a:endParaRPr lang="fr-FR" sz="2400" dirty="0">
              <a:latin typeface="Bahnschrift Light" panose="020B0502040204020203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0A34546-203E-41E6-9245-CD7266575CC1}"/>
              </a:ext>
            </a:extLst>
          </p:cNvPr>
          <p:cNvGrpSpPr/>
          <p:nvPr/>
        </p:nvGrpSpPr>
        <p:grpSpPr>
          <a:xfrm>
            <a:off x="5070976" y="2599518"/>
            <a:ext cx="5276866" cy="2083882"/>
            <a:chOff x="5070976" y="2599518"/>
            <a:chExt cx="5276866" cy="2083882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149D1DE-2367-4266-982C-D7813B5E2128}"/>
                </a:ext>
              </a:extLst>
            </p:cNvPr>
            <p:cNvSpPr txBox="1"/>
            <p:nvPr/>
          </p:nvSpPr>
          <p:spPr>
            <a:xfrm>
              <a:off x="5070976" y="2599518"/>
              <a:ext cx="5053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latin typeface="Bahnschrift Light" panose="020B0502040204020203" pitchFamily="34" charset="0"/>
                </a:rPr>
                <a:t>getTransition</a:t>
              </a:r>
              <a:r>
                <a:rPr lang="fr-FR" sz="2400" dirty="0">
                  <a:latin typeface="Bahnschrift Light" panose="020B0502040204020203" pitchFamily="34" charset="0"/>
                </a:rPr>
                <a:t>(</a:t>
              </a:r>
              <a:r>
                <a:rPr lang="fr-FR" sz="2400" dirty="0" err="1">
                  <a:latin typeface="Bahnschrift Light" panose="020B0502040204020203" pitchFamily="34" charset="0"/>
                </a:rPr>
                <a:t>lastframe</a:t>
              </a:r>
              <a:r>
                <a:rPr lang="fr-FR" sz="2400" dirty="0">
                  <a:latin typeface="Bahnschrift Light" panose="020B0502040204020203" pitchFamily="34" charset="0"/>
                </a:rPr>
                <a:t>, </a:t>
              </a:r>
              <a:r>
                <a:rPr lang="fr-FR" sz="2400" dirty="0" err="1">
                  <a:solidFill>
                    <a:srgbClr val="00B050"/>
                  </a:solidFill>
                  <a:latin typeface="Bahnschrift Light" panose="020B0502040204020203" pitchFamily="34" charset="0"/>
                </a:rPr>
                <a:t>begin</a:t>
              </a:r>
              <a:r>
                <a:rPr lang="fr-FR" sz="2400" dirty="0">
                  <a:latin typeface="Bahnschrift Light" panose="020B0502040204020203" pitchFamily="34" charset="0"/>
                </a:rPr>
                <a:t>, </a:t>
              </a:r>
              <a:r>
                <a:rPr lang="fr-FR" sz="2400" dirty="0">
                  <a:solidFill>
                    <a:srgbClr val="FF0000"/>
                  </a:solidFill>
                  <a:latin typeface="Bahnschrift Light" panose="020B0502040204020203" pitchFamily="34" charset="0"/>
                </a:rPr>
                <a:t>end</a:t>
              </a:r>
              <a:r>
                <a:rPr lang="fr-FR" sz="2400" dirty="0">
                  <a:latin typeface="Bahnschrift Light" panose="020B0502040204020203" pitchFamily="34" charset="0"/>
                </a:rPr>
                <a:t>)</a:t>
              </a:r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B8F1E1CF-2704-419F-9BD3-D14E24CB4083}"/>
                </a:ext>
              </a:extLst>
            </p:cNvPr>
            <p:cNvGrpSpPr/>
            <p:nvPr/>
          </p:nvGrpSpPr>
          <p:grpSpPr>
            <a:xfrm>
              <a:off x="5294776" y="3176484"/>
              <a:ext cx="5053066" cy="1506916"/>
              <a:chOff x="5294776" y="3176484"/>
              <a:chExt cx="5053066" cy="1506916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D43F1CA-FCAF-420F-B215-A9CF38858606}"/>
                  </a:ext>
                </a:extLst>
              </p:cNvPr>
              <p:cNvSpPr txBox="1"/>
              <p:nvPr/>
            </p:nvSpPr>
            <p:spPr>
              <a:xfrm>
                <a:off x="5294776" y="3407317"/>
                <a:ext cx="633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Bahnschrift Light" panose="020B0502040204020203" pitchFamily="34" charset="0"/>
                  </a:rPr>
                  <a:t>a = 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6C941DC-91E0-4398-8966-10071D216AB5}"/>
                  </a:ext>
                </a:extLst>
              </p:cNvPr>
              <p:cNvSpPr txBox="1"/>
              <p:nvPr/>
            </p:nvSpPr>
            <p:spPr>
              <a:xfrm>
                <a:off x="5735347" y="3176484"/>
                <a:ext cx="98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Bahnschrift Light" panose="020B0502040204020203" pitchFamily="34" charset="0"/>
                  </a:rPr>
                  <a:t>y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B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-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y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A</a:t>
                </a:r>
                <a:endParaRPr lang="fr-FR" sz="2400" dirty="0">
                  <a:latin typeface="Bahnschrift Light" panose="020B0502040204020203" pitchFamily="34" charset="0"/>
                </a:endParaRP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DC5ACD8-EF69-41EF-9597-849EDB5C1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8997" y="3662549"/>
                <a:ext cx="756000" cy="1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598D462-E50A-402F-9CED-9B6145647DC4}"/>
                  </a:ext>
                </a:extLst>
              </p:cNvPr>
              <p:cNvSpPr txBox="1"/>
              <p:nvPr/>
            </p:nvSpPr>
            <p:spPr>
              <a:xfrm>
                <a:off x="6587603" y="3419517"/>
                <a:ext cx="316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Bahnschrift Light" panose="020B0502040204020203" pitchFamily="34" charset="0"/>
                  </a:rPr>
                  <a:t>= 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363CE89-37FE-4D54-B0AF-CF35A55D84E7}"/>
                  </a:ext>
                </a:extLst>
              </p:cNvPr>
              <p:cNvSpPr txBox="1"/>
              <p:nvPr/>
            </p:nvSpPr>
            <p:spPr>
              <a:xfrm>
                <a:off x="6849277" y="3176484"/>
                <a:ext cx="2255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Bahnschrift Light" panose="020B0502040204020203" pitchFamily="34" charset="0"/>
                  </a:rPr>
                  <a:t>end[1] -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begin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[1]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8D20529-5636-41E5-B3D2-0A767D9C8D61}"/>
                  </a:ext>
                </a:extLst>
              </p:cNvPr>
              <p:cNvSpPr txBox="1"/>
              <p:nvPr/>
            </p:nvSpPr>
            <p:spPr>
              <a:xfrm>
                <a:off x="6838763" y="3654888"/>
                <a:ext cx="2287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Bahnschrift Light" panose="020B0502040204020203" pitchFamily="34" charset="0"/>
                  </a:rPr>
                  <a:t>end[0]-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begin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[0]</a:t>
                </a: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EBCFB6C6-909F-44ED-8251-5127C8F1E0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0286" y="3662547"/>
                <a:ext cx="2124000" cy="1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3BCC0D6-28BD-4B21-A2AF-148D642C3890}"/>
                  </a:ext>
                </a:extLst>
              </p:cNvPr>
              <p:cNvSpPr txBox="1"/>
              <p:nvPr/>
            </p:nvSpPr>
            <p:spPr>
              <a:xfrm>
                <a:off x="5714931" y="3566768"/>
                <a:ext cx="98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Bahnschrift Light" panose="020B0502040204020203" pitchFamily="34" charset="0"/>
                  </a:rPr>
                  <a:t>x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B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-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x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A</a:t>
                </a:r>
                <a:endParaRPr lang="fr-FR" sz="2400" dirty="0"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DFEDFBC-856B-408E-BDA0-6F30E3BFCCD1}"/>
                  </a:ext>
                </a:extLst>
              </p:cNvPr>
              <p:cNvSpPr txBox="1"/>
              <p:nvPr/>
            </p:nvSpPr>
            <p:spPr>
              <a:xfrm>
                <a:off x="5294776" y="4221735"/>
                <a:ext cx="5053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atin typeface="Bahnschrift Light" panose="020B0502040204020203" pitchFamily="34" charset="0"/>
                  </a:rPr>
                  <a:t>b =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y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A</a:t>
                </a:r>
                <a:r>
                  <a:rPr lang="fr-FR" sz="12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- (a*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x</a:t>
                </a:r>
                <a:r>
                  <a:rPr lang="fr-FR" sz="1200" dirty="0" err="1">
                    <a:latin typeface="Bahnschrift Light" panose="020B0502040204020203" pitchFamily="34" charset="0"/>
                  </a:rPr>
                  <a:t>A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) = </a:t>
                </a:r>
                <a:r>
                  <a:rPr lang="en-US" sz="2400" dirty="0">
                    <a:latin typeface="Bahnschrift Light" panose="020B0502040204020203" pitchFamily="34" charset="0"/>
                  </a:rPr>
                  <a:t>begin[1] - (a*begin[0])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BA910D5C-BD2E-4BAC-B6CE-697724D64D25}"/>
              </a:ext>
            </a:extLst>
          </p:cNvPr>
          <p:cNvSpPr txBox="1"/>
          <p:nvPr/>
        </p:nvSpPr>
        <p:spPr>
          <a:xfrm>
            <a:off x="5066875" y="5173855"/>
            <a:ext cx="514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 Light" panose="020B0502040204020203" pitchFamily="34" charset="0"/>
              </a:rPr>
              <a:t>Diagonale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1600" dirty="0" err="1">
                <a:latin typeface="Bahnschrift Light" panose="020B0502040204020203" pitchFamily="34" charset="0"/>
              </a:rPr>
              <a:t>tmpframe,begin</a:t>
            </a:r>
            <a:r>
              <a:rPr lang="en-US" sz="1600" dirty="0">
                <a:latin typeface="Bahnschrift Light" panose="020B0502040204020203" pitchFamily="34" charset="0"/>
              </a:rPr>
              <a:t>[0],end[0],0.2,a,b,false</a:t>
            </a:r>
            <a:r>
              <a:rPr lang="en-US" sz="2400" dirty="0">
                <a:latin typeface="Bahnschrift Light" panose="020B0502040204020203" pitchFamily="34" charset="0"/>
              </a:rPr>
              <a:t>)</a:t>
            </a:r>
            <a:endParaRPr lang="fr-FR" sz="2000" dirty="0">
              <a:latin typeface="Bahnschrift Light" panose="020B0502040204020203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8564893-38A1-4D7B-95D5-9C2296391403}"/>
              </a:ext>
            </a:extLst>
          </p:cNvPr>
          <p:cNvGrpSpPr/>
          <p:nvPr/>
        </p:nvGrpSpPr>
        <p:grpSpPr>
          <a:xfrm>
            <a:off x="1229483" y="1959543"/>
            <a:ext cx="2608580" cy="3278040"/>
            <a:chOff x="1229483" y="1959543"/>
            <a:chExt cx="2608580" cy="327804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9EE36C-3F7D-4308-86B8-7D4EACEADF58}"/>
                </a:ext>
              </a:extLst>
            </p:cNvPr>
            <p:cNvGrpSpPr/>
            <p:nvPr/>
          </p:nvGrpSpPr>
          <p:grpSpPr>
            <a:xfrm>
              <a:off x="1229483" y="4868251"/>
              <a:ext cx="2608580" cy="369332"/>
              <a:chOff x="808041" y="5516408"/>
              <a:chExt cx="2608580" cy="369332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02261D6A-1B43-4A0A-A50C-479DD9FD4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041" y="5695533"/>
                <a:ext cx="213224" cy="1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06E11B2-6AC1-4EEC-842E-43CD9DA4D5B8}"/>
                  </a:ext>
                </a:extLst>
              </p:cNvPr>
              <p:cNvSpPr txBox="1"/>
              <p:nvPr/>
            </p:nvSpPr>
            <p:spPr>
              <a:xfrm>
                <a:off x="1092062" y="5516408"/>
                <a:ext cx="2324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Bahnschrift" panose="020B0502040204020203" pitchFamily="34" charset="0"/>
                  </a:rPr>
                  <a:t>fonction affine (</a:t>
                </a:r>
                <a:r>
                  <a:rPr lang="fr-FR" dirty="0" err="1">
                    <a:latin typeface="Bahnschrift" panose="020B0502040204020203" pitchFamily="34" charset="0"/>
                  </a:rPr>
                  <a:t>ax+b</a:t>
                </a:r>
                <a:r>
                  <a:rPr lang="fr-FR" dirty="0">
                    <a:latin typeface="Bahnschrift" panose="020B0502040204020203" pitchFamily="34" charset="0"/>
                  </a:rPr>
                  <a:t>)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AEBDE18-8732-4DCB-9011-6D7124F87552}"/>
                </a:ext>
              </a:extLst>
            </p:cNvPr>
            <p:cNvGrpSpPr/>
            <p:nvPr/>
          </p:nvGrpSpPr>
          <p:grpSpPr>
            <a:xfrm>
              <a:off x="1993890" y="1959543"/>
              <a:ext cx="1095692" cy="2541293"/>
              <a:chOff x="1993890" y="1959543"/>
              <a:chExt cx="1095692" cy="2541293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DB45B72-4E25-4D3D-A826-A7DD344EC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019" y="2023771"/>
                <a:ext cx="956180" cy="241143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3A9196A9-2A05-42B2-BB95-B5CB17128ADB}"/>
                  </a:ext>
                </a:extLst>
              </p:cNvPr>
              <p:cNvSpPr/>
              <p:nvPr/>
            </p:nvSpPr>
            <p:spPr>
              <a:xfrm>
                <a:off x="2956232" y="1959543"/>
                <a:ext cx="133350" cy="1333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4A740554-A6EE-4F55-A235-C3C02451198E}"/>
                  </a:ext>
                </a:extLst>
              </p:cNvPr>
              <p:cNvSpPr/>
              <p:nvPr/>
            </p:nvSpPr>
            <p:spPr>
              <a:xfrm>
                <a:off x="1993890" y="4367486"/>
                <a:ext cx="133350" cy="13335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4" name="Rectangle 6">
            <a:extLst>
              <a:ext uri="{FF2B5EF4-FFF2-40B4-BE49-F238E27FC236}">
                <a16:creationId xmlns:a16="http://schemas.microsoft.com/office/drawing/2014/main" id="{0558BF59-A6E0-46C6-B3E9-0787EF57D492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ZoneTexte 7">
            <a:extLst>
              <a:ext uri="{FF2B5EF4-FFF2-40B4-BE49-F238E27FC236}">
                <a16:creationId xmlns:a16="http://schemas.microsoft.com/office/drawing/2014/main" id="{41070EFD-9B0C-4AEF-93DA-C8555E6B280B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66" name="ZoneTexte 7">
            <a:extLst>
              <a:ext uri="{FF2B5EF4-FFF2-40B4-BE49-F238E27FC236}">
                <a16:creationId xmlns:a16="http://schemas.microsoft.com/office/drawing/2014/main" id="{66ACCCE2-3CB2-426E-BAC0-15D471567F8E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67" name="ZoneTexte 7">
            <a:extLst>
              <a:ext uri="{FF2B5EF4-FFF2-40B4-BE49-F238E27FC236}">
                <a16:creationId xmlns:a16="http://schemas.microsoft.com/office/drawing/2014/main" id="{5114E893-5AA0-4DE4-BCE4-E4CC0394DA8E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68" name="ZoneTexte 7">
            <a:extLst>
              <a:ext uri="{FF2B5EF4-FFF2-40B4-BE49-F238E27FC236}">
                <a16:creationId xmlns:a16="http://schemas.microsoft.com/office/drawing/2014/main" id="{37204D6F-16B1-4402-91B5-067D0E9F9FD4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10AF6C-E16F-4566-B01D-F0A19E64878A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>
            <a:extLst>
              <a:ext uri="{FF2B5EF4-FFF2-40B4-BE49-F238E27FC236}">
                <a16:creationId xmlns:a16="http://schemas.microsoft.com/office/drawing/2014/main" id="{21E56EC0-BA96-47C2-AFC3-586033758289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5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1.85185E-6 L -0.26459 -0.063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48D7264-9B6B-4AE8-8C90-60EAF16A1671}"/>
              </a:ext>
            </a:extLst>
          </p:cNvPr>
          <p:cNvGrpSpPr/>
          <p:nvPr/>
        </p:nvGrpSpPr>
        <p:grpSpPr>
          <a:xfrm>
            <a:off x="438153" y="1942204"/>
            <a:ext cx="3723991" cy="3249428"/>
            <a:chOff x="943968" y="1920172"/>
            <a:chExt cx="3723991" cy="3249428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45AE429-92A2-42F4-9F97-485D3F1B33EB}"/>
                </a:ext>
              </a:extLst>
            </p:cNvPr>
            <p:cNvGrpSpPr/>
            <p:nvPr/>
          </p:nvGrpSpPr>
          <p:grpSpPr>
            <a:xfrm>
              <a:off x="1525411" y="2381837"/>
              <a:ext cx="2423719" cy="2423719"/>
              <a:chOff x="3386673" y="1562355"/>
              <a:chExt cx="4026415" cy="402641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DB4A760-A2EA-4DBD-84D2-2246E1D35144}"/>
                  </a:ext>
                </a:extLst>
              </p:cNvPr>
              <p:cNvSpPr/>
              <p:nvPr/>
            </p:nvSpPr>
            <p:spPr>
              <a:xfrm>
                <a:off x="3386673" y="1562355"/>
                <a:ext cx="4026415" cy="40264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1F498B1-D196-43F9-854D-5EB227CC7C1D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399881" y="1562355"/>
                <a:ext cx="0" cy="4026415"/>
              </a:xfrm>
              <a:prstGeom prst="line">
                <a:avLst/>
              </a:prstGeom>
              <a:ln>
                <a:solidFill>
                  <a:schemeClr val="tx1"/>
                </a:solidFill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4448AB5-B27A-4889-959C-1069BDB94608}"/>
                  </a:ext>
                </a:extLst>
              </p:cNvPr>
              <p:cNvCxnSpPr>
                <a:stCxn id="17" idx="1"/>
                <a:endCxn id="17" idx="3"/>
              </p:cNvCxnSpPr>
              <p:nvPr/>
            </p:nvCxnSpPr>
            <p:spPr>
              <a:xfrm>
                <a:off x="3386673" y="3575563"/>
                <a:ext cx="40264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FA2155A-DA27-4227-9A45-6A7E5A7316F9}"/>
                </a:ext>
              </a:extLst>
            </p:cNvPr>
            <p:cNvSpPr txBox="1"/>
            <p:nvPr/>
          </p:nvSpPr>
          <p:spPr>
            <a:xfrm>
              <a:off x="943968" y="3312320"/>
              <a:ext cx="612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latin typeface="Bahnschrift Light" panose="020B0502040204020203" pitchFamily="34" charset="0"/>
                </a:rPr>
                <a:t>x</a:t>
              </a:r>
              <a:r>
                <a:rPr lang="fr-FR" sz="1200" dirty="0" err="1">
                  <a:latin typeface="Bahnschrift Light" panose="020B0502040204020203" pitchFamily="34" charset="0"/>
                </a:rPr>
                <a:t>min</a:t>
              </a:r>
              <a:r>
                <a:rPr lang="fr-FR" sz="2400" dirty="0">
                  <a:latin typeface="Bahnschrift Light" panose="020B0502040204020203" pitchFamily="34" charset="0"/>
                </a:rPr>
                <a:t>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EAA82A7-295C-458F-A19D-CB31196ED531}"/>
                </a:ext>
              </a:extLst>
            </p:cNvPr>
            <p:cNvSpPr txBox="1"/>
            <p:nvPr/>
          </p:nvSpPr>
          <p:spPr>
            <a:xfrm>
              <a:off x="3918363" y="3312320"/>
              <a:ext cx="749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latin typeface="Bahnschrift Light" panose="020B0502040204020203" pitchFamily="34" charset="0"/>
                </a:rPr>
                <a:t>x</a:t>
              </a:r>
              <a:r>
                <a:rPr lang="fr-FR" sz="1200" dirty="0" err="1">
                  <a:latin typeface="Bahnschrift Light" panose="020B0502040204020203" pitchFamily="34" charset="0"/>
                </a:rPr>
                <a:t>max</a:t>
              </a:r>
              <a:r>
                <a:rPr lang="fr-FR" sz="2400" dirty="0">
                  <a:latin typeface="Bahnschrift Light" panose="020B0502040204020203" pitchFamily="34" charset="0"/>
                </a:rPr>
                <a:t> 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8406F01-A1CE-486C-B45A-262C081B56D2}"/>
                </a:ext>
              </a:extLst>
            </p:cNvPr>
            <p:cNvSpPr txBox="1"/>
            <p:nvPr/>
          </p:nvSpPr>
          <p:spPr>
            <a:xfrm>
              <a:off x="2404153" y="1920172"/>
              <a:ext cx="749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latin typeface="Bahnschrift Light" panose="020B0502040204020203" pitchFamily="34" charset="0"/>
                </a:rPr>
                <a:t>y</a:t>
              </a:r>
              <a:r>
                <a:rPr lang="fr-FR" sz="1200" dirty="0" err="1">
                  <a:latin typeface="Bahnschrift Light" panose="020B0502040204020203" pitchFamily="34" charset="0"/>
                </a:rPr>
                <a:t>max</a:t>
              </a:r>
              <a:r>
                <a:rPr lang="fr-FR" sz="2400" dirty="0">
                  <a:latin typeface="Bahnschrift Light" panose="020B0502040204020203" pitchFamily="34" charset="0"/>
                </a:rPr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0EAC12C-A8EE-4EE3-8DEA-2AA9DE52343B}"/>
                </a:ext>
              </a:extLst>
            </p:cNvPr>
            <p:cNvSpPr txBox="1"/>
            <p:nvPr/>
          </p:nvSpPr>
          <p:spPr>
            <a:xfrm>
              <a:off x="2429125" y="4707935"/>
              <a:ext cx="749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latin typeface="Bahnschrift Light" panose="020B0502040204020203" pitchFamily="34" charset="0"/>
                </a:rPr>
                <a:t>y</a:t>
              </a:r>
              <a:r>
                <a:rPr lang="fr-FR" sz="1200" dirty="0" err="1">
                  <a:latin typeface="Bahnschrift Light" panose="020B0502040204020203" pitchFamily="34" charset="0"/>
                </a:rPr>
                <a:t>min</a:t>
              </a:r>
              <a:r>
                <a:rPr lang="fr-FR" sz="2400" dirty="0">
                  <a:latin typeface="Bahnschrift Light" panose="020B0502040204020203" pitchFamily="34" charset="0"/>
                </a:rPr>
                <a:t> 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4629857-3EA2-49D8-89CD-A3DC6EEC1ACE}"/>
              </a:ext>
            </a:extLst>
          </p:cNvPr>
          <p:cNvSpPr txBox="1"/>
          <p:nvPr/>
        </p:nvSpPr>
        <p:spPr>
          <a:xfrm>
            <a:off x="4242110" y="2255102"/>
            <a:ext cx="18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(index)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7681545-2C4A-409A-879F-554CEA37D769}"/>
              </a:ext>
            </a:extLst>
          </p:cNvPr>
          <p:cNvSpPr txBox="1"/>
          <p:nvPr/>
        </p:nvSpPr>
        <p:spPr>
          <a:xfrm>
            <a:off x="4442946" y="2612827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" panose="020B0502040204020203" pitchFamily="34" charset="0"/>
              </a:rPr>
              <a:t>return ((middle-((</a:t>
            </a:r>
            <a:r>
              <a:rPr lang="fr-FR" dirty="0" err="1">
                <a:latin typeface="Bahnschrift Light" panose="020B0502040204020203" pitchFamily="34" charset="0"/>
              </a:rPr>
              <a:t>len</a:t>
            </a:r>
            <a:r>
              <a:rPr lang="fr-FR" dirty="0">
                <a:latin typeface="Bahnschrift Light" panose="020B0502040204020203" pitchFamily="34" charset="0"/>
              </a:rPr>
              <a:t>(demande)-1)*10))+(index*20))/</a:t>
            </a:r>
            <a:r>
              <a:rPr lang="fr-FR" dirty="0" err="1">
                <a:latin typeface="Bahnschrift Light" panose="020B0502040204020203" pitchFamily="34" charset="0"/>
              </a:rPr>
              <a:t>scale</a:t>
            </a:r>
            <a:endParaRPr lang="fr-FR" dirty="0">
              <a:latin typeface="Bahnschrift Light" panose="020B0502040204020203" pitchFamily="34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9ADDDF8-2616-4B86-AFF0-F4DB9C528ED8}"/>
              </a:ext>
            </a:extLst>
          </p:cNvPr>
          <p:cNvCxnSpPr>
            <a:cxnSpLocks/>
          </p:cNvCxnSpPr>
          <p:nvPr/>
        </p:nvCxnSpPr>
        <p:spPr>
          <a:xfrm flipV="1">
            <a:off x="5017791" y="2982159"/>
            <a:ext cx="635584" cy="391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2786713-2779-4B03-BC89-624E6F4A3980}"/>
              </a:ext>
            </a:extLst>
          </p:cNvPr>
          <p:cNvSpPr txBox="1"/>
          <p:nvPr/>
        </p:nvSpPr>
        <p:spPr>
          <a:xfrm>
            <a:off x="4411116" y="3368560"/>
            <a:ext cx="118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point d’origine O</a:t>
            </a:r>
            <a:endParaRPr lang="fr-FR" sz="1100" dirty="0">
              <a:latin typeface="Bahnschrift Light" panose="020B0502040204020203" pitchFamily="34" charset="0"/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DD888D2-505A-4672-B625-8B0501AFB807}"/>
              </a:ext>
            </a:extLst>
          </p:cNvPr>
          <p:cNvCxnSpPr>
            <a:cxnSpLocks/>
          </p:cNvCxnSpPr>
          <p:nvPr/>
        </p:nvCxnSpPr>
        <p:spPr>
          <a:xfrm flipV="1">
            <a:off x="7190692" y="2982159"/>
            <a:ext cx="0" cy="41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F4B7E16-F6F2-4BBE-B0A0-2DF7193C1DCA}"/>
              </a:ext>
            </a:extLst>
          </p:cNvPr>
          <p:cNvSpPr txBox="1"/>
          <p:nvPr/>
        </p:nvSpPr>
        <p:spPr>
          <a:xfrm>
            <a:off x="7001246" y="1805796"/>
            <a:ext cx="242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largeur d’un caractère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831E1E-A9A0-4D73-995F-14FD66D359A7}"/>
              </a:ext>
            </a:extLst>
          </p:cNvPr>
          <p:cNvCxnSpPr>
            <a:cxnSpLocks/>
          </p:cNvCxnSpPr>
          <p:nvPr/>
        </p:nvCxnSpPr>
        <p:spPr>
          <a:xfrm flipV="1">
            <a:off x="9829488" y="2974255"/>
            <a:ext cx="208713" cy="42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C18D96E9-510F-4C16-A60E-66BDB9EA8E20}"/>
              </a:ext>
            </a:extLst>
          </p:cNvPr>
          <p:cNvSpPr txBox="1"/>
          <p:nvPr/>
        </p:nvSpPr>
        <p:spPr>
          <a:xfrm>
            <a:off x="9182434" y="3407808"/>
            <a:ext cx="126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échelle de</a:t>
            </a:r>
          </a:p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l’animation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7101378-97AB-4F67-85E9-AB5F3CF40E98}"/>
              </a:ext>
            </a:extLst>
          </p:cNvPr>
          <p:cNvCxnSpPr>
            <a:cxnSpLocks/>
          </p:cNvCxnSpPr>
          <p:nvPr/>
        </p:nvCxnSpPr>
        <p:spPr>
          <a:xfrm>
            <a:off x="8213104" y="2154245"/>
            <a:ext cx="0" cy="45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4C31A79-17A2-4BCD-800A-A57852C8D6B0}"/>
              </a:ext>
            </a:extLst>
          </p:cNvPr>
          <p:cNvSpPr txBox="1"/>
          <p:nvPr/>
        </p:nvSpPr>
        <p:spPr>
          <a:xfrm>
            <a:off x="5978834" y="3398038"/>
            <a:ext cx="24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chaine saisie par l’utilisateur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75BBA8E-DF29-4D14-9D94-5EAC09D51E18}"/>
              </a:ext>
            </a:extLst>
          </p:cNvPr>
          <p:cNvCxnSpPr>
            <a:cxnSpLocks/>
          </p:cNvCxnSpPr>
          <p:nvPr/>
        </p:nvCxnSpPr>
        <p:spPr>
          <a:xfrm flipH="1">
            <a:off x="9416916" y="1633767"/>
            <a:ext cx="8046" cy="97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9A40D6B8-87E7-4996-8F11-B45019BF6AAC}"/>
              </a:ext>
            </a:extLst>
          </p:cNvPr>
          <p:cNvSpPr txBox="1"/>
          <p:nvPr/>
        </p:nvSpPr>
        <p:spPr>
          <a:xfrm>
            <a:off x="8205058" y="1047445"/>
            <a:ext cx="24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ahnschrift Light" panose="020B0502040204020203" pitchFamily="34" charset="0"/>
              </a:rPr>
              <a:t>espace entre chaque caractère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74A86A-044D-4B18-A42C-70AA6ED5FAA9}"/>
              </a:ext>
            </a:extLst>
          </p:cNvPr>
          <p:cNvSpPr txBox="1"/>
          <p:nvPr/>
        </p:nvSpPr>
        <p:spPr>
          <a:xfrm>
            <a:off x="4242110" y="4233566"/>
            <a:ext cx="62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" panose="020B0502040204020203" pitchFamily="34" charset="0"/>
              </a:rPr>
              <a:t>Exemple:  chaine « MATHS »  /  </a:t>
            </a:r>
            <a:r>
              <a:rPr lang="fr-FR" dirty="0" err="1">
                <a:latin typeface="Bahnschrift Light" panose="020B0502040204020203" pitchFamily="34" charset="0"/>
              </a:rPr>
              <a:t>x</a:t>
            </a:r>
            <a:r>
              <a:rPr lang="fr-FR" sz="1050" dirty="0" err="1">
                <a:latin typeface="Bahnschrift Light" panose="020B0502040204020203" pitchFamily="34" charset="0"/>
              </a:rPr>
              <a:t>min</a:t>
            </a:r>
            <a:r>
              <a:rPr lang="fr-FR" sz="1050" dirty="0">
                <a:latin typeface="Bahnschrift Light" panose="020B0502040204020203" pitchFamily="34" charset="0"/>
              </a:rPr>
              <a:t>  </a:t>
            </a:r>
            <a:r>
              <a:rPr lang="fr-FR" dirty="0">
                <a:latin typeface="Bahnschrift Light" panose="020B0502040204020203" pitchFamily="34" charset="0"/>
              </a:rPr>
              <a:t>= 0  / </a:t>
            </a:r>
            <a:r>
              <a:rPr lang="fr-FR" dirty="0" err="1">
                <a:latin typeface="Bahnschrift Light" panose="020B0502040204020203" pitchFamily="34" charset="0"/>
              </a:rPr>
              <a:t>x</a:t>
            </a:r>
            <a:r>
              <a:rPr lang="fr-FR" sz="1050" dirty="0" err="1">
                <a:latin typeface="Bahnschrift Light" panose="020B0502040204020203" pitchFamily="34" charset="0"/>
              </a:rPr>
              <a:t>max</a:t>
            </a:r>
            <a:r>
              <a:rPr lang="fr-FR" sz="1050" dirty="0">
                <a:latin typeface="Bahnschrift Light" panose="020B0502040204020203" pitchFamily="34" charset="0"/>
              </a:rPr>
              <a:t>  </a:t>
            </a:r>
            <a:r>
              <a:rPr lang="fr-FR" dirty="0">
                <a:latin typeface="Bahnschrift Light" panose="020B0502040204020203" pitchFamily="34" charset="0"/>
              </a:rPr>
              <a:t>= 100  /  </a:t>
            </a:r>
            <a:r>
              <a:rPr lang="fr-FR" dirty="0" err="1">
                <a:latin typeface="Bahnschrift Light" panose="020B0502040204020203" pitchFamily="34" charset="0"/>
              </a:rPr>
              <a:t>scale</a:t>
            </a:r>
            <a:r>
              <a:rPr lang="fr-FR" dirty="0">
                <a:latin typeface="Bahnschrift Light" panose="020B0502040204020203" pitchFamily="34" charset="0"/>
              </a:rPr>
              <a:t> = 1 :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6EA5E63-0C69-45DE-AA0B-5163362FB218}"/>
              </a:ext>
            </a:extLst>
          </p:cNvPr>
          <p:cNvSpPr txBox="1"/>
          <p:nvPr/>
        </p:nvSpPr>
        <p:spPr>
          <a:xfrm>
            <a:off x="4463980" y="4574033"/>
            <a:ext cx="483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" panose="020B0502040204020203" pitchFamily="34" charset="0"/>
              </a:rPr>
              <a:t>Caractère M : 	</a:t>
            </a:r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(0) = 10 </a:t>
            </a:r>
          </a:p>
          <a:p>
            <a:r>
              <a:rPr lang="fr-FR" dirty="0">
                <a:latin typeface="Bahnschrift Light" panose="020B0502040204020203" pitchFamily="34" charset="0"/>
              </a:rPr>
              <a:t>Caractère A : 	</a:t>
            </a:r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(1)  = 30</a:t>
            </a:r>
          </a:p>
          <a:p>
            <a:r>
              <a:rPr lang="fr-FR" dirty="0">
                <a:latin typeface="Bahnschrift Light" panose="020B0502040204020203" pitchFamily="34" charset="0"/>
              </a:rPr>
              <a:t>Caractère T : 	</a:t>
            </a:r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(2) = 50</a:t>
            </a:r>
          </a:p>
          <a:p>
            <a:r>
              <a:rPr lang="fr-FR" dirty="0">
                <a:latin typeface="Bahnschrift Light" panose="020B0502040204020203" pitchFamily="34" charset="0"/>
              </a:rPr>
              <a:t>Caractère H : 	</a:t>
            </a:r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(3) = 70</a:t>
            </a:r>
          </a:p>
          <a:p>
            <a:r>
              <a:rPr lang="fr-FR" dirty="0">
                <a:latin typeface="Bahnschrift Light" panose="020B0502040204020203" pitchFamily="34" charset="0"/>
              </a:rPr>
              <a:t>Caractère S : 	</a:t>
            </a:r>
            <a:r>
              <a:rPr lang="fr-FR" dirty="0" err="1">
                <a:latin typeface="Bahnschrift Light" panose="020B0502040204020203" pitchFamily="34" charset="0"/>
              </a:rPr>
              <a:t>getSpace</a:t>
            </a:r>
            <a:r>
              <a:rPr lang="fr-FR" dirty="0">
                <a:latin typeface="Bahnschrift Light" panose="020B0502040204020203" pitchFamily="34" charset="0"/>
              </a:rPr>
              <a:t>(4) = 90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F5877C34-E557-497F-A215-0FD1AE9B80EF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ZoneTexte 7">
            <a:extLst>
              <a:ext uri="{FF2B5EF4-FFF2-40B4-BE49-F238E27FC236}">
                <a16:creationId xmlns:a16="http://schemas.microsoft.com/office/drawing/2014/main" id="{ABD18C8A-0468-46EF-BA97-F0946869A4FA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58" name="ZoneTexte 7">
            <a:extLst>
              <a:ext uri="{FF2B5EF4-FFF2-40B4-BE49-F238E27FC236}">
                <a16:creationId xmlns:a16="http://schemas.microsoft.com/office/drawing/2014/main" id="{361A73DD-3693-4DED-A731-FF3DA33C0BCB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59" name="ZoneTexte 7">
            <a:extLst>
              <a:ext uri="{FF2B5EF4-FFF2-40B4-BE49-F238E27FC236}">
                <a16:creationId xmlns:a16="http://schemas.microsoft.com/office/drawing/2014/main" id="{A129BC0C-D723-41AE-91FD-280E81C5F561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60" name="ZoneTexte 7">
            <a:extLst>
              <a:ext uri="{FF2B5EF4-FFF2-40B4-BE49-F238E27FC236}">
                <a16:creationId xmlns:a16="http://schemas.microsoft.com/office/drawing/2014/main" id="{F172DB98-953E-49B3-923B-A5323BB5EAE2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5559C-6ECF-418A-9E6F-BDDAED227640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isocèle 61">
            <a:extLst>
              <a:ext uri="{FF2B5EF4-FFF2-40B4-BE49-F238E27FC236}">
                <a16:creationId xmlns:a16="http://schemas.microsoft.com/office/drawing/2014/main" id="{F6EDC3D1-2B18-4E84-BFA2-E3CAB1A8CF35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1D02D6C7-711F-4970-BA60-093BCA64830C}"/>
              </a:ext>
            </a:extLst>
          </p:cNvPr>
          <p:cNvSpPr/>
          <p:nvPr/>
        </p:nvSpPr>
        <p:spPr>
          <a:xfrm>
            <a:off x="2186235" y="2396216"/>
            <a:ext cx="90440" cy="989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BCFA03D9-28D5-43AA-BE45-2D9E7F904815}"/>
              </a:ext>
            </a:extLst>
          </p:cNvPr>
          <p:cNvSpPr/>
          <p:nvPr/>
        </p:nvSpPr>
        <p:spPr>
          <a:xfrm rot="5400000">
            <a:off x="3351807" y="3566265"/>
            <a:ext cx="90440" cy="989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9229F65-D824-4D46-B915-7212A5D899FD}"/>
              </a:ext>
            </a:extLst>
          </p:cNvPr>
          <p:cNvSpPr txBox="1"/>
          <p:nvPr/>
        </p:nvSpPr>
        <p:spPr>
          <a:xfrm>
            <a:off x="1884856" y="3557357"/>
            <a:ext cx="38828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Light" panose="020B0502040204020203" pitchFamily="34" charset="0"/>
              </a:rPr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330009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4AC443D-3C53-4F18-B1D5-C066302C9279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766516FC-E24C-433B-B3FC-C0F07CD30A72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3952EAFA-4CB8-4726-8948-25456372AC72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22" name="ZoneTexte 7">
            <a:extLst>
              <a:ext uri="{FF2B5EF4-FFF2-40B4-BE49-F238E27FC236}">
                <a16:creationId xmlns:a16="http://schemas.microsoft.com/office/drawing/2014/main" id="{CC3BEE00-27A2-4937-A59D-B7B7558E8791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97D9D073-C3AE-40DF-AB3C-1B9A840992DA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62071-99C0-473B-82F4-5EA1FC5614C7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586B1F52-3C88-47D0-A513-5EA7BC20ABA2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maths">
            <a:hlinkClick r:id="" action="ppaction://media"/>
            <a:extLst>
              <a:ext uri="{FF2B5EF4-FFF2-40B4-BE49-F238E27FC236}">
                <a16:creationId xmlns:a16="http://schemas.microsoft.com/office/drawing/2014/main" id="{F1E807AB-E664-47E9-BD2D-C65944025A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0456" y="1622901"/>
            <a:ext cx="4507706" cy="1630837"/>
          </a:xfrm>
          <a:prstGeom prst="rect">
            <a:avLst/>
          </a:prstGeom>
        </p:spPr>
      </p:pic>
      <p:pic>
        <p:nvPicPr>
          <p:cNvPr id="9" name="point">
            <a:hlinkClick r:id="" action="ppaction://media"/>
            <a:extLst>
              <a:ext uri="{FF2B5EF4-FFF2-40B4-BE49-F238E27FC236}">
                <a16:creationId xmlns:a16="http://schemas.microsoft.com/office/drawing/2014/main" id="{E2813C9A-4275-4E04-8E51-D9618AE1185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01601" y="1622901"/>
            <a:ext cx="4432995" cy="1630837"/>
          </a:xfrm>
          <a:prstGeom prst="rect">
            <a:avLst/>
          </a:prstGeom>
        </p:spPr>
      </p:pic>
      <p:pic>
        <p:nvPicPr>
          <p:cNvPr id="10" name="azerty">
            <a:hlinkClick r:id="" action="ppaction://media"/>
            <a:extLst>
              <a:ext uri="{FF2B5EF4-FFF2-40B4-BE49-F238E27FC236}">
                <a16:creationId xmlns:a16="http://schemas.microsoft.com/office/drawing/2014/main" id="{7C0CACBE-0A91-4073-B986-B3F299295346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43700" y="3848906"/>
            <a:ext cx="5329301" cy="1515819"/>
          </a:xfrm>
          <a:prstGeom prst="rect">
            <a:avLst/>
          </a:prstGeom>
        </p:spPr>
      </p:pic>
      <p:pic>
        <p:nvPicPr>
          <p:cNvPr id="14" name="coca">
            <a:hlinkClick r:id="" action="ppaction://media"/>
            <a:extLst>
              <a:ext uri="{FF2B5EF4-FFF2-40B4-BE49-F238E27FC236}">
                <a16:creationId xmlns:a16="http://schemas.microsoft.com/office/drawing/2014/main" id="{A6CAC706-4FD2-4BA1-855F-526AD540B189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01601" y="3654821"/>
            <a:ext cx="4274362" cy="20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95E-6 2.96296E-6 L 0.24298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0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6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15</a:t>
            </a:fld>
            <a:endParaRPr lang="fr-FR" sz="1200" b="0" i="0" u="none" strike="noStrike" kern="1200" cap="none" spc="0" baseline="0" dirty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0DE824-895A-4F4D-8E6D-BC68CD445309}"/>
              </a:ext>
            </a:extLst>
          </p:cNvPr>
          <p:cNvSpPr txBox="1"/>
          <p:nvPr/>
        </p:nvSpPr>
        <p:spPr>
          <a:xfrm>
            <a:off x="2209006" y="3044279"/>
            <a:ext cx="638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ahnschrift Light" panose="020B0502040204020203" pitchFamily="34" charset="0"/>
              </a:rPr>
              <a:t>Merci de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317310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pic>
        <p:nvPicPr>
          <p:cNvPr id="6" name="Image 11">
            <a:extLst>
              <a:ext uri="{FF2B5EF4-FFF2-40B4-BE49-F238E27FC236}">
                <a16:creationId xmlns:a16="http://schemas.microsoft.com/office/drawing/2014/main" id="{3CE3B44F-D23E-4DF6-B52E-A00122BF9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" r="3529" b="2593"/>
          <a:stretch/>
        </p:blipFill>
        <p:spPr>
          <a:xfrm>
            <a:off x="4580878" y="1692234"/>
            <a:ext cx="1633492" cy="3652123"/>
          </a:xfrm>
          <a:prstGeom prst="rect">
            <a:avLst/>
          </a:prstGeom>
          <a:noFill/>
          <a:ln cap="flat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67E24B77-D715-417C-B949-94652BFCD10E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47990CB5-EF87-4F03-9282-AF1359344956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12" name="ZoneTexte 7">
            <a:extLst>
              <a:ext uri="{FF2B5EF4-FFF2-40B4-BE49-F238E27FC236}">
                <a16:creationId xmlns:a16="http://schemas.microsoft.com/office/drawing/2014/main" id="{2E824206-2501-43AE-95A4-697757EF5CFE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A940DCEC-0CF2-49BD-973D-E1F394193BC3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7F19E37D-F0B8-4D0C-A13B-8F0E9DBBEC38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34528-C7A1-4186-B699-E9E9FAE63F10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3AF2332-D7C4-4C86-822A-6D8F9D3A0982}"/>
              </a:ext>
            </a:extLst>
          </p:cNvPr>
          <p:cNvSpPr/>
          <p:nvPr/>
        </p:nvSpPr>
        <p:spPr>
          <a:xfrm>
            <a:off x="1332000" y="596814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EA41E1-10D0-402A-9D23-3E21B3ACD412}"/>
              </a:ext>
            </a:extLst>
          </p:cNvPr>
          <p:cNvSpPr txBox="1"/>
          <p:nvPr/>
        </p:nvSpPr>
        <p:spPr>
          <a:xfrm>
            <a:off x="404302" y="1866465"/>
            <a:ext cx="4487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#### INFOS ####</a:t>
            </a:r>
          </a:p>
          <a:p>
            <a:r>
              <a:rPr lang="fr-FR" dirty="0">
                <a:latin typeface="Bahnschrift" panose="020B0502040204020203" pitchFamily="34" charset="0"/>
              </a:rPr>
              <a:t> Caractères valides: a-z</a:t>
            </a:r>
          </a:p>
          <a:p>
            <a:r>
              <a:rPr lang="en-US" dirty="0">
                <a:latin typeface="Bahnschrift" panose="020B0502040204020203" pitchFamily="34" charset="0"/>
              </a:rPr>
              <a:t> Couleurs: black grey red green blue  </a:t>
            </a:r>
          </a:p>
          <a:p>
            <a:r>
              <a:rPr lang="en-US" dirty="0">
                <a:latin typeface="Bahnschrift" panose="020B0502040204020203" pitchFamily="34" charset="0"/>
              </a:rPr>
              <a:t> yellow orange purple pink cyan lime</a:t>
            </a:r>
          </a:p>
          <a:p>
            <a:r>
              <a:rPr lang="fr-FR" dirty="0">
                <a:latin typeface="Bahnschrift" panose="020B0502040204020203" pitchFamily="34" charset="0"/>
              </a:rPr>
              <a:t> Nombre de répétitions de l'animation: 1-10</a:t>
            </a:r>
          </a:p>
          <a:p>
            <a:r>
              <a:rPr lang="fr-FR" dirty="0">
                <a:latin typeface="Bahnschrift" panose="020B0502040204020203" pitchFamily="34" charset="0"/>
              </a:rPr>
              <a:t>###############</a:t>
            </a:r>
          </a:p>
          <a:p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Mot: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6B1097-E3AA-4A17-82E6-44A8FC15FB3D}"/>
              </a:ext>
            </a:extLst>
          </p:cNvPr>
          <p:cNvSpPr txBox="1"/>
          <p:nvPr/>
        </p:nvSpPr>
        <p:spPr>
          <a:xfrm>
            <a:off x="915973" y="3778823"/>
            <a:ext cx="6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tag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540482-E5FE-45F5-9795-C145EC78EDA3}"/>
              </a:ext>
            </a:extLst>
          </p:cNvPr>
          <p:cNvSpPr txBox="1"/>
          <p:nvPr/>
        </p:nvSpPr>
        <p:spPr>
          <a:xfrm>
            <a:off x="390941" y="4067868"/>
            <a:ext cx="10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Couleur: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DC726A-1B85-41F7-8F9E-0D84D59357B9}"/>
              </a:ext>
            </a:extLst>
          </p:cNvPr>
          <p:cNvSpPr txBox="1"/>
          <p:nvPr/>
        </p:nvSpPr>
        <p:spPr>
          <a:xfrm>
            <a:off x="1343583" y="4067868"/>
            <a:ext cx="6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" panose="020B0502040204020203" pitchFamily="34" charset="0"/>
              </a:rPr>
              <a:t>red</a:t>
            </a: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42BE7F-CC7A-4038-8FA9-EAB1A7C7CD55}"/>
              </a:ext>
            </a:extLst>
          </p:cNvPr>
          <p:cNvSpPr txBox="1"/>
          <p:nvPr/>
        </p:nvSpPr>
        <p:spPr>
          <a:xfrm>
            <a:off x="389602" y="4356913"/>
            <a:ext cx="26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Nombre de  répétitions: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2724A6-85C6-4543-899A-55D33DF34E95}"/>
              </a:ext>
            </a:extLst>
          </p:cNvPr>
          <p:cNvSpPr txBox="1"/>
          <p:nvPr/>
        </p:nvSpPr>
        <p:spPr>
          <a:xfrm>
            <a:off x="2813711" y="4356758"/>
            <a:ext cx="6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44A066-2C6D-4A90-A513-A8F88F8F9761}"/>
              </a:ext>
            </a:extLst>
          </p:cNvPr>
          <p:cNvSpPr txBox="1"/>
          <p:nvPr/>
        </p:nvSpPr>
        <p:spPr>
          <a:xfrm>
            <a:off x="377668" y="4918723"/>
            <a:ext cx="59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495 Images, temps estimé pour la génération 3 minute(s).</a:t>
            </a:r>
          </a:p>
        </p:txBody>
      </p:sp>
      <p:pic>
        <p:nvPicPr>
          <p:cNvPr id="8" name="tag">
            <a:hlinkClick r:id="" action="ppaction://media"/>
            <a:extLst>
              <a:ext uri="{FF2B5EF4-FFF2-40B4-BE49-F238E27FC236}">
                <a16:creationId xmlns:a16="http://schemas.microsoft.com/office/drawing/2014/main" id="{AD304F01-023B-49AA-9ADD-C881640C5C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69334" y="1538285"/>
            <a:ext cx="5312351" cy="2964683"/>
          </a:xfrm>
          <a:prstGeom prst="rect">
            <a:avLst/>
          </a:prstGeom>
          <a:effectLst>
            <a:outerShdw blurRad="342900" algn="ctr" rotWithShape="0">
              <a:prstClr val="black">
                <a:alpha val="20000"/>
              </a:prstClr>
            </a:outerShdw>
          </a:effectLst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1F4511C3-6AE4-4C1D-9BDE-E533E476DC78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ZoneTexte 7">
            <a:extLst>
              <a:ext uri="{FF2B5EF4-FFF2-40B4-BE49-F238E27FC236}">
                <a16:creationId xmlns:a16="http://schemas.microsoft.com/office/drawing/2014/main" id="{4D996B03-9FD0-454D-998D-55D0FA738095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23" name="ZoneTexte 7">
            <a:extLst>
              <a:ext uri="{FF2B5EF4-FFF2-40B4-BE49-F238E27FC236}">
                <a16:creationId xmlns:a16="http://schemas.microsoft.com/office/drawing/2014/main" id="{91EDC954-C478-4D02-9318-FFB24F68B370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24" name="ZoneTexte 7">
            <a:extLst>
              <a:ext uri="{FF2B5EF4-FFF2-40B4-BE49-F238E27FC236}">
                <a16:creationId xmlns:a16="http://schemas.microsoft.com/office/drawing/2014/main" id="{04DC3CA6-3A1D-409D-A26A-67C6D1635656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E2FFCBDC-0EC6-450A-8A35-A973083D2D1C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8864FC-BDBC-4EB6-8B66-8015603930D0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CA5366D0-F33D-4FCA-8AAF-33A5441CD1A7}"/>
              </a:ext>
            </a:extLst>
          </p:cNvPr>
          <p:cNvSpPr/>
          <p:nvPr/>
        </p:nvSpPr>
        <p:spPr>
          <a:xfrm>
            <a:off x="1332000" y="596814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05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2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02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0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/>
      <p:bldP spid="7" grpId="1"/>
      <p:bldP spid="10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71C77B-9E16-47AC-B947-33764C49909E}"/>
              </a:ext>
            </a:extLst>
          </p:cNvPr>
          <p:cNvSpPr txBox="1"/>
          <p:nvPr/>
        </p:nvSpPr>
        <p:spPr>
          <a:xfrm>
            <a:off x="5673757" y="4129846"/>
            <a:ext cx="216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ahnschrift SemiBold" panose="020B0502040204020203" pitchFamily="34" charset="0"/>
              </a:rPr>
              <a:t>APNG</a:t>
            </a:r>
          </a:p>
          <a:p>
            <a:pPr algn="ctr"/>
            <a:r>
              <a:rPr lang="fr-FR" sz="2000" dirty="0">
                <a:latin typeface="Bahnschrift Light" panose="020B0502040204020203" pitchFamily="34" charset="0"/>
              </a:rPr>
              <a:t>Format</a:t>
            </a:r>
            <a:endParaRPr lang="fr-FR" sz="4000" dirty="0">
              <a:latin typeface="Bahnschrift Light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79DCC50-3B32-4CAB-A97C-0FE3222AB020}"/>
              </a:ext>
            </a:extLst>
          </p:cNvPr>
          <p:cNvGrpSpPr/>
          <p:nvPr/>
        </p:nvGrpSpPr>
        <p:grpSpPr>
          <a:xfrm>
            <a:off x="3048788" y="1830929"/>
            <a:ext cx="1286643" cy="1497329"/>
            <a:chOff x="3048788" y="1830929"/>
            <a:chExt cx="1286643" cy="149732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1904C79-6A78-4E42-BE9D-DE7AC737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836" y="1830929"/>
              <a:ext cx="1118548" cy="1118548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FC3B01-64B7-43E4-B29D-0BECA654CBF0}"/>
                </a:ext>
              </a:extLst>
            </p:cNvPr>
            <p:cNvSpPr txBox="1"/>
            <p:nvPr/>
          </p:nvSpPr>
          <p:spPr>
            <a:xfrm>
              <a:off x="3048788" y="2958926"/>
              <a:ext cx="1286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Bahnschrift Light" panose="020B0502040204020203" pitchFamily="34" charset="0"/>
                </a:rPr>
                <a:t>Python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676EF1C-2346-4475-9BF3-9740C532A5C6}"/>
              </a:ext>
            </a:extLst>
          </p:cNvPr>
          <p:cNvGrpSpPr/>
          <p:nvPr/>
        </p:nvGrpSpPr>
        <p:grpSpPr>
          <a:xfrm>
            <a:off x="6043005" y="1675276"/>
            <a:ext cx="1429853" cy="1644676"/>
            <a:chOff x="6043005" y="1675276"/>
            <a:chExt cx="1429853" cy="164467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FF1EB8D-A05C-484D-9D7D-1C12BBF6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005" y="1675276"/>
              <a:ext cx="1429853" cy="1429853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4D8AB8E-70E8-4165-B2D4-5C4235266302}"/>
                </a:ext>
              </a:extLst>
            </p:cNvPr>
            <p:cNvSpPr txBox="1"/>
            <p:nvPr/>
          </p:nvSpPr>
          <p:spPr>
            <a:xfrm>
              <a:off x="6114609" y="2950620"/>
              <a:ext cx="1286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latin typeface="Bahnschrift Light" panose="020B0502040204020203" pitchFamily="34" charset="0"/>
                </a:rPr>
                <a:t>GeoGebra</a:t>
              </a:r>
              <a:endParaRPr lang="fr-FR" dirty="0"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95A4F6-7A79-45A6-B2CA-3CA27B053F66}"/>
              </a:ext>
            </a:extLst>
          </p:cNvPr>
          <p:cNvGrpSpPr/>
          <p:nvPr/>
        </p:nvGrpSpPr>
        <p:grpSpPr>
          <a:xfrm>
            <a:off x="3023035" y="3926615"/>
            <a:ext cx="1286643" cy="1487880"/>
            <a:chOff x="3023035" y="3926615"/>
            <a:chExt cx="1286643" cy="148788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AAB289-E79D-4EBA-89BD-5358777AC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357"/>
            <a:stretch/>
          </p:blipFill>
          <p:spPr>
            <a:xfrm>
              <a:off x="3023035" y="3926615"/>
              <a:ext cx="1286643" cy="1118548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E1622E-3619-44A0-9D35-F2059AD0085A}"/>
                </a:ext>
              </a:extLst>
            </p:cNvPr>
            <p:cNvSpPr txBox="1"/>
            <p:nvPr/>
          </p:nvSpPr>
          <p:spPr>
            <a:xfrm>
              <a:off x="3023035" y="5045163"/>
              <a:ext cx="1286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latin typeface="Bahnschrift Light" panose="020B0502040204020203" pitchFamily="34" charset="0"/>
                </a:rPr>
                <a:t>SageMath</a:t>
              </a:r>
              <a:endParaRPr lang="fr-FR" dirty="0"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DC4ECAEE-2F2F-4A3C-95FA-27061C0D5B68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ZoneTexte 7">
            <a:extLst>
              <a:ext uri="{FF2B5EF4-FFF2-40B4-BE49-F238E27FC236}">
                <a16:creationId xmlns:a16="http://schemas.microsoft.com/office/drawing/2014/main" id="{7E5429FF-5CC1-40D5-AF3A-B2D89CC4E592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24" name="ZoneTexte 7">
            <a:extLst>
              <a:ext uri="{FF2B5EF4-FFF2-40B4-BE49-F238E27FC236}">
                <a16:creationId xmlns:a16="http://schemas.microsoft.com/office/drawing/2014/main" id="{EC016DCA-58DC-43BC-84D5-BDE3D3E74665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3A1D0045-3EF3-4407-9B4E-0DF476AD73AD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26" name="ZoneTexte 7">
            <a:extLst>
              <a:ext uri="{FF2B5EF4-FFF2-40B4-BE49-F238E27FC236}">
                <a16:creationId xmlns:a16="http://schemas.microsoft.com/office/drawing/2014/main" id="{5880E89C-DECE-40DC-85DD-2CE4F68C6C1C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FF43DE-5AF3-49CA-A7DD-F502770EBB4F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4031A013-9EDB-4C3E-BEBA-019732582327}"/>
              </a:ext>
            </a:extLst>
          </p:cNvPr>
          <p:cNvSpPr/>
          <p:nvPr/>
        </p:nvSpPr>
        <p:spPr>
          <a:xfrm>
            <a:off x="1332000" y="596814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13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485E-6 4.07407E-6 L 0.23916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1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788B8C4-FE75-4533-B563-A5C934947F3C}"/>
              </a:ext>
            </a:extLst>
          </p:cNvPr>
          <p:cNvSpPr/>
          <p:nvPr/>
        </p:nvSpPr>
        <p:spPr>
          <a:xfrm>
            <a:off x="5161311" y="3195435"/>
            <a:ext cx="477136" cy="467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843682-13A5-48E8-B261-380EC27297A9}"/>
              </a:ext>
            </a:extLst>
          </p:cNvPr>
          <p:cNvSpPr txBox="1"/>
          <p:nvPr/>
        </p:nvSpPr>
        <p:spPr>
          <a:xfrm>
            <a:off x="4831708" y="3662565"/>
            <a:ext cx="113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Bahnschrift Light" panose="020B0502040204020203" pitchFamily="34" charset="0"/>
              </a:rPr>
              <a:t>point()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749156-5EA4-4ED9-9DC1-D186749DCDCD}"/>
              </a:ext>
            </a:extLst>
          </p:cNvPr>
          <p:cNvSpPr txBox="1"/>
          <p:nvPr/>
        </p:nvSpPr>
        <p:spPr>
          <a:xfrm>
            <a:off x="1947593" y="3662565"/>
            <a:ext cx="690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" panose="020B0502040204020203" pitchFamily="34" charset="0"/>
              </a:rPr>
              <a:t>point((</a:t>
            </a:r>
            <a:r>
              <a:rPr lang="en-US" sz="2400" dirty="0" err="1">
                <a:latin typeface="Bahnschrift Light" panose="020B0502040204020203" pitchFamily="34" charset="0"/>
              </a:rPr>
              <a:t>x,y</a:t>
            </a:r>
            <a:r>
              <a:rPr lang="en-US" sz="2400" dirty="0">
                <a:latin typeface="Bahnschrift Light" panose="020B0502040204020203" pitchFamily="34" charset="0"/>
              </a:rPr>
              <a:t>),</a:t>
            </a:r>
            <a:r>
              <a:rPr lang="en-US" sz="2400" dirty="0" err="1">
                <a:latin typeface="Bahnschrift Light" panose="020B0502040204020203" pitchFamily="34" charset="0"/>
              </a:rPr>
              <a:t>size,color</a:t>
            </a:r>
            <a:r>
              <a:rPr lang="en-US" sz="2400" dirty="0">
                <a:latin typeface="Bahnschrift Light" panose="020B0502040204020203" pitchFamily="34" charset="0"/>
              </a:rPr>
              <a:t>)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554836B-BC13-4B9D-8CF3-E6F0BA1964E7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044875AF-41DA-4146-8AD8-0FD9ACF17A0F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26" name="ZoneTexte 7">
            <a:extLst>
              <a:ext uri="{FF2B5EF4-FFF2-40B4-BE49-F238E27FC236}">
                <a16:creationId xmlns:a16="http://schemas.microsoft.com/office/drawing/2014/main" id="{F6E54D7D-002D-4D6A-8CBE-0306AD3AACFF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27" name="ZoneTexte 7">
            <a:extLst>
              <a:ext uri="{FF2B5EF4-FFF2-40B4-BE49-F238E27FC236}">
                <a16:creationId xmlns:a16="http://schemas.microsoft.com/office/drawing/2014/main" id="{F1C8689C-AFEC-472D-AB53-8E589CCD9F48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28" name="ZoneTexte 7">
            <a:extLst>
              <a:ext uri="{FF2B5EF4-FFF2-40B4-BE49-F238E27FC236}">
                <a16:creationId xmlns:a16="http://schemas.microsoft.com/office/drawing/2014/main" id="{B6CB5257-4751-4C55-9C76-D737505B59BC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6271A-0C4B-4BE6-B889-DF0356B776DA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2ACF780D-704C-489E-AC09-6AFD6224FD5D}"/>
              </a:ext>
            </a:extLst>
          </p:cNvPr>
          <p:cNvSpPr/>
          <p:nvPr/>
        </p:nvSpPr>
        <p:spPr>
          <a:xfrm>
            <a:off x="3915409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5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33E-6 2.96296E-6 L 0.2679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187 0.0007 L 3.49699E-6 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0 L 0.05262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262 0 L 0.05262 -0.0847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262 -0.08472 L 3.49699E-6 0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6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8" grpId="0"/>
      <p:bldP spid="23" grpId="1"/>
      <p:bldP spid="23" grpId="2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35BA81EF-4D53-4187-9343-2DF4F48E2641}"/>
              </a:ext>
            </a:extLst>
          </p:cNvPr>
          <p:cNvGrpSpPr/>
          <p:nvPr/>
        </p:nvGrpSpPr>
        <p:grpSpPr>
          <a:xfrm>
            <a:off x="4912934" y="3079973"/>
            <a:ext cx="973890" cy="973890"/>
            <a:chOff x="4912934" y="3079973"/>
            <a:chExt cx="973890" cy="97389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FA4C310-34E4-4E5E-ABB9-6C3332B25DD5}"/>
                </a:ext>
              </a:extLst>
            </p:cNvPr>
            <p:cNvSpPr/>
            <p:nvPr/>
          </p:nvSpPr>
          <p:spPr>
            <a:xfrm>
              <a:off x="5310189" y="3656427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4413F1-3565-46F7-9248-77D3A2F2D1A5}"/>
                </a:ext>
              </a:extLst>
            </p:cNvPr>
            <p:cNvSpPr/>
            <p:nvPr/>
          </p:nvSpPr>
          <p:spPr>
            <a:xfrm>
              <a:off x="4912934" y="3079973"/>
              <a:ext cx="973890" cy="9738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2FC636A-1945-4284-9275-DACF4466FD1A}"/>
                </a:ext>
              </a:extLst>
            </p:cNvPr>
            <p:cNvSpPr/>
            <p:nvPr/>
          </p:nvSpPr>
          <p:spPr>
            <a:xfrm>
              <a:off x="5308452" y="3477409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DF78B7D-AF43-4F9C-8754-98A585D47559}"/>
                </a:ext>
              </a:extLst>
            </p:cNvPr>
            <p:cNvSpPr/>
            <p:nvPr/>
          </p:nvSpPr>
          <p:spPr>
            <a:xfrm>
              <a:off x="5313862" y="3656427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5607583-8256-481D-90CD-752309F4CE26}"/>
                </a:ext>
              </a:extLst>
            </p:cNvPr>
            <p:cNvSpPr/>
            <p:nvPr/>
          </p:nvSpPr>
          <p:spPr>
            <a:xfrm>
              <a:off x="5317535" y="3834158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CC634F-4643-43C8-A92D-9CDBCC68E0EC}"/>
              </a:ext>
            </a:extLst>
          </p:cNvPr>
          <p:cNvSpPr/>
          <p:nvPr/>
        </p:nvSpPr>
        <p:spPr>
          <a:xfrm>
            <a:off x="1045416" y="3079973"/>
            <a:ext cx="973890" cy="9738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33186F2-0010-4D77-BE0C-70141E1EDB51}"/>
              </a:ext>
            </a:extLst>
          </p:cNvPr>
          <p:cNvGrpSpPr/>
          <p:nvPr/>
        </p:nvGrpSpPr>
        <p:grpSpPr>
          <a:xfrm>
            <a:off x="2979175" y="3079973"/>
            <a:ext cx="973890" cy="973890"/>
            <a:chOff x="2979175" y="3079973"/>
            <a:chExt cx="973890" cy="9738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8B051-5852-45DC-BA11-0167DA9B3D56}"/>
                </a:ext>
              </a:extLst>
            </p:cNvPr>
            <p:cNvSpPr/>
            <p:nvPr/>
          </p:nvSpPr>
          <p:spPr>
            <a:xfrm>
              <a:off x="2979175" y="3079973"/>
              <a:ext cx="973890" cy="9738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B111CD2-67BB-415A-BD48-A0C4B71D1A7B}"/>
                </a:ext>
              </a:extLst>
            </p:cNvPr>
            <p:cNvSpPr/>
            <p:nvPr/>
          </p:nvSpPr>
          <p:spPr>
            <a:xfrm>
              <a:off x="3374694" y="3656427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F7C89E9-F193-4D63-9C40-0A2140EA9B22}"/>
                </a:ext>
              </a:extLst>
            </p:cNvPr>
            <p:cNvSpPr/>
            <p:nvPr/>
          </p:nvSpPr>
          <p:spPr>
            <a:xfrm>
              <a:off x="3374693" y="3835445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834CFB1-D6FE-4A5B-86D3-38F55779A633}"/>
              </a:ext>
            </a:extLst>
          </p:cNvPr>
          <p:cNvGrpSpPr/>
          <p:nvPr/>
        </p:nvGrpSpPr>
        <p:grpSpPr>
          <a:xfrm>
            <a:off x="6846693" y="3079973"/>
            <a:ext cx="973890" cy="973890"/>
            <a:chOff x="6846693" y="3079973"/>
            <a:chExt cx="973890" cy="9738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AC2588-1239-4A23-91E7-12F17700E0CF}"/>
                </a:ext>
              </a:extLst>
            </p:cNvPr>
            <p:cNvSpPr/>
            <p:nvPr/>
          </p:nvSpPr>
          <p:spPr>
            <a:xfrm>
              <a:off x="6846693" y="3079973"/>
              <a:ext cx="973890" cy="9738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2C1FFB9-A2F7-45E7-B66E-72DBE64CFDEA}"/>
                </a:ext>
              </a:extLst>
            </p:cNvPr>
            <p:cNvSpPr/>
            <p:nvPr/>
          </p:nvSpPr>
          <p:spPr>
            <a:xfrm>
              <a:off x="7242747" y="3298391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0BE7F06-E2D1-4929-8246-4CA17190E501}"/>
                </a:ext>
              </a:extLst>
            </p:cNvPr>
            <p:cNvSpPr/>
            <p:nvPr/>
          </p:nvSpPr>
          <p:spPr>
            <a:xfrm>
              <a:off x="7242211" y="3469303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ACD7FFD-3D2E-434F-9AC7-B6C868609745}"/>
                </a:ext>
              </a:extLst>
            </p:cNvPr>
            <p:cNvSpPr/>
            <p:nvPr/>
          </p:nvSpPr>
          <p:spPr>
            <a:xfrm>
              <a:off x="7242210" y="3648830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DD0D61B-8A66-4E3B-9D9F-4E3B9F780D8D}"/>
                </a:ext>
              </a:extLst>
            </p:cNvPr>
            <p:cNvSpPr/>
            <p:nvPr/>
          </p:nvSpPr>
          <p:spPr>
            <a:xfrm>
              <a:off x="7242210" y="3826291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3C2AEF0-E774-434E-8DA7-D7BA52F02FC7}"/>
              </a:ext>
            </a:extLst>
          </p:cNvPr>
          <p:cNvGrpSpPr/>
          <p:nvPr/>
        </p:nvGrpSpPr>
        <p:grpSpPr>
          <a:xfrm>
            <a:off x="8780452" y="3079973"/>
            <a:ext cx="973890" cy="973890"/>
            <a:chOff x="8780452" y="3079973"/>
            <a:chExt cx="973890" cy="9738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95D14D-8684-425C-87DA-2579DA9B8B92}"/>
                </a:ext>
              </a:extLst>
            </p:cNvPr>
            <p:cNvSpPr/>
            <p:nvPr/>
          </p:nvSpPr>
          <p:spPr>
            <a:xfrm>
              <a:off x="8780452" y="3079973"/>
              <a:ext cx="973890" cy="9738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5485F18-AAD8-43A8-A0F8-3A3E6CFDB59F}"/>
                </a:ext>
              </a:extLst>
            </p:cNvPr>
            <p:cNvSpPr/>
            <p:nvPr/>
          </p:nvSpPr>
          <p:spPr>
            <a:xfrm>
              <a:off x="9175967" y="3298391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A9C7E36-F134-4C65-9A94-9FE6286EEB9E}"/>
                </a:ext>
              </a:extLst>
            </p:cNvPr>
            <p:cNvSpPr/>
            <p:nvPr/>
          </p:nvSpPr>
          <p:spPr>
            <a:xfrm>
              <a:off x="9175969" y="3834158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2B19C95-219F-4773-8FDC-F5CA13C922F0}"/>
                </a:ext>
              </a:extLst>
            </p:cNvPr>
            <p:cNvSpPr/>
            <p:nvPr/>
          </p:nvSpPr>
          <p:spPr>
            <a:xfrm>
              <a:off x="9175969" y="3656427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4DB6CDF-3064-421A-AE6F-F311D73C10EA}"/>
                </a:ext>
              </a:extLst>
            </p:cNvPr>
            <p:cNvSpPr/>
            <p:nvPr/>
          </p:nvSpPr>
          <p:spPr>
            <a:xfrm>
              <a:off x="9175968" y="3477409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B87E89A-F480-418D-A24C-6F0053067C31}"/>
                </a:ext>
              </a:extLst>
            </p:cNvPr>
            <p:cNvSpPr/>
            <p:nvPr/>
          </p:nvSpPr>
          <p:spPr>
            <a:xfrm>
              <a:off x="9175966" y="3127117"/>
              <a:ext cx="182853" cy="1790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788B8C4-FE75-4533-B563-A5C934947F3C}"/>
              </a:ext>
            </a:extLst>
          </p:cNvPr>
          <p:cNvSpPr/>
          <p:nvPr/>
        </p:nvSpPr>
        <p:spPr>
          <a:xfrm>
            <a:off x="5152429" y="3195435"/>
            <a:ext cx="477136" cy="467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0074599-F19D-4A6F-ADA4-ED87F2E8345F}"/>
              </a:ext>
            </a:extLst>
          </p:cNvPr>
          <p:cNvSpPr txBox="1"/>
          <p:nvPr/>
        </p:nvSpPr>
        <p:spPr>
          <a:xfrm>
            <a:off x="185651" y="2105561"/>
            <a:ext cx="6088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latin typeface="Bahnschrift Light" panose="020B0502040204020203" pitchFamily="34" charset="0"/>
              </a:rPr>
              <a:t>[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1F2E88E-B5C2-407E-8616-622C68D5F756}"/>
              </a:ext>
            </a:extLst>
          </p:cNvPr>
          <p:cNvSpPr txBox="1"/>
          <p:nvPr/>
        </p:nvSpPr>
        <p:spPr>
          <a:xfrm>
            <a:off x="9830177" y="2153970"/>
            <a:ext cx="6088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latin typeface="Bahnschrift Light" panose="020B0502040204020203" pitchFamily="34" charset="0"/>
              </a:rPr>
              <a:t>]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80EA7D72-9CAC-4774-B4CB-69C1AB9D7982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0" name="ZoneTexte 7">
            <a:extLst>
              <a:ext uri="{FF2B5EF4-FFF2-40B4-BE49-F238E27FC236}">
                <a16:creationId xmlns:a16="http://schemas.microsoft.com/office/drawing/2014/main" id="{9571F12D-B5F9-4CA7-A564-3A5419709273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51" name="ZoneTexte 7">
            <a:extLst>
              <a:ext uri="{FF2B5EF4-FFF2-40B4-BE49-F238E27FC236}">
                <a16:creationId xmlns:a16="http://schemas.microsoft.com/office/drawing/2014/main" id="{3EB5D2A7-E890-4E50-9612-97B2549E695B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52" name="ZoneTexte 7">
            <a:extLst>
              <a:ext uri="{FF2B5EF4-FFF2-40B4-BE49-F238E27FC236}">
                <a16:creationId xmlns:a16="http://schemas.microsoft.com/office/drawing/2014/main" id="{DA8F3974-72B3-4219-9F79-9B2D030ADDF1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53" name="ZoneTexte 7">
            <a:extLst>
              <a:ext uri="{FF2B5EF4-FFF2-40B4-BE49-F238E27FC236}">
                <a16:creationId xmlns:a16="http://schemas.microsoft.com/office/drawing/2014/main" id="{39960331-5B22-4B54-9B38-62A7408638F0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F32983-E193-43B5-BA85-0EFB38F9227C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BC86DFC6-8B33-487C-BB10-9CEBDC8F9560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4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315E-6 0 L -0.35749 0.071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74" y="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animBg="1"/>
      <p:bldP spid="6" grpId="1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1A1F89-31CA-486A-9105-EEAB6BEABC75}"/>
              </a:ext>
            </a:extLst>
          </p:cNvPr>
          <p:cNvSpPr/>
          <p:nvPr/>
        </p:nvSpPr>
        <p:spPr>
          <a:xfrm>
            <a:off x="3981243" y="1976832"/>
            <a:ext cx="2837272" cy="28372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4134CA0-A4DC-43DF-8513-9212C548446B}"/>
              </a:ext>
            </a:extLst>
          </p:cNvPr>
          <p:cNvSpPr/>
          <p:nvPr/>
        </p:nvSpPr>
        <p:spPr>
          <a:xfrm>
            <a:off x="5133512" y="2613158"/>
            <a:ext cx="532713" cy="521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26EE508-A193-4913-95E7-6AD2F5708A19}"/>
              </a:ext>
            </a:extLst>
          </p:cNvPr>
          <p:cNvSpPr/>
          <p:nvPr/>
        </p:nvSpPr>
        <p:spPr>
          <a:xfrm>
            <a:off x="5133518" y="4174029"/>
            <a:ext cx="532713" cy="521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F61B484-B44E-45D5-B3A0-5964ADEBB0C3}"/>
              </a:ext>
            </a:extLst>
          </p:cNvPr>
          <p:cNvSpPr/>
          <p:nvPr/>
        </p:nvSpPr>
        <p:spPr>
          <a:xfrm>
            <a:off x="5133518" y="3656238"/>
            <a:ext cx="532713" cy="521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7E3CB80-F99A-4E59-A27C-758CC46AE479}"/>
              </a:ext>
            </a:extLst>
          </p:cNvPr>
          <p:cNvSpPr/>
          <p:nvPr/>
        </p:nvSpPr>
        <p:spPr>
          <a:xfrm>
            <a:off x="5133515" y="3134698"/>
            <a:ext cx="532713" cy="521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F5ECC91-8FED-45E8-975D-03FE5DCE9499}"/>
              </a:ext>
            </a:extLst>
          </p:cNvPr>
          <p:cNvSpPr/>
          <p:nvPr/>
        </p:nvSpPr>
        <p:spPr>
          <a:xfrm>
            <a:off x="5133509" y="2096422"/>
            <a:ext cx="532713" cy="521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CB6CD455-31EE-45A1-8ADA-6BC10BFF22B4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ZoneTexte 7">
            <a:extLst>
              <a:ext uri="{FF2B5EF4-FFF2-40B4-BE49-F238E27FC236}">
                <a16:creationId xmlns:a16="http://schemas.microsoft.com/office/drawing/2014/main" id="{0565EE22-DE1C-499A-9471-FC72336B8A30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58" name="ZoneTexte 7">
            <a:extLst>
              <a:ext uri="{FF2B5EF4-FFF2-40B4-BE49-F238E27FC236}">
                <a16:creationId xmlns:a16="http://schemas.microsoft.com/office/drawing/2014/main" id="{8B5D9550-CBD9-4FBE-AE62-ADC6B7C5BB90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59" name="ZoneTexte 7">
            <a:extLst>
              <a:ext uri="{FF2B5EF4-FFF2-40B4-BE49-F238E27FC236}">
                <a16:creationId xmlns:a16="http://schemas.microsoft.com/office/drawing/2014/main" id="{50EC8F68-3AC1-47C3-BDFB-F08A60A65A80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60" name="ZoneTexte 7">
            <a:extLst>
              <a:ext uri="{FF2B5EF4-FFF2-40B4-BE49-F238E27FC236}">
                <a16:creationId xmlns:a16="http://schemas.microsoft.com/office/drawing/2014/main" id="{567D308F-2C58-418A-B6D6-AC90F213ED59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C64F5E-D001-40E9-89B4-1A819A185C07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isocèle 61">
            <a:extLst>
              <a:ext uri="{FF2B5EF4-FFF2-40B4-BE49-F238E27FC236}">
                <a16:creationId xmlns:a16="http://schemas.microsoft.com/office/drawing/2014/main" id="{71527BDB-1376-4A37-86BC-3D74F923F691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65BBDD-3BF8-48EA-B62B-48B8DD9FBAFE}"/>
              </a:ext>
            </a:extLst>
          </p:cNvPr>
          <p:cNvSpPr txBox="1"/>
          <p:nvPr/>
        </p:nvSpPr>
        <p:spPr>
          <a:xfrm>
            <a:off x="4323135" y="4933694"/>
            <a:ext cx="21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Light" panose="020B0502040204020203" pitchFamily="34" charset="0"/>
              </a:rPr>
              <a:t>Animate</a:t>
            </a:r>
            <a:r>
              <a:rPr lang="fr-FR" dirty="0">
                <a:latin typeface="Bahnschrift Light" panose="020B0502040204020203" pitchFamily="34" charset="0"/>
              </a:rPr>
              <a:t>(frames)</a:t>
            </a:r>
          </a:p>
        </p:txBody>
      </p:sp>
    </p:spTree>
    <p:extLst>
      <p:ext uri="{BB962C8B-B14F-4D97-AF65-F5344CB8AC3E}">
        <p14:creationId xmlns:p14="http://schemas.microsoft.com/office/powerpoint/2010/main" val="134527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24B352E-2E97-4367-83CA-C6964C5CAD1E}"/>
              </a:ext>
            </a:extLst>
          </p:cNvPr>
          <p:cNvGrpSpPr/>
          <p:nvPr/>
        </p:nvGrpSpPr>
        <p:grpSpPr>
          <a:xfrm>
            <a:off x="1228729" y="3342300"/>
            <a:ext cx="1800000" cy="941063"/>
            <a:chOff x="1157406" y="3338781"/>
            <a:chExt cx="1800000" cy="94106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C2A0B68-7CA5-4DBA-8027-DF62B90E08C2}"/>
                </a:ext>
              </a:extLst>
            </p:cNvPr>
            <p:cNvSpPr/>
            <p:nvPr/>
          </p:nvSpPr>
          <p:spPr>
            <a:xfrm>
              <a:off x="1157406" y="3338781"/>
              <a:ext cx="1800000" cy="324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8EF11DB-C088-4492-B5C7-4D6101597798}"/>
                </a:ext>
              </a:extLst>
            </p:cNvPr>
            <p:cNvSpPr txBox="1"/>
            <p:nvPr/>
          </p:nvSpPr>
          <p:spPr>
            <a:xfrm>
              <a:off x="1332163" y="3879734"/>
              <a:ext cx="145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>
                  <a:latin typeface="Bahnschrift Light" panose="020B0502040204020203" pitchFamily="34" charset="0"/>
                </a:rPr>
                <a:t>DroiteH</a:t>
              </a:r>
              <a:r>
                <a:rPr lang="fr-FR" sz="2000" dirty="0">
                  <a:latin typeface="Bahnschrift Light" panose="020B0502040204020203" pitchFamily="34" charset="0"/>
                </a:rPr>
                <a:t>(…)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2254CB-E8F1-4AF9-8B92-70E9824E1FAD}"/>
              </a:ext>
            </a:extLst>
          </p:cNvPr>
          <p:cNvGrpSpPr/>
          <p:nvPr/>
        </p:nvGrpSpPr>
        <p:grpSpPr>
          <a:xfrm>
            <a:off x="3668521" y="2529000"/>
            <a:ext cx="1450485" cy="2413164"/>
            <a:chOff x="3668521" y="2529000"/>
            <a:chExt cx="1450485" cy="2413164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0AD0C90-7C28-4C3D-B371-7F9BB8556F3C}"/>
                </a:ext>
              </a:extLst>
            </p:cNvPr>
            <p:cNvSpPr/>
            <p:nvPr/>
          </p:nvSpPr>
          <p:spPr>
            <a:xfrm rot="5400000">
              <a:off x="3493764" y="3267000"/>
              <a:ext cx="1800000" cy="3240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B682FE0-9E15-4236-A876-4B9F6E70C07B}"/>
                </a:ext>
              </a:extLst>
            </p:cNvPr>
            <p:cNvSpPr txBox="1"/>
            <p:nvPr/>
          </p:nvSpPr>
          <p:spPr>
            <a:xfrm>
              <a:off x="3668521" y="4542054"/>
              <a:ext cx="145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>
                  <a:latin typeface="Bahnschrift Light" panose="020B0502040204020203" pitchFamily="34" charset="0"/>
                </a:rPr>
                <a:t>DroiteV</a:t>
              </a:r>
              <a:r>
                <a:rPr lang="fr-FR" sz="2000" dirty="0">
                  <a:latin typeface="Bahnschrift Light" panose="020B0502040204020203" pitchFamily="34" charset="0"/>
                </a:rPr>
                <a:t>(…)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4698F3-02A7-43D6-B41A-1A8FCBA3B5CF}"/>
              </a:ext>
            </a:extLst>
          </p:cNvPr>
          <p:cNvGrpSpPr/>
          <p:nvPr/>
        </p:nvGrpSpPr>
        <p:grpSpPr>
          <a:xfrm>
            <a:off x="5801793" y="3338781"/>
            <a:ext cx="1800000" cy="1460703"/>
            <a:chOff x="5681069" y="3338781"/>
            <a:chExt cx="1800000" cy="146070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235A2303-751C-4A35-A97E-70C19B4AC890}"/>
                </a:ext>
              </a:extLst>
            </p:cNvPr>
            <p:cNvSpPr/>
            <p:nvPr/>
          </p:nvSpPr>
          <p:spPr>
            <a:xfrm rot="8100000">
              <a:off x="5681069" y="3338781"/>
              <a:ext cx="1800000" cy="3240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03206D9-337D-457E-9D20-78E18408FE19}"/>
                </a:ext>
              </a:extLst>
            </p:cNvPr>
            <p:cNvSpPr txBox="1"/>
            <p:nvPr/>
          </p:nvSpPr>
          <p:spPr>
            <a:xfrm>
              <a:off x="5737566" y="4399374"/>
              <a:ext cx="1683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Bahnschrift Light" panose="020B0502040204020203" pitchFamily="34" charset="0"/>
                </a:rPr>
                <a:t>Diagonale(…)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695469-8308-40C1-8D3D-39692272429A}"/>
              </a:ext>
            </a:extLst>
          </p:cNvPr>
          <p:cNvGrpSpPr/>
          <p:nvPr/>
        </p:nvGrpSpPr>
        <p:grpSpPr>
          <a:xfrm>
            <a:off x="7770357" y="2505957"/>
            <a:ext cx="2089160" cy="2493582"/>
            <a:chOff x="7770357" y="2505957"/>
            <a:chExt cx="2089160" cy="249358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04EB61A-4951-4E42-BC04-E329FE941E8A}"/>
                </a:ext>
              </a:extLst>
            </p:cNvPr>
            <p:cNvGrpSpPr/>
            <p:nvPr/>
          </p:nvGrpSpPr>
          <p:grpSpPr>
            <a:xfrm>
              <a:off x="7770357" y="2505957"/>
              <a:ext cx="1872000" cy="1872000"/>
              <a:chOff x="7803037" y="2661056"/>
              <a:chExt cx="1872000" cy="1872000"/>
            </a:xfrm>
          </p:grpSpPr>
          <p:sp>
            <p:nvSpPr>
              <p:cNvPr id="8" name="Arc plein 7">
                <a:extLst>
                  <a:ext uri="{FF2B5EF4-FFF2-40B4-BE49-F238E27FC236}">
                    <a16:creationId xmlns:a16="http://schemas.microsoft.com/office/drawing/2014/main" id="{2EBFF49A-AEBA-481D-99EC-1D72F0F40DD3}"/>
                  </a:ext>
                </a:extLst>
              </p:cNvPr>
              <p:cNvSpPr/>
              <p:nvPr/>
            </p:nvSpPr>
            <p:spPr>
              <a:xfrm rot="5400000">
                <a:off x="7803037" y="2661056"/>
                <a:ext cx="1872000" cy="1872000"/>
              </a:xfrm>
              <a:prstGeom prst="blockArc">
                <a:avLst>
                  <a:gd name="adj1" fmla="val 10800000"/>
                  <a:gd name="adj2" fmla="val 135351"/>
                  <a:gd name="adj3" fmla="val 16819"/>
                </a:avLst>
              </a:prstGeom>
              <a:solidFill>
                <a:srgbClr val="7030A0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31B7DF0-C760-4C46-B69E-9876DB0AC5EB}"/>
                  </a:ext>
                </a:extLst>
              </p:cNvPr>
              <p:cNvSpPr/>
              <p:nvPr/>
            </p:nvSpPr>
            <p:spPr>
              <a:xfrm>
                <a:off x="8596087" y="2661056"/>
                <a:ext cx="312963" cy="31296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AED3F7E-A462-43FE-BD64-CAEEFCCC2483}"/>
                  </a:ext>
                </a:extLst>
              </p:cNvPr>
              <p:cNvSpPr/>
              <p:nvPr/>
            </p:nvSpPr>
            <p:spPr>
              <a:xfrm>
                <a:off x="8569855" y="4219288"/>
                <a:ext cx="312963" cy="31296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A2F76B9-E583-48D5-BE5A-1B0AA91AC52A}"/>
                </a:ext>
              </a:extLst>
            </p:cNvPr>
            <p:cNvSpPr txBox="1"/>
            <p:nvPr/>
          </p:nvSpPr>
          <p:spPr>
            <a:xfrm>
              <a:off x="8285994" y="4599429"/>
              <a:ext cx="1573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Bahnschrift Light" panose="020B0502040204020203" pitchFamily="34" charset="0"/>
                </a:rPr>
                <a:t>Courbe(…)</a:t>
              </a:r>
            </a:p>
          </p:txBody>
        </p:sp>
      </p:grpSp>
      <p:sp>
        <p:nvSpPr>
          <p:cNvPr id="29" name="Rectangle 6">
            <a:extLst>
              <a:ext uri="{FF2B5EF4-FFF2-40B4-BE49-F238E27FC236}">
                <a16:creationId xmlns:a16="http://schemas.microsoft.com/office/drawing/2014/main" id="{CB69A3ED-FBFF-4D76-9320-D93B9CE6B7DB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ZoneTexte 7">
            <a:extLst>
              <a:ext uri="{FF2B5EF4-FFF2-40B4-BE49-F238E27FC236}">
                <a16:creationId xmlns:a16="http://schemas.microsoft.com/office/drawing/2014/main" id="{A399DBCE-C980-4C76-859F-9199A0EB1E57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31" name="ZoneTexte 7">
            <a:extLst>
              <a:ext uri="{FF2B5EF4-FFF2-40B4-BE49-F238E27FC236}">
                <a16:creationId xmlns:a16="http://schemas.microsoft.com/office/drawing/2014/main" id="{D4724B43-D42A-4EE2-970B-5370A3F0C9CF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32" name="ZoneTexte 7">
            <a:extLst>
              <a:ext uri="{FF2B5EF4-FFF2-40B4-BE49-F238E27FC236}">
                <a16:creationId xmlns:a16="http://schemas.microsoft.com/office/drawing/2014/main" id="{F79CBEF7-020B-42A0-9841-2C445B4CEB26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33" name="ZoneTexte 7">
            <a:extLst>
              <a:ext uri="{FF2B5EF4-FFF2-40B4-BE49-F238E27FC236}">
                <a16:creationId xmlns:a16="http://schemas.microsoft.com/office/drawing/2014/main" id="{C319ADC6-78AE-4127-961F-0F5FBCC91C2D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BC8E4-B4B3-4AB0-BBF1-EDB09DC05AC6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589738F-2F2C-44D7-88EF-0668CA64C900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38D231B-EF3E-4FAB-AB64-EF1BBC888545}"/>
              </a:ext>
            </a:extLst>
          </p:cNvPr>
          <p:cNvSpPr/>
          <p:nvPr/>
        </p:nvSpPr>
        <p:spPr>
          <a:xfrm rot="13469761" flipH="1">
            <a:off x="4675665" y="4088529"/>
            <a:ext cx="1736816" cy="386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5DFA336F-9EAC-4B6D-B232-64A6B1595F9F}"/>
              </a:ext>
            </a:extLst>
          </p:cNvPr>
          <p:cNvSpPr txBox="1"/>
          <p:nvPr/>
        </p:nvSpPr>
        <p:spPr>
          <a:xfrm>
            <a:off x="170983" y="6419462"/>
            <a:ext cx="912495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Bahnschrift Light SemiCondensed" pitchFamily="34"/>
              </a:rPr>
              <a:t>MODULE M3202C - Équipe n°4 (G1)   |   Benoit JOUBERT – Clément ROBBE – Quentin PLA   |   Département informatique   |   IUT Aix-Marseille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70121-FB05-4117-9028-55E141832A79}"/>
              </a:ext>
            </a:extLst>
          </p:cNvPr>
          <p:cNvSpPr txBox="1"/>
          <p:nvPr/>
        </p:nvSpPr>
        <p:spPr>
          <a:xfrm>
            <a:off x="10134596" y="6375397"/>
            <a:ext cx="49417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7DDFDF-A3DE-4667-9D75-F758EEB852D5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Bahnschrift Light" pitchFamily="34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94F220C-C1D7-4F36-875E-13F6BB0F7979}"/>
              </a:ext>
            </a:extLst>
          </p:cNvPr>
          <p:cNvSpPr/>
          <p:nvPr/>
        </p:nvSpPr>
        <p:spPr>
          <a:xfrm rot="6398390">
            <a:off x="3517162" y="3373504"/>
            <a:ext cx="2869121" cy="38683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206C2E-5BC7-4439-83C1-E9F15AA4658F}"/>
              </a:ext>
            </a:extLst>
          </p:cNvPr>
          <p:cNvSpPr/>
          <p:nvPr/>
        </p:nvSpPr>
        <p:spPr>
          <a:xfrm rot="15201610" flipH="1">
            <a:off x="4233950" y="3373502"/>
            <a:ext cx="2869121" cy="38683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DC378C8-995E-45A0-AA93-902BB90349F4}"/>
              </a:ext>
            </a:extLst>
          </p:cNvPr>
          <p:cNvSpPr/>
          <p:nvPr/>
        </p:nvSpPr>
        <p:spPr>
          <a:xfrm rot="10800000">
            <a:off x="4864100" y="3614798"/>
            <a:ext cx="901700" cy="38683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5CF8C-FE4B-4C3D-8588-6395B6D89339}"/>
              </a:ext>
            </a:extLst>
          </p:cNvPr>
          <p:cNvSpPr/>
          <p:nvPr/>
        </p:nvSpPr>
        <p:spPr>
          <a:xfrm>
            <a:off x="281900" y="1043464"/>
            <a:ext cx="10235953" cy="500284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a">
            <a:hlinkClick r:id="" action="ppaction://media"/>
            <a:extLst>
              <a:ext uri="{FF2B5EF4-FFF2-40B4-BE49-F238E27FC236}">
                <a16:creationId xmlns:a16="http://schemas.microsoft.com/office/drawing/2014/main" id="{EE5869CB-9E2B-4C9A-B93A-CD95469684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9353" y="1930326"/>
            <a:ext cx="2921049" cy="3368943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23B77A24-5A5D-4CCC-9B77-F49FB9CC76DB}"/>
              </a:ext>
            </a:extLst>
          </p:cNvPr>
          <p:cNvSpPr/>
          <p:nvPr/>
        </p:nvSpPr>
        <p:spPr>
          <a:xfrm>
            <a:off x="0" y="-9528"/>
            <a:ext cx="10799758" cy="72390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ZoneTexte 7">
            <a:extLst>
              <a:ext uri="{FF2B5EF4-FFF2-40B4-BE49-F238E27FC236}">
                <a16:creationId xmlns:a16="http://schemas.microsoft.com/office/drawing/2014/main" id="{5577C17E-3847-4F4C-9D3A-746EEFFF2F72}"/>
              </a:ext>
            </a:extLst>
          </p:cNvPr>
          <p:cNvSpPr txBox="1"/>
          <p:nvPr/>
        </p:nvSpPr>
        <p:spPr>
          <a:xfrm>
            <a:off x="741086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Présentation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D3EC56BA-EEBF-4E07-9D25-636F0F3F89FA}"/>
              </a:ext>
            </a:extLst>
          </p:cNvPr>
          <p:cNvSpPr txBox="1"/>
          <p:nvPr/>
        </p:nvSpPr>
        <p:spPr>
          <a:xfrm>
            <a:off x="3289365" y="147900"/>
            <a:ext cx="1581153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Outils</a:t>
            </a:r>
          </a:p>
        </p:txBody>
      </p:sp>
      <p:sp>
        <p:nvSpPr>
          <p:cNvPr id="26" name="ZoneTexte 7">
            <a:extLst>
              <a:ext uri="{FF2B5EF4-FFF2-40B4-BE49-F238E27FC236}">
                <a16:creationId xmlns:a16="http://schemas.microsoft.com/office/drawing/2014/main" id="{B7F3D8E4-3A17-4ED4-B4DA-6407B1FDAD96}"/>
              </a:ext>
            </a:extLst>
          </p:cNvPr>
          <p:cNvSpPr txBox="1"/>
          <p:nvPr/>
        </p:nvSpPr>
        <p:spPr>
          <a:xfrm>
            <a:off x="5929246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Fonctionnement</a:t>
            </a:r>
          </a:p>
        </p:txBody>
      </p:sp>
      <p:sp>
        <p:nvSpPr>
          <p:cNvPr id="27" name="ZoneTexte 7">
            <a:extLst>
              <a:ext uri="{FF2B5EF4-FFF2-40B4-BE49-F238E27FC236}">
                <a16:creationId xmlns:a16="http://schemas.microsoft.com/office/drawing/2014/main" id="{B8E31C97-44CC-4E81-B697-304BA027456B}"/>
              </a:ext>
            </a:extLst>
          </p:cNvPr>
          <p:cNvSpPr txBox="1"/>
          <p:nvPr/>
        </p:nvSpPr>
        <p:spPr>
          <a:xfrm>
            <a:off x="8561938" y="143438"/>
            <a:ext cx="2066836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FFFFFF"/>
                </a:solidFill>
                <a:uFillTx/>
                <a:latin typeface="Bahnschrift SemiLight SemiConde" pitchFamily="34"/>
              </a:rPr>
              <a:t>Rendus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0962D7-E13F-4AFA-BDFB-3EB48B08A5C7}"/>
              </a:ext>
            </a:extLst>
          </p:cNvPr>
          <p:cNvSpPr/>
          <p:nvPr/>
        </p:nvSpPr>
        <p:spPr>
          <a:xfrm>
            <a:off x="-7" y="596814"/>
            <a:ext cx="1079975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DD30F0D9-814A-4977-9040-C919C92E08C8}"/>
              </a:ext>
            </a:extLst>
          </p:cNvPr>
          <p:cNvSpPr/>
          <p:nvPr/>
        </p:nvSpPr>
        <p:spPr>
          <a:xfrm>
            <a:off x="6811200" y="587936"/>
            <a:ext cx="321319" cy="2769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22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256E-6 1.11111E-6 L -0.29795 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5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757E-6 -4.07407E-6 L -0.13583 -4.0740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458E-6 4.44444E-6 L 0.30163 0.005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2" y="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551E-6 1.11111E-6 L 0.0585 1.11111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7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5" dur="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19" grpId="0" animBg="1"/>
      <p:bldP spid="19" grpId="1" animBg="1"/>
      <p:bldP spid="14" grpId="0" animBg="1"/>
      <p:bldP spid="17" grpId="0" animBg="1"/>
      <p:bldP spid="1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760</TotalTime>
  <Words>724</Words>
  <Application>Microsoft Office PowerPoint</Application>
  <PresentationFormat>Grand écran</PresentationFormat>
  <Paragraphs>149</Paragraphs>
  <Slides>15</Slides>
  <Notes>0</Notes>
  <HiddenSlides>0</HiddenSlides>
  <MMClips>6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Bahnschrift</vt:lpstr>
      <vt:lpstr>Bahnschrift Light</vt:lpstr>
      <vt:lpstr>Bahnschrift Light SemiCondensed</vt:lpstr>
      <vt:lpstr>Bahnschrift SemiBold</vt:lpstr>
      <vt:lpstr>Bahnschrift SemiLight SemiConde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PLA Quentin</dc:creator>
  <cp:lastModifiedBy>PLA Quentin</cp:lastModifiedBy>
  <cp:revision>31</cp:revision>
  <dcterms:created xsi:type="dcterms:W3CDTF">2018-11-08T07:22:48Z</dcterms:created>
  <dcterms:modified xsi:type="dcterms:W3CDTF">2018-11-09T00:13:47Z</dcterms:modified>
</cp:coreProperties>
</file>