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0" r:id="rId5"/>
    <p:sldId id="258" r:id="rId6"/>
    <p:sldId id="267" r:id="rId7"/>
    <p:sldId id="268" r:id="rId8"/>
    <p:sldId id="269" r:id="rId9"/>
    <p:sldId id="271" r:id="rId10"/>
    <p:sldId id="272" r:id="rId11"/>
    <p:sldId id="273" r:id="rId12"/>
    <p:sldId id="277" r:id="rId13"/>
    <p:sldId id="270" r:id="rId14"/>
    <p:sldId id="274" r:id="rId15"/>
    <p:sldId id="275" r:id="rId16"/>
    <p:sldId id="276" r:id="rId17"/>
    <p:sldId id="26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BSCURAX" initials="0" lastIdx="2" clrIdx="0">
    <p:extLst>
      <p:ext uri="{19B8F6BF-5375-455C-9EA6-DF929625EA0E}">
        <p15:presenceInfo xmlns:p15="http://schemas.microsoft.com/office/powerpoint/2012/main" userId="0BSCUR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109"/>
    <a:srgbClr val="EE0CE8"/>
    <a:srgbClr val="4472C4"/>
    <a:srgbClr val="00FF00"/>
    <a:srgbClr val="5F5F5F"/>
    <a:srgbClr val="FB6D2F"/>
    <a:srgbClr val="F95B51"/>
    <a:srgbClr val="8A8A8A"/>
    <a:srgbClr val="8FA3AD"/>
    <a:srgbClr val="EF0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687A7-373E-4289-A762-58ACF34C966E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E5B3-5D84-491A-8332-E6525EAD5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09331-0498-4435-A229-B78E1F67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4E6C07-C8DD-4FD7-AC92-D61AD426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F61CC-291F-4074-89B6-9E35807E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9DFDC-2E48-4A36-9627-86D3F4D7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BDC74-FBE3-405E-A00F-F6E08988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C8F0C-6E2D-45A2-9F19-499B0A90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9A1FB2-A475-46C8-809C-079F8CF7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7EAD5-1757-4930-9495-04D43500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9A333-434A-442D-B05A-71827BE0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185F0-1158-4881-8DB7-22F2789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2BAEAB-353C-4E19-92F7-73E27CBF4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D98C3D-FDF1-49F4-9038-565244D46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BA658-C406-4F38-83B2-2BEF4FF7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7F305-9C23-482D-9B17-490D05D3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6F800-8053-495D-B834-DE166717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80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7D74E-C970-4EF3-960A-AF5C799A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59C82-AD63-4E92-BA66-CDD32D93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46A2D-F5A6-41A6-A516-363112F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45F0F-3336-4CA2-8ACD-01B2EEEB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9D8AC-C397-490E-BDBA-DBA7942D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A981C-8160-41FF-971F-70487BB9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8CDBD-26CA-45AC-B138-4EE53EF9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93CD1-4477-404D-B3DD-58504D1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85644-2457-472D-B9C9-DF5FD9B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4CC78-A453-4F5B-A1BB-CA33A89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4CB9-20E6-4900-98E3-9AD893D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1D0BF-ACFD-4D5F-9DA7-9F91DC61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BD54C1-EA26-44A8-8422-EC054787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FE07B6-265B-4DCF-8C11-63518E22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7DF4C9-6CE7-47DF-A5A0-0C28526F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041DB-7AFF-448B-AA17-B1AF87D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2BFE6-2E52-49DC-B967-A67771A1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24DB2-8FB7-4E79-AD71-0C5D552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7331B-C8DC-45BD-959C-AED9FBF0D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CEA12A-AA74-400C-AA68-D8A48CCD1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7C472C-66EF-41D5-96CD-653EF9CA2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991D73-EAAC-4884-9E38-27BD2DF3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FF045F-C169-44AF-BA84-BFE5369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95988-547D-464D-821F-6E88A6A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3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C5CF4-276D-492B-BDA3-7277786F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CC81CD-C6A7-4E5E-8C39-E7CFFAF3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3D43F8-5DD0-4C0A-BC0D-EC293249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C76F6C-3A6F-4DF7-8E0D-1EF4CD2A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7ADC10-FC6A-4C69-9B7C-0952365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7EBDF9-9CB9-467B-B007-7E568A4E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3FFA1E-610B-4E13-AEB3-E49C571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7F718-EB4F-401E-9E37-E045216D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1087D-CCD3-4A75-98B8-379C9196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154F30-F257-4CD2-9D94-5C14E4CC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9E54AB-BB1B-463F-B2BD-9D812D84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B6D84-C059-4C0A-8CE3-B976E27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14808-7C9D-451A-B237-68E7D27F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0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8586B-5C25-4BFE-A056-FC79873F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326D17-D99C-4CA6-98F2-9939DC74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02E325-2ED3-49B0-8B86-23B6AE13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E829AE-005F-4E4E-9E0F-3F470950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C7723-4A68-4593-80FF-C00909F4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2991A3-56B4-42FE-8CAD-3C3FA90C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2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F2524C-5159-4BD3-9EB7-F7341A45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5A49FA-8E06-4117-A1EE-370FBC68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D7011-8687-4327-93DE-A0ECB5111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552E-2900-4269-8107-EEA0E5D50522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5A3771-264F-45D7-84DD-5E1FE38E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53697-F650-42CD-9B10-401F00CA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7BDD-3730-4F82-B8F2-4A18054CA0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7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lefigaro.fr/conjoncture/2017/10/09/20002-20171009ARTFIG00341-sur-internet-un-tiers-des-avis-est-fau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13B756-9832-4544-8848-C3EB4087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73" y="1959400"/>
            <a:ext cx="9155653" cy="23424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35E265-8768-41F0-97ED-EF7B402396C9}"/>
              </a:ext>
            </a:extLst>
          </p:cNvPr>
          <p:cNvSpPr txBox="1"/>
          <p:nvPr/>
        </p:nvSpPr>
        <p:spPr>
          <a:xfrm>
            <a:off x="1681760" y="3890712"/>
            <a:ext cx="551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Des avis plus fiables.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0521A3-8A6D-4262-AAE1-D39E82B6FE64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</p:spTree>
    <p:extLst>
      <p:ext uri="{BB962C8B-B14F-4D97-AF65-F5344CB8AC3E}">
        <p14:creationId xmlns:p14="http://schemas.microsoft.com/office/powerpoint/2010/main" val="10310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10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Visionnage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Publication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Recherche par catégorie/produit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24000"/>
            <a:ext cx="2202832" cy="39295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E925EC-706B-4C18-8DE3-35F57FF8E8EF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77A085F-D776-46BE-9462-16BF2F4BE2DB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68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11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Visionnage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Publication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Recherche par catégorie/produit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27141"/>
            <a:ext cx="2202831" cy="39335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4F041B-7189-4D32-9F24-7EA2B64C275F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FE74A748-79FC-4721-8A72-75AFB3F800DF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00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12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Visionnage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Publication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Recherche par catégorie/produit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27142"/>
            <a:ext cx="2202831" cy="39352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FF4D09-F134-42FA-B60C-76A5DB294392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879F1766-3CD2-4FBF-B78A-20A3C0EB9036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1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13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Donner son avis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Mettre en favoris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Accès profil auteur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27893"/>
            <a:ext cx="2202832" cy="39285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B322075-A025-4D6A-B8D6-541A81618FDC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22F1399C-AF83-4D5A-9D17-1F1CD934F9A6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67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14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Donner son avis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Mettre en favoris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Accès profil auteur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33132"/>
            <a:ext cx="2202832" cy="39181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F34F2FD-BB81-4B59-86D8-F96B52A3385C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77970C07-EF4D-47D8-A1AD-F7B15F7EB872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0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Profil utilisateur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15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Photo de couverture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Photo de profil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Niveau de l’utilisateur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Nombre de followers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33132"/>
            <a:ext cx="2202831" cy="39181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D599012-DDA3-48B6-8AF9-B3675682772B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C784BFF8-C449-4147-AA28-DDA9641792C5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6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13516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Profil utilisateur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16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Badge du compte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Pseudonyme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Description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Réseaux sociaux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644659-76FB-4908-929B-6CA9F983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33132"/>
            <a:ext cx="2202831" cy="391810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AEA68D-E096-4BFE-B649-A3686097A212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0E4182D8-E2CD-4FC1-BAAC-73A7C11BF728}"/>
              </a:ext>
            </a:extLst>
          </p:cNvPr>
          <p:cNvSpPr/>
          <p:nvPr/>
        </p:nvSpPr>
        <p:spPr>
          <a:xfrm>
            <a:off x="9953591" y="469123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57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72826C-15A3-44E9-B9D6-B18045ACBC5F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5" name="Espace réservé du numéro de diapositive 12">
            <a:extLst>
              <a:ext uri="{FF2B5EF4-FFF2-40B4-BE49-F238E27FC236}">
                <a16:creationId xmlns:a16="http://schemas.microsoft.com/office/drawing/2014/main" id="{CB526097-7B97-43C5-BA57-5B5550D2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17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619BFB-6CD3-49EF-AAF4-5EA5D707F4D2}"/>
              </a:ext>
            </a:extLst>
          </p:cNvPr>
          <p:cNvSpPr txBox="1"/>
          <p:nvPr/>
        </p:nvSpPr>
        <p:spPr>
          <a:xfrm>
            <a:off x="2677278" y="2880151"/>
            <a:ext cx="683744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Merci de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32042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B09E4B-6538-472B-BACD-EF220401BD00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CB1465E-B872-479F-B207-1176E2EE917E}"/>
              </a:ext>
            </a:extLst>
          </p:cNvPr>
          <p:cNvGrpSpPr/>
          <p:nvPr/>
        </p:nvGrpSpPr>
        <p:grpSpPr>
          <a:xfrm>
            <a:off x="9108545" y="2727045"/>
            <a:ext cx="820136" cy="556271"/>
            <a:chOff x="3590443" y="992537"/>
            <a:chExt cx="1322077" cy="896721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5D224A1-08A7-4902-A938-AE8188A46BD2}"/>
                </a:ext>
              </a:extLst>
            </p:cNvPr>
            <p:cNvSpPr/>
            <p:nvPr/>
          </p:nvSpPr>
          <p:spPr>
            <a:xfrm>
              <a:off x="3781425" y="1057275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Signe Moins 29">
              <a:extLst>
                <a:ext uri="{FF2B5EF4-FFF2-40B4-BE49-F238E27FC236}">
                  <a16:creationId xmlns:a16="http://schemas.microsoft.com/office/drawing/2014/main" id="{6F190453-FE5D-4C6B-A0A3-F8A414D33932}"/>
                </a:ext>
              </a:extLst>
            </p:cNvPr>
            <p:cNvSpPr/>
            <p:nvPr/>
          </p:nvSpPr>
          <p:spPr>
            <a:xfrm>
              <a:off x="4162425" y="992537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4C8896A4-CE50-4942-92C2-45639B1986BB}"/>
                </a:ext>
              </a:extLst>
            </p:cNvPr>
            <p:cNvSpPr/>
            <p:nvPr/>
          </p:nvSpPr>
          <p:spPr>
            <a:xfrm>
              <a:off x="4162425" y="1145398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Moins 33">
              <a:extLst>
                <a:ext uri="{FF2B5EF4-FFF2-40B4-BE49-F238E27FC236}">
                  <a16:creationId xmlns:a16="http://schemas.microsoft.com/office/drawing/2014/main" id="{AAC4443A-D7F1-4CC6-9839-860B4F96208A}"/>
                </a:ext>
              </a:extLst>
            </p:cNvPr>
            <p:cNvSpPr/>
            <p:nvPr/>
          </p:nvSpPr>
          <p:spPr>
            <a:xfrm>
              <a:off x="4162425" y="1289908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Moins 35">
              <a:extLst>
                <a:ext uri="{FF2B5EF4-FFF2-40B4-BE49-F238E27FC236}">
                  <a16:creationId xmlns:a16="http://schemas.microsoft.com/office/drawing/2014/main" id="{C7C86EB3-19A0-4A14-AE64-5EE2BC9F4970}"/>
                </a:ext>
              </a:extLst>
            </p:cNvPr>
            <p:cNvSpPr/>
            <p:nvPr/>
          </p:nvSpPr>
          <p:spPr>
            <a:xfrm>
              <a:off x="3590443" y="1447800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Signe Moins 36">
              <a:extLst>
                <a:ext uri="{FF2B5EF4-FFF2-40B4-BE49-F238E27FC236}">
                  <a16:creationId xmlns:a16="http://schemas.microsoft.com/office/drawing/2014/main" id="{1D059F4B-D552-4EBF-B20E-9F610F0E5750}"/>
                </a:ext>
              </a:extLst>
            </p:cNvPr>
            <p:cNvSpPr/>
            <p:nvPr/>
          </p:nvSpPr>
          <p:spPr>
            <a:xfrm>
              <a:off x="3590443" y="1582102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Moins 46">
              <a:extLst>
                <a:ext uri="{FF2B5EF4-FFF2-40B4-BE49-F238E27FC236}">
                  <a16:creationId xmlns:a16="http://schemas.microsoft.com/office/drawing/2014/main" id="{B34D9A58-BEBC-4781-B7E7-67539DF0F522}"/>
                </a:ext>
              </a:extLst>
            </p:cNvPr>
            <p:cNvSpPr/>
            <p:nvPr/>
          </p:nvSpPr>
          <p:spPr>
            <a:xfrm>
              <a:off x="3590443" y="1715509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ADF5DE-6070-48D8-9FD8-DBE102ABEED4}"/>
              </a:ext>
            </a:extLst>
          </p:cNvPr>
          <p:cNvGrpSpPr/>
          <p:nvPr/>
        </p:nvGrpSpPr>
        <p:grpSpPr>
          <a:xfrm>
            <a:off x="1447286" y="3035491"/>
            <a:ext cx="820136" cy="556271"/>
            <a:chOff x="3590443" y="992537"/>
            <a:chExt cx="1322077" cy="896721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370FD19-1C4A-4710-8317-BC7E1C2D17E2}"/>
                </a:ext>
              </a:extLst>
            </p:cNvPr>
            <p:cNvSpPr/>
            <p:nvPr/>
          </p:nvSpPr>
          <p:spPr>
            <a:xfrm>
              <a:off x="3781425" y="1057275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Signe Moins 38">
              <a:extLst>
                <a:ext uri="{FF2B5EF4-FFF2-40B4-BE49-F238E27FC236}">
                  <a16:creationId xmlns:a16="http://schemas.microsoft.com/office/drawing/2014/main" id="{CA3DB4CE-982E-4DF5-B424-0C83EF3D3430}"/>
                </a:ext>
              </a:extLst>
            </p:cNvPr>
            <p:cNvSpPr/>
            <p:nvPr/>
          </p:nvSpPr>
          <p:spPr>
            <a:xfrm>
              <a:off x="4162425" y="992537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Signe Moins 39">
              <a:extLst>
                <a:ext uri="{FF2B5EF4-FFF2-40B4-BE49-F238E27FC236}">
                  <a16:creationId xmlns:a16="http://schemas.microsoft.com/office/drawing/2014/main" id="{485448D9-D044-4581-8A28-635AE87D7D0D}"/>
                </a:ext>
              </a:extLst>
            </p:cNvPr>
            <p:cNvSpPr/>
            <p:nvPr/>
          </p:nvSpPr>
          <p:spPr>
            <a:xfrm>
              <a:off x="4162425" y="1145398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Signe Moins 40">
              <a:extLst>
                <a:ext uri="{FF2B5EF4-FFF2-40B4-BE49-F238E27FC236}">
                  <a16:creationId xmlns:a16="http://schemas.microsoft.com/office/drawing/2014/main" id="{CD075989-86A2-4A5B-8271-CC1C96397082}"/>
                </a:ext>
              </a:extLst>
            </p:cNvPr>
            <p:cNvSpPr/>
            <p:nvPr/>
          </p:nvSpPr>
          <p:spPr>
            <a:xfrm>
              <a:off x="4162425" y="1289908"/>
              <a:ext cx="661248" cy="209615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Signe Moins 41">
              <a:extLst>
                <a:ext uri="{FF2B5EF4-FFF2-40B4-BE49-F238E27FC236}">
                  <a16:creationId xmlns:a16="http://schemas.microsoft.com/office/drawing/2014/main" id="{05494588-53E5-4B38-A347-B4C43B4F2020}"/>
                </a:ext>
              </a:extLst>
            </p:cNvPr>
            <p:cNvSpPr/>
            <p:nvPr/>
          </p:nvSpPr>
          <p:spPr>
            <a:xfrm>
              <a:off x="3590443" y="1447800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Signe Moins 42">
              <a:extLst>
                <a:ext uri="{FF2B5EF4-FFF2-40B4-BE49-F238E27FC236}">
                  <a16:creationId xmlns:a16="http://schemas.microsoft.com/office/drawing/2014/main" id="{57683147-7F9F-44E5-AC04-40311DC6FB75}"/>
                </a:ext>
              </a:extLst>
            </p:cNvPr>
            <p:cNvSpPr/>
            <p:nvPr/>
          </p:nvSpPr>
          <p:spPr>
            <a:xfrm>
              <a:off x="3590443" y="1582102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Signe Moins 43">
              <a:extLst>
                <a:ext uri="{FF2B5EF4-FFF2-40B4-BE49-F238E27FC236}">
                  <a16:creationId xmlns:a16="http://schemas.microsoft.com/office/drawing/2014/main" id="{F664AA6F-BE23-4F06-B9EC-F2E7F9EEF677}"/>
                </a:ext>
              </a:extLst>
            </p:cNvPr>
            <p:cNvSpPr/>
            <p:nvPr/>
          </p:nvSpPr>
          <p:spPr>
            <a:xfrm>
              <a:off x="3590443" y="1715509"/>
              <a:ext cx="1322077" cy="173749"/>
            </a:xfrm>
            <a:prstGeom prst="mathMinus">
              <a:avLst/>
            </a:prstGeom>
            <a:solidFill>
              <a:srgbClr val="8A8A8A"/>
            </a:solidFill>
            <a:ln>
              <a:solidFill>
                <a:srgbClr val="8A8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2090D8A8-7F2A-40B7-BE33-70F685E1E432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1D5C258-A9CE-4FBE-A454-99C6A139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016146"/>
            <a:ext cx="2825708" cy="282570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BBD13BD-94BA-40D4-AFD5-101D7517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21" y="1770034"/>
            <a:ext cx="5108294" cy="308718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758C732-2CC5-40D2-B739-ECBC4B9E8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57" y="1770034"/>
            <a:ext cx="973825" cy="21845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51C82B9-4A55-43B8-B9D0-C6F77F4CF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42" y="1972995"/>
            <a:ext cx="839544" cy="220704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956D2D6-79C1-433C-AB3A-6D89C6BFB5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90" y="2673761"/>
            <a:ext cx="973824" cy="223888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D651BEA-B78A-423B-9C8B-06C8F4250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46" y="2498683"/>
            <a:ext cx="839544" cy="2184525"/>
          </a:xfrm>
          <a:prstGeom prst="rect">
            <a:avLst/>
          </a:prstGeom>
        </p:spPr>
      </p:pic>
      <p:pic>
        <p:nvPicPr>
          <p:cNvPr id="31" name="Graphique 30" descr="Engrenage">
            <a:extLst>
              <a:ext uri="{FF2B5EF4-FFF2-40B4-BE49-F238E27FC236}">
                <a16:creationId xmlns:a16="http://schemas.microsoft.com/office/drawing/2014/main" id="{EEF18439-2E9A-4014-B8ED-C56FDBCE0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5153" y="1978214"/>
            <a:ext cx="639354" cy="639354"/>
          </a:xfrm>
          <a:prstGeom prst="rect">
            <a:avLst/>
          </a:prstGeom>
        </p:spPr>
      </p:pic>
      <p:pic>
        <p:nvPicPr>
          <p:cNvPr id="33" name="Graphique 32" descr="Engrenage">
            <a:extLst>
              <a:ext uri="{FF2B5EF4-FFF2-40B4-BE49-F238E27FC236}">
                <a16:creationId xmlns:a16="http://schemas.microsoft.com/office/drawing/2014/main" id="{3FCB63E1-5E6E-4BAD-B010-3587F950C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8616" y="1736458"/>
            <a:ext cx="473073" cy="473073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AE3A073A-0372-41E1-9736-CE294DD08BEA}"/>
              </a:ext>
            </a:extLst>
          </p:cNvPr>
          <p:cNvGrpSpPr/>
          <p:nvPr/>
        </p:nvGrpSpPr>
        <p:grpSpPr>
          <a:xfrm>
            <a:off x="8502953" y="1429635"/>
            <a:ext cx="839544" cy="687471"/>
            <a:chOff x="8467018" y="1538497"/>
            <a:chExt cx="839544" cy="687471"/>
          </a:xfrm>
        </p:grpSpPr>
        <p:sp>
          <p:nvSpPr>
            <p:cNvPr id="29" name="Bulle narrative : rectangle à coins arrondis 28">
              <a:extLst>
                <a:ext uri="{FF2B5EF4-FFF2-40B4-BE49-F238E27FC236}">
                  <a16:creationId xmlns:a16="http://schemas.microsoft.com/office/drawing/2014/main" id="{5FAE124A-9BE4-469C-AF4B-FA7A8864A3E7}"/>
                </a:ext>
              </a:extLst>
            </p:cNvPr>
            <p:cNvSpPr/>
            <p:nvPr/>
          </p:nvSpPr>
          <p:spPr>
            <a:xfrm>
              <a:off x="8467018" y="1538497"/>
              <a:ext cx="839544" cy="687471"/>
            </a:xfrm>
            <a:prstGeom prst="wedgeRoundRectCallout">
              <a:avLst>
                <a:gd name="adj1" fmla="val 33590"/>
                <a:gd name="adj2" fmla="val 7181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5" name="Graphique 34" descr="Pouce en haut">
              <a:extLst>
                <a:ext uri="{FF2B5EF4-FFF2-40B4-BE49-F238E27FC236}">
                  <a16:creationId xmlns:a16="http://schemas.microsoft.com/office/drawing/2014/main" id="{DAE2EA11-8F10-41CD-9FF4-0CDE003B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4481" y="1621549"/>
              <a:ext cx="513592" cy="513592"/>
            </a:xfrm>
            <a:prstGeom prst="rect">
              <a:avLst/>
            </a:prstGeom>
          </p:spPr>
        </p:pic>
      </p:grpSp>
      <p:sp>
        <p:nvSpPr>
          <p:cNvPr id="48" name="Espace réservé du numéro de diapositive 12">
            <a:extLst>
              <a:ext uri="{FF2B5EF4-FFF2-40B4-BE49-F238E27FC236}">
                <a16:creationId xmlns:a16="http://schemas.microsoft.com/office/drawing/2014/main" id="{7EFDD665-CB16-4D1C-90EA-6F9B6AE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2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C2D00996-B2A9-4FB6-95DE-43463E54CDF2}"/>
              </a:ext>
            </a:extLst>
          </p:cNvPr>
          <p:cNvSpPr/>
          <p:nvPr/>
        </p:nvSpPr>
        <p:spPr>
          <a:xfrm>
            <a:off x="2005125" y="466239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370AEA-07BA-414A-94A6-B01F07DCC209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</p:spTree>
    <p:extLst>
      <p:ext uri="{BB962C8B-B14F-4D97-AF65-F5344CB8AC3E}">
        <p14:creationId xmlns:p14="http://schemas.microsoft.com/office/powerpoint/2010/main" val="28433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8" accel="25000" decel="2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25000" decel="2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C 0.03086 -0.00162 0.04974 -0.00278 0.08099 -0.0044 C 0.1112 -0.00555 0.12891 -0.00671 0.17813 -0.00671 C 0.22735 -0.00671 0.26797 -0.00625 0.31302 -0.00324 C 0.35144 -0.00116 0.31615 -0.00162 0.34766 -1.85185E-6 " pathEditMode="relative" rAng="0" ptsTypes="AAAAA">
                                      <p:cBhvr>
                                        <p:cTn id="49" dur="2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-3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21 0.03056 L -0.28073 0.03125 " pathEditMode="relative" rAng="0" ptsTypes="AA">
                                      <p:cBhvr>
                                        <p:cTn id="51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21088 L -1.25E-6 -1.85185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090D8A8-7F2A-40B7-BE33-70F685E1E432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A3A1330-D7B7-4D26-9A31-F8752225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03" y="2236087"/>
            <a:ext cx="3574100" cy="21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7C4971BD-D5AE-4BA1-879B-113BFE15829D}"/>
              </a:ext>
            </a:extLst>
          </p:cNvPr>
          <p:cNvGrpSpPr/>
          <p:nvPr/>
        </p:nvGrpSpPr>
        <p:grpSpPr>
          <a:xfrm>
            <a:off x="2350068" y="2158159"/>
            <a:ext cx="7491569" cy="1283025"/>
            <a:chOff x="2600787" y="2782467"/>
            <a:chExt cx="7491569" cy="1283025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CADF5DE-6070-48D8-9FD8-DBE102ABEED4}"/>
                </a:ext>
              </a:extLst>
            </p:cNvPr>
            <p:cNvGrpSpPr/>
            <p:nvPr/>
          </p:nvGrpSpPr>
          <p:grpSpPr>
            <a:xfrm>
              <a:off x="2600787" y="2782467"/>
              <a:ext cx="1848364" cy="1253684"/>
              <a:chOff x="3590443" y="992537"/>
              <a:chExt cx="1322077" cy="896721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3370FD19-1C4A-4710-8317-BC7E1C2D17E2}"/>
                  </a:ext>
                </a:extLst>
              </p:cNvPr>
              <p:cNvSpPr/>
              <p:nvPr/>
            </p:nvSpPr>
            <p:spPr>
              <a:xfrm>
                <a:off x="3781425" y="105727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Signe Moins 38">
                <a:extLst>
                  <a:ext uri="{FF2B5EF4-FFF2-40B4-BE49-F238E27FC236}">
                    <a16:creationId xmlns:a16="http://schemas.microsoft.com/office/drawing/2014/main" id="{CA3DB4CE-982E-4DF5-B424-0C83EF3D3430}"/>
                  </a:ext>
                </a:extLst>
              </p:cNvPr>
              <p:cNvSpPr/>
              <p:nvPr/>
            </p:nvSpPr>
            <p:spPr>
              <a:xfrm>
                <a:off x="4162425" y="992537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Signe Moins 39">
                <a:extLst>
                  <a:ext uri="{FF2B5EF4-FFF2-40B4-BE49-F238E27FC236}">
                    <a16:creationId xmlns:a16="http://schemas.microsoft.com/office/drawing/2014/main" id="{485448D9-D044-4581-8A28-635AE87D7D0D}"/>
                  </a:ext>
                </a:extLst>
              </p:cNvPr>
              <p:cNvSpPr/>
              <p:nvPr/>
            </p:nvSpPr>
            <p:spPr>
              <a:xfrm>
                <a:off x="4162425" y="114539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Signe Moins 40">
                <a:extLst>
                  <a:ext uri="{FF2B5EF4-FFF2-40B4-BE49-F238E27FC236}">
                    <a16:creationId xmlns:a16="http://schemas.microsoft.com/office/drawing/2014/main" id="{CD075989-86A2-4A5B-8271-CC1C96397082}"/>
                  </a:ext>
                </a:extLst>
              </p:cNvPr>
              <p:cNvSpPr/>
              <p:nvPr/>
            </p:nvSpPr>
            <p:spPr>
              <a:xfrm>
                <a:off x="4162425" y="128990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Signe Moins 41">
                <a:extLst>
                  <a:ext uri="{FF2B5EF4-FFF2-40B4-BE49-F238E27FC236}">
                    <a16:creationId xmlns:a16="http://schemas.microsoft.com/office/drawing/2014/main" id="{05494588-53E5-4B38-A347-B4C43B4F2020}"/>
                  </a:ext>
                </a:extLst>
              </p:cNvPr>
              <p:cNvSpPr/>
              <p:nvPr/>
            </p:nvSpPr>
            <p:spPr>
              <a:xfrm>
                <a:off x="3590443" y="1447800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Signe Moins 42">
                <a:extLst>
                  <a:ext uri="{FF2B5EF4-FFF2-40B4-BE49-F238E27FC236}">
                    <a16:creationId xmlns:a16="http://schemas.microsoft.com/office/drawing/2014/main" id="{57683147-7F9F-44E5-AC04-40311DC6FB75}"/>
                  </a:ext>
                </a:extLst>
              </p:cNvPr>
              <p:cNvSpPr/>
              <p:nvPr/>
            </p:nvSpPr>
            <p:spPr>
              <a:xfrm>
                <a:off x="3590443" y="1582102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Signe Moins 43">
                <a:extLst>
                  <a:ext uri="{FF2B5EF4-FFF2-40B4-BE49-F238E27FC236}">
                    <a16:creationId xmlns:a16="http://schemas.microsoft.com/office/drawing/2014/main" id="{F664AA6F-BE23-4F06-B9EC-F2E7F9EEF677}"/>
                  </a:ext>
                </a:extLst>
              </p:cNvPr>
              <p:cNvSpPr/>
              <p:nvPr/>
            </p:nvSpPr>
            <p:spPr>
              <a:xfrm>
                <a:off x="3590443" y="1715509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FF7C23C-26A6-4FCA-A1AE-61DD5C8883F1}"/>
                </a:ext>
              </a:extLst>
            </p:cNvPr>
            <p:cNvGrpSpPr/>
            <p:nvPr/>
          </p:nvGrpSpPr>
          <p:grpSpPr>
            <a:xfrm>
              <a:off x="5422243" y="2802158"/>
              <a:ext cx="1848364" cy="1253684"/>
              <a:chOff x="3590443" y="992537"/>
              <a:chExt cx="1322077" cy="896721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F7FCAD85-C399-4770-91D6-EAE0084A0FE7}"/>
                  </a:ext>
                </a:extLst>
              </p:cNvPr>
              <p:cNvSpPr/>
              <p:nvPr/>
            </p:nvSpPr>
            <p:spPr>
              <a:xfrm>
                <a:off x="3781425" y="1057275"/>
                <a:ext cx="381000" cy="381000"/>
              </a:xfrm>
              <a:prstGeom prst="ellipse">
                <a:avLst/>
              </a:prstGeom>
              <a:solidFill>
                <a:srgbClr val="F95B51"/>
              </a:solidFill>
              <a:ln>
                <a:solidFill>
                  <a:srgbClr val="F95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Signe Moins 52">
                <a:extLst>
                  <a:ext uri="{FF2B5EF4-FFF2-40B4-BE49-F238E27FC236}">
                    <a16:creationId xmlns:a16="http://schemas.microsoft.com/office/drawing/2014/main" id="{7D6A25AB-06FC-443B-9D98-ED33387CC8ED}"/>
                  </a:ext>
                </a:extLst>
              </p:cNvPr>
              <p:cNvSpPr/>
              <p:nvPr/>
            </p:nvSpPr>
            <p:spPr>
              <a:xfrm>
                <a:off x="4162425" y="992537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Signe Moins 53">
                <a:extLst>
                  <a:ext uri="{FF2B5EF4-FFF2-40B4-BE49-F238E27FC236}">
                    <a16:creationId xmlns:a16="http://schemas.microsoft.com/office/drawing/2014/main" id="{B49184B8-5987-42BE-A6E6-3490C417DDF3}"/>
                  </a:ext>
                </a:extLst>
              </p:cNvPr>
              <p:cNvSpPr/>
              <p:nvPr/>
            </p:nvSpPr>
            <p:spPr>
              <a:xfrm>
                <a:off x="4162425" y="114539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Signe Moins 54">
                <a:extLst>
                  <a:ext uri="{FF2B5EF4-FFF2-40B4-BE49-F238E27FC236}">
                    <a16:creationId xmlns:a16="http://schemas.microsoft.com/office/drawing/2014/main" id="{7B582B6F-AC12-4B03-ABFB-A0D3F548E922}"/>
                  </a:ext>
                </a:extLst>
              </p:cNvPr>
              <p:cNvSpPr/>
              <p:nvPr/>
            </p:nvSpPr>
            <p:spPr>
              <a:xfrm>
                <a:off x="4162425" y="128990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Signe Moins 55">
                <a:extLst>
                  <a:ext uri="{FF2B5EF4-FFF2-40B4-BE49-F238E27FC236}">
                    <a16:creationId xmlns:a16="http://schemas.microsoft.com/office/drawing/2014/main" id="{69BF2F87-FF79-48DD-B264-87F1369CD231}"/>
                  </a:ext>
                </a:extLst>
              </p:cNvPr>
              <p:cNvSpPr/>
              <p:nvPr/>
            </p:nvSpPr>
            <p:spPr>
              <a:xfrm>
                <a:off x="3590443" y="1447800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Signe Moins 56">
                <a:extLst>
                  <a:ext uri="{FF2B5EF4-FFF2-40B4-BE49-F238E27FC236}">
                    <a16:creationId xmlns:a16="http://schemas.microsoft.com/office/drawing/2014/main" id="{A388FCB9-629F-4391-8C0C-C804D7852D1F}"/>
                  </a:ext>
                </a:extLst>
              </p:cNvPr>
              <p:cNvSpPr/>
              <p:nvPr/>
            </p:nvSpPr>
            <p:spPr>
              <a:xfrm>
                <a:off x="3590443" y="1582102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Signe Moins 57">
                <a:extLst>
                  <a:ext uri="{FF2B5EF4-FFF2-40B4-BE49-F238E27FC236}">
                    <a16:creationId xmlns:a16="http://schemas.microsoft.com/office/drawing/2014/main" id="{8320EFCA-577C-41D0-8544-8F499258C289}"/>
                  </a:ext>
                </a:extLst>
              </p:cNvPr>
              <p:cNvSpPr/>
              <p:nvPr/>
            </p:nvSpPr>
            <p:spPr>
              <a:xfrm>
                <a:off x="3590443" y="1715509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ADC5D36B-D6B1-449D-8093-9F0A223B741C}"/>
                </a:ext>
              </a:extLst>
            </p:cNvPr>
            <p:cNvGrpSpPr/>
            <p:nvPr/>
          </p:nvGrpSpPr>
          <p:grpSpPr>
            <a:xfrm>
              <a:off x="8243992" y="2811808"/>
              <a:ext cx="1848364" cy="1253684"/>
              <a:chOff x="3590443" y="992537"/>
              <a:chExt cx="1322077" cy="896721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C8BE5E7C-ED82-473B-ACA6-4A9142C7B7DB}"/>
                  </a:ext>
                </a:extLst>
              </p:cNvPr>
              <p:cNvSpPr/>
              <p:nvPr/>
            </p:nvSpPr>
            <p:spPr>
              <a:xfrm>
                <a:off x="3781425" y="1057275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Signe Moins 60">
                <a:extLst>
                  <a:ext uri="{FF2B5EF4-FFF2-40B4-BE49-F238E27FC236}">
                    <a16:creationId xmlns:a16="http://schemas.microsoft.com/office/drawing/2014/main" id="{E4270921-8BF3-4802-A6DC-A7F27FDE5F9E}"/>
                  </a:ext>
                </a:extLst>
              </p:cNvPr>
              <p:cNvSpPr/>
              <p:nvPr/>
            </p:nvSpPr>
            <p:spPr>
              <a:xfrm>
                <a:off x="4162425" y="992537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Signe Moins 61">
                <a:extLst>
                  <a:ext uri="{FF2B5EF4-FFF2-40B4-BE49-F238E27FC236}">
                    <a16:creationId xmlns:a16="http://schemas.microsoft.com/office/drawing/2014/main" id="{8B59612B-3FC8-4962-B967-3EB61B68F558}"/>
                  </a:ext>
                </a:extLst>
              </p:cNvPr>
              <p:cNvSpPr/>
              <p:nvPr/>
            </p:nvSpPr>
            <p:spPr>
              <a:xfrm>
                <a:off x="4162425" y="114539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Signe Moins 62">
                <a:extLst>
                  <a:ext uri="{FF2B5EF4-FFF2-40B4-BE49-F238E27FC236}">
                    <a16:creationId xmlns:a16="http://schemas.microsoft.com/office/drawing/2014/main" id="{4E89A044-354C-4500-A117-10B74EC5472B}"/>
                  </a:ext>
                </a:extLst>
              </p:cNvPr>
              <p:cNvSpPr/>
              <p:nvPr/>
            </p:nvSpPr>
            <p:spPr>
              <a:xfrm>
                <a:off x="4162425" y="1289908"/>
                <a:ext cx="661248" cy="209615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Signe Moins 63">
                <a:extLst>
                  <a:ext uri="{FF2B5EF4-FFF2-40B4-BE49-F238E27FC236}">
                    <a16:creationId xmlns:a16="http://schemas.microsoft.com/office/drawing/2014/main" id="{44A86AA2-534A-4A87-A112-77E1E4578418}"/>
                  </a:ext>
                </a:extLst>
              </p:cNvPr>
              <p:cNvSpPr/>
              <p:nvPr/>
            </p:nvSpPr>
            <p:spPr>
              <a:xfrm>
                <a:off x="3590443" y="1447800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Signe Moins 64">
                <a:extLst>
                  <a:ext uri="{FF2B5EF4-FFF2-40B4-BE49-F238E27FC236}">
                    <a16:creationId xmlns:a16="http://schemas.microsoft.com/office/drawing/2014/main" id="{33819294-3CAD-411E-988D-0140A5E3D477}"/>
                  </a:ext>
                </a:extLst>
              </p:cNvPr>
              <p:cNvSpPr/>
              <p:nvPr/>
            </p:nvSpPr>
            <p:spPr>
              <a:xfrm>
                <a:off x="3590443" y="1582102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Signe Moins 65">
                <a:extLst>
                  <a:ext uri="{FF2B5EF4-FFF2-40B4-BE49-F238E27FC236}">
                    <a16:creationId xmlns:a16="http://schemas.microsoft.com/office/drawing/2014/main" id="{8005852F-5169-4659-9117-BE24A9011BCB}"/>
                  </a:ext>
                </a:extLst>
              </p:cNvPr>
              <p:cNvSpPr/>
              <p:nvPr/>
            </p:nvSpPr>
            <p:spPr>
              <a:xfrm>
                <a:off x="3590443" y="1715509"/>
                <a:ext cx="1322077" cy="173749"/>
              </a:xfrm>
              <a:prstGeom prst="mathMinus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4C09F7CF-076E-4331-B7D5-03A540432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396" y="3549923"/>
            <a:ext cx="914400" cy="914400"/>
          </a:xfrm>
          <a:prstGeom prst="rect">
            <a:avLst/>
          </a:prstGeom>
        </p:spPr>
      </p:pic>
      <p:pic>
        <p:nvPicPr>
          <p:cNvPr id="7" name="Graphique 6" descr="Fermer">
            <a:extLst>
              <a:ext uri="{FF2B5EF4-FFF2-40B4-BE49-F238E27FC236}">
                <a16:creationId xmlns:a16="http://schemas.microsoft.com/office/drawing/2014/main" id="{1F701280-701E-4964-B247-47788A62C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910" y="3554097"/>
            <a:ext cx="914400" cy="914400"/>
          </a:xfrm>
          <a:prstGeom prst="rect">
            <a:avLst/>
          </a:prstGeom>
        </p:spPr>
      </p:pic>
      <p:pic>
        <p:nvPicPr>
          <p:cNvPr id="68" name="Graphique 67" descr="Coche">
            <a:extLst>
              <a:ext uri="{FF2B5EF4-FFF2-40B4-BE49-F238E27FC236}">
                <a16:creationId xmlns:a16="http://schemas.microsoft.com/office/drawing/2014/main" id="{31ED9B46-8A49-4225-A802-CB731B5D4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506" y="3559615"/>
            <a:ext cx="914400" cy="914400"/>
          </a:xfrm>
          <a:prstGeom prst="rect">
            <a:avLst/>
          </a:prstGeom>
        </p:spPr>
      </p:pic>
      <p:pic>
        <p:nvPicPr>
          <p:cNvPr id="69" name="Graphique 68" descr="Coche">
            <a:extLst>
              <a:ext uri="{FF2B5EF4-FFF2-40B4-BE49-F238E27FC236}">
                <a16:creationId xmlns:a16="http://schemas.microsoft.com/office/drawing/2014/main" id="{9B4F7053-D1FF-4BFD-9C42-3826D6E76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9910" y="3549923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96A418-B76C-4D13-BBB3-D7A1DA238967}"/>
              </a:ext>
            </a:extLst>
          </p:cNvPr>
          <p:cNvSpPr txBox="1"/>
          <p:nvPr/>
        </p:nvSpPr>
        <p:spPr>
          <a:xfrm>
            <a:off x="1952331" y="5642277"/>
            <a:ext cx="828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Le Figaro [en ligne]. Alix Coutures, 2017.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hlinkClick r:id="rId7"/>
              </a:rPr>
              <a:t>Sur Internet, un tiers des avis de consommateurs est faux.</a:t>
            </a:r>
            <a:endParaRPr lang="fr-FR" sz="1200" dirty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70" name="Espace réservé du numéro de diapositive 12">
            <a:extLst>
              <a:ext uri="{FF2B5EF4-FFF2-40B4-BE49-F238E27FC236}">
                <a16:creationId xmlns:a16="http://schemas.microsoft.com/office/drawing/2014/main" id="{F775B48E-ED07-4978-AAF1-48FA04F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3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6CC758-2076-48CA-B574-181CFEB3FF5D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F3442F-FDE9-482F-B3D0-BE5C7E136CD3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FD94F158-5394-4AE7-B61F-0FD34E8584CA}"/>
              </a:ext>
            </a:extLst>
          </p:cNvPr>
          <p:cNvSpPr/>
          <p:nvPr/>
        </p:nvSpPr>
        <p:spPr>
          <a:xfrm>
            <a:off x="2005125" y="466239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BE1D83D-010B-4190-82A9-8D849D040D27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pic>
        <p:nvPicPr>
          <p:cNvPr id="8" name="Graphique 7" descr="Verrou">
            <a:extLst>
              <a:ext uri="{FF2B5EF4-FFF2-40B4-BE49-F238E27FC236}">
                <a16:creationId xmlns:a16="http://schemas.microsoft.com/office/drawing/2014/main" id="{C74B6570-7DEB-4E6F-810C-C0BD774F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937" y="2242937"/>
            <a:ext cx="2372126" cy="2372126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25000"/>
              </a:prstClr>
            </a:outerShdw>
          </a:effectLst>
        </p:spPr>
      </p:pic>
      <p:pic>
        <p:nvPicPr>
          <p:cNvPr id="12" name="Graphique 11" descr="Enveloppe">
            <a:extLst>
              <a:ext uri="{FF2B5EF4-FFF2-40B4-BE49-F238E27FC236}">
                <a16:creationId xmlns:a16="http://schemas.microsoft.com/office/drawing/2014/main" id="{4A23DD4E-3B82-4AEC-9BD5-C2EB4D7D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3850" y="1216342"/>
            <a:ext cx="914400" cy="914400"/>
          </a:xfrm>
          <a:prstGeom prst="rect">
            <a:avLst/>
          </a:prstGeom>
        </p:spPr>
      </p:pic>
      <p:pic>
        <p:nvPicPr>
          <p:cNvPr id="14" name="Graphique 13" descr="Chronomètre">
            <a:extLst>
              <a:ext uri="{FF2B5EF4-FFF2-40B4-BE49-F238E27FC236}">
                <a16:creationId xmlns:a16="http://schemas.microsoft.com/office/drawing/2014/main" id="{0C839A2F-8E6D-4128-AB51-2D26ACD75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9450" y="3018251"/>
            <a:ext cx="914400" cy="914400"/>
          </a:xfrm>
          <a:prstGeom prst="rect">
            <a:avLst/>
          </a:prstGeom>
        </p:spPr>
      </p:pic>
      <p:pic>
        <p:nvPicPr>
          <p:cNvPr id="16" name="Graphique 15" descr="Pêche">
            <a:extLst>
              <a:ext uri="{FF2B5EF4-FFF2-40B4-BE49-F238E27FC236}">
                <a16:creationId xmlns:a16="http://schemas.microsoft.com/office/drawing/2014/main" id="{2162E8FA-8B3B-44D9-8F35-975ADAC9A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3850" y="4835033"/>
            <a:ext cx="914400" cy="914400"/>
          </a:xfrm>
          <a:prstGeom prst="rect">
            <a:avLst/>
          </a:prstGeom>
        </p:spPr>
      </p:pic>
      <p:pic>
        <p:nvPicPr>
          <p:cNvPr id="18" name="Graphique 17" descr="Tableau noir">
            <a:extLst>
              <a:ext uri="{FF2B5EF4-FFF2-40B4-BE49-F238E27FC236}">
                <a16:creationId xmlns:a16="http://schemas.microsoft.com/office/drawing/2014/main" id="{D15B9070-B568-459F-BBE8-61BA124608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8500" y="1216342"/>
            <a:ext cx="914400" cy="914400"/>
          </a:xfrm>
          <a:prstGeom prst="rect">
            <a:avLst/>
          </a:prstGeom>
        </p:spPr>
      </p:pic>
      <p:pic>
        <p:nvPicPr>
          <p:cNvPr id="20" name="Graphique 19" descr="Rythme cardiaque">
            <a:extLst>
              <a:ext uri="{FF2B5EF4-FFF2-40B4-BE49-F238E27FC236}">
                <a16:creationId xmlns:a16="http://schemas.microsoft.com/office/drawing/2014/main" id="{DAD111C9-9B85-43B1-9428-6F7DB2147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2900" y="3018251"/>
            <a:ext cx="914400" cy="914400"/>
          </a:xfrm>
          <a:prstGeom prst="rect">
            <a:avLst/>
          </a:prstGeom>
        </p:spPr>
      </p:pic>
      <p:pic>
        <p:nvPicPr>
          <p:cNvPr id="22" name="Graphique 21" descr="Utilisateur">
            <a:extLst>
              <a:ext uri="{FF2B5EF4-FFF2-40B4-BE49-F238E27FC236}">
                <a16:creationId xmlns:a16="http://schemas.microsoft.com/office/drawing/2014/main" id="{5A4D5EE7-8A0D-4F72-A824-13EAC69D14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8500" y="4835033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2830E6-1165-435C-A267-B2EBA8611CE2}"/>
              </a:ext>
            </a:extLst>
          </p:cNvPr>
          <p:cNvSpPr txBox="1"/>
          <p:nvPr/>
        </p:nvSpPr>
        <p:spPr>
          <a:xfrm>
            <a:off x="2107381" y="1486700"/>
            <a:ext cx="204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Vérification email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BA73DC-B677-48C8-A9A0-0368A92B65E5}"/>
              </a:ext>
            </a:extLst>
          </p:cNvPr>
          <p:cNvSpPr txBox="1"/>
          <p:nvPr/>
        </p:nvSpPr>
        <p:spPr>
          <a:xfrm>
            <a:off x="995312" y="3158634"/>
            <a:ext cx="222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Frappologie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Temps de lecture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97EDF3-4637-4A88-99B5-B63D490C671F}"/>
              </a:ext>
            </a:extLst>
          </p:cNvPr>
          <p:cNvSpPr txBox="1"/>
          <p:nvPr/>
        </p:nvSpPr>
        <p:spPr>
          <a:xfrm>
            <a:off x="2712168" y="5107567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Honeypot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8A336F-00B9-4CF1-82B1-A49AC54114B9}"/>
              </a:ext>
            </a:extLst>
          </p:cNvPr>
          <p:cNvSpPr txBox="1"/>
          <p:nvPr/>
        </p:nvSpPr>
        <p:spPr>
          <a:xfrm>
            <a:off x="7981950" y="1488876"/>
            <a:ext cx="12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Signature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AF5338-397C-4584-A555-9F6552FDB89C}"/>
              </a:ext>
            </a:extLst>
          </p:cNvPr>
          <p:cNvSpPr txBox="1"/>
          <p:nvPr/>
        </p:nvSpPr>
        <p:spPr>
          <a:xfrm>
            <a:off x="8905875" y="3271735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HashCash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E1FE20-79C7-427B-8C2C-BEA03C9C7064}"/>
              </a:ext>
            </a:extLst>
          </p:cNvPr>
          <p:cNvSpPr txBox="1"/>
          <p:nvPr/>
        </p:nvSpPr>
        <p:spPr>
          <a:xfrm>
            <a:off x="7962900" y="4970587"/>
            <a:ext cx="214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Ratio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Limitation</a:t>
            </a:r>
          </a:p>
        </p:txBody>
      </p:sp>
      <p:sp>
        <p:nvSpPr>
          <p:cNvPr id="31" name="Espace réservé du numéro de diapositive 12">
            <a:extLst>
              <a:ext uri="{FF2B5EF4-FFF2-40B4-BE49-F238E27FC236}">
                <a16:creationId xmlns:a16="http://schemas.microsoft.com/office/drawing/2014/main" id="{1161E369-2626-4242-B364-3D1B90A1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4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0631B-C543-4B7F-9181-A5CE971FCF7B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5382DF1-3B36-469E-9DB8-0B5ABCE9D5E0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AE9049A3-DDA5-4BFE-8A7B-ABBA5531D01B}"/>
              </a:ext>
            </a:extLst>
          </p:cNvPr>
          <p:cNvSpPr/>
          <p:nvPr/>
        </p:nvSpPr>
        <p:spPr>
          <a:xfrm>
            <a:off x="2005125" y="466239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69 L 0.17683 0.0006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Compte utilisateur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5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BE6559D-E787-4AFC-8044-1A677FFCB1CE}"/>
              </a:ext>
            </a:extLst>
          </p:cNvPr>
          <p:cNvGrpSpPr/>
          <p:nvPr/>
        </p:nvGrpSpPr>
        <p:grpSpPr>
          <a:xfrm>
            <a:off x="7787613" y="756540"/>
            <a:ext cx="2785135" cy="5444211"/>
            <a:chOff x="7787613" y="756540"/>
            <a:chExt cx="2785135" cy="544421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CF4D4B9-5CDA-4792-A28A-688AFCF6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613" y="756540"/>
              <a:ext cx="2785135" cy="5444211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15DF1A9-D625-4251-BD42-46623BFFB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16" y="1522640"/>
              <a:ext cx="2214631" cy="3939088"/>
            </a:xfrm>
            <a:prstGeom prst="rect">
              <a:avLst/>
            </a:prstGeom>
          </p:spPr>
        </p:pic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Connexion (non obligatoire)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Système de bannissement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Création de compte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Notifications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331EC9-CF5F-4EF5-8F11-9701DE01BE9F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6CD67C85-8CDD-4D41-89DD-E733A423344F}"/>
              </a:ext>
            </a:extLst>
          </p:cNvPr>
          <p:cNvSpPr/>
          <p:nvPr/>
        </p:nvSpPr>
        <p:spPr>
          <a:xfrm>
            <a:off x="4165535" y="458474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2 L 0.19336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Compte utilisateur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6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15DF1A9-D625-4251-BD42-46623BFFB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70" y="1522640"/>
            <a:ext cx="2208723" cy="393908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Connexion (non obligatoire)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Système de bannissement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Création de compte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Notifications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0F2ED3-12ED-4E7C-BE62-E86029E09EA1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2A366576-BE5E-457E-B369-D0C597C41ED8}"/>
              </a:ext>
            </a:extLst>
          </p:cNvPr>
          <p:cNvSpPr/>
          <p:nvPr/>
        </p:nvSpPr>
        <p:spPr>
          <a:xfrm>
            <a:off x="6522490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9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Compte utilisateur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7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Connexion (non obligatoire)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Système de bannissement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Création de compte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Notifications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99AFBF-161C-4AF2-B4E5-993BD81B3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83" y="2055395"/>
            <a:ext cx="1828593" cy="126695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2CD4A8-CDF1-4430-AAB8-9AC55D827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83" y="3541720"/>
            <a:ext cx="1828593" cy="12669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5FAA9B-922D-4C6D-B40D-629E0312CC73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AF4D581D-8BF6-4365-91F7-18D4AB4EF447}"/>
              </a:ext>
            </a:extLst>
          </p:cNvPr>
          <p:cNvSpPr/>
          <p:nvPr/>
        </p:nvSpPr>
        <p:spPr>
          <a:xfrm>
            <a:off x="6522490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8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8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Visionnage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Publication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Recherche par catégorie/produit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70" y="1527893"/>
            <a:ext cx="2208723" cy="39285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B4D779-A463-4BEB-9DC6-C4AFDD998A9E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66A16206-1C0B-4418-8B56-CDFF57978CF7}"/>
              </a:ext>
            </a:extLst>
          </p:cNvPr>
          <p:cNvSpPr/>
          <p:nvPr/>
        </p:nvSpPr>
        <p:spPr>
          <a:xfrm>
            <a:off x="6527253" y="459597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8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0.14609 0.00115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A30177-E747-41F3-BFED-24BCC803D43D}"/>
              </a:ext>
            </a:extLst>
          </p:cNvPr>
          <p:cNvSpPr txBox="1"/>
          <p:nvPr/>
        </p:nvSpPr>
        <p:spPr>
          <a:xfrm>
            <a:off x="444500" y="6363271"/>
            <a:ext cx="1130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Groupe 4 | Équipe 2 | 1</a:t>
            </a:r>
            <a:r>
              <a:rPr lang="fr-FR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année | Département INFO | IUT Aix-Marseille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D0071-FFA8-4E24-A330-A2B8C0829F76}"/>
              </a:ext>
            </a:extLst>
          </p:cNvPr>
          <p:cNvSpPr txBox="1"/>
          <p:nvPr/>
        </p:nvSpPr>
        <p:spPr>
          <a:xfrm>
            <a:off x="1619251" y="1342627"/>
            <a:ext cx="473555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Commentaire</a:t>
            </a:r>
          </a:p>
        </p:txBody>
      </p:sp>
      <p:sp>
        <p:nvSpPr>
          <p:cNvPr id="21" name="Espace réservé du numéro de diapositive 12">
            <a:extLst>
              <a:ext uri="{FF2B5EF4-FFF2-40B4-BE49-F238E27FC236}">
                <a16:creationId xmlns:a16="http://schemas.microsoft.com/office/drawing/2014/main" id="{64D7026F-96FE-4BC6-93CD-F653EE8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80763"/>
            <a:ext cx="400049" cy="365125"/>
          </a:xfrm>
        </p:spPr>
        <p:txBody>
          <a:bodyPr/>
          <a:lstStyle/>
          <a:p>
            <a:fld id="{FBC97BDD-3730-4F82-B8F2-4A18054CA06B}" type="slidenum">
              <a:rPr lang="fr-F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9</a:t>
            </a:fld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7485D-5F76-4DA0-8E17-802A2B124547}"/>
              </a:ext>
            </a:extLst>
          </p:cNvPr>
          <p:cNvSpPr/>
          <p:nvPr/>
        </p:nvSpPr>
        <p:spPr>
          <a:xfrm>
            <a:off x="0" y="0"/>
            <a:ext cx="12192000" cy="557471"/>
          </a:xfrm>
          <a:prstGeom prst="rect">
            <a:avLst/>
          </a:prstGeom>
          <a:gradFill flip="none" rotWithShape="1">
            <a:gsLst>
              <a:gs pos="1000">
                <a:srgbClr val="FE8109"/>
              </a:gs>
              <a:gs pos="100000">
                <a:srgbClr val="EE0CE8"/>
              </a:gs>
            </a:gsLst>
            <a:lin ang="5400000" scaled="1"/>
            <a:tileRect/>
          </a:gradFill>
          <a:ln>
            <a:noFill/>
          </a:ln>
          <a:effectLst>
            <a:innerShdw blurRad="127000" dist="63500" dir="5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4D4B9-5CDA-4792-A28A-688AFCF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3" y="756540"/>
            <a:ext cx="2785135" cy="544421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C2F664-B1EE-487A-9603-E1CAFB89EB2A}"/>
              </a:ext>
            </a:extLst>
          </p:cNvPr>
          <p:cNvSpPr txBox="1"/>
          <p:nvPr/>
        </p:nvSpPr>
        <p:spPr>
          <a:xfrm>
            <a:off x="1619251" y="2193328"/>
            <a:ext cx="5534025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Visionnage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Publication de commentaire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>
                    <a:lumMod val="6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Recherche par catégorie/produit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8CCA95-E7E2-473B-9C84-FC128968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15" y="1527893"/>
            <a:ext cx="2202832" cy="39285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E4237C8-118F-4CB4-ABE5-E19466FBF79E}"/>
              </a:ext>
            </a:extLst>
          </p:cNvPr>
          <p:cNvSpPr txBox="1"/>
          <p:nvPr/>
        </p:nvSpPr>
        <p:spPr>
          <a:xfrm>
            <a:off x="736600" y="54715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Problématique   Fonctionnalité principale   Compte utilisateur   Commentaire   Profil utilisateur   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88818FC3-EEEC-454D-9464-778D686C862E}"/>
              </a:ext>
            </a:extLst>
          </p:cNvPr>
          <p:cNvSpPr/>
          <p:nvPr/>
        </p:nvSpPr>
        <p:spPr>
          <a:xfrm>
            <a:off x="8309347" y="464360"/>
            <a:ext cx="165237" cy="9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76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00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563</Words>
  <Application>Microsoft Office PowerPoint</Application>
  <PresentationFormat>Grand écran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Malgun Gothic Semilight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0BSCURAX</dc:creator>
  <cp:lastModifiedBy>0BSCURAX</cp:lastModifiedBy>
  <cp:revision>68</cp:revision>
  <dcterms:created xsi:type="dcterms:W3CDTF">2018-05-23T17:33:45Z</dcterms:created>
  <dcterms:modified xsi:type="dcterms:W3CDTF">2018-06-19T17:59:18Z</dcterms:modified>
</cp:coreProperties>
</file>