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73" r:id="rId5"/>
    <p:sldId id="263" r:id="rId6"/>
    <p:sldId id="258" r:id="rId7"/>
    <p:sldId id="269" r:id="rId8"/>
    <p:sldId id="270" r:id="rId9"/>
    <p:sldId id="271" r:id="rId10"/>
    <p:sldId id="272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>
        <p:guide orient="horz" pos="2160"/>
        <p:guide pos="3840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595D1E2-99B9-42C6-8E07-8F7CB7C763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03A789-DF6F-4FD6-803E-F22B572318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0B23D-A1DE-4ED1-8E75-4C36BC350933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04140F-409C-413E-9547-16F7F4ECFE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9D1D9C-F2C1-45BA-A93A-D26630D9C5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3A11A-6D82-410D-9768-1E2B508FD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6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B7B56-B11E-4AEE-8B02-F41703746C2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7BFD2-8E4B-4CF6-A092-762E9DE51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58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8CCF3-8835-402A-86B3-62B0CAE83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DBC335-95BF-485F-8CBF-FE0DE745C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A996D-271A-4ABB-891D-C5698721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0A8C8C-4E6A-46E8-B2D4-99A000C4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B80068-3CAC-4876-B516-1F0D8C73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41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871BA-724A-41F1-A594-5A41B5F1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6D8C03-69F5-4FC9-9EBE-6EFCDC48A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72F9F-6359-4E1F-9DE5-386242A5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364E3E-EF9B-42BB-9C7D-36DFC435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C12752-5987-4343-AD46-AD1E632E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18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F3088-3867-43E8-A634-1A532B6ED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FBD8C4-9291-418F-BA45-E6F3DC514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2A482-1CCB-4D89-BE98-7C0DD12F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0486D-BF93-4B1A-BCAB-A01D9F24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2804E-EFD3-4430-AA31-F158CAE6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15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6920A-F3C6-4072-87CC-3A592BEA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C39BD-A46F-4D6F-B5E3-4A3E7C7C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98A5FC-7C12-41A7-A3AB-058DA60E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7D699-D297-4E42-95B3-CBEF945D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F0CD9B-002E-4EA6-8679-B68CF3CC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90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9FA7-E4AF-48DF-8B49-17E253C8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3BB39D-73BA-4515-A165-6CBE753B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1A8D2-0A43-4FE1-AF79-5D49CA55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0277-83C5-465B-AAE0-88EB0138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920514-B341-4192-97F9-CDD5FB3A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4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1F96B-50B6-4C2E-9C6D-68A92DE9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402A15-2036-4BD0-8411-BBC9ED974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6B157A-0256-481C-BFD0-E7BA08437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FE1B7-9B79-4219-B3BB-AB6340E9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B0FE40-BEC7-4366-A939-B2095399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41926D-4DF7-48F1-B710-14562F65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23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2CB41-94FD-4E97-94D0-47E76F1F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E2F9A3-553B-412D-95DE-63C20D1D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F18F5-792D-4B69-BA91-A0BF84838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24CE66-1C0F-4881-A290-32262C5F1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9DEA53-5301-477C-8045-1F6D07FAD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FC0C84-99DA-4B87-B85C-7BBB645F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D0AFC7-41F1-4D78-9436-EAF30E16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EAF305-7365-4A6C-8DA6-E31B6B18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821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5C7F9-CF09-497D-B27E-68FE83A0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97A0C9-4E0B-4895-8DC5-14557C82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F994F6-E47A-4540-BA62-C95AB520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05AEE1-EECA-4E5C-8564-F3420F32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31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565A70-3DC0-49CB-9BE9-DCC7BA8B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29E48F-A33F-47D1-B890-5541B73F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9C248A-C33D-483B-87C0-ACDA8A8C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93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611DC-E27B-403F-B007-A81FA1A9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FFB62F-E712-4F72-A424-D873A5F0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EF5B27-7852-4C1E-A0B0-BA7C6BBA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587B02-9F14-4560-8B28-47D4D7FF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7211A1-8F1F-4E37-9BF3-DDF43463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DB8272-69E6-41D9-91EA-865D313F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31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10BB9-FCD0-4C61-89D1-1074511F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2727FA-6BBB-4BAB-9C6B-E9E33FC3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DC8CF4-0B56-404C-8218-DDFBC1D3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F0952A-5B2B-4CFD-86E8-89E69910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FFD6E-7ACF-4B56-BFA4-4C9A907E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630857-176C-453B-A6F6-8E2FEA14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9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B9A9DA-9E4A-402E-BAEB-69BE920E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3E535-B847-44F0-9813-2FFCEC0C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3044D-FE92-483B-9969-C36D989C1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5B5F-5261-4A79-A4D9-F3DFE2FDE272}" type="datetimeFigureOut">
              <a:rPr lang="fr-FR" smtClean="0"/>
              <a:t>10/01/2019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E8EF36-A4DD-4A5D-8E61-F596B86CD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A7B3C-7671-487F-9D9A-E27AE140B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0DE8-C31F-473A-809D-6C9CD49F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88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5ABD2F8-F435-42EE-9C96-57693B60D3DA}"/>
              </a:ext>
            </a:extLst>
          </p:cNvPr>
          <p:cNvSpPr txBox="1"/>
          <p:nvPr/>
        </p:nvSpPr>
        <p:spPr>
          <a:xfrm>
            <a:off x="2362200" y="2313310"/>
            <a:ext cx="746760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Simulateur Marché Fermier</a:t>
            </a:r>
          </a:p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Conception et Programmation</a:t>
            </a:r>
          </a:p>
          <a:p>
            <a:pPr algn="ctr">
              <a:spcAft>
                <a:spcPts val="1200"/>
              </a:spcAft>
            </a:pPr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Objets Avancées (M3105)</a:t>
            </a:r>
          </a:p>
          <a:p>
            <a:pPr algn="ctr"/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Semestre 3 | Année 2018-2019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80E7DD-C5CF-43C2-A084-A7717BF807F3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</p:spTree>
    <p:extLst>
      <p:ext uri="{BB962C8B-B14F-4D97-AF65-F5344CB8AC3E}">
        <p14:creationId xmlns:p14="http://schemas.microsoft.com/office/powerpoint/2010/main" val="2879940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4180954" y="561600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42B9BF63-482D-4CD1-B692-46F920255B44}"/>
              </a:ext>
            </a:extLst>
          </p:cNvPr>
          <p:cNvSpPr txBox="1"/>
          <p:nvPr/>
        </p:nvSpPr>
        <p:spPr>
          <a:xfrm>
            <a:off x="4095750" y="1685925"/>
            <a:ext cx="40005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Comparateur</a:t>
            </a:r>
          </a:p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Comparaison offre achat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E02916-818A-4B5E-94DC-7C83A8CCBEF5}"/>
              </a:ext>
            </a:extLst>
          </p:cNvPr>
          <p:cNvSpPr txBox="1"/>
          <p:nvPr/>
        </p:nvSpPr>
        <p:spPr>
          <a:xfrm>
            <a:off x="4688560" y="3273138"/>
            <a:ext cx="281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Comparateur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980B0C4-93E6-416F-BA55-3A9EA9B2532E}"/>
              </a:ext>
            </a:extLst>
          </p:cNvPr>
          <p:cNvSpPr txBox="1"/>
          <p:nvPr/>
        </p:nvSpPr>
        <p:spPr>
          <a:xfrm>
            <a:off x="5282690" y="3857170"/>
            <a:ext cx="1626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+compare()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79E31D-5AAE-47A1-B10C-6D3B7D60690F}"/>
              </a:ext>
            </a:extLst>
          </p:cNvPr>
          <p:cNvSpPr txBox="1"/>
          <p:nvPr/>
        </p:nvSpPr>
        <p:spPr>
          <a:xfrm>
            <a:off x="2881407" y="4893472"/>
            <a:ext cx="2771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ComparateurQuantiteAchat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7CDF61-64E3-45B7-93AE-DE16C21D90A3}"/>
              </a:ext>
            </a:extLst>
          </p:cNvPr>
          <p:cNvSpPr txBox="1"/>
          <p:nvPr/>
        </p:nvSpPr>
        <p:spPr>
          <a:xfrm>
            <a:off x="5975413" y="4893472"/>
            <a:ext cx="3506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ComparateurDatePlacementAchat</a:t>
            </a:r>
            <a:endParaRPr lang="fr-FR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834ACA5-0E83-46EE-8EBB-3A9640137B80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267295" y="4264135"/>
            <a:ext cx="1323975" cy="629337"/>
          </a:xfrm>
          <a:prstGeom prst="straightConnector1">
            <a:avLst/>
          </a:prstGeom>
          <a:ln cap="flat">
            <a:solidFill>
              <a:schemeClr val="tx1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2D8CD97-0D1D-4AB1-A470-7A3EF672EE77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619875" y="4264135"/>
            <a:ext cx="1108901" cy="629337"/>
          </a:xfrm>
          <a:prstGeom prst="straightConnector1">
            <a:avLst/>
          </a:prstGeom>
          <a:ln cap="flat">
            <a:solidFill>
              <a:schemeClr val="tx1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D1327C25-2F6C-4DB1-B11F-38DA0DA594E5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33" name="Espace réservé du numéro de diapositive 20">
            <a:extLst>
              <a:ext uri="{FF2B5EF4-FFF2-40B4-BE49-F238E27FC236}">
                <a16:creationId xmlns:a16="http://schemas.microsoft.com/office/drawing/2014/main" id="{D181DE05-A18F-4EA2-91AA-AC32D74E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53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6159043" y="561600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A838FC0-DE27-4794-B234-456390929A83}"/>
              </a:ext>
            </a:extLst>
          </p:cNvPr>
          <p:cNvSpPr/>
          <p:nvPr/>
        </p:nvSpPr>
        <p:spPr>
          <a:xfrm>
            <a:off x="4265432" y="1691758"/>
            <a:ext cx="3661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Fonctionnalités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1E1E9BA-2F8A-4098-8184-25F9288C92A5}"/>
              </a:ext>
            </a:extLst>
          </p:cNvPr>
          <p:cNvSpPr txBox="1"/>
          <p:nvPr/>
        </p:nvSpPr>
        <p:spPr>
          <a:xfrm>
            <a:off x="1146150" y="2646248"/>
            <a:ext cx="2159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Création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D5E2CB-3434-4853-A639-01D65A59BDD8}"/>
              </a:ext>
            </a:extLst>
          </p:cNvPr>
          <p:cNvSpPr txBox="1"/>
          <p:nvPr/>
        </p:nvSpPr>
        <p:spPr>
          <a:xfrm>
            <a:off x="1309891" y="3231023"/>
            <a:ext cx="1832434" cy="188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Marché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Participant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Produit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Offre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EE9C5B2-635D-4C8D-A7F4-BDCB7E2958C8}"/>
              </a:ext>
            </a:extLst>
          </p:cNvPr>
          <p:cNvSpPr txBox="1"/>
          <p:nvPr/>
        </p:nvSpPr>
        <p:spPr>
          <a:xfrm>
            <a:off x="4224985" y="2677837"/>
            <a:ext cx="281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Affichage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6D0A57-F15B-4CDE-9752-4E812F806A4A}"/>
              </a:ext>
            </a:extLst>
          </p:cNvPr>
          <p:cNvSpPr txBox="1"/>
          <p:nvPr/>
        </p:nvSpPr>
        <p:spPr>
          <a:xfrm>
            <a:off x="4224985" y="3231023"/>
            <a:ext cx="2814879" cy="1886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Liste des Marchés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Offres en cours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Participants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Produits en Bourse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D58C904-CB57-43AC-9BED-1C4D49863CDB}"/>
              </a:ext>
            </a:extLst>
          </p:cNvPr>
          <p:cNvSpPr txBox="1"/>
          <p:nvPr/>
        </p:nvSpPr>
        <p:spPr>
          <a:xfrm>
            <a:off x="8117968" y="2677837"/>
            <a:ext cx="281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Paramétrage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075962-07E1-48B2-A859-06A579E5BE73}"/>
              </a:ext>
            </a:extLst>
          </p:cNvPr>
          <p:cNvSpPr txBox="1"/>
          <p:nvPr/>
        </p:nvSpPr>
        <p:spPr>
          <a:xfrm>
            <a:off x="7838110" y="3264864"/>
            <a:ext cx="3374596" cy="142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Algorithme de sélection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Délai récupération Taxe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Forcer ventes en cours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4007B53-2514-4731-B83D-55DFCB65BD4D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28" name="Espace réservé du numéro de diapositive 20">
            <a:extLst>
              <a:ext uri="{FF2B5EF4-FFF2-40B4-BE49-F238E27FC236}">
                <a16:creationId xmlns:a16="http://schemas.microsoft.com/office/drawing/2014/main" id="{830C517A-630E-4FD1-AA55-6BE8938F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11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88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7689264" y="561600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ACFE4-8BCE-4FDF-84C3-E4A9FE4C5E35}"/>
              </a:ext>
            </a:extLst>
          </p:cNvPr>
          <p:cNvSpPr/>
          <p:nvPr/>
        </p:nvSpPr>
        <p:spPr>
          <a:xfrm>
            <a:off x="3089978" y="3105834"/>
            <a:ext cx="6012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Démonstration de l</a:t>
            </a:r>
            <a:r>
              <a:rPr lang="fr-FR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</a:t>
            </a:r>
            <a:r>
              <a:rPr lang="fr-FR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IHM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3AA2C4-1DD4-4CAB-9EA6-DD00823ADEFA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14" name="Espace réservé du numéro de diapositive 20">
            <a:extLst>
              <a:ext uri="{FF2B5EF4-FFF2-40B4-BE49-F238E27FC236}">
                <a16:creationId xmlns:a16="http://schemas.microsoft.com/office/drawing/2014/main" id="{B423DA8D-3F31-4133-98BB-57E7E4A9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12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092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9219484" y="561600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07DD158-8240-4752-B335-DCBAF730B87A}"/>
              </a:ext>
            </a:extLst>
          </p:cNvPr>
          <p:cNvSpPr/>
          <p:nvPr/>
        </p:nvSpPr>
        <p:spPr>
          <a:xfrm>
            <a:off x="3089978" y="3105834"/>
            <a:ext cx="6012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Merci pour votre attention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868B5A1-F658-463C-A471-8ED206F6FFD4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14" name="Espace réservé du numéro de diapositive 20">
            <a:extLst>
              <a:ext uri="{FF2B5EF4-FFF2-40B4-BE49-F238E27FC236}">
                <a16:creationId xmlns:a16="http://schemas.microsoft.com/office/drawing/2014/main" id="{18E815AA-488A-43E0-8FAA-EE9C1CA0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13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16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2469917" y="560771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2064D08-3004-437E-A8D3-4CA72B080A9B}"/>
              </a:ext>
            </a:extLst>
          </p:cNvPr>
          <p:cNvGrpSpPr/>
          <p:nvPr/>
        </p:nvGrpSpPr>
        <p:grpSpPr>
          <a:xfrm>
            <a:off x="5223545" y="2522351"/>
            <a:ext cx="1744910" cy="1813297"/>
            <a:chOff x="5223544" y="2407479"/>
            <a:chExt cx="1744910" cy="1813297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9787F86-C909-4804-86F8-F451A4D402FA}"/>
                </a:ext>
              </a:extLst>
            </p:cNvPr>
            <p:cNvSpPr txBox="1"/>
            <p:nvPr/>
          </p:nvSpPr>
          <p:spPr>
            <a:xfrm>
              <a:off x="5223544" y="3697556"/>
              <a:ext cx="1744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StarUML</a:t>
              </a: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5F88A64-4488-4F2A-98FC-8178B4A6D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333" y="2407479"/>
              <a:ext cx="1287332" cy="1222965"/>
            </a:xfrm>
            <a:prstGeom prst="rect">
              <a:avLst/>
            </a:prstGeom>
          </p:spPr>
        </p:pic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F38B1C80-878F-4B1F-8247-742DEA10BB5E}"/>
              </a:ext>
            </a:extLst>
          </p:cNvPr>
          <p:cNvSpPr txBox="1"/>
          <p:nvPr/>
        </p:nvSpPr>
        <p:spPr>
          <a:xfrm>
            <a:off x="5452334" y="2736710"/>
            <a:ext cx="5166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Diagramme de classes</a:t>
            </a:r>
          </a:p>
          <a:p>
            <a:endParaRPr lang="fr-FR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Génération du code Java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FCB48A1-5CAE-43B1-9548-9F389D04559F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6805DF1F-D5D7-43B8-A9A1-ECE54E79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72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391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7D0D2AFC-4BB4-4128-A37A-0DC5E8FC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27" y="1159043"/>
            <a:ext cx="6662444" cy="52798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F72A20-479E-4ADF-BE42-10E651924817}"/>
              </a:ext>
            </a:extLst>
          </p:cNvPr>
          <p:cNvSpPr/>
          <p:nvPr/>
        </p:nvSpPr>
        <p:spPr>
          <a:xfrm>
            <a:off x="0" y="0"/>
            <a:ext cx="12192000" cy="1066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4D086D-6FE6-4437-939A-0AAFDC3FC4D5}"/>
              </a:ext>
            </a:extLst>
          </p:cNvPr>
          <p:cNvSpPr/>
          <p:nvPr/>
        </p:nvSpPr>
        <p:spPr>
          <a:xfrm>
            <a:off x="0" y="6165850"/>
            <a:ext cx="12192000" cy="712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2469917" y="560771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00177-B1A8-492F-B1B9-5DC7EB1B0A70}"/>
              </a:ext>
            </a:extLst>
          </p:cNvPr>
          <p:cNvSpPr/>
          <p:nvPr/>
        </p:nvSpPr>
        <p:spPr>
          <a:xfrm>
            <a:off x="563147" y="2890391"/>
            <a:ext cx="43517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Ancien diagramme de classes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419BB80-23F9-41B3-8165-65499EBA657C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AD6EF482-10BA-4FA4-9725-25A8BC2F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73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7D0D2AFC-4BB4-4128-A37A-0DC5E8FC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01" y="1066734"/>
            <a:ext cx="7190597" cy="52798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F72A20-479E-4ADF-BE42-10E651924817}"/>
              </a:ext>
            </a:extLst>
          </p:cNvPr>
          <p:cNvSpPr/>
          <p:nvPr/>
        </p:nvSpPr>
        <p:spPr>
          <a:xfrm>
            <a:off x="0" y="0"/>
            <a:ext cx="12192000" cy="1066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4D086D-6FE6-4437-939A-0AAFDC3FC4D5}"/>
              </a:ext>
            </a:extLst>
          </p:cNvPr>
          <p:cNvSpPr/>
          <p:nvPr/>
        </p:nvSpPr>
        <p:spPr>
          <a:xfrm>
            <a:off x="0" y="6165850"/>
            <a:ext cx="12192000" cy="712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2469917" y="560771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41E54A7-99D2-4D91-AAA2-67068C4D1E1B}"/>
              </a:ext>
            </a:extLst>
          </p:cNvPr>
          <p:cNvSpPr/>
          <p:nvPr/>
        </p:nvSpPr>
        <p:spPr>
          <a:xfrm>
            <a:off x="294041" y="2890391"/>
            <a:ext cx="43517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Nouveau diagramme de classes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37B3079-1F78-4043-810A-13CBA6A1C256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15" name="Espace réservé du numéro de diapositive 20">
            <a:extLst>
              <a:ext uri="{FF2B5EF4-FFF2-40B4-BE49-F238E27FC236}">
                <a16:creationId xmlns:a16="http://schemas.microsoft.com/office/drawing/2014/main" id="{CA659A11-AF72-4291-8EF7-2999AE9C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6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7D0D2AFC-4BB4-4128-A37A-0DC5E8FC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7" y="1066735"/>
            <a:ext cx="13348899" cy="980172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8F72A20-479E-4ADF-BE42-10E651924817}"/>
              </a:ext>
            </a:extLst>
          </p:cNvPr>
          <p:cNvSpPr/>
          <p:nvPr/>
        </p:nvSpPr>
        <p:spPr>
          <a:xfrm>
            <a:off x="0" y="0"/>
            <a:ext cx="12192000" cy="1066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4D086D-6FE6-4437-939A-0AAFDC3FC4D5}"/>
              </a:ext>
            </a:extLst>
          </p:cNvPr>
          <p:cNvSpPr/>
          <p:nvPr/>
        </p:nvSpPr>
        <p:spPr>
          <a:xfrm>
            <a:off x="0" y="6165850"/>
            <a:ext cx="12192000" cy="712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8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2469917" y="560771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29CFB7FA-3D35-46D0-9014-2B9F2B155F8A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14" name="Espace réservé du numéro de diapositive 20">
            <a:extLst>
              <a:ext uri="{FF2B5EF4-FFF2-40B4-BE49-F238E27FC236}">
                <a16:creationId xmlns:a16="http://schemas.microsoft.com/office/drawing/2014/main" id="{5EB64156-C567-4559-9E2F-7EB111A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70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1.11111E-6 L -0.18464 1.11111E-6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50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8464 1.11111E-6 L -0.18438 -0.65625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8438 -0.65625 L 1.25E-6 -0.65995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-0.65995 L 1.25E-6 -1.11111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4180954" y="561600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6C2116F1-8483-4C15-B4BA-BAFA62576815}"/>
              </a:ext>
            </a:extLst>
          </p:cNvPr>
          <p:cNvSpPr txBox="1"/>
          <p:nvPr/>
        </p:nvSpPr>
        <p:spPr>
          <a:xfrm>
            <a:off x="4095750" y="1685925"/>
            <a:ext cx="40005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Fabrique Abstraite</a:t>
            </a:r>
          </a:p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Production produit fermier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D35BAE-38B0-42A9-9C61-6DC55C341896}"/>
              </a:ext>
            </a:extLst>
          </p:cNvPr>
          <p:cNvSpPr txBox="1"/>
          <p:nvPr/>
        </p:nvSpPr>
        <p:spPr>
          <a:xfrm>
            <a:off x="1890192" y="3770025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Unité de production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19A69BB-BBCB-4AB6-9132-148DB34D716A}"/>
              </a:ext>
            </a:extLst>
          </p:cNvPr>
          <p:cNvSpPr txBox="1"/>
          <p:nvPr/>
        </p:nvSpPr>
        <p:spPr>
          <a:xfrm>
            <a:off x="8170589" y="3770024"/>
            <a:ext cx="197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Fermier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6CBBF74-1F2D-4259-AFA7-968F558A4349}"/>
              </a:ext>
            </a:extLst>
          </p:cNvPr>
          <p:cNvCxnSpPr>
            <a:cxnSpLocks/>
            <a:stCxn id="13" idx="1"/>
            <a:endCxn id="5" idx="3"/>
          </p:cNvCxnSpPr>
          <p:nvPr/>
        </p:nvCxnSpPr>
        <p:spPr>
          <a:xfrm flipH="1">
            <a:off x="5890692" y="4062412"/>
            <a:ext cx="2279897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C5B55EE-D59D-4D31-A697-BDBE26848114}"/>
              </a:ext>
            </a:extLst>
          </p:cNvPr>
          <p:cNvSpPr txBox="1"/>
          <p:nvPr/>
        </p:nvSpPr>
        <p:spPr>
          <a:xfrm>
            <a:off x="5985942" y="3600747"/>
            <a:ext cx="119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</a:t>
            </a:r>
            <a:r>
              <a:rPr lang="fr-FR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monUsine</a:t>
            </a:r>
            <a:endParaRPr lang="fr-FR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2582725-DBD6-4A21-81A3-1B9BD837B90C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24" name="Espace réservé du numéro de diapositive 20">
            <a:extLst>
              <a:ext uri="{FF2B5EF4-FFF2-40B4-BE49-F238E27FC236}">
                <a16:creationId xmlns:a16="http://schemas.microsoft.com/office/drawing/2014/main" id="{A9022627-A332-436B-AC12-25C21D88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6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20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4180954" y="561600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42B9BF63-482D-4CD1-B692-46F920255B44}"/>
              </a:ext>
            </a:extLst>
          </p:cNvPr>
          <p:cNvSpPr txBox="1"/>
          <p:nvPr/>
        </p:nvSpPr>
        <p:spPr>
          <a:xfrm>
            <a:off x="4095750" y="1685925"/>
            <a:ext cx="40005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Observateur</a:t>
            </a:r>
          </a:p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Notification participant offre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E02916-818A-4B5E-94DC-7C83A8CCBEF5}"/>
              </a:ext>
            </a:extLst>
          </p:cNvPr>
          <p:cNvSpPr txBox="1"/>
          <p:nvPr/>
        </p:nvSpPr>
        <p:spPr>
          <a:xfrm>
            <a:off x="3486150" y="3378484"/>
            <a:ext cx="220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Participant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2F317-1CDE-47D5-9ADA-7BB566110347}"/>
              </a:ext>
            </a:extLst>
          </p:cNvPr>
          <p:cNvSpPr txBox="1"/>
          <p:nvPr/>
        </p:nvSpPr>
        <p:spPr>
          <a:xfrm>
            <a:off x="7194321" y="3378485"/>
            <a:ext cx="1232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Offre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E906DF6-506A-4C37-B11D-DBD11DF1AD39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5694375" y="3670872"/>
            <a:ext cx="1499946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980B0C4-93E6-416F-BA55-3A9EA9B2532E}"/>
              </a:ext>
            </a:extLst>
          </p:cNvPr>
          <p:cNvSpPr txBox="1"/>
          <p:nvPr/>
        </p:nvSpPr>
        <p:spPr>
          <a:xfrm>
            <a:off x="6778509" y="3964864"/>
            <a:ext cx="26512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+</a:t>
            </a:r>
            <a:r>
              <a:rPr lang="fr-FR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notifierParticipant</a:t>
            </a:r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()</a:t>
            </a:r>
          </a:p>
          <a:p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+</a:t>
            </a:r>
            <a:r>
              <a:rPr lang="fr-FR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ajouterAbonne</a:t>
            </a:r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()</a:t>
            </a:r>
          </a:p>
          <a:p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+</a:t>
            </a:r>
            <a:r>
              <a:rPr lang="fr-FR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supprimerAbonne</a:t>
            </a:r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()</a:t>
            </a:r>
          </a:p>
          <a:p>
            <a:endParaRPr lang="fr-FR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7D9FB41-6A08-4E8E-B93D-3B076323A5A2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22" name="Espace réservé du numéro de diapositive 20">
            <a:extLst>
              <a:ext uri="{FF2B5EF4-FFF2-40B4-BE49-F238E27FC236}">
                <a16:creationId xmlns:a16="http://schemas.microsoft.com/office/drawing/2014/main" id="{C02E073D-A1BB-43F0-9F18-2F6E31EF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7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21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4180954" y="561600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42B9BF63-482D-4CD1-B692-46F920255B44}"/>
              </a:ext>
            </a:extLst>
          </p:cNvPr>
          <p:cNvSpPr txBox="1"/>
          <p:nvPr/>
        </p:nvSpPr>
        <p:spPr>
          <a:xfrm>
            <a:off x="4095750" y="1685925"/>
            <a:ext cx="40005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Stratégie</a:t>
            </a:r>
          </a:p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Algorithme sélection acheteur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E02916-818A-4B5E-94DC-7C83A8CCBEF5}"/>
              </a:ext>
            </a:extLst>
          </p:cNvPr>
          <p:cNvSpPr txBox="1"/>
          <p:nvPr/>
        </p:nvSpPr>
        <p:spPr>
          <a:xfrm>
            <a:off x="2286000" y="3429000"/>
            <a:ext cx="247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Controleur</a:t>
            </a:r>
            <a:endParaRPr lang="fr-FR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2F317-1CDE-47D5-9ADA-7BB566110347}"/>
              </a:ext>
            </a:extLst>
          </p:cNvPr>
          <p:cNvSpPr txBox="1"/>
          <p:nvPr/>
        </p:nvSpPr>
        <p:spPr>
          <a:xfrm>
            <a:off x="6260871" y="3429001"/>
            <a:ext cx="3770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SelectionAcheteur</a:t>
            </a:r>
            <a:endParaRPr lang="fr-FR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E906DF6-506A-4C37-B11D-DBD11DF1AD39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4760925" y="3721388"/>
            <a:ext cx="1499946" cy="1"/>
          </a:xfrm>
          <a:prstGeom prst="straightConnector1">
            <a:avLst/>
          </a:prstGeom>
          <a:ln>
            <a:solidFill>
              <a:schemeClr val="tx1"/>
            </a:solidFill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980B0C4-93E6-416F-BA55-3A9EA9B2532E}"/>
              </a:ext>
            </a:extLst>
          </p:cNvPr>
          <p:cNvSpPr txBox="1"/>
          <p:nvPr/>
        </p:nvSpPr>
        <p:spPr>
          <a:xfrm>
            <a:off x="6820412" y="4013775"/>
            <a:ext cx="265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+</a:t>
            </a:r>
            <a:r>
              <a:rPr lang="fr-FR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selectionnerAcheteur</a:t>
            </a:r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79E31D-5AAE-47A1-B10C-6D3B7D60690F}"/>
              </a:ext>
            </a:extLst>
          </p:cNvPr>
          <p:cNvSpPr txBox="1"/>
          <p:nvPr/>
        </p:nvSpPr>
        <p:spPr>
          <a:xfrm>
            <a:off x="5445009" y="5057060"/>
            <a:ext cx="265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Algorithme Quantité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7CDF61-64E3-45B7-93AE-DE16C21D90A3}"/>
              </a:ext>
            </a:extLst>
          </p:cNvPr>
          <p:cNvSpPr txBox="1"/>
          <p:nvPr/>
        </p:nvSpPr>
        <p:spPr>
          <a:xfrm>
            <a:off x="8146032" y="5057060"/>
            <a:ext cx="265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Algorithme Temps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834ACA5-0E83-46EE-8EBB-3A9640137B80}"/>
              </a:ext>
            </a:extLst>
          </p:cNvPr>
          <p:cNvCxnSpPr>
            <a:cxnSpLocks/>
          </p:cNvCxnSpPr>
          <p:nvPr/>
        </p:nvCxnSpPr>
        <p:spPr>
          <a:xfrm flipV="1">
            <a:off x="6820412" y="4438650"/>
            <a:ext cx="628138" cy="631314"/>
          </a:xfrm>
          <a:prstGeom prst="straightConnector1">
            <a:avLst/>
          </a:prstGeom>
          <a:ln cap="flat">
            <a:solidFill>
              <a:schemeClr val="tx1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6F97ED6-1C2B-4D8B-AB37-A7C6C8285B7B}"/>
              </a:ext>
            </a:extLst>
          </p:cNvPr>
          <p:cNvCxnSpPr>
            <a:cxnSpLocks/>
          </p:cNvCxnSpPr>
          <p:nvPr/>
        </p:nvCxnSpPr>
        <p:spPr>
          <a:xfrm flipH="1" flipV="1">
            <a:off x="8843514" y="4425746"/>
            <a:ext cx="628138" cy="631314"/>
          </a:xfrm>
          <a:prstGeom prst="straightConnector1">
            <a:avLst/>
          </a:prstGeom>
          <a:ln cap="flat">
            <a:solidFill>
              <a:schemeClr val="tx1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E78A427-0EC9-4A75-A121-C6C9A632290B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24" name="Espace réservé du numéro de diapositive 20">
            <a:extLst>
              <a:ext uri="{FF2B5EF4-FFF2-40B4-BE49-F238E27FC236}">
                <a16:creationId xmlns:a16="http://schemas.microsoft.com/office/drawing/2014/main" id="{78A2EEB4-263A-423E-B6BD-5EBAE456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8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96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7848F70-5DF8-48A4-BEBC-20DBC7164C8F}"/>
              </a:ext>
            </a:extLst>
          </p:cNvPr>
          <p:cNvSpPr txBox="1"/>
          <p:nvPr/>
        </p:nvSpPr>
        <p:spPr>
          <a:xfrm>
            <a:off x="1647825" y="142875"/>
            <a:ext cx="889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UML          Design Patterns          Maquette          Démo          Conclusion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9700A08-7BF3-416A-A9EB-72244BF005FA}"/>
              </a:ext>
            </a:extLst>
          </p:cNvPr>
          <p:cNvCxnSpPr/>
          <p:nvPr/>
        </p:nvCxnSpPr>
        <p:spPr>
          <a:xfrm>
            <a:off x="1470000" y="692150"/>
            <a:ext cx="9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EAC3AA-38C8-4179-B0B0-02C1FECBC81A}"/>
              </a:ext>
            </a:extLst>
          </p:cNvPr>
          <p:cNvGrpSpPr/>
          <p:nvPr/>
        </p:nvGrpSpPr>
        <p:grpSpPr>
          <a:xfrm>
            <a:off x="4180954" y="561600"/>
            <a:ext cx="152400" cy="144079"/>
            <a:chOff x="2711450" y="1005535"/>
            <a:chExt cx="152400" cy="144079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782AE0F-88A3-4DA2-AC8E-6F57530B5E4B}"/>
                </a:ext>
              </a:extLst>
            </p:cNvPr>
            <p:cNvSpPr/>
            <p:nvPr/>
          </p:nvSpPr>
          <p:spPr>
            <a:xfrm>
              <a:off x="2711450" y="1005535"/>
              <a:ext cx="152400" cy="131379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EAB22F98-D4F9-4A9B-BEF0-E1245C9644A1}"/>
                </a:ext>
              </a:extLst>
            </p:cNvPr>
            <p:cNvSpPr/>
            <p:nvPr/>
          </p:nvSpPr>
          <p:spPr>
            <a:xfrm>
              <a:off x="2711450" y="1018235"/>
              <a:ext cx="152400" cy="131379"/>
            </a:xfrm>
            <a:prstGeom prst="triangl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42B9BF63-482D-4CD1-B692-46F920255B44}"/>
              </a:ext>
            </a:extLst>
          </p:cNvPr>
          <p:cNvSpPr txBox="1"/>
          <p:nvPr/>
        </p:nvSpPr>
        <p:spPr>
          <a:xfrm>
            <a:off x="4095750" y="1685925"/>
            <a:ext cx="40005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Stratégie</a:t>
            </a:r>
          </a:p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Taxe participant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E02916-818A-4B5E-94DC-7C83A8CCBEF5}"/>
              </a:ext>
            </a:extLst>
          </p:cNvPr>
          <p:cNvSpPr txBox="1"/>
          <p:nvPr/>
        </p:nvSpPr>
        <p:spPr>
          <a:xfrm>
            <a:off x="2654529" y="3250945"/>
            <a:ext cx="2474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Participant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892F317-1CDE-47D5-9ADA-7BB566110347}"/>
              </a:ext>
            </a:extLst>
          </p:cNvPr>
          <p:cNvSpPr txBox="1"/>
          <p:nvPr/>
        </p:nvSpPr>
        <p:spPr>
          <a:xfrm>
            <a:off x="6629400" y="3250946"/>
            <a:ext cx="1092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Taxe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E906DF6-506A-4C37-B11D-DBD11DF1AD39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 flipV="1">
            <a:off x="5129454" y="3543333"/>
            <a:ext cx="1499946" cy="1"/>
          </a:xfrm>
          <a:prstGeom prst="straightConnector1">
            <a:avLst/>
          </a:prstGeom>
          <a:ln>
            <a:solidFill>
              <a:schemeClr val="tx1"/>
            </a:solidFill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980B0C4-93E6-416F-BA55-3A9EA9B2532E}"/>
              </a:ext>
            </a:extLst>
          </p:cNvPr>
          <p:cNvSpPr txBox="1"/>
          <p:nvPr/>
        </p:nvSpPr>
        <p:spPr>
          <a:xfrm>
            <a:off x="5848862" y="3836094"/>
            <a:ext cx="2651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+</a:t>
            </a:r>
            <a:r>
              <a:rPr lang="fr-FR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recupererCotisation</a:t>
            </a:r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()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F79E31D-5AAE-47A1-B10C-6D3B7D60690F}"/>
              </a:ext>
            </a:extLst>
          </p:cNvPr>
          <p:cNvSpPr txBox="1"/>
          <p:nvPr/>
        </p:nvSpPr>
        <p:spPr>
          <a:xfrm>
            <a:off x="4807739" y="4895510"/>
            <a:ext cx="97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TaxeBio</a:t>
            </a:r>
            <a:endParaRPr lang="fr-FR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7CDF61-64E3-45B7-93AE-DE16C21D90A3}"/>
              </a:ext>
            </a:extLst>
          </p:cNvPr>
          <p:cNvSpPr txBox="1"/>
          <p:nvPr/>
        </p:nvSpPr>
        <p:spPr>
          <a:xfrm>
            <a:off x="6001262" y="4894023"/>
            <a:ext cx="1474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TaxeClassique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834ACA5-0E83-46EE-8EBB-3A9640137B80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295160" y="4262710"/>
            <a:ext cx="1334240" cy="632800"/>
          </a:xfrm>
          <a:prstGeom prst="straightConnector1">
            <a:avLst/>
          </a:prstGeom>
          <a:ln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6F97ED6-1C2B-4D8B-AB37-A7C6C8285B7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8024364" y="4249805"/>
            <a:ext cx="753376" cy="644218"/>
          </a:xfrm>
          <a:prstGeom prst="straightConnector1">
            <a:avLst/>
          </a:prstGeom>
          <a:ln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257EF2A-161D-45AD-9F5E-A589C1FDAA4C}"/>
              </a:ext>
            </a:extLst>
          </p:cNvPr>
          <p:cNvSpPr txBox="1"/>
          <p:nvPr/>
        </p:nvSpPr>
        <p:spPr>
          <a:xfrm>
            <a:off x="7694162" y="4894023"/>
            <a:ext cx="2167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TaxePetitProducteur</a:t>
            </a:r>
            <a:endParaRPr lang="fr-FR" sz="1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0180F29-EA06-47EF-A4CD-6A5A2E734AA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38371" y="4262710"/>
            <a:ext cx="597131" cy="631313"/>
          </a:xfrm>
          <a:prstGeom prst="straightConnector1">
            <a:avLst/>
          </a:prstGeom>
          <a:ln cap="flat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17A5127-231C-468F-BBE6-2DC5ABE4B82D}"/>
              </a:ext>
            </a:extLst>
          </p:cNvPr>
          <p:cNvSpPr txBox="1"/>
          <p:nvPr/>
        </p:nvSpPr>
        <p:spPr>
          <a:xfrm>
            <a:off x="76200" y="6438900"/>
            <a:ext cx="882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G1 | Équipe n°12 | Fievet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Godaert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 Henri – Pla – </a:t>
            </a:r>
            <a:r>
              <a:rPr lang="fr-FR" sz="1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Tarfi</a:t>
            </a:r>
            <a:r>
              <a:rPr lang="fr-FR" sz="1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| IUT Aix-Marseille | Département Informatique Aix</a:t>
            </a:r>
          </a:p>
        </p:txBody>
      </p:sp>
      <p:sp>
        <p:nvSpPr>
          <p:cNvPr id="27" name="Espace réservé du numéro de diapositive 20">
            <a:extLst>
              <a:ext uri="{FF2B5EF4-FFF2-40B4-BE49-F238E27FC236}">
                <a16:creationId xmlns:a16="http://schemas.microsoft.com/office/drawing/2014/main" id="{039D033B-CF2C-48BF-8852-0F129753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000" y="6381552"/>
            <a:ext cx="1257300" cy="365125"/>
          </a:xfrm>
        </p:spPr>
        <p:txBody>
          <a:bodyPr/>
          <a:lstStyle/>
          <a:p>
            <a:fld id="{495F0DE8-C31F-473A-809D-6C9CD49F5F58}" type="slidenum">
              <a:rPr lang="fr-FR" sz="1400" smtClean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9</a:t>
            </a:fld>
            <a:endParaRPr lang="fr-FR" sz="1400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10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510</Words>
  <Application>Microsoft Office PowerPoint</Application>
  <PresentationFormat>Grand écran</PresentationFormat>
  <Paragraphs>97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Microsoft YaHei</vt:lpstr>
      <vt:lpstr>Microsoft YaHei Light</vt:lpstr>
      <vt:lpstr>Microsoft YaHei UI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PLA Quentin</dc:creator>
  <cp:lastModifiedBy>PLA Quentin</cp:lastModifiedBy>
  <cp:revision>29</cp:revision>
  <dcterms:created xsi:type="dcterms:W3CDTF">2019-01-10T07:27:01Z</dcterms:created>
  <dcterms:modified xsi:type="dcterms:W3CDTF">2019-01-10T10:04:14Z</dcterms:modified>
</cp:coreProperties>
</file>