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strike="noStrike">
                <a:solidFill>
                  <a:srgbClr val="000000"/>
                </a:solidFill>
                <a:latin typeface="Calibri Light"/>
              </a:rPr>
              <a:t>Cliquez pour éditer le format du texte-titreModifiez le style du 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B8B8B"/>
                </a:solidFill>
                <a:latin typeface="Calibri"/>
              </a:rPr>
              <a:t>09/01/2018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FD1B44D-5021-43F7-8139-3867B3CA6604}" type="slidenum">
              <a:rPr lang="fr-FR" sz="1200" strike="noStrike">
                <a:solidFill>
                  <a:srgbClr val="8B8B8B"/>
                </a:solidFill>
                <a:latin typeface="Calibri"/>
              </a:rPr>
              <a:t>‹N°›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 Light"/>
              </a:rPr>
              <a:t>Cliquez pour éditer le format du texte-titreModifiez le style du titre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Septième niveau de planModifiez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sz="2400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2000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fr-FR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B8B8B"/>
                </a:solidFill>
                <a:latin typeface="Calibri"/>
              </a:rPr>
              <a:t>09/01/2018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48B606-243F-4A6D-B20E-C3664252C149}" type="slidenum">
              <a:rPr lang="fr-FR" sz="1200" strike="noStrike">
                <a:solidFill>
                  <a:srgbClr val="8B8B8B"/>
                </a:solidFill>
                <a:latin typeface="Calibri"/>
              </a:r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fr-FR" sz="6000">
                <a:latin typeface="Calibri"/>
              </a:rPr>
              <a:t>Histoires interactives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701280"/>
            <a:ext cx="10515240" cy="652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Calibri"/>
              </a:rPr>
              <a:t>Introduction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Présentation du site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Comment créer son histoire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Langages de programmation utilisés et pourquoi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800" strike="noStrike">
                <a:solidFill>
                  <a:srgbClr val="000000"/>
                </a:solidFill>
                <a:latin typeface="Calibri"/>
              </a:rPr>
              <a:t>Partie Technique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fr-FR" sz="4400">
                <a:latin typeface="Calibri"/>
              </a:rPr>
              <a:t>Histoires Interactives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Lire des histoires interactives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Créer ses propres histoires interactives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4400">
                <a:latin typeface="Calibri"/>
              </a:rPr>
              <a:t>Créer sa propre histoire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838080" y="1835185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fr-FR" sz="2800" dirty="0">
                <a:latin typeface="Calibri"/>
              </a:rPr>
              <a:t>Remplissage d'un </a:t>
            </a:r>
            <a:r>
              <a:rPr lang="fr-FR" sz="2800" dirty="0" smtClean="0">
                <a:latin typeface="Calibri"/>
              </a:rPr>
              <a:t>formulaire</a:t>
            </a:r>
          </a:p>
          <a:p>
            <a:pPr>
              <a:buSzPct val="45000"/>
              <a:buFont typeface="StarSymbol"/>
              <a:buChar char=""/>
            </a:pPr>
            <a:endParaRPr lang="fr-FR" sz="2800" dirty="0" smtClean="0">
              <a:latin typeface="Calibri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6" y="2599535"/>
            <a:ext cx="6946030" cy="3907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4400">
                <a:latin typeface="Calibri"/>
              </a:rPr>
              <a:t>Langage de programmation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CSS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Javascript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PHP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MySQL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4400">
                <a:latin typeface="Calibri"/>
              </a:rPr>
              <a:t>Partie Technique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Page de présentation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Json(vers le HTML)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Cacher les différentes scènes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Json(depuis la base de donnée)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Cookies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Création d'un formulaire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Json(généré à partir de PHP)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Quentin Joubert</cp:lastModifiedBy>
  <cp:revision>1</cp:revision>
  <dcterms:modified xsi:type="dcterms:W3CDTF">2018-01-10T10:28:02Z</dcterms:modified>
</cp:coreProperties>
</file>