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20-04-21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 dirty="0">
                <a:solidFill>
                  <a:srgbClr val="2B2B2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 dirty="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 dirty="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 dirty="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 dirty="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 dirty="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 dirty="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r>
              <a:rPr lang="fr-FR" dirty="0"/>
              <a:t> 1 (User Story1</a:t>
            </a:r>
            <a:r>
              <a:rPr lang="fr-FR" dirty="0">
                <a:sym typeface="Wingdings" panose="05000000000000000000" pitchFamily="2" charset="2"/>
              </a:rPr>
              <a:t>6)</a:t>
            </a:r>
            <a:r>
              <a:rPr lang="fr-FR" dirty="0"/>
              <a:t> 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549394" y="3311611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GR8</a:t>
            </a:r>
            <a:r>
              <a:rPr lang="en-US" dirty="0"/>
              <a:t> :</a:t>
            </a:r>
          </a:p>
          <a:p>
            <a:r>
              <a:rPr lang="en-US" dirty="0"/>
              <a:t>	</a:t>
            </a:r>
            <a:r>
              <a:rPr lang="en-US" dirty="0" err="1"/>
              <a:t>Bawin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Dhainaut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Ghys</a:t>
            </a:r>
            <a:r>
              <a:rPr lang="en-US" dirty="0"/>
              <a:t> </a:t>
            </a:r>
          </a:p>
          <a:p>
            <a:r>
              <a:rPr lang="en-US" dirty="0"/>
              <a:t>	Mettens</a:t>
            </a:r>
          </a:p>
          <a:p>
            <a:r>
              <a:rPr lang="en-US" dirty="0"/>
              <a:t>	</a:t>
            </a:r>
            <a:r>
              <a:rPr lang="en-US" dirty="0" err="1"/>
              <a:t>Raulier</a:t>
            </a:r>
            <a:endParaRPr lang="en-US" dirty="0"/>
          </a:p>
          <a:p>
            <a:r>
              <a:rPr lang="en-US" dirty="0"/>
              <a:t>		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B80037-0586-4831-BBB8-D07DD280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Installation de Raspbian</a:t>
            </a:r>
          </a:p>
          <a:p>
            <a:r>
              <a:rPr lang="fr-BE" dirty="0"/>
              <a:t>Configuration du SSH/</a:t>
            </a:r>
            <a:r>
              <a:rPr lang="fr-BE" dirty="0" err="1"/>
              <a:t>FileZila</a:t>
            </a:r>
            <a:endParaRPr lang="fr-BE" dirty="0"/>
          </a:p>
          <a:p>
            <a:r>
              <a:rPr lang="fr-BE" dirty="0"/>
              <a:t>Installation d’un Hotspot </a:t>
            </a:r>
            <a:r>
              <a:rPr lang="fr-BE" dirty="0" err="1"/>
              <a:t>WiFi</a:t>
            </a:r>
            <a:r>
              <a:rPr lang="fr-BE" dirty="0"/>
              <a:t> </a:t>
            </a:r>
          </a:p>
          <a:p>
            <a:r>
              <a:rPr lang="fr-BE" dirty="0"/>
              <a:t>Vérification </a:t>
            </a:r>
            <a:r>
              <a:rPr lang="fr-BE"/>
              <a:t>du câblage </a:t>
            </a:r>
            <a:r>
              <a:rPr lang="fr-BE" dirty="0"/>
              <a:t>du constructeur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3740C43-CD38-42C4-92E7-9EC3FDE2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Raspbian - SSH</a:t>
            </a:r>
          </a:p>
        </p:txBody>
      </p:sp>
      <p:pic>
        <p:nvPicPr>
          <p:cNvPr id="1028" name="Picture 4" descr="Atelier : Raspberry Pi | ACoLab">
            <a:extLst>
              <a:ext uri="{FF2B5EF4-FFF2-40B4-BE49-F238E27FC236}">
                <a16:creationId xmlns:a16="http://schemas.microsoft.com/office/drawing/2014/main" id="{4BEF9495-B444-4A9B-BB84-313439E7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481">
            <a:off x="6984665" y="1349405"/>
            <a:ext cx="1511220" cy="134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'est-ce que le Wi-Fi et comment fonctionne-t-il ? - Test-et-avis.com">
            <a:extLst>
              <a:ext uri="{FF2B5EF4-FFF2-40B4-BE49-F238E27FC236}">
                <a16:creationId xmlns:a16="http://schemas.microsoft.com/office/drawing/2014/main" id="{19747DC8-47E9-493E-A375-3D0A94E7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4" y="2779536"/>
            <a:ext cx="2222148" cy="1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Nano-ordinateur </a:t>
            </a:r>
          </a:p>
          <a:p>
            <a:r>
              <a:rPr lang="fr-BE" dirty="0"/>
              <a:t>Embarquable</a:t>
            </a:r>
          </a:p>
          <a:p>
            <a:r>
              <a:rPr lang="fr-BE" dirty="0"/>
              <a:t>Peu onéreux</a:t>
            </a:r>
          </a:p>
          <a:p>
            <a:r>
              <a:rPr lang="fr-BE" dirty="0"/>
              <a:t>Possibilité d’installer des accessoires : </a:t>
            </a:r>
          </a:p>
          <a:p>
            <a:pPr lvl="1"/>
            <a:r>
              <a:rPr lang="fr-BE" dirty="0"/>
              <a:t>Capteur infra-rouge</a:t>
            </a:r>
          </a:p>
          <a:p>
            <a:pPr lvl="1"/>
            <a:r>
              <a:rPr lang="fr-BE" dirty="0"/>
              <a:t>Capteur Ultra-sons</a:t>
            </a:r>
          </a:p>
          <a:p>
            <a:pPr lvl="1"/>
            <a:r>
              <a:rPr lang="fr-BE" dirty="0"/>
              <a:t>Moteur </a:t>
            </a:r>
          </a:p>
          <a:p>
            <a:pPr lvl="1"/>
            <a:r>
              <a:rPr lang="fr-BE" dirty="0"/>
              <a:t>Servo-Moteur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Raspberry</a:t>
            </a:r>
          </a:p>
        </p:txBody>
      </p:sp>
      <p:pic>
        <p:nvPicPr>
          <p:cNvPr id="1026" name="Picture 2" descr="Raspberry Pi 3 Model B, Quad Core CPU 1.2 GHz, 1 GB RAM: Amazon.fr:  Informatique">
            <a:extLst>
              <a:ext uri="{FF2B5EF4-FFF2-40B4-BE49-F238E27FC236}">
                <a16:creationId xmlns:a16="http://schemas.microsoft.com/office/drawing/2014/main" id="{60324C95-DE1B-48C7-8361-AABDF10B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65" y="1102848"/>
            <a:ext cx="3334030" cy="19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Capteur</a:t>
            </a:r>
          </a:p>
          <a:p>
            <a:pPr lvl="1"/>
            <a:r>
              <a:rPr lang="fr-BE" dirty="0"/>
              <a:t>Ultra-sons</a:t>
            </a:r>
          </a:p>
          <a:p>
            <a:pPr lvl="2"/>
            <a:r>
              <a:rPr lang="fr-BE" dirty="0"/>
              <a:t>Permet de repérer les obstacles</a:t>
            </a:r>
          </a:p>
          <a:p>
            <a:pPr marL="914400" lvl="2" indent="0">
              <a:buNone/>
            </a:pPr>
            <a:endParaRPr lang="fr-BE" dirty="0"/>
          </a:p>
          <a:p>
            <a:pPr lvl="1"/>
            <a:r>
              <a:rPr lang="fr-BE" dirty="0"/>
              <a:t>Infra-rouge</a:t>
            </a:r>
          </a:p>
          <a:p>
            <a:pPr lvl="2"/>
            <a:r>
              <a:rPr lang="fr-BE" dirty="0"/>
              <a:t>Permet de détecter la ligne d’arrivée</a:t>
            </a:r>
          </a:p>
          <a:p>
            <a:pPr lvl="2"/>
            <a:r>
              <a:rPr lang="fr-BE" dirty="0"/>
              <a:t>Permet de compter le nombre de tours à faire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 </a:t>
            </a:r>
          </a:p>
        </p:txBody>
      </p:sp>
      <p:pic>
        <p:nvPicPr>
          <p:cNvPr id="4" name="Image 3" descr="Capteur de distance ultrason HC-SR04 - Boutique Semageek">
            <a:extLst>
              <a:ext uri="{FF2B5EF4-FFF2-40B4-BE49-F238E27FC236}">
                <a16:creationId xmlns:a16="http://schemas.microsoft.com/office/drawing/2014/main" id="{68D86ABF-B28D-4940-A29E-687CFB5B08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03" y="1738634"/>
            <a:ext cx="2211681" cy="224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Sensor de Obstáculos Módulo KY-033 - UNIT Electronics">
            <a:extLst>
              <a:ext uri="{FF2B5EF4-FFF2-40B4-BE49-F238E27FC236}">
                <a16:creationId xmlns:a16="http://schemas.microsoft.com/office/drawing/2014/main" id="{D7EFCD56-238F-4356-A8D3-D334F0FAED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72" y="3790765"/>
            <a:ext cx="1698223" cy="1567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6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Moteur</a:t>
            </a:r>
          </a:p>
          <a:p>
            <a:pPr lvl="1"/>
            <a:r>
              <a:rPr lang="fr-BE" dirty="0"/>
              <a:t>Permet de faire avancer ou reculer le robot</a:t>
            </a:r>
            <a:endParaRPr lang="en-US" dirty="0"/>
          </a:p>
          <a:p>
            <a:pPr marL="457200" lvl="1" indent="0">
              <a:buNone/>
            </a:pPr>
            <a:r>
              <a:rPr lang="fr-BE" dirty="0"/>
              <a:t> </a:t>
            </a:r>
          </a:p>
          <a:p>
            <a:r>
              <a:rPr lang="fr-BE" dirty="0"/>
              <a:t>Servo-Moteur</a:t>
            </a:r>
          </a:p>
          <a:p>
            <a:pPr lvl="1"/>
            <a:r>
              <a:rPr lang="fr-BE" dirty="0"/>
              <a:t>Permet de diriger le moteur dans la direction souhaitée</a:t>
            </a:r>
          </a:p>
          <a:p>
            <a:pPr lvl="1"/>
            <a:r>
              <a:rPr lang="fr-BE" dirty="0"/>
              <a:t>Angle Maximum de 180 degrés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 (2)</a:t>
            </a:r>
          </a:p>
        </p:txBody>
      </p:sp>
      <p:pic>
        <p:nvPicPr>
          <p:cNvPr id="4" name="Image 3" descr="Motoreducteur a courant continu - &quot;TT Motor&quot; - 3 a 12VDC - Boutique Semageek">
            <a:extLst>
              <a:ext uri="{FF2B5EF4-FFF2-40B4-BE49-F238E27FC236}">
                <a16:creationId xmlns:a16="http://schemas.microsoft.com/office/drawing/2014/main" id="{B2E76F65-3E6D-4069-8669-0EE754A74D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4" y="1726537"/>
            <a:ext cx="1890435" cy="185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ontrôler un Servo moteur avec Arduino - Tutoriel Arduino">
            <a:extLst>
              <a:ext uri="{FF2B5EF4-FFF2-40B4-BE49-F238E27FC236}">
                <a16:creationId xmlns:a16="http://schemas.microsoft.com/office/drawing/2014/main" id="{3119A142-C4F5-44F5-9790-04198C0D3F1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4" y="3948363"/>
            <a:ext cx="2011810" cy="2026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77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Langage principal utilisé par Raspberry</a:t>
            </a:r>
          </a:p>
          <a:p>
            <a:r>
              <a:rPr lang="fr-BE" dirty="0"/>
              <a:t>Pas compliqué à apprendre, ni à lire</a:t>
            </a:r>
          </a:p>
          <a:p>
            <a:r>
              <a:rPr lang="fr-BE" dirty="0"/>
              <a:t>POO (Méthode d’organisation du code)</a:t>
            </a:r>
          </a:p>
          <a:p>
            <a:r>
              <a:rPr lang="fr-BE" dirty="0"/>
              <a:t>Langage permettant de réaliser des scripts</a:t>
            </a:r>
          </a:p>
          <a:p>
            <a:r>
              <a:rPr lang="fr-BE" dirty="0"/>
              <a:t>Permet de faire du </a:t>
            </a:r>
            <a:r>
              <a:rPr lang="fr-BE" dirty="0" err="1"/>
              <a:t>MultiThreading</a:t>
            </a:r>
            <a:endParaRPr lang="fr-BE" dirty="0"/>
          </a:p>
          <a:p>
            <a:r>
              <a:rPr lang="fr-BE" dirty="0"/>
              <a:t>Présence de nombreuses bibliothèques pour les capteurs</a:t>
            </a:r>
          </a:p>
          <a:p>
            <a:endParaRPr lang="en-US" dirty="0"/>
          </a:p>
          <a:p>
            <a:endParaRPr lang="fr-B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8656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44E6BAB-4E7D-430C-BE70-FB8B3EF3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RPI.GPIO : Pour les connecteurs GPIO</a:t>
            </a:r>
          </a:p>
          <a:p>
            <a:r>
              <a:rPr lang="fr-BE" dirty="0"/>
              <a:t>Adafruit_GPIO.I2C  : Pour La réception vers l’I2C</a:t>
            </a:r>
          </a:p>
          <a:p>
            <a:r>
              <a:rPr lang="fr-BE" dirty="0"/>
              <a:t>Adafruit_ADS1x15 : Pour la traduction des données</a:t>
            </a:r>
          </a:p>
          <a:p>
            <a:r>
              <a:rPr lang="fr-BE" dirty="0"/>
              <a:t>libglib2.0 &amp; </a:t>
            </a:r>
            <a:r>
              <a:rPr lang="fr-BE" dirty="0" err="1"/>
              <a:t>Bluepy</a:t>
            </a:r>
            <a:r>
              <a:rPr lang="fr-BE" dirty="0"/>
              <a:t> : Bluetooth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B5374BA-2201-4AD2-9B26-C70EAD81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Bibliothèque</a:t>
            </a:r>
          </a:p>
        </p:txBody>
      </p:sp>
    </p:spTree>
    <p:extLst>
      <p:ext uri="{BB962C8B-B14F-4D97-AF65-F5344CB8AC3E}">
        <p14:creationId xmlns:p14="http://schemas.microsoft.com/office/powerpoint/2010/main" val="28190444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de présentation HEHbe - Sciences et technologies - 2020" id="{EE4D2E19-B584-4F48-A0C2-F9C6CA07D9F2}" vid="{A3E7972B-113D-4350-8242-AF641CFC435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185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Roboto </vt:lpstr>
      <vt:lpstr>Roboto Condensed</vt:lpstr>
      <vt:lpstr>Thème Office</vt:lpstr>
      <vt:lpstr>Sprint Review 1 (User Story16) </vt:lpstr>
      <vt:lpstr>Raspbian - SSH</vt:lpstr>
      <vt:lpstr>Raspberry</vt:lpstr>
      <vt:lpstr>Composant </vt:lpstr>
      <vt:lpstr>Composant (2)</vt:lpstr>
      <vt:lpstr>Python</vt:lpstr>
      <vt:lpstr>Bibliothèque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Perrine Coquelet</dc:creator>
  <cp:lastModifiedBy>METTENS Quentin</cp:lastModifiedBy>
  <cp:revision>15</cp:revision>
  <dcterms:created xsi:type="dcterms:W3CDTF">2020-01-20T11:31:54Z</dcterms:created>
  <dcterms:modified xsi:type="dcterms:W3CDTF">2021-04-20T13:55:42Z</dcterms:modified>
</cp:coreProperties>
</file>