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1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67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1" r:id="rId14"/>
    <p:sldId id="272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8E5"/>
    <a:srgbClr val="123A61"/>
    <a:srgbClr val="00A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51" d="100"/>
          <a:sy n="151" d="100"/>
        </p:scale>
        <p:origin x="456" y="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036A24-321C-4F3A-9A2B-839FA87CDA4C}" type="doc">
      <dgm:prSet loTypeId="urn:microsoft.com/office/officeart/2005/8/layout/hProcess4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fr-FR"/>
        </a:p>
      </dgm:t>
    </dgm:pt>
    <dgm:pt modelId="{461B522A-328A-4A18-8239-3424CDC02F18}">
      <dgm:prSet phldrT="[Texte]"/>
      <dgm:spPr/>
      <dgm:t>
        <a:bodyPr/>
        <a:lstStyle/>
        <a:p>
          <a:r>
            <a:rPr lang="fr-FR" dirty="0"/>
            <a:t>Connaissances </a:t>
          </a:r>
        </a:p>
      </dgm:t>
    </dgm:pt>
    <dgm:pt modelId="{51085188-7F11-4A67-B57F-CAF40583D7CD}" type="parTrans" cxnId="{14271A7E-94F6-4579-AFEA-3E38B2768F72}">
      <dgm:prSet/>
      <dgm:spPr/>
      <dgm:t>
        <a:bodyPr/>
        <a:lstStyle/>
        <a:p>
          <a:endParaRPr lang="fr-FR"/>
        </a:p>
      </dgm:t>
    </dgm:pt>
    <dgm:pt modelId="{DBE2B8BE-E0DB-406C-9073-5DA360062624}" type="sibTrans" cxnId="{14271A7E-94F6-4579-AFEA-3E38B2768F72}">
      <dgm:prSet/>
      <dgm:spPr/>
      <dgm:t>
        <a:bodyPr/>
        <a:lstStyle/>
        <a:p>
          <a:endParaRPr lang="fr-FR"/>
        </a:p>
      </dgm:t>
    </dgm:pt>
    <dgm:pt modelId="{82B38AE6-59B0-42C6-849E-81B64E18EAC8}">
      <dgm:prSet phldrT="[Texte]"/>
      <dgm:spPr/>
      <dgm:t>
        <a:bodyPr/>
        <a:lstStyle/>
        <a:p>
          <a:r>
            <a:rPr lang="fr-FR" dirty="0"/>
            <a:t>Mettre à jour et compléter mes connaissances en PHP, MVC et POO</a:t>
          </a:r>
        </a:p>
      </dgm:t>
    </dgm:pt>
    <dgm:pt modelId="{466D9454-DA88-48C8-8A8B-2C3B1A25DB5B}" type="parTrans" cxnId="{94A901A6-0DCF-4F61-9F76-69E59FDDF353}">
      <dgm:prSet/>
      <dgm:spPr/>
      <dgm:t>
        <a:bodyPr/>
        <a:lstStyle/>
        <a:p>
          <a:endParaRPr lang="fr-FR"/>
        </a:p>
      </dgm:t>
    </dgm:pt>
    <dgm:pt modelId="{8B49DEC8-9CC4-43B1-8889-5468824048C7}" type="sibTrans" cxnId="{94A901A6-0DCF-4F61-9F76-69E59FDDF353}">
      <dgm:prSet/>
      <dgm:spPr/>
      <dgm:t>
        <a:bodyPr/>
        <a:lstStyle/>
        <a:p>
          <a:endParaRPr lang="fr-FR"/>
        </a:p>
      </dgm:t>
    </dgm:pt>
    <dgm:pt modelId="{100C636F-696A-4DFD-A28B-6FA8658A3046}">
      <dgm:prSet phldrT="[Texte]"/>
      <dgm:spPr/>
      <dgm:t>
        <a:bodyPr/>
        <a:lstStyle/>
        <a:p>
          <a:r>
            <a:rPr lang="fr-FR" dirty="0"/>
            <a:t>Analyse UML</a:t>
          </a:r>
        </a:p>
      </dgm:t>
    </dgm:pt>
    <dgm:pt modelId="{EC5F1DC4-9113-4627-9BA8-426A2E582C5F}" type="parTrans" cxnId="{B1937ECC-1993-49A5-A9E0-2180F893F593}">
      <dgm:prSet/>
      <dgm:spPr/>
      <dgm:t>
        <a:bodyPr/>
        <a:lstStyle/>
        <a:p>
          <a:endParaRPr lang="fr-FR"/>
        </a:p>
      </dgm:t>
    </dgm:pt>
    <dgm:pt modelId="{B0B98D0E-7391-4FA8-BC47-E64199F8CBE2}" type="sibTrans" cxnId="{B1937ECC-1993-49A5-A9E0-2180F893F593}">
      <dgm:prSet/>
      <dgm:spPr/>
      <dgm:t>
        <a:bodyPr/>
        <a:lstStyle/>
        <a:p>
          <a:endParaRPr lang="fr-FR"/>
        </a:p>
      </dgm:t>
    </dgm:pt>
    <dgm:pt modelId="{A9B7347C-E742-492E-8EB8-385A3873BC16}">
      <dgm:prSet phldrT="[Texte]"/>
      <dgm:spPr/>
      <dgm:t>
        <a:bodyPr/>
        <a:lstStyle/>
        <a:p>
          <a:r>
            <a:rPr lang="fr-FR" dirty="0"/>
            <a:t>Découpage front/back</a:t>
          </a:r>
        </a:p>
      </dgm:t>
    </dgm:pt>
    <dgm:pt modelId="{F7C263C7-2BD9-4FCD-AACA-5C0CE9C5A0EC}" type="parTrans" cxnId="{55745E37-063F-4192-862F-348270AB8025}">
      <dgm:prSet/>
      <dgm:spPr/>
      <dgm:t>
        <a:bodyPr/>
        <a:lstStyle/>
        <a:p>
          <a:endParaRPr lang="fr-FR"/>
        </a:p>
      </dgm:t>
    </dgm:pt>
    <dgm:pt modelId="{3BDBCD80-1CDD-48BC-9C2F-8BCDB8416D30}" type="sibTrans" cxnId="{55745E37-063F-4192-862F-348270AB8025}">
      <dgm:prSet/>
      <dgm:spPr/>
      <dgm:t>
        <a:bodyPr/>
        <a:lstStyle/>
        <a:p>
          <a:endParaRPr lang="fr-FR"/>
        </a:p>
      </dgm:t>
    </dgm:pt>
    <dgm:pt modelId="{6AAC8298-F3CC-4A14-8CD6-8C214D232FB9}">
      <dgm:prSet phldrT="[Texte]"/>
      <dgm:spPr/>
      <dgm:t>
        <a:bodyPr/>
        <a:lstStyle/>
        <a:p>
          <a:r>
            <a:rPr lang="fr-FR" dirty="0"/>
            <a:t>Planification</a:t>
          </a:r>
        </a:p>
      </dgm:t>
    </dgm:pt>
    <dgm:pt modelId="{B4A73911-4E2E-4D1E-B71A-52FF5BDE69A4}" type="parTrans" cxnId="{850CABD9-C30C-4C81-8769-3261AFF60690}">
      <dgm:prSet/>
      <dgm:spPr/>
      <dgm:t>
        <a:bodyPr/>
        <a:lstStyle/>
        <a:p>
          <a:endParaRPr lang="fr-FR"/>
        </a:p>
      </dgm:t>
    </dgm:pt>
    <dgm:pt modelId="{EA984032-C81B-4280-8277-22899F5395C2}" type="sibTrans" cxnId="{850CABD9-C30C-4C81-8769-3261AFF60690}">
      <dgm:prSet/>
      <dgm:spPr/>
      <dgm:t>
        <a:bodyPr/>
        <a:lstStyle/>
        <a:p>
          <a:endParaRPr lang="fr-FR"/>
        </a:p>
      </dgm:t>
    </dgm:pt>
    <dgm:pt modelId="{D6911F07-4DB8-4F73-9789-ED5D0C3CFB72}">
      <dgm:prSet phldrT="[Texte]"/>
      <dgm:spPr/>
      <dgm:t>
        <a:bodyPr/>
        <a:lstStyle/>
        <a:p>
          <a:r>
            <a:rPr lang="fr-FR" dirty="0"/>
            <a:t>Découpage en tâches</a:t>
          </a:r>
        </a:p>
      </dgm:t>
    </dgm:pt>
    <dgm:pt modelId="{8EB539BF-A5B1-44CD-9DDF-C8C065EB462A}" type="parTrans" cxnId="{3DE64CC8-C850-41CA-8CF3-F647D4827944}">
      <dgm:prSet/>
      <dgm:spPr/>
      <dgm:t>
        <a:bodyPr/>
        <a:lstStyle/>
        <a:p>
          <a:endParaRPr lang="fr-FR"/>
        </a:p>
      </dgm:t>
    </dgm:pt>
    <dgm:pt modelId="{5F7B4AEC-D5AE-48EC-B141-51D8936CA0BD}" type="sibTrans" cxnId="{3DE64CC8-C850-41CA-8CF3-F647D4827944}">
      <dgm:prSet/>
      <dgm:spPr/>
      <dgm:t>
        <a:bodyPr/>
        <a:lstStyle/>
        <a:p>
          <a:endParaRPr lang="fr-FR"/>
        </a:p>
      </dgm:t>
    </dgm:pt>
    <dgm:pt modelId="{E16DBCCF-04B2-4AEF-82BD-A03545E16F46}">
      <dgm:prSet phldrT="[Texte]"/>
      <dgm:spPr/>
      <dgm:t>
        <a:bodyPr/>
        <a:lstStyle/>
        <a:p>
          <a:r>
            <a:rPr lang="fr-FR" dirty="0"/>
            <a:t>Utilisation de Git</a:t>
          </a:r>
        </a:p>
      </dgm:t>
    </dgm:pt>
    <dgm:pt modelId="{68ED7573-F859-4680-99B3-C319D247CDA5}" type="parTrans" cxnId="{A3565B37-3195-404E-A6FB-23693021392A}">
      <dgm:prSet/>
      <dgm:spPr/>
      <dgm:t>
        <a:bodyPr/>
        <a:lstStyle/>
        <a:p>
          <a:endParaRPr lang="fr-FR"/>
        </a:p>
      </dgm:t>
    </dgm:pt>
    <dgm:pt modelId="{8B9569C7-0B02-4853-A08C-A1C25526A28C}" type="sibTrans" cxnId="{A3565B37-3195-404E-A6FB-23693021392A}">
      <dgm:prSet/>
      <dgm:spPr/>
      <dgm:t>
        <a:bodyPr/>
        <a:lstStyle/>
        <a:p>
          <a:endParaRPr lang="fr-FR"/>
        </a:p>
      </dgm:t>
    </dgm:pt>
    <dgm:pt modelId="{3A8F7025-4CC0-46AB-9538-4B25C43DC018}">
      <dgm:prSet phldrT="[Texte]"/>
      <dgm:spPr/>
      <dgm:t>
        <a:bodyPr/>
        <a:lstStyle/>
        <a:p>
          <a:r>
            <a:rPr lang="fr-FR" dirty="0"/>
            <a:t>Fonctionnalités voulues</a:t>
          </a:r>
        </a:p>
      </dgm:t>
    </dgm:pt>
    <dgm:pt modelId="{A497B8A5-8118-47D4-A90E-F6AECF34FC8A}" type="parTrans" cxnId="{C2374DE3-6B63-4CD8-B0C4-B5AFB185C7B8}">
      <dgm:prSet/>
      <dgm:spPr/>
      <dgm:t>
        <a:bodyPr/>
        <a:lstStyle/>
        <a:p>
          <a:endParaRPr lang="fr-FR"/>
        </a:p>
      </dgm:t>
    </dgm:pt>
    <dgm:pt modelId="{74D0B105-1845-41BA-8233-AC8B31EB4687}" type="sibTrans" cxnId="{C2374DE3-6B63-4CD8-B0C4-B5AFB185C7B8}">
      <dgm:prSet/>
      <dgm:spPr/>
      <dgm:t>
        <a:bodyPr/>
        <a:lstStyle/>
        <a:p>
          <a:endParaRPr lang="fr-FR"/>
        </a:p>
      </dgm:t>
    </dgm:pt>
    <dgm:pt modelId="{0A5CFC9B-91D1-45CF-A61F-9AD9DDD294DA}">
      <dgm:prSet phldrT="[Texte]"/>
      <dgm:spPr/>
      <dgm:t>
        <a:bodyPr/>
        <a:lstStyle/>
        <a:p>
          <a:r>
            <a:rPr lang="fr-FR" dirty="0"/>
            <a:t>Estimation du temps</a:t>
          </a:r>
        </a:p>
      </dgm:t>
    </dgm:pt>
    <dgm:pt modelId="{D7448873-1618-4E45-BDF6-5D49E8D11E6B}" type="parTrans" cxnId="{65D2A636-A0EF-450F-A230-D6FBF84CEC43}">
      <dgm:prSet/>
      <dgm:spPr/>
      <dgm:t>
        <a:bodyPr/>
        <a:lstStyle/>
        <a:p>
          <a:endParaRPr lang="fr-FR"/>
        </a:p>
      </dgm:t>
    </dgm:pt>
    <dgm:pt modelId="{12BEFE4D-63EE-48A1-9DF8-AFAE3B2776D2}" type="sibTrans" cxnId="{65D2A636-A0EF-450F-A230-D6FBF84CEC43}">
      <dgm:prSet/>
      <dgm:spPr/>
      <dgm:t>
        <a:bodyPr/>
        <a:lstStyle/>
        <a:p>
          <a:endParaRPr lang="fr-FR"/>
        </a:p>
      </dgm:t>
    </dgm:pt>
    <dgm:pt modelId="{86006012-303C-4C40-BCFB-EE5C582F6418}">
      <dgm:prSet phldrT="[Texte]"/>
      <dgm:spPr/>
      <dgm:t>
        <a:bodyPr/>
        <a:lstStyle/>
        <a:p>
          <a:r>
            <a:rPr lang="fr-FR" dirty="0"/>
            <a:t>Exécution</a:t>
          </a:r>
        </a:p>
      </dgm:t>
    </dgm:pt>
    <dgm:pt modelId="{ACF7E3D9-1801-49AD-BDAA-3F64BFA9E571}" type="parTrans" cxnId="{6DA55560-CB27-4B61-92C2-2397A134639F}">
      <dgm:prSet/>
      <dgm:spPr/>
      <dgm:t>
        <a:bodyPr/>
        <a:lstStyle/>
        <a:p>
          <a:endParaRPr lang="fr-FR"/>
        </a:p>
      </dgm:t>
    </dgm:pt>
    <dgm:pt modelId="{2B1079E5-8D2B-46F0-9A7E-22927B926483}" type="sibTrans" cxnId="{6DA55560-CB27-4B61-92C2-2397A134639F}">
      <dgm:prSet/>
      <dgm:spPr/>
      <dgm:t>
        <a:bodyPr/>
        <a:lstStyle/>
        <a:p>
          <a:endParaRPr lang="fr-FR"/>
        </a:p>
      </dgm:t>
    </dgm:pt>
    <dgm:pt modelId="{9EB1AF24-433D-4667-85BE-EB05145628AC}">
      <dgm:prSet phldrT="[Texte]"/>
      <dgm:spPr/>
      <dgm:t>
        <a:bodyPr/>
        <a:lstStyle/>
        <a:p>
          <a:r>
            <a:rPr lang="fr-FR" dirty="0"/>
            <a:t>Versionnage Git</a:t>
          </a:r>
        </a:p>
      </dgm:t>
    </dgm:pt>
    <dgm:pt modelId="{4A4EEDBF-2E27-4AF7-A8BB-D18DF58C7F47}" type="parTrans" cxnId="{4672C445-51E8-41EF-8DDF-44CA28DF3645}">
      <dgm:prSet/>
      <dgm:spPr/>
      <dgm:t>
        <a:bodyPr/>
        <a:lstStyle/>
        <a:p>
          <a:endParaRPr lang="fr-FR"/>
        </a:p>
      </dgm:t>
    </dgm:pt>
    <dgm:pt modelId="{C2B66F7F-C2B9-4E9D-B212-4A2594684932}" type="sibTrans" cxnId="{4672C445-51E8-41EF-8DDF-44CA28DF3645}">
      <dgm:prSet/>
      <dgm:spPr/>
      <dgm:t>
        <a:bodyPr/>
        <a:lstStyle/>
        <a:p>
          <a:endParaRPr lang="fr-FR"/>
        </a:p>
      </dgm:t>
    </dgm:pt>
    <dgm:pt modelId="{64DA4F80-8EED-4C81-B347-EFA332B3D471}">
      <dgm:prSet phldrT="[Texte]"/>
      <dgm:spPr/>
      <dgm:t>
        <a:bodyPr/>
        <a:lstStyle/>
        <a:p>
          <a:r>
            <a:rPr lang="fr-FR" dirty="0"/>
            <a:t>Analyses W3C, </a:t>
          </a:r>
          <a:r>
            <a:rPr lang="fr-FR" dirty="0" err="1"/>
            <a:t>Codacy</a:t>
          </a:r>
          <a:endParaRPr lang="fr-FR" dirty="0"/>
        </a:p>
      </dgm:t>
    </dgm:pt>
    <dgm:pt modelId="{56D2E1D4-ED01-4ABD-825B-33669ADAA1A0}" type="parTrans" cxnId="{7CE3BB7B-47AA-4880-A275-7D8A2455669B}">
      <dgm:prSet/>
      <dgm:spPr/>
      <dgm:t>
        <a:bodyPr/>
        <a:lstStyle/>
        <a:p>
          <a:endParaRPr lang="fr-FR"/>
        </a:p>
      </dgm:t>
    </dgm:pt>
    <dgm:pt modelId="{28AB5015-D33F-4794-AAD2-BD75A3EF3262}" type="sibTrans" cxnId="{7CE3BB7B-47AA-4880-A275-7D8A2455669B}">
      <dgm:prSet/>
      <dgm:spPr/>
      <dgm:t>
        <a:bodyPr/>
        <a:lstStyle/>
        <a:p>
          <a:endParaRPr lang="fr-FR"/>
        </a:p>
      </dgm:t>
    </dgm:pt>
    <dgm:pt modelId="{E55019F2-0BD3-4045-9C0C-CA64AC223CC2}">
      <dgm:prSet phldrT="[Texte]"/>
      <dgm:spPr/>
      <dgm:t>
        <a:bodyPr/>
        <a:lstStyle/>
        <a:p>
          <a:r>
            <a:rPr lang="fr-FR" dirty="0"/>
            <a:t>Codage (choix techniques)</a:t>
          </a:r>
        </a:p>
      </dgm:t>
    </dgm:pt>
    <dgm:pt modelId="{D5A5DDDA-8298-499E-944D-2CDAF2828AD3}" type="parTrans" cxnId="{9BC9D205-D6C1-44A8-9DC0-61B8AD4F063A}">
      <dgm:prSet/>
      <dgm:spPr/>
      <dgm:t>
        <a:bodyPr/>
        <a:lstStyle/>
        <a:p>
          <a:endParaRPr lang="fr-FR"/>
        </a:p>
      </dgm:t>
    </dgm:pt>
    <dgm:pt modelId="{D122A813-28BC-489F-BF8A-B093080CBE44}" type="sibTrans" cxnId="{9BC9D205-D6C1-44A8-9DC0-61B8AD4F063A}">
      <dgm:prSet/>
      <dgm:spPr/>
      <dgm:t>
        <a:bodyPr/>
        <a:lstStyle/>
        <a:p>
          <a:endParaRPr lang="fr-FR"/>
        </a:p>
      </dgm:t>
    </dgm:pt>
    <dgm:pt modelId="{0B3E907A-2D9C-4B6E-A9AD-BEB91203E7DA}" type="pres">
      <dgm:prSet presAssocID="{2A036A24-321C-4F3A-9A2B-839FA87CDA4C}" presName="Name0" presStyleCnt="0">
        <dgm:presLayoutVars>
          <dgm:dir/>
          <dgm:animLvl val="lvl"/>
          <dgm:resizeHandles val="exact"/>
        </dgm:presLayoutVars>
      </dgm:prSet>
      <dgm:spPr/>
    </dgm:pt>
    <dgm:pt modelId="{9183A183-8D01-4ED8-8A38-58118FE5CAC4}" type="pres">
      <dgm:prSet presAssocID="{2A036A24-321C-4F3A-9A2B-839FA87CDA4C}" presName="tSp" presStyleCnt="0"/>
      <dgm:spPr/>
    </dgm:pt>
    <dgm:pt modelId="{266D6957-5846-43D8-8EB6-4E39ECDEE2CE}" type="pres">
      <dgm:prSet presAssocID="{2A036A24-321C-4F3A-9A2B-839FA87CDA4C}" presName="bSp" presStyleCnt="0"/>
      <dgm:spPr/>
    </dgm:pt>
    <dgm:pt modelId="{21CB16E2-1A87-4FFF-8170-A4964FC8C8F1}" type="pres">
      <dgm:prSet presAssocID="{2A036A24-321C-4F3A-9A2B-839FA87CDA4C}" presName="process" presStyleCnt="0"/>
      <dgm:spPr/>
    </dgm:pt>
    <dgm:pt modelId="{EB4386BE-E8AC-4C1E-88DC-F92C0245788D}" type="pres">
      <dgm:prSet presAssocID="{461B522A-328A-4A18-8239-3424CDC02F18}" presName="composite1" presStyleCnt="0"/>
      <dgm:spPr/>
    </dgm:pt>
    <dgm:pt modelId="{47AA8135-2C9A-4D2C-83CA-6B8E87C722BC}" type="pres">
      <dgm:prSet presAssocID="{461B522A-328A-4A18-8239-3424CDC02F18}" presName="dummyNode1" presStyleLbl="node1" presStyleIdx="0" presStyleCnt="4"/>
      <dgm:spPr/>
    </dgm:pt>
    <dgm:pt modelId="{76255D2B-603A-4F33-BCA7-70FBFDFD0F99}" type="pres">
      <dgm:prSet presAssocID="{461B522A-328A-4A18-8239-3424CDC02F18}" presName="childNode1" presStyleLbl="bgAcc1" presStyleIdx="0" presStyleCnt="4">
        <dgm:presLayoutVars>
          <dgm:bulletEnabled val="1"/>
        </dgm:presLayoutVars>
      </dgm:prSet>
      <dgm:spPr/>
    </dgm:pt>
    <dgm:pt modelId="{7652D328-612D-44C7-989E-367FA8BDE8A3}" type="pres">
      <dgm:prSet presAssocID="{461B522A-328A-4A18-8239-3424CDC02F18}" presName="childNode1tx" presStyleLbl="bgAcc1" presStyleIdx="0" presStyleCnt="4">
        <dgm:presLayoutVars>
          <dgm:bulletEnabled val="1"/>
        </dgm:presLayoutVars>
      </dgm:prSet>
      <dgm:spPr/>
    </dgm:pt>
    <dgm:pt modelId="{AC5C0965-6B7E-4157-ABBE-26A705CFD620}" type="pres">
      <dgm:prSet presAssocID="{461B522A-328A-4A18-8239-3424CDC02F18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F0D0F681-6FD5-447D-8534-95E8E3008E2B}" type="pres">
      <dgm:prSet presAssocID="{461B522A-328A-4A18-8239-3424CDC02F18}" presName="connSite1" presStyleCnt="0"/>
      <dgm:spPr/>
    </dgm:pt>
    <dgm:pt modelId="{703BE6AD-4D3E-4B9A-B77F-53F5C00E3AB3}" type="pres">
      <dgm:prSet presAssocID="{DBE2B8BE-E0DB-406C-9073-5DA360062624}" presName="Name9" presStyleLbl="sibTrans2D1" presStyleIdx="0" presStyleCnt="3"/>
      <dgm:spPr/>
    </dgm:pt>
    <dgm:pt modelId="{BB8475EC-148E-48F5-B239-697C335A66F5}" type="pres">
      <dgm:prSet presAssocID="{100C636F-696A-4DFD-A28B-6FA8658A3046}" presName="composite2" presStyleCnt="0"/>
      <dgm:spPr/>
    </dgm:pt>
    <dgm:pt modelId="{A474C0B3-9E27-4EF9-953D-5ED91FC95F2D}" type="pres">
      <dgm:prSet presAssocID="{100C636F-696A-4DFD-A28B-6FA8658A3046}" presName="dummyNode2" presStyleLbl="node1" presStyleIdx="0" presStyleCnt="4"/>
      <dgm:spPr/>
    </dgm:pt>
    <dgm:pt modelId="{326D7B03-5AE7-4EBC-A37B-9B496E9D9B57}" type="pres">
      <dgm:prSet presAssocID="{100C636F-696A-4DFD-A28B-6FA8658A3046}" presName="childNode2" presStyleLbl="bgAcc1" presStyleIdx="1" presStyleCnt="4">
        <dgm:presLayoutVars>
          <dgm:bulletEnabled val="1"/>
        </dgm:presLayoutVars>
      </dgm:prSet>
      <dgm:spPr/>
    </dgm:pt>
    <dgm:pt modelId="{C862DD54-8E31-44D0-911C-561402FC809B}" type="pres">
      <dgm:prSet presAssocID="{100C636F-696A-4DFD-A28B-6FA8658A3046}" presName="childNode2tx" presStyleLbl="bgAcc1" presStyleIdx="1" presStyleCnt="4">
        <dgm:presLayoutVars>
          <dgm:bulletEnabled val="1"/>
        </dgm:presLayoutVars>
      </dgm:prSet>
      <dgm:spPr/>
    </dgm:pt>
    <dgm:pt modelId="{B8647EEA-39BD-4857-8456-67D21002F859}" type="pres">
      <dgm:prSet presAssocID="{100C636F-696A-4DFD-A28B-6FA8658A3046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F3D750A8-48DD-4E93-BFEC-76094A5CF60D}" type="pres">
      <dgm:prSet presAssocID="{100C636F-696A-4DFD-A28B-6FA8658A3046}" presName="connSite2" presStyleCnt="0"/>
      <dgm:spPr/>
    </dgm:pt>
    <dgm:pt modelId="{B7A03A6A-79A8-45D5-BFC1-E6C5D31D0AAB}" type="pres">
      <dgm:prSet presAssocID="{B0B98D0E-7391-4FA8-BC47-E64199F8CBE2}" presName="Name18" presStyleLbl="sibTrans2D1" presStyleIdx="1" presStyleCnt="3"/>
      <dgm:spPr/>
    </dgm:pt>
    <dgm:pt modelId="{69A5870D-D12D-4D3F-85AC-7531A6CB481D}" type="pres">
      <dgm:prSet presAssocID="{6AAC8298-F3CC-4A14-8CD6-8C214D232FB9}" presName="composite1" presStyleCnt="0"/>
      <dgm:spPr/>
    </dgm:pt>
    <dgm:pt modelId="{C3B8AAC7-80CA-4FB8-BBDC-3D735EB59CDE}" type="pres">
      <dgm:prSet presAssocID="{6AAC8298-F3CC-4A14-8CD6-8C214D232FB9}" presName="dummyNode1" presStyleLbl="node1" presStyleIdx="1" presStyleCnt="4"/>
      <dgm:spPr/>
    </dgm:pt>
    <dgm:pt modelId="{F9D74800-9BDA-4EB8-82A2-3D7852EB2B0C}" type="pres">
      <dgm:prSet presAssocID="{6AAC8298-F3CC-4A14-8CD6-8C214D232FB9}" presName="childNode1" presStyleLbl="bgAcc1" presStyleIdx="2" presStyleCnt="4">
        <dgm:presLayoutVars>
          <dgm:bulletEnabled val="1"/>
        </dgm:presLayoutVars>
      </dgm:prSet>
      <dgm:spPr/>
    </dgm:pt>
    <dgm:pt modelId="{4884CC42-9D4E-4148-9150-349AF103609E}" type="pres">
      <dgm:prSet presAssocID="{6AAC8298-F3CC-4A14-8CD6-8C214D232FB9}" presName="childNode1tx" presStyleLbl="bgAcc1" presStyleIdx="2" presStyleCnt="4">
        <dgm:presLayoutVars>
          <dgm:bulletEnabled val="1"/>
        </dgm:presLayoutVars>
      </dgm:prSet>
      <dgm:spPr/>
    </dgm:pt>
    <dgm:pt modelId="{5016ACD7-BB73-43BE-A80B-5EB27895500B}" type="pres">
      <dgm:prSet presAssocID="{6AAC8298-F3CC-4A14-8CD6-8C214D232FB9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DA1A193F-E95E-4E64-AA4F-BA05C234ADF1}" type="pres">
      <dgm:prSet presAssocID="{6AAC8298-F3CC-4A14-8CD6-8C214D232FB9}" presName="connSite1" presStyleCnt="0"/>
      <dgm:spPr/>
    </dgm:pt>
    <dgm:pt modelId="{5C5785DB-1BA2-48BA-9428-3780D4AF45E8}" type="pres">
      <dgm:prSet presAssocID="{EA984032-C81B-4280-8277-22899F5395C2}" presName="Name9" presStyleLbl="sibTrans2D1" presStyleIdx="2" presStyleCnt="3"/>
      <dgm:spPr/>
    </dgm:pt>
    <dgm:pt modelId="{47FB03AD-C6D2-4225-824F-67629C3963AD}" type="pres">
      <dgm:prSet presAssocID="{86006012-303C-4C40-BCFB-EE5C582F6418}" presName="composite2" presStyleCnt="0"/>
      <dgm:spPr/>
    </dgm:pt>
    <dgm:pt modelId="{223B4675-00FC-4156-8AF4-C470B38E1C73}" type="pres">
      <dgm:prSet presAssocID="{86006012-303C-4C40-BCFB-EE5C582F6418}" presName="dummyNode2" presStyleLbl="node1" presStyleIdx="2" presStyleCnt="4"/>
      <dgm:spPr/>
    </dgm:pt>
    <dgm:pt modelId="{077BFAA4-639D-491B-8BCB-EF4138EE44E8}" type="pres">
      <dgm:prSet presAssocID="{86006012-303C-4C40-BCFB-EE5C582F6418}" presName="childNode2" presStyleLbl="bgAcc1" presStyleIdx="3" presStyleCnt="4">
        <dgm:presLayoutVars>
          <dgm:bulletEnabled val="1"/>
        </dgm:presLayoutVars>
      </dgm:prSet>
      <dgm:spPr/>
    </dgm:pt>
    <dgm:pt modelId="{67239207-5FEA-4294-A44D-2BE5AA9B76E7}" type="pres">
      <dgm:prSet presAssocID="{86006012-303C-4C40-BCFB-EE5C582F6418}" presName="childNode2tx" presStyleLbl="bgAcc1" presStyleIdx="3" presStyleCnt="4">
        <dgm:presLayoutVars>
          <dgm:bulletEnabled val="1"/>
        </dgm:presLayoutVars>
      </dgm:prSet>
      <dgm:spPr/>
    </dgm:pt>
    <dgm:pt modelId="{D709D7DE-5E33-4BAB-9211-EB0FEF37BFAF}" type="pres">
      <dgm:prSet presAssocID="{86006012-303C-4C40-BCFB-EE5C582F6418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8CCA6F55-25CA-4F4D-922F-3E2A6BE3AE46}" type="pres">
      <dgm:prSet presAssocID="{86006012-303C-4C40-BCFB-EE5C582F6418}" presName="connSite2" presStyleCnt="0"/>
      <dgm:spPr/>
    </dgm:pt>
  </dgm:ptLst>
  <dgm:cxnLst>
    <dgm:cxn modelId="{F9012C00-E5E3-46FB-9571-B11812723197}" type="presOf" srcId="{EA984032-C81B-4280-8277-22899F5395C2}" destId="{5C5785DB-1BA2-48BA-9428-3780D4AF45E8}" srcOrd="0" destOrd="0" presId="urn:microsoft.com/office/officeart/2005/8/layout/hProcess4"/>
    <dgm:cxn modelId="{7C455005-028C-41DC-9C4B-D5AE331D1C27}" type="presOf" srcId="{64DA4F80-8EED-4C81-B347-EFA332B3D471}" destId="{67239207-5FEA-4294-A44D-2BE5AA9B76E7}" srcOrd="1" destOrd="2" presId="urn:microsoft.com/office/officeart/2005/8/layout/hProcess4"/>
    <dgm:cxn modelId="{9BC9D205-D6C1-44A8-9DC0-61B8AD4F063A}" srcId="{86006012-303C-4C40-BCFB-EE5C582F6418}" destId="{E55019F2-0BD3-4045-9C0C-CA64AC223CC2}" srcOrd="0" destOrd="0" parTransId="{D5A5DDDA-8298-499E-944D-2CDAF2828AD3}" sibTransId="{D122A813-28BC-489F-BF8A-B093080CBE44}"/>
    <dgm:cxn modelId="{E21BEA0A-77AE-4067-BB87-DDDD565169E4}" type="presOf" srcId="{82B38AE6-59B0-42C6-849E-81B64E18EAC8}" destId="{7652D328-612D-44C7-989E-367FA8BDE8A3}" srcOrd="1" destOrd="0" presId="urn:microsoft.com/office/officeart/2005/8/layout/hProcess4"/>
    <dgm:cxn modelId="{8E964E11-0565-4B41-AEFA-E663AC8465ED}" type="presOf" srcId="{100C636F-696A-4DFD-A28B-6FA8658A3046}" destId="{B8647EEA-39BD-4857-8456-67D21002F859}" srcOrd="0" destOrd="0" presId="urn:microsoft.com/office/officeart/2005/8/layout/hProcess4"/>
    <dgm:cxn modelId="{15663315-BE12-4E71-9A03-F59167D0D97C}" type="presOf" srcId="{2A036A24-321C-4F3A-9A2B-839FA87CDA4C}" destId="{0B3E907A-2D9C-4B6E-A9AD-BEB91203E7DA}" srcOrd="0" destOrd="0" presId="urn:microsoft.com/office/officeart/2005/8/layout/hProcess4"/>
    <dgm:cxn modelId="{F3A33118-7DAF-4B98-8441-9261EBA6921B}" type="presOf" srcId="{DBE2B8BE-E0DB-406C-9073-5DA360062624}" destId="{703BE6AD-4D3E-4B9A-B77F-53F5C00E3AB3}" srcOrd="0" destOrd="0" presId="urn:microsoft.com/office/officeart/2005/8/layout/hProcess4"/>
    <dgm:cxn modelId="{C5B4DC28-620E-44C3-BC92-76A81FE3E09A}" type="presOf" srcId="{3A8F7025-4CC0-46AB-9538-4B25C43DC018}" destId="{C862DD54-8E31-44D0-911C-561402FC809B}" srcOrd="1" destOrd="0" presId="urn:microsoft.com/office/officeart/2005/8/layout/hProcess4"/>
    <dgm:cxn modelId="{B889032B-4B7D-446F-BCDA-2E4DB2AC9BD7}" type="presOf" srcId="{3A8F7025-4CC0-46AB-9538-4B25C43DC018}" destId="{326D7B03-5AE7-4EBC-A37B-9B496E9D9B57}" srcOrd="0" destOrd="0" presId="urn:microsoft.com/office/officeart/2005/8/layout/hProcess4"/>
    <dgm:cxn modelId="{1960DA2D-4297-4FF9-8331-3A086BB412E9}" type="presOf" srcId="{E55019F2-0BD3-4045-9C0C-CA64AC223CC2}" destId="{67239207-5FEA-4294-A44D-2BE5AA9B76E7}" srcOrd="1" destOrd="0" presId="urn:microsoft.com/office/officeart/2005/8/layout/hProcess4"/>
    <dgm:cxn modelId="{23EC5B2F-6447-4CDD-835A-E9416EE31CB8}" type="presOf" srcId="{6AAC8298-F3CC-4A14-8CD6-8C214D232FB9}" destId="{5016ACD7-BB73-43BE-A80B-5EB27895500B}" srcOrd="0" destOrd="0" presId="urn:microsoft.com/office/officeart/2005/8/layout/hProcess4"/>
    <dgm:cxn modelId="{4918DC34-52FD-4C9C-9F08-8A24A28445B8}" type="presOf" srcId="{86006012-303C-4C40-BCFB-EE5C582F6418}" destId="{D709D7DE-5E33-4BAB-9211-EB0FEF37BFAF}" srcOrd="0" destOrd="0" presId="urn:microsoft.com/office/officeart/2005/8/layout/hProcess4"/>
    <dgm:cxn modelId="{65D2A636-A0EF-450F-A230-D6FBF84CEC43}" srcId="{6AAC8298-F3CC-4A14-8CD6-8C214D232FB9}" destId="{0A5CFC9B-91D1-45CF-A61F-9AD9DDD294DA}" srcOrd="1" destOrd="0" parTransId="{D7448873-1618-4E45-BDF6-5D49E8D11E6B}" sibTransId="{12BEFE4D-63EE-48A1-9DF8-AFAE3B2776D2}"/>
    <dgm:cxn modelId="{A3565B37-3195-404E-A6FB-23693021392A}" srcId="{461B522A-328A-4A18-8239-3424CDC02F18}" destId="{E16DBCCF-04B2-4AEF-82BD-A03545E16F46}" srcOrd="1" destOrd="0" parTransId="{68ED7573-F859-4680-99B3-C319D247CDA5}" sibTransId="{8B9569C7-0B02-4853-A08C-A1C25526A28C}"/>
    <dgm:cxn modelId="{55745E37-063F-4192-862F-348270AB8025}" srcId="{100C636F-696A-4DFD-A28B-6FA8658A3046}" destId="{A9B7347C-E742-492E-8EB8-385A3873BC16}" srcOrd="1" destOrd="0" parTransId="{F7C263C7-2BD9-4FCD-AACA-5C0CE9C5A0EC}" sibTransId="{3BDBCD80-1CDD-48BC-9C2F-8BCDB8416D30}"/>
    <dgm:cxn modelId="{1FDA7F38-0B3E-4245-9A64-23C174A5CF57}" type="presOf" srcId="{E16DBCCF-04B2-4AEF-82BD-A03545E16F46}" destId="{7652D328-612D-44C7-989E-367FA8BDE8A3}" srcOrd="1" destOrd="1" presId="urn:microsoft.com/office/officeart/2005/8/layout/hProcess4"/>
    <dgm:cxn modelId="{E003643A-466D-4B9F-9719-979A863D3219}" type="presOf" srcId="{9EB1AF24-433D-4667-85BE-EB05145628AC}" destId="{077BFAA4-639D-491B-8BCB-EF4138EE44E8}" srcOrd="0" destOrd="1" presId="urn:microsoft.com/office/officeart/2005/8/layout/hProcess4"/>
    <dgm:cxn modelId="{6DA55560-CB27-4B61-92C2-2397A134639F}" srcId="{2A036A24-321C-4F3A-9A2B-839FA87CDA4C}" destId="{86006012-303C-4C40-BCFB-EE5C582F6418}" srcOrd="3" destOrd="0" parTransId="{ACF7E3D9-1801-49AD-BDAA-3F64BFA9E571}" sibTransId="{2B1079E5-8D2B-46F0-9A7E-22927B926483}"/>
    <dgm:cxn modelId="{4672C445-51E8-41EF-8DDF-44CA28DF3645}" srcId="{86006012-303C-4C40-BCFB-EE5C582F6418}" destId="{9EB1AF24-433D-4667-85BE-EB05145628AC}" srcOrd="1" destOrd="0" parTransId="{4A4EEDBF-2E27-4AF7-A8BB-D18DF58C7F47}" sibTransId="{C2B66F7F-C2B9-4E9D-B212-4A2594684932}"/>
    <dgm:cxn modelId="{F7C8B448-4E2C-47A3-B521-E0F7E3079AF6}" type="presOf" srcId="{9EB1AF24-433D-4667-85BE-EB05145628AC}" destId="{67239207-5FEA-4294-A44D-2BE5AA9B76E7}" srcOrd="1" destOrd="1" presId="urn:microsoft.com/office/officeart/2005/8/layout/hProcess4"/>
    <dgm:cxn modelId="{B940A051-EC6F-4461-9FD9-1182A3B3CC4B}" type="presOf" srcId="{A9B7347C-E742-492E-8EB8-385A3873BC16}" destId="{C862DD54-8E31-44D0-911C-561402FC809B}" srcOrd="1" destOrd="1" presId="urn:microsoft.com/office/officeart/2005/8/layout/hProcess4"/>
    <dgm:cxn modelId="{7CE3BB7B-47AA-4880-A275-7D8A2455669B}" srcId="{86006012-303C-4C40-BCFB-EE5C582F6418}" destId="{64DA4F80-8EED-4C81-B347-EFA332B3D471}" srcOrd="2" destOrd="0" parTransId="{56D2E1D4-ED01-4ABD-825B-33669ADAA1A0}" sibTransId="{28AB5015-D33F-4794-AAD2-BD75A3EF3262}"/>
    <dgm:cxn modelId="{14271A7E-94F6-4579-AFEA-3E38B2768F72}" srcId="{2A036A24-321C-4F3A-9A2B-839FA87CDA4C}" destId="{461B522A-328A-4A18-8239-3424CDC02F18}" srcOrd="0" destOrd="0" parTransId="{51085188-7F11-4A67-B57F-CAF40583D7CD}" sibTransId="{DBE2B8BE-E0DB-406C-9073-5DA360062624}"/>
    <dgm:cxn modelId="{3CB5BF8E-AAFA-4133-9A04-4D9C3FBCBA33}" type="presOf" srcId="{D6911F07-4DB8-4F73-9789-ED5D0C3CFB72}" destId="{F9D74800-9BDA-4EB8-82A2-3D7852EB2B0C}" srcOrd="0" destOrd="0" presId="urn:microsoft.com/office/officeart/2005/8/layout/hProcess4"/>
    <dgm:cxn modelId="{4F6E5B9A-6E74-4435-8A7D-9F26344D56B6}" type="presOf" srcId="{64DA4F80-8EED-4C81-B347-EFA332B3D471}" destId="{077BFAA4-639D-491B-8BCB-EF4138EE44E8}" srcOrd="0" destOrd="2" presId="urn:microsoft.com/office/officeart/2005/8/layout/hProcess4"/>
    <dgm:cxn modelId="{CA7F5D9D-59B7-41B8-83CB-EA46D390F366}" type="presOf" srcId="{D6911F07-4DB8-4F73-9789-ED5D0C3CFB72}" destId="{4884CC42-9D4E-4148-9150-349AF103609E}" srcOrd="1" destOrd="0" presId="urn:microsoft.com/office/officeart/2005/8/layout/hProcess4"/>
    <dgm:cxn modelId="{C54A53A0-85BB-40D5-B677-7CA30720EC58}" type="presOf" srcId="{82B38AE6-59B0-42C6-849E-81B64E18EAC8}" destId="{76255D2B-603A-4F33-BCA7-70FBFDFD0F99}" srcOrd="0" destOrd="0" presId="urn:microsoft.com/office/officeart/2005/8/layout/hProcess4"/>
    <dgm:cxn modelId="{A6B78CA5-0FB0-4CD8-9486-50A27F13BCBF}" type="presOf" srcId="{A9B7347C-E742-492E-8EB8-385A3873BC16}" destId="{326D7B03-5AE7-4EBC-A37B-9B496E9D9B57}" srcOrd="0" destOrd="1" presId="urn:microsoft.com/office/officeart/2005/8/layout/hProcess4"/>
    <dgm:cxn modelId="{94A901A6-0DCF-4F61-9F76-69E59FDDF353}" srcId="{461B522A-328A-4A18-8239-3424CDC02F18}" destId="{82B38AE6-59B0-42C6-849E-81B64E18EAC8}" srcOrd="0" destOrd="0" parTransId="{466D9454-DA88-48C8-8A8B-2C3B1A25DB5B}" sibTransId="{8B49DEC8-9CC4-43B1-8889-5468824048C7}"/>
    <dgm:cxn modelId="{189FFEC7-8EE8-4E87-AC2F-F3C33AF81999}" type="presOf" srcId="{E55019F2-0BD3-4045-9C0C-CA64AC223CC2}" destId="{077BFAA4-639D-491B-8BCB-EF4138EE44E8}" srcOrd="0" destOrd="0" presId="urn:microsoft.com/office/officeart/2005/8/layout/hProcess4"/>
    <dgm:cxn modelId="{3DE64CC8-C850-41CA-8CF3-F647D4827944}" srcId="{6AAC8298-F3CC-4A14-8CD6-8C214D232FB9}" destId="{D6911F07-4DB8-4F73-9789-ED5D0C3CFB72}" srcOrd="0" destOrd="0" parTransId="{8EB539BF-A5B1-44CD-9DDF-C8C065EB462A}" sibTransId="{5F7B4AEC-D5AE-48EC-B141-51D8936CA0BD}"/>
    <dgm:cxn modelId="{B1937ECC-1993-49A5-A9E0-2180F893F593}" srcId="{2A036A24-321C-4F3A-9A2B-839FA87CDA4C}" destId="{100C636F-696A-4DFD-A28B-6FA8658A3046}" srcOrd="1" destOrd="0" parTransId="{EC5F1DC4-9113-4627-9BA8-426A2E582C5F}" sibTransId="{B0B98D0E-7391-4FA8-BC47-E64199F8CBE2}"/>
    <dgm:cxn modelId="{4DA438D6-92EF-4755-A774-0BC58C5B41D0}" type="presOf" srcId="{E16DBCCF-04B2-4AEF-82BD-A03545E16F46}" destId="{76255D2B-603A-4F33-BCA7-70FBFDFD0F99}" srcOrd="0" destOrd="1" presId="urn:microsoft.com/office/officeart/2005/8/layout/hProcess4"/>
    <dgm:cxn modelId="{850CABD9-C30C-4C81-8769-3261AFF60690}" srcId="{2A036A24-321C-4F3A-9A2B-839FA87CDA4C}" destId="{6AAC8298-F3CC-4A14-8CD6-8C214D232FB9}" srcOrd="2" destOrd="0" parTransId="{B4A73911-4E2E-4D1E-B71A-52FF5BDE69A4}" sibTransId="{EA984032-C81B-4280-8277-22899F5395C2}"/>
    <dgm:cxn modelId="{C2374DE3-6B63-4CD8-B0C4-B5AFB185C7B8}" srcId="{100C636F-696A-4DFD-A28B-6FA8658A3046}" destId="{3A8F7025-4CC0-46AB-9538-4B25C43DC018}" srcOrd="0" destOrd="0" parTransId="{A497B8A5-8118-47D4-A90E-F6AECF34FC8A}" sibTransId="{74D0B105-1845-41BA-8233-AC8B31EB4687}"/>
    <dgm:cxn modelId="{03F183E8-87DB-41DD-92B7-8CDAE798CFF5}" type="presOf" srcId="{0A5CFC9B-91D1-45CF-A61F-9AD9DDD294DA}" destId="{F9D74800-9BDA-4EB8-82A2-3D7852EB2B0C}" srcOrd="0" destOrd="1" presId="urn:microsoft.com/office/officeart/2005/8/layout/hProcess4"/>
    <dgm:cxn modelId="{5B8ECAF5-263F-4733-8ACB-E9D445424EEA}" type="presOf" srcId="{0A5CFC9B-91D1-45CF-A61F-9AD9DDD294DA}" destId="{4884CC42-9D4E-4148-9150-349AF103609E}" srcOrd="1" destOrd="1" presId="urn:microsoft.com/office/officeart/2005/8/layout/hProcess4"/>
    <dgm:cxn modelId="{7421E7F8-48EA-422F-B778-A6DA75528435}" type="presOf" srcId="{B0B98D0E-7391-4FA8-BC47-E64199F8CBE2}" destId="{B7A03A6A-79A8-45D5-BFC1-E6C5D31D0AAB}" srcOrd="0" destOrd="0" presId="urn:microsoft.com/office/officeart/2005/8/layout/hProcess4"/>
    <dgm:cxn modelId="{827DD9FB-2E3A-4429-BCBD-62F1718CC873}" type="presOf" srcId="{461B522A-328A-4A18-8239-3424CDC02F18}" destId="{AC5C0965-6B7E-4157-ABBE-26A705CFD620}" srcOrd="0" destOrd="0" presId="urn:microsoft.com/office/officeart/2005/8/layout/hProcess4"/>
    <dgm:cxn modelId="{0C068C85-8961-4D64-B015-D8186525836A}" type="presParOf" srcId="{0B3E907A-2D9C-4B6E-A9AD-BEB91203E7DA}" destId="{9183A183-8D01-4ED8-8A38-58118FE5CAC4}" srcOrd="0" destOrd="0" presId="urn:microsoft.com/office/officeart/2005/8/layout/hProcess4"/>
    <dgm:cxn modelId="{3595165F-AC72-4B4B-AB2E-023A62DF5EC8}" type="presParOf" srcId="{0B3E907A-2D9C-4B6E-A9AD-BEB91203E7DA}" destId="{266D6957-5846-43D8-8EB6-4E39ECDEE2CE}" srcOrd="1" destOrd="0" presId="urn:microsoft.com/office/officeart/2005/8/layout/hProcess4"/>
    <dgm:cxn modelId="{D4FDFC07-899A-477B-9519-6919A1734EC4}" type="presParOf" srcId="{0B3E907A-2D9C-4B6E-A9AD-BEB91203E7DA}" destId="{21CB16E2-1A87-4FFF-8170-A4964FC8C8F1}" srcOrd="2" destOrd="0" presId="urn:microsoft.com/office/officeart/2005/8/layout/hProcess4"/>
    <dgm:cxn modelId="{9301FECF-1417-435F-BBF2-0C5F997AA98B}" type="presParOf" srcId="{21CB16E2-1A87-4FFF-8170-A4964FC8C8F1}" destId="{EB4386BE-E8AC-4C1E-88DC-F92C0245788D}" srcOrd="0" destOrd="0" presId="urn:microsoft.com/office/officeart/2005/8/layout/hProcess4"/>
    <dgm:cxn modelId="{1CD9D036-A0E9-4287-9FF8-E1E589F9905B}" type="presParOf" srcId="{EB4386BE-E8AC-4C1E-88DC-F92C0245788D}" destId="{47AA8135-2C9A-4D2C-83CA-6B8E87C722BC}" srcOrd="0" destOrd="0" presId="urn:microsoft.com/office/officeart/2005/8/layout/hProcess4"/>
    <dgm:cxn modelId="{BD440857-0823-488E-900E-7D1FA8F2AB35}" type="presParOf" srcId="{EB4386BE-E8AC-4C1E-88DC-F92C0245788D}" destId="{76255D2B-603A-4F33-BCA7-70FBFDFD0F99}" srcOrd="1" destOrd="0" presId="urn:microsoft.com/office/officeart/2005/8/layout/hProcess4"/>
    <dgm:cxn modelId="{22236840-5AB3-4E7A-81BF-6436AB312F8A}" type="presParOf" srcId="{EB4386BE-E8AC-4C1E-88DC-F92C0245788D}" destId="{7652D328-612D-44C7-989E-367FA8BDE8A3}" srcOrd="2" destOrd="0" presId="urn:microsoft.com/office/officeart/2005/8/layout/hProcess4"/>
    <dgm:cxn modelId="{F049A766-4138-4C17-B26B-62784ACC3A05}" type="presParOf" srcId="{EB4386BE-E8AC-4C1E-88DC-F92C0245788D}" destId="{AC5C0965-6B7E-4157-ABBE-26A705CFD620}" srcOrd="3" destOrd="0" presId="urn:microsoft.com/office/officeart/2005/8/layout/hProcess4"/>
    <dgm:cxn modelId="{186856E3-83F9-4BB2-B0BA-C47C700A3485}" type="presParOf" srcId="{EB4386BE-E8AC-4C1E-88DC-F92C0245788D}" destId="{F0D0F681-6FD5-447D-8534-95E8E3008E2B}" srcOrd="4" destOrd="0" presId="urn:microsoft.com/office/officeart/2005/8/layout/hProcess4"/>
    <dgm:cxn modelId="{8D1C2CF8-ED21-4E58-8A1A-CBAB6FC57E31}" type="presParOf" srcId="{21CB16E2-1A87-4FFF-8170-A4964FC8C8F1}" destId="{703BE6AD-4D3E-4B9A-B77F-53F5C00E3AB3}" srcOrd="1" destOrd="0" presId="urn:microsoft.com/office/officeart/2005/8/layout/hProcess4"/>
    <dgm:cxn modelId="{980EC7DC-D26F-4394-9289-DC87D2725F9E}" type="presParOf" srcId="{21CB16E2-1A87-4FFF-8170-A4964FC8C8F1}" destId="{BB8475EC-148E-48F5-B239-697C335A66F5}" srcOrd="2" destOrd="0" presId="urn:microsoft.com/office/officeart/2005/8/layout/hProcess4"/>
    <dgm:cxn modelId="{C977387C-E07C-48BE-B9B2-A86612647F34}" type="presParOf" srcId="{BB8475EC-148E-48F5-B239-697C335A66F5}" destId="{A474C0B3-9E27-4EF9-953D-5ED91FC95F2D}" srcOrd="0" destOrd="0" presId="urn:microsoft.com/office/officeart/2005/8/layout/hProcess4"/>
    <dgm:cxn modelId="{A068216F-6236-4D58-B788-732EBC67205E}" type="presParOf" srcId="{BB8475EC-148E-48F5-B239-697C335A66F5}" destId="{326D7B03-5AE7-4EBC-A37B-9B496E9D9B57}" srcOrd="1" destOrd="0" presId="urn:microsoft.com/office/officeart/2005/8/layout/hProcess4"/>
    <dgm:cxn modelId="{EA084F39-7F95-4934-A596-D6AB20BA5610}" type="presParOf" srcId="{BB8475EC-148E-48F5-B239-697C335A66F5}" destId="{C862DD54-8E31-44D0-911C-561402FC809B}" srcOrd="2" destOrd="0" presId="urn:microsoft.com/office/officeart/2005/8/layout/hProcess4"/>
    <dgm:cxn modelId="{6A4C5A88-18C4-4344-884B-6D8030C7D122}" type="presParOf" srcId="{BB8475EC-148E-48F5-B239-697C335A66F5}" destId="{B8647EEA-39BD-4857-8456-67D21002F859}" srcOrd="3" destOrd="0" presId="urn:microsoft.com/office/officeart/2005/8/layout/hProcess4"/>
    <dgm:cxn modelId="{BF9C4767-B759-4CCA-92F5-8DD95C361098}" type="presParOf" srcId="{BB8475EC-148E-48F5-B239-697C335A66F5}" destId="{F3D750A8-48DD-4E93-BFEC-76094A5CF60D}" srcOrd="4" destOrd="0" presId="urn:microsoft.com/office/officeart/2005/8/layout/hProcess4"/>
    <dgm:cxn modelId="{2B276D08-338F-44DA-BC0D-D9039B74F8E3}" type="presParOf" srcId="{21CB16E2-1A87-4FFF-8170-A4964FC8C8F1}" destId="{B7A03A6A-79A8-45D5-BFC1-E6C5D31D0AAB}" srcOrd="3" destOrd="0" presId="urn:microsoft.com/office/officeart/2005/8/layout/hProcess4"/>
    <dgm:cxn modelId="{90C0B19A-C3BB-45F7-89BD-803B936C120C}" type="presParOf" srcId="{21CB16E2-1A87-4FFF-8170-A4964FC8C8F1}" destId="{69A5870D-D12D-4D3F-85AC-7531A6CB481D}" srcOrd="4" destOrd="0" presId="urn:microsoft.com/office/officeart/2005/8/layout/hProcess4"/>
    <dgm:cxn modelId="{1098CFE0-BC00-4EDD-BD67-436FB8E5AA72}" type="presParOf" srcId="{69A5870D-D12D-4D3F-85AC-7531A6CB481D}" destId="{C3B8AAC7-80CA-4FB8-BBDC-3D735EB59CDE}" srcOrd="0" destOrd="0" presId="urn:microsoft.com/office/officeart/2005/8/layout/hProcess4"/>
    <dgm:cxn modelId="{B0D51628-8B33-4EEB-9D4E-AF83C052C116}" type="presParOf" srcId="{69A5870D-D12D-4D3F-85AC-7531A6CB481D}" destId="{F9D74800-9BDA-4EB8-82A2-3D7852EB2B0C}" srcOrd="1" destOrd="0" presId="urn:microsoft.com/office/officeart/2005/8/layout/hProcess4"/>
    <dgm:cxn modelId="{93EF2239-F754-4B42-A402-D952B25FE24E}" type="presParOf" srcId="{69A5870D-D12D-4D3F-85AC-7531A6CB481D}" destId="{4884CC42-9D4E-4148-9150-349AF103609E}" srcOrd="2" destOrd="0" presId="urn:microsoft.com/office/officeart/2005/8/layout/hProcess4"/>
    <dgm:cxn modelId="{CAFF692E-87DA-4451-A53A-F1E0DD82B966}" type="presParOf" srcId="{69A5870D-D12D-4D3F-85AC-7531A6CB481D}" destId="{5016ACD7-BB73-43BE-A80B-5EB27895500B}" srcOrd="3" destOrd="0" presId="urn:microsoft.com/office/officeart/2005/8/layout/hProcess4"/>
    <dgm:cxn modelId="{539384F4-B442-4CB5-975D-36BA7F7CFC17}" type="presParOf" srcId="{69A5870D-D12D-4D3F-85AC-7531A6CB481D}" destId="{DA1A193F-E95E-4E64-AA4F-BA05C234ADF1}" srcOrd="4" destOrd="0" presId="urn:microsoft.com/office/officeart/2005/8/layout/hProcess4"/>
    <dgm:cxn modelId="{FE8B2B97-AF7E-44CF-A141-D21FE1810809}" type="presParOf" srcId="{21CB16E2-1A87-4FFF-8170-A4964FC8C8F1}" destId="{5C5785DB-1BA2-48BA-9428-3780D4AF45E8}" srcOrd="5" destOrd="0" presId="urn:microsoft.com/office/officeart/2005/8/layout/hProcess4"/>
    <dgm:cxn modelId="{3C4F9B10-C327-4B41-99CF-51C405BC3F09}" type="presParOf" srcId="{21CB16E2-1A87-4FFF-8170-A4964FC8C8F1}" destId="{47FB03AD-C6D2-4225-824F-67629C3963AD}" srcOrd="6" destOrd="0" presId="urn:microsoft.com/office/officeart/2005/8/layout/hProcess4"/>
    <dgm:cxn modelId="{53D9DACA-888B-44E8-B8F7-4BE873E87A76}" type="presParOf" srcId="{47FB03AD-C6D2-4225-824F-67629C3963AD}" destId="{223B4675-00FC-4156-8AF4-C470B38E1C73}" srcOrd="0" destOrd="0" presId="urn:microsoft.com/office/officeart/2005/8/layout/hProcess4"/>
    <dgm:cxn modelId="{14EFD821-02B2-42E1-825C-FD4D82758867}" type="presParOf" srcId="{47FB03AD-C6D2-4225-824F-67629C3963AD}" destId="{077BFAA4-639D-491B-8BCB-EF4138EE44E8}" srcOrd="1" destOrd="0" presId="urn:microsoft.com/office/officeart/2005/8/layout/hProcess4"/>
    <dgm:cxn modelId="{98C12CB5-23ED-4F22-9408-65E7A754F93C}" type="presParOf" srcId="{47FB03AD-C6D2-4225-824F-67629C3963AD}" destId="{67239207-5FEA-4294-A44D-2BE5AA9B76E7}" srcOrd="2" destOrd="0" presId="urn:microsoft.com/office/officeart/2005/8/layout/hProcess4"/>
    <dgm:cxn modelId="{8B73B1CD-CEE0-47D5-A464-1000A2768BC2}" type="presParOf" srcId="{47FB03AD-C6D2-4225-824F-67629C3963AD}" destId="{D709D7DE-5E33-4BAB-9211-EB0FEF37BFAF}" srcOrd="3" destOrd="0" presId="urn:microsoft.com/office/officeart/2005/8/layout/hProcess4"/>
    <dgm:cxn modelId="{D63E9E41-0059-423A-A8C3-4A1FE16D01B7}" type="presParOf" srcId="{47FB03AD-C6D2-4225-824F-67629C3963AD}" destId="{8CCA6F55-25CA-4F4D-922F-3E2A6BE3AE4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C449D7-6B46-4181-B408-979F2AF019B1}" type="doc">
      <dgm:prSet loTypeId="urn:microsoft.com/office/officeart/2005/8/layout/hierarchy6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fr-FR"/>
        </a:p>
      </dgm:t>
    </dgm:pt>
    <dgm:pt modelId="{00090BCE-711B-4018-A686-2298A394BC66}">
      <dgm:prSet phldrT="[Texte]"/>
      <dgm:spPr/>
      <dgm:t>
        <a:bodyPr/>
        <a:lstStyle/>
        <a:p>
          <a:r>
            <a:rPr lang="fr-FR" dirty="0"/>
            <a:t>Contrôleur frontal</a:t>
          </a:r>
        </a:p>
      </dgm:t>
    </dgm:pt>
    <dgm:pt modelId="{C34A6DEC-9098-4E18-BE55-6DEDB42128EF}" type="parTrans" cxnId="{1AD081C1-227F-4EEE-9101-9EBF3DB888A3}">
      <dgm:prSet/>
      <dgm:spPr/>
      <dgm:t>
        <a:bodyPr/>
        <a:lstStyle/>
        <a:p>
          <a:endParaRPr lang="fr-FR"/>
        </a:p>
      </dgm:t>
    </dgm:pt>
    <dgm:pt modelId="{9621D67C-8B82-430A-B6EC-2CC812C4FA42}" type="sibTrans" cxnId="{1AD081C1-227F-4EEE-9101-9EBF3DB888A3}">
      <dgm:prSet/>
      <dgm:spPr/>
      <dgm:t>
        <a:bodyPr/>
        <a:lstStyle/>
        <a:p>
          <a:endParaRPr lang="fr-FR"/>
        </a:p>
      </dgm:t>
    </dgm:pt>
    <dgm:pt modelId="{CE62EE8A-1DA1-4EC9-80C4-A8F1114DA34A}">
      <dgm:prSet phldrT="[Texte]"/>
      <dgm:spPr/>
      <dgm:t>
        <a:bodyPr/>
        <a:lstStyle/>
        <a:p>
          <a:r>
            <a:rPr lang="fr-FR" dirty="0"/>
            <a:t>Contrôleur frontend</a:t>
          </a:r>
        </a:p>
      </dgm:t>
    </dgm:pt>
    <dgm:pt modelId="{3E4E35A8-CCB1-4842-92B0-27633C35F3AC}" type="parTrans" cxnId="{55DD10C6-5F28-4F46-8348-1B4382F79E33}">
      <dgm:prSet/>
      <dgm:spPr/>
      <dgm:t>
        <a:bodyPr/>
        <a:lstStyle/>
        <a:p>
          <a:endParaRPr lang="fr-FR"/>
        </a:p>
      </dgm:t>
    </dgm:pt>
    <dgm:pt modelId="{1CF1B452-30C5-433E-9631-333B2785BD8E}" type="sibTrans" cxnId="{55DD10C6-5F28-4F46-8348-1B4382F79E33}">
      <dgm:prSet/>
      <dgm:spPr/>
      <dgm:t>
        <a:bodyPr/>
        <a:lstStyle/>
        <a:p>
          <a:endParaRPr lang="fr-FR"/>
        </a:p>
      </dgm:t>
    </dgm:pt>
    <dgm:pt modelId="{888E0CAC-1117-44E6-A2E5-A292B2852773}">
      <dgm:prSet phldrT="[Texte]"/>
      <dgm:spPr/>
      <dgm:t>
        <a:bodyPr/>
        <a:lstStyle/>
        <a:p>
          <a:r>
            <a:rPr lang="fr-FR" dirty="0"/>
            <a:t>Contrôleur backend</a:t>
          </a:r>
        </a:p>
      </dgm:t>
    </dgm:pt>
    <dgm:pt modelId="{47CAE637-8D95-4929-B8D4-93B7D0287E1D}" type="parTrans" cxnId="{FE8473E3-58FF-404C-A69B-EDAED252CF70}">
      <dgm:prSet/>
      <dgm:spPr/>
      <dgm:t>
        <a:bodyPr/>
        <a:lstStyle/>
        <a:p>
          <a:endParaRPr lang="fr-FR"/>
        </a:p>
      </dgm:t>
    </dgm:pt>
    <dgm:pt modelId="{712F13BD-CB69-4F2E-A57E-2CB7D2C41838}" type="sibTrans" cxnId="{FE8473E3-58FF-404C-A69B-EDAED252CF70}">
      <dgm:prSet/>
      <dgm:spPr/>
      <dgm:t>
        <a:bodyPr/>
        <a:lstStyle/>
        <a:p>
          <a:endParaRPr lang="fr-FR"/>
        </a:p>
      </dgm:t>
    </dgm:pt>
    <dgm:pt modelId="{D0963F84-48D8-4418-84BB-B3D2E4529E90}">
      <dgm:prSet phldrT="[Texte]"/>
      <dgm:spPr/>
      <dgm:t>
        <a:bodyPr/>
        <a:lstStyle/>
        <a:p>
          <a:r>
            <a:rPr lang="fr-FR" dirty="0"/>
            <a:t>Modèle frontend</a:t>
          </a:r>
        </a:p>
      </dgm:t>
    </dgm:pt>
    <dgm:pt modelId="{7DF0C54B-153C-419C-BDE8-87583582BB03}" type="parTrans" cxnId="{B0820C5A-5F98-452D-9D2A-21DE57CBAA73}">
      <dgm:prSet/>
      <dgm:spPr/>
      <dgm:t>
        <a:bodyPr/>
        <a:lstStyle/>
        <a:p>
          <a:endParaRPr lang="fr-FR"/>
        </a:p>
      </dgm:t>
    </dgm:pt>
    <dgm:pt modelId="{281A9404-E799-4FD4-8F45-ACFC0AA30F48}" type="sibTrans" cxnId="{B0820C5A-5F98-452D-9D2A-21DE57CBAA73}">
      <dgm:prSet/>
      <dgm:spPr/>
      <dgm:t>
        <a:bodyPr/>
        <a:lstStyle/>
        <a:p>
          <a:endParaRPr lang="fr-FR"/>
        </a:p>
      </dgm:t>
    </dgm:pt>
    <dgm:pt modelId="{BD661AF4-6181-4560-9A76-D4BBE46FD82D}">
      <dgm:prSet phldrT="[Texte]"/>
      <dgm:spPr/>
      <dgm:t>
        <a:bodyPr/>
        <a:lstStyle/>
        <a:p>
          <a:r>
            <a:rPr lang="fr-FR" dirty="0"/>
            <a:t>Modèle backend</a:t>
          </a:r>
        </a:p>
      </dgm:t>
    </dgm:pt>
    <dgm:pt modelId="{C07A7B91-6318-4863-926D-DF99337A5C06}" type="parTrans" cxnId="{301951F7-FF6E-442D-993F-11EF2821BFF6}">
      <dgm:prSet/>
      <dgm:spPr/>
      <dgm:t>
        <a:bodyPr/>
        <a:lstStyle/>
        <a:p>
          <a:endParaRPr lang="fr-FR"/>
        </a:p>
      </dgm:t>
    </dgm:pt>
    <dgm:pt modelId="{7D40B903-C999-4940-BE80-C5B6E975D044}" type="sibTrans" cxnId="{301951F7-FF6E-442D-993F-11EF2821BFF6}">
      <dgm:prSet/>
      <dgm:spPr/>
      <dgm:t>
        <a:bodyPr/>
        <a:lstStyle/>
        <a:p>
          <a:endParaRPr lang="fr-FR"/>
        </a:p>
      </dgm:t>
    </dgm:pt>
    <dgm:pt modelId="{E09FAAB3-37C6-4E31-8F89-7F561AB9615B}">
      <dgm:prSet phldrT="[Texte]"/>
      <dgm:spPr/>
      <dgm:t>
        <a:bodyPr/>
        <a:lstStyle/>
        <a:p>
          <a:r>
            <a:rPr lang="fr-FR" dirty="0"/>
            <a:t>Accueil</a:t>
          </a:r>
        </a:p>
      </dgm:t>
    </dgm:pt>
    <dgm:pt modelId="{B7C681C4-5F20-4691-9D03-72181CAF898A}" type="parTrans" cxnId="{4DF7BBF7-C334-49BE-9626-A1800EEC4C38}">
      <dgm:prSet/>
      <dgm:spPr/>
      <dgm:t>
        <a:bodyPr/>
        <a:lstStyle/>
        <a:p>
          <a:endParaRPr lang="fr-FR"/>
        </a:p>
      </dgm:t>
    </dgm:pt>
    <dgm:pt modelId="{A4B0E9EF-7318-4E7B-AA3F-2C29DA42B42D}" type="sibTrans" cxnId="{4DF7BBF7-C334-49BE-9626-A1800EEC4C38}">
      <dgm:prSet/>
      <dgm:spPr/>
      <dgm:t>
        <a:bodyPr/>
        <a:lstStyle/>
        <a:p>
          <a:endParaRPr lang="fr-FR"/>
        </a:p>
      </dgm:t>
    </dgm:pt>
    <dgm:pt modelId="{85FCCAA8-CA9D-4543-A768-E74C69F5E69E}">
      <dgm:prSet phldrT="[Texte]"/>
      <dgm:spPr/>
      <dgm:t>
        <a:bodyPr/>
        <a:lstStyle/>
        <a:p>
          <a:r>
            <a:rPr lang="fr-FR" dirty="0"/>
            <a:t>Accueil blog</a:t>
          </a:r>
        </a:p>
      </dgm:t>
    </dgm:pt>
    <dgm:pt modelId="{9461F426-E18A-44F9-9E1E-D583B6B42294}" type="parTrans" cxnId="{FD818539-1877-4240-85CF-715445F9CCD7}">
      <dgm:prSet/>
      <dgm:spPr/>
      <dgm:t>
        <a:bodyPr/>
        <a:lstStyle/>
        <a:p>
          <a:endParaRPr lang="fr-FR"/>
        </a:p>
      </dgm:t>
    </dgm:pt>
    <dgm:pt modelId="{D09FBED6-FD98-455E-B489-7D3F3D3E16C6}" type="sibTrans" cxnId="{FD818539-1877-4240-85CF-715445F9CCD7}">
      <dgm:prSet/>
      <dgm:spPr/>
      <dgm:t>
        <a:bodyPr/>
        <a:lstStyle/>
        <a:p>
          <a:endParaRPr lang="fr-FR"/>
        </a:p>
      </dgm:t>
    </dgm:pt>
    <dgm:pt modelId="{3F53FBF6-F658-4363-99A6-A9EC058F581D}">
      <dgm:prSet phldrT="[Texte]"/>
      <dgm:spPr/>
      <dgm:t>
        <a:bodyPr/>
        <a:lstStyle/>
        <a:p>
          <a:r>
            <a:rPr lang="fr-FR" dirty="0"/>
            <a:t>Vue article</a:t>
          </a:r>
        </a:p>
      </dgm:t>
    </dgm:pt>
    <dgm:pt modelId="{1A8F9D77-3F7C-4D06-ACA0-E2B3C447DCD8}" type="parTrans" cxnId="{6681978B-5C88-43D0-BE79-033E521883A9}">
      <dgm:prSet/>
      <dgm:spPr/>
      <dgm:t>
        <a:bodyPr/>
        <a:lstStyle/>
        <a:p>
          <a:endParaRPr lang="fr-FR"/>
        </a:p>
      </dgm:t>
    </dgm:pt>
    <dgm:pt modelId="{9E7BAEBA-457E-40C4-A1C6-C2D777C7DFAC}" type="sibTrans" cxnId="{6681978B-5C88-43D0-BE79-033E521883A9}">
      <dgm:prSet/>
      <dgm:spPr/>
      <dgm:t>
        <a:bodyPr/>
        <a:lstStyle/>
        <a:p>
          <a:endParaRPr lang="fr-FR"/>
        </a:p>
      </dgm:t>
    </dgm:pt>
    <dgm:pt modelId="{CB9D2212-6FEF-42B3-9689-F1A6374CE274}">
      <dgm:prSet phldrT="[Texte]"/>
      <dgm:spPr/>
      <dgm:t>
        <a:bodyPr/>
        <a:lstStyle/>
        <a:p>
          <a:r>
            <a:rPr lang="fr-FR" dirty="0"/>
            <a:t>Se connecter</a:t>
          </a:r>
        </a:p>
      </dgm:t>
    </dgm:pt>
    <dgm:pt modelId="{03AC5FED-37CB-4C70-A11B-FA35936376DC}" type="parTrans" cxnId="{17DA0897-2B44-4960-B3E6-06AAABDF22E9}">
      <dgm:prSet/>
      <dgm:spPr/>
      <dgm:t>
        <a:bodyPr/>
        <a:lstStyle/>
        <a:p>
          <a:endParaRPr lang="fr-FR"/>
        </a:p>
      </dgm:t>
    </dgm:pt>
    <dgm:pt modelId="{DA6F8E32-2704-4D1F-B550-805352938394}" type="sibTrans" cxnId="{17DA0897-2B44-4960-B3E6-06AAABDF22E9}">
      <dgm:prSet/>
      <dgm:spPr/>
      <dgm:t>
        <a:bodyPr/>
        <a:lstStyle/>
        <a:p>
          <a:endParaRPr lang="fr-FR"/>
        </a:p>
      </dgm:t>
    </dgm:pt>
    <dgm:pt modelId="{25BB2FB4-D7EB-4961-BB38-56BB672ABD86}">
      <dgm:prSet phldrT="[Texte]"/>
      <dgm:spPr/>
      <dgm:t>
        <a:bodyPr/>
        <a:lstStyle/>
        <a:p>
          <a:r>
            <a:rPr lang="fr-FR" dirty="0"/>
            <a:t>S’inscrire</a:t>
          </a:r>
        </a:p>
      </dgm:t>
    </dgm:pt>
    <dgm:pt modelId="{993F09CC-2793-42E0-A88C-717D7F0DCF31}" type="parTrans" cxnId="{468D1E4B-24F8-4BC6-A8AF-5EA16EE73A07}">
      <dgm:prSet/>
      <dgm:spPr/>
      <dgm:t>
        <a:bodyPr/>
        <a:lstStyle/>
        <a:p>
          <a:endParaRPr lang="fr-FR"/>
        </a:p>
      </dgm:t>
    </dgm:pt>
    <dgm:pt modelId="{D6E31F30-F910-456D-ADFD-7F8C7099D701}" type="sibTrans" cxnId="{468D1E4B-24F8-4BC6-A8AF-5EA16EE73A07}">
      <dgm:prSet/>
      <dgm:spPr/>
      <dgm:t>
        <a:bodyPr/>
        <a:lstStyle/>
        <a:p>
          <a:endParaRPr lang="fr-FR"/>
        </a:p>
      </dgm:t>
    </dgm:pt>
    <dgm:pt modelId="{337334DC-CA39-4F7E-8027-B03CD34538EA}">
      <dgm:prSet phldrT="[Texte]"/>
      <dgm:spPr/>
      <dgm:t>
        <a:bodyPr/>
        <a:lstStyle/>
        <a:p>
          <a:r>
            <a:rPr lang="fr-FR" dirty="0"/>
            <a:t>Accueil administration</a:t>
          </a:r>
        </a:p>
      </dgm:t>
    </dgm:pt>
    <dgm:pt modelId="{6F32103D-0015-4A51-B969-6A226EFEACA7}" type="parTrans" cxnId="{6A9B5367-54D5-4EFA-BF4C-540DF34D23EA}">
      <dgm:prSet/>
      <dgm:spPr/>
      <dgm:t>
        <a:bodyPr/>
        <a:lstStyle/>
        <a:p>
          <a:endParaRPr lang="fr-FR"/>
        </a:p>
      </dgm:t>
    </dgm:pt>
    <dgm:pt modelId="{C39CFAFA-9EE0-45DF-998A-CE25F0601F41}" type="sibTrans" cxnId="{6A9B5367-54D5-4EFA-BF4C-540DF34D23EA}">
      <dgm:prSet/>
      <dgm:spPr/>
      <dgm:t>
        <a:bodyPr/>
        <a:lstStyle/>
        <a:p>
          <a:endParaRPr lang="fr-FR"/>
        </a:p>
      </dgm:t>
    </dgm:pt>
    <dgm:pt modelId="{81BEDA2F-615E-46CD-8A24-2000251ACBA5}">
      <dgm:prSet phldrT="[Texte]"/>
      <dgm:spPr/>
      <dgm:t>
        <a:bodyPr/>
        <a:lstStyle/>
        <a:p>
          <a:r>
            <a:rPr lang="fr-FR" dirty="0"/>
            <a:t>Ajouter un article</a:t>
          </a:r>
        </a:p>
      </dgm:t>
    </dgm:pt>
    <dgm:pt modelId="{4B4600AA-FABA-4F3D-A048-D2BE89E9677B}" type="parTrans" cxnId="{28150EDF-9FCA-450E-9C72-FC26A80C93AE}">
      <dgm:prSet/>
      <dgm:spPr/>
      <dgm:t>
        <a:bodyPr/>
        <a:lstStyle/>
        <a:p>
          <a:endParaRPr lang="fr-FR"/>
        </a:p>
      </dgm:t>
    </dgm:pt>
    <dgm:pt modelId="{77EAB50D-9E15-4F84-80AB-5117188AC516}" type="sibTrans" cxnId="{28150EDF-9FCA-450E-9C72-FC26A80C93AE}">
      <dgm:prSet/>
      <dgm:spPr/>
      <dgm:t>
        <a:bodyPr/>
        <a:lstStyle/>
        <a:p>
          <a:endParaRPr lang="fr-FR"/>
        </a:p>
      </dgm:t>
    </dgm:pt>
    <dgm:pt modelId="{631A1127-F57A-4CE5-9D23-67730BD49BFE}">
      <dgm:prSet phldrT="[Texte]"/>
      <dgm:spPr/>
      <dgm:t>
        <a:bodyPr/>
        <a:lstStyle/>
        <a:p>
          <a:r>
            <a:rPr lang="fr-FR" dirty="0"/>
            <a:t>Modifier un article</a:t>
          </a:r>
        </a:p>
      </dgm:t>
    </dgm:pt>
    <dgm:pt modelId="{AA700CCD-318E-42EB-AEC6-8055472A3AB6}" type="parTrans" cxnId="{93C0CE9C-2E71-48A5-AB39-19CB26FED4D9}">
      <dgm:prSet/>
      <dgm:spPr/>
      <dgm:t>
        <a:bodyPr/>
        <a:lstStyle/>
        <a:p>
          <a:endParaRPr lang="fr-FR"/>
        </a:p>
      </dgm:t>
    </dgm:pt>
    <dgm:pt modelId="{BD6E7224-D0E3-49C8-AC9F-209871B9C530}" type="sibTrans" cxnId="{93C0CE9C-2E71-48A5-AB39-19CB26FED4D9}">
      <dgm:prSet/>
      <dgm:spPr/>
      <dgm:t>
        <a:bodyPr/>
        <a:lstStyle/>
        <a:p>
          <a:endParaRPr lang="fr-FR"/>
        </a:p>
      </dgm:t>
    </dgm:pt>
    <dgm:pt modelId="{FFDD38B7-6D08-4082-80DB-8CCFEFF4C39B}">
      <dgm:prSet phldrT="[Texte]"/>
      <dgm:spPr/>
      <dgm:t>
        <a:bodyPr/>
        <a:lstStyle/>
        <a:p>
          <a:r>
            <a:rPr lang="fr-FR" dirty="0"/>
            <a:t>Gestion des utilisateurs</a:t>
          </a:r>
        </a:p>
      </dgm:t>
    </dgm:pt>
    <dgm:pt modelId="{38252497-A249-4A3C-B058-ED514AD00958}" type="parTrans" cxnId="{C35FEF22-A91F-4258-99E3-BCCF968FBA09}">
      <dgm:prSet/>
      <dgm:spPr/>
      <dgm:t>
        <a:bodyPr/>
        <a:lstStyle/>
        <a:p>
          <a:endParaRPr lang="fr-FR"/>
        </a:p>
      </dgm:t>
    </dgm:pt>
    <dgm:pt modelId="{CE49C0B0-4E5A-42B3-B5FB-1F63CB126F5A}" type="sibTrans" cxnId="{C35FEF22-A91F-4258-99E3-BCCF968FBA09}">
      <dgm:prSet/>
      <dgm:spPr/>
      <dgm:t>
        <a:bodyPr/>
        <a:lstStyle/>
        <a:p>
          <a:endParaRPr lang="fr-FR"/>
        </a:p>
      </dgm:t>
    </dgm:pt>
    <dgm:pt modelId="{B0367CCA-4890-4959-BB81-45C3145609C4}">
      <dgm:prSet phldrT="[Texte]"/>
      <dgm:spPr/>
      <dgm:t>
        <a:bodyPr/>
        <a:lstStyle/>
        <a:p>
          <a:r>
            <a:rPr lang="fr-FR" dirty="0"/>
            <a:t>Modération des commentaires</a:t>
          </a:r>
        </a:p>
      </dgm:t>
    </dgm:pt>
    <dgm:pt modelId="{201110AB-DDF8-4AC9-ACFD-F776FEF9B157}" type="parTrans" cxnId="{92D75B82-E164-463B-9DC0-D34F8C4762D2}">
      <dgm:prSet/>
      <dgm:spPr/>
      <dgm:t>
        <a:bodyPr/>
        <a:lstStyle/>
        <a:p>
          <a:endParaRPr lang="fr-FR"/>
        </a:p>
      </dgm:t>
    </dgm:pt>
    <dgm:pt modelId="{93B59E92-70D5-4E82-A4B2-A56FC7FA4182}" type="sibTrans" cxnId="{92D75B82-E164-463B-9DC0-D34F8C4762D2}">
      <dgm:prSet/>
      <dgm:spPr/>
      <dgm:t>
        <a:bodyPr/>
        <a:lstStyle/>
        <a:p>
          <a:endParaRPr lang="fr-FR"/>
        </a:p>
      </dgm:t>
    </dgm:pt>
    <dgm:pt modelId="{06069042-D4D7-4BAC-8D6F-A4900C0FE711}" type="pres">
      <dgm:prSet presAssocID="{08C449D7-6B46-4181-B408-979F2AF019B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8AEBA6F-CA97-4979-80FF-D0F9302E78F6}" type="pres">
      <dgm:prSet presAssocID="{08C449D7-6B46-4181-B408-979F2AF019B1}" presName="hierFlow" presStyleCnt="0"/>
      <dgm:spPr/>
    </dgm:pt>
    <dgm:pt modelId="{C7901DEE-F8DC-466B-99FA-E97633729327}" type="pres">
      <dgm:prSet presAssocID="{08C449D7-6B46-4181-B408-979F2AF019B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326645C-F91D-427C-949D-D742BFB38F34}" type="pres">
      <dgm:prSet presAssocID="{00090BCE-711B-4018-A686-2298A394BC66}" presName="Name14" presStyleCnt="0"/>
      <dgm:spPr/>
    </dgm:pt>
    <dgm:pt modelId="{B4470C10-9273-4C27-8C3A-4C2229732F26}" type="pres">
      <dgm:prSet presAssocID="{00090BCE-711B-4018-A686-2298A394BC66}" presName="level1Shape" presStyleLbl="node0" presStyleIdx="0" presStyleCnt="1">
        <dgm:presLayoutVars>
          <dgm:chPref val="3"/>
        </dgm:presLayoutVars>
      </dgm:prSet>
      <dgm:spPr/>
    </dgm:pt>
    <dgm:pt modelId="{CD8F6C77-5B3B-49E9-BEFA-C97DC96850AA}" type="pres">
      <dgm:prSet presAssocID="{00090BCE-711B-4018-A686-2298A394BC66}" presName="hierChild2" presStyleCnt="0"/>
      <dgm:spPr/>
    </dgm:pt>
    <dgm:pt modelId="{27D90AEE-4E69-493E-8AC8-ED66D2775F4D}" type="pres">
      <dgm:prSet presAssocID="{3E4E35A8-CCB1-4842-92B0-27633C35F3AC}" presName="Name19" presStyleLbl="parChTrans1D2" presStyleIdx="0" presStyleCnt="2"/>
      <dgm:spPr/>
    </dgm:pt>
    <dgm:pt modelId="{9FC3649F-5CE2-4257-87E1-1F5ACC1C11AE}" type="pres">
      <dgm:prSet presAssocID="{CE62EE8A-1DA1-4EC9-80C4-A8F1114DA34A}" presName="Name21" presStyleCnt="0"/>
      <dgm:spPr/>
    </dgm:pt>
    <dgm:pt modelId="{97130613-4711-4EEF-A4EF-262088DA76C1}" type="pres">
      <dgm:prSet presAssocID="{CE62EE8A-1DA1-4EC9-80C4-A8F1114DA34A}" presName="level2Shape" presStyleLbl="node2" presStyleIdx="0" presStyleCnt="2"/>
      <dgm:spPr/>
    </dgm:pt>
    <dgm:pt modelId="{6072B153-2231-43C0-A2C6-AED14A01C252}" type="pres">
      <dgm:prSet presAssocID="{CE62EE8A-1DA1-4EC9-80C4-A8F1114DA34A}" presName="hierChild3" presStyleCnt="0"/>
      <dgm:spPr/>
    </dgm:pt>
    <dgm:pt modelId="{AB2BB1E6-887E-48AE-81AA-32FFC99F14C7}" type="pres">
      <dgm:prSet presAssocID="{7DF0C54B-153C-419C-BDE8-87583582BB03}" presName="Name19" presStyleLbl="parChTrans1D3" presStyleIdx="0" presStyleCnt="2"/>
      <dgm:spPr/>
    </dgm:pt>
    <dgm:pt modelId="{F6E184D7-E214-4AF3-ACCA-37299A179445}" type="pres">
      <dgm:prSet presAssocID="{D0963F84-48D8-4418-84BB-B3D2E4529E90}" presName="Name21" presStyleCnt="0"/>
      <dgm:spPr/>
    </dgm:pt>
    <dgm:pt modelId="{CC0CCFFA-3F7E-4B9C-AB4A-A11587549DEC}" type="pres">
      <dgm:prSet presAssocID="{D0963F84-48D8-4418-84BB-B3D2E4529E90}" presName="level2Shape" presStyleLbl="node3" presStyleIdx="0" presStyleCnt="2"/>
      <dgm:spPr/>
    </dgm:pt>
    <dgm:pt modelId="{8B4604E7-7CCB-4C11-BA74-D81947988EC1}" type="pres">
      <dgm:prSet presAssocID="{D0963F84-48D8-4418-84BB-B3D2E4529E90}" presName="hierChild3" presStyleCnt="0"/>
      <dgm:spPr/>
    </dgm:pt>
    <dgm:pt modelId="{6DFE7880-5A0C-4F6A-9F2A-1C0F59BD9CA3}" type="pres">
      <dgm:prSet presAssocID="{B7C681C4-5F20-4691-9D03-72181CAF898A}" presName="Name19" presStyleLbl="parChTrans1D4" presStyleIdx="0" presStyleCnt="10"/>
      <dgm:spPr/>
    </dgm:pt>
    <dgm:pt modelId="{55849CB2-9511-47B3-BFCA-28B752690E37}" type="pres">
      <dgm:prSet presAssocID="{E09FAAB3-37C6-4E31-8F89-7F561AB9615B}" presName="Name21" presStyleCnt="0"/>
      <dgm:spPr/>
    </dgm:pt>
    <dgm:pt modelId="{7E56F88B-A564-4D2A-A058-F9A2B8305E50}" type="pres">
      <dgm:prSet presAssocID="{E09FAAB3-37C6-4E31-8F89-7F561AB9615B}" presName="level2Shape" presStyleLbl="node4" presStyleIdx="0" presStyleCnt="10"/>
      <dgm:spPr/>
    </dgm:pt>
    <dgm:pt modelId="{F228BA1C-C680-4A93-96DC-5CFF32611578}" type="pres">
      <dgm:prSet presAssocID="{E09FAAB3-37C6-4E31-8F89-7F561AB9615B}" presName="hierChild3" presStyleCnt="0"/>
      <dgm:spPr/>
    </dgm:pt>
    <dgm:pt modelId="{8075C262-088D-45F9-8FE0-1192F9C38C6C}" type="pres">
      <dgm:prSet presAssocID="{9461F426-E18A-44F9-9E1E-D583B6B42294}" presName="Name19" presStyleLbl="parChTrans1D4" presStyleIdx="1" presStyleCnt="10"/>
      <dgm:spPr/>
    </dgm:pt>
    <dgm:pt modelId="{413244D5-FFC5-40C0-ACF8-0C677C83F808}" type="pres">
      <dgm:prSet presAssocID="{85FCCAA8-CA9D-4543-A768-E74C69F5E69E}" presName="Name21" presStyleCnt="0"/>
      <dgm:spPr/>
    </dgm:pt>
    <dgm:pt modelId="{0A88835A-DB2C-4AE9-B023-2987A755555A}" type="pres">
      <dgm:prSet presAssocID="{85FCCAA8-CA9D-4543-A768-E74C69F5E69E}" presName="level2Shape" presStyleLbl="node4" presStyleIdx="1" presStyleCnt="10"/>
      <dgm:spPr/>
    </dgm:pt>
    <dgm:pt modelId="{1F205979-4563-4AE7-84B7-F7748D9872C0}" type="pres">
      <dgm:prSet presAssocID="{85FCCAA8-CA9D-4543-A768-E74C69F5E69E}" presName="hierChild3" presStyleCnt="0"/>
      <dgm:spPr/>
    </dgm:pt>
    <dgm:pt modelId="{BE63DD57-CB4B-46A9-9875-6F8902115DF9}" type="pres">
      <dgm:prSet presAssocID="{1A8F9D77-3F7C-4D06-ACA0-E2B3C447DCD8}" presName="Name19" presStyleLbl="parChTrans1D4" presStyleIdx="2" presStyleCnt="10"/>
      <dgm:spPr/>
    </dgm:pt>
    <dgm:pt modelId="{51F3C52F-B567-4739-B044-7B5B1D082CF0}" type="pres">
      <dgm:prSet presAssocID="{3F53FBF6-F658-4363-99A6-A9EC058F581D}" presName="Name21" presStyleCnt="0"/>
      <dgm:spPr/>
    </dgm:pt>
    <dgm:pt modelId="{A2019911-99BD-44EF-9B38-9521218102A0}" type="pres">
      <dgm:prSet presAssocID="{3F53FBF6-F658-4363-99A6-A9EC058F581D}" presName="level2Shape" presStyleLbl="node4" presStyleIdx="2" presStyleCnt="10"/>
      <dgm:spPr/>
    </dgm:pt>
    <dgm:pt modelId="{9D2AA523-5612-4091-94F0-9ED036CF0750}" type="pres">
      <dgm:prSet presAssocID="{3F53FBF6-F658-4363-99A6-A9EC058F581D}" presName="hierChild3" presStyleCnt="0"/>
      <dgm:spPr/>
    </dgm:pt>
    <dgm:pt modelId="{DD6A996F-738E-4671-AC27-FFE5E9E0EDCC}" type="pres">
      <dgm:prSet presAssocID="{03AC5FED-37CB-4C70-A11B-FA35936376DC}" presName="Name19" presStyleLbl="parChTrans1D4" presStyleIdx="3" presStyleCnt="10"/>
      <dgm:spPr/>
    </dgm:pt>
    <dgm:pt modelId="{2EBF10C7-A353-498E-AA82-71AD21AA05D7}" type="pres">
      <dgm:prSet presAssocID="{CB9D2212-6FEF-42B3-9689-F1A6374CE274}" presName="Name21" presStyleCnt="0"/>
      <dgm:spPr/>
    </dgm:pt>
    <dgm:pt modelId="{CD22EBA9-12E8-4F87-8517-869D79BA7576}" type="pres">
      <dgm:prSet presAssocID="{CB9D2212-6FEF-42B3-9689-F1A6374CE274}" presName="level2Shape" presStyleLbl="node4" presStyleIdx="3" presStyleCnt="10"/>
      <dgm:spPr/>
    </dgm:pt>
    <dgm:pt modelId="{F7B40F30-12C3-4553-9B69-61D0BA704997}" type="pres">
      <dgm:prSet presAssocID="{CB9D2212-6FEF-42B3-9689-F1A6374CE274}" presName="hierChild3" presStyleCnt="0"/>
      <dgm:spPr/>
    </dgm:pt>
    <dgm:pt modelId="{CF143005-7462-4F28-9D09-CB29410AF647}" type="pres">
      <dgm:prSet presAssocID="{993F09CC-2793-42E0-A88C-717D7F0DCF31}" presName="Name19" presStyleLbl="parChTrans1D4" presStyleIdx="4" presStyleCnt="10"/>
      <dgm:spPr/>
    </dgm:pt>
    <dgm:pt modelId="{D98590E0-529C-4BCA-BD41-93920EACDAC4}" type="pres">
      <dgm:prSet presAssocID="{25BB2FB4-D7EB-4961-BB38-56BB672ABD86}" presName="Name21" presStyleCnt="0"/>
      <dgm:spPr/>
    </dgm:pt>
    <dgm:pt modelId="{271EE690-2502-4930-8C5E-74A44A84CFC3}" type="pres">
      <dgm:prSet presAssocID="{25BB2FB4-D7EB-4961-BB38-56BB672ABD86}" presName="level2Shape" presStyleLbl="node4" presStyleIdx="4" presStyleCnt="10"/>
      <dgm:spPr/>
    </dgm:pt>
    <dgm:pt modelId="{915D314D-AB9E-4C87-BEEE-95414BED2AFE}" type="pres">
      <dgm:prSet presAssocID="{25BB2FB4-D7EB-4961-BB38-56BB672ABD86}" presName="hierChild3" presStyleCnt="0"/>
      <dgm:spPr/>
    </dgm:pt>
    <dgm:pt modelId="{E63F4F82-6429-4045-BDF1-80597687BFEB}" type="pres">
      <dgm:prSet presAssocID="{47CAE637-8D95-4929-B8D4-93B7D0287E1D}" presName="Name19" presStyleLbl="parChTrans1D2" presStyleIdx="1" presStyleCnt="2"/>
      <dgm:spPr/>
    </dgm:pt>
    <dgm:pt modelId="{719B11FD-2613-4F7F-A60A-341CE0F0D167}" type="pres">
      <dgm:prSet presAssocID="{888E0CAC-1117-44E6-A2E5-A292B2852773}" presName="Name21" presStyleCnt="0"/>
      <dgm:spPr/>
    </dgm:pt>
    <dgm:pt modelId="{A59B8442-7578-4718-B7AB-769F96E6D7ED}" type="pres">
      <dgm:prSet presAssocID="{888E0CAC-1117-44E6-A2E5-A292B2852773}" presName="level2Shape" presStyleLbl="node2" presStyleIdx="1" presStyleCnt="2"/>
      <dgm:spPr/>
    </dgm:pt>
    <dgm:pt modelId="{C219D114-E41A-4542-B7E2-4B6020CECE52}" type="pres">
      <dgm:prSet presAssocID="{888E0CAC-1117-44E6-A2E5-A292B2852773}" presName="hierChild3" presStyleCnt="0"/>
      <dgm:spPr/>
    </dgm:pt>
    <dgm:pt modelId="{39356C00-3C39-42F2-936C-C67487A6F6BE}" type="pres">
      <dgm:prSet presAssocID="{C07A7B91-6318-4863-926D-DF99337A5C06}" presName="Name19" presStyleLbl="parChTrans1D3" presStyleIdx="1" presStyleCnt="2"/>
      <dgm:spPr/>
    </dgm:pt>
    <dgm:pt modelId="{4E091086-F99C-49E1-AD00-8E2F4805B48C}" type="pres">
      <dgm:prSet presAssocID="{BD661AF4-6181-4560-9A76-D4BBE46FD82D}" presName="Name21" presStyleCnt="0"/>
      <dgm:spPr/>
    </dgm:pt>
    <dgm:pt modelId="{849F4B19-6C28-401D-913E-8F4172EC2ABB}" type="pres">
      <dgm:prSet presAssocID="{BD661AF4-6181-4560-9A76-D4BBE46FD82D}" presName="level2Shape" presStyleLbl="node3" presStyleIdx="1" presStyleCnt="2"/>
      <dgm:spPr/>
    </dgm:pt>
    <dgm:pt modelId="{280BEF92-EF18-40F2-B30B-CDCDDF85DDF7}" type="pres">
      <dgm:prSet presAssocID="{BD661AF4-6181-4560-9A76-D4BBE46FD82D}" presName="hierChild3" presStyleCnt="0"/>
      <dgm:spPr/>
    </dgm:pt>
    <dgm:pt modelId="{0CAD150D-89FD-44D7-B3A4-A5FAE36548D2}" type="pres">
      <dgm:prSet presAssocID="{6F32103D-0015-4A51-B969-6A226EFEACA7}" presName="Name19" presStyleLbl="parChTrans1D4" presStyleIdx="5" presStyleCnt="10"/>
      <dgm:spPr/>
    </dgm:pt>
    <dgm:pt modelId="{0672251A-9116-434E-954F-B5B7EDC14CC9}" type="pres">
      <dgm:prSet presAssocID="{337334DC-CA39-4F7E-8027-B03CD34538EA}" presName="Name21" presStyleCnt="0"/>
      <dgm:spPr/>
    </dgm:pt>
    <dgm:pt modelId="{97AB2B47-23A4-4F03-848E-FDA623789BCF}" type="pres">
      <dgm:prSet presAssocID="{337334DC-CA39-4F7E-8027-B03CD34538EA}" presName="level2Shape" presStyleLbl="node4" presStyleIdx="5" presStyleCnt="10"/>
      <dgm:spPr/>
    </dgm:pt>
    <dgm:pt modelId="{F3B05CEF-7920-4B40-9D0A-78DB464A736F}" type="pres">
      <dgm:prSet presAssocID="{337334DC-CA39-4F7E-8027-B03CD34538EA}" presName="hierChild3" presStyleCnt="0"/>
      <dgm:spPr/>
    </dgm:pt>
    <dgm:pt modelId="{51D849A0-6D4E-4BD3-ACEC-E26C63D67C4C}" type="pres">
      <dgm:prSet presAssocID="{4B4600AA-FABA-4F3D-A048-D2BE89E9677B}" presName="Name19" presStyleLbl="parChTrans1D4" presStyleIdx="6" presStyleCnt="10"/>
      <dgm:spPr/>
    </dgm:pt>
    <dgm:pt modelId="{A102B25D-C832-47AB-9AA8-554963A719DD}" type="pres">
      <dgm:prSet presAssocID="{81BEDA2F-615E-46CD-8A24-2000251ACBA5}" presName="Name21" presStyleCnt="0"/>
      <dgm:spPr/>
    </dgm:pt>
    <dgm:pt modelId="{32A0E46B-DC9D-470A-A120-AFFC6C668803}" type="pres">
      <dgm:prSet presAssocID="{81BEDA2F-615E-46CD-8A24-2000251ACBA5}" presName="level2Shape" presStyleLbl="node4" presStyleIdx="6" presStyleCnt="10"/>
      <dgm:spPr/>
    </dgm:pt>
    <dgm:pt modelId="{E6528A73-3515-485A-BEF6-23ABE64D65C7}" type="pres">
      <dgm:prSet presAssocID="{81BEDA2F-615E-46CD-8A24-2000251ACBA5}" presName="hierChild3" presStyleCnt="0"/>
      <dgm:spPr/>
    </dgm:pt>
    <dgm:pt modelId="{E95804B8-7FEC-4FD7-BD1B-1CE85AECB614}" type="pres">
      <dgm:prSet presAssocID="{AA700CCD-318E-42EB-AEC6-8055472A3AB6}" presName="Name19" presStyleLbl="parChTrans1D4" presStyleIdx="7" presStyleCnt="10"/>
      <dgm:spPr/>
    </dgm:pt>
    <dgm:pt modelId="{53194C88-ADC2-4515-B720-C2FC8CFB785D}" type="pres">
      <dgm:prSet presAssocID="{631A1127-F57A-4CE5-9D23-67730BD49BFE}" presName="Name21" presStyleCnt="0"/>
      <dgm:spPr/>
    </dgm:pt>
    <dgm:pt modelId="{86684D9A-1160-4701-8A80-3C9FC7C9BE98}" type="pres">
      <dgm:prSet presAssocID="{631A1127-F57A-4CE5-9D23-67730BD49BFE}" presName="level2Shape" presStyleLbl="node4" presStyleIdx="7" presStyleCnt="10"/>
      <dgm:spPr/>
    </dgm:pt>
    <dgm:pt modelId="{42DE91E9-18A7-4541-904C-B53D1CC2C212}" type="pres">
      <dgm:prSet presAssocID="{631A1127-F57A-4CE5-9D23-67730BD49BFE}" presName="hierChild3" presStyleCnt="0"/>
      <dgm:spPr/>
    </dgm:pt>
    <dgm:pt modelId="{A0D1DEF2-4545-4BA6-8A5E-B23381E7A999}" type="pres">
      <dgm:prSet presAssocID="{38252497-A249-4A3C-B058-ED514AD00958}" presName="Name19" presStyleLbl="parChTrans1D4" presStyleIdx="8" presStyleCnt="10"/>
      <dgm:spPr/>
    </dgm:pt>
    <dgm:pt modelId="{411348A4-DB2E-46BD-A201-8EE340144138}" type="pres">
      <dgm:prSet presAssocID="{FFDD38B7-6D08-4082-80DB-8CCFEFF4C39B}" presName="Name21" presStyleCnt="0"/>
      <dgm:spPr/>
    </dgm:pt>
    <dgm:pt modelId="{514E2B66-88D3-4AAC-A489-48CC617AB52F}" type="pres">
      <dgm:prSet presAssocID="{FFDD38B7-6D08-4082-80DB-8CCFEFF4C39B}" presName="level2Shape" presStyleLbl="node4" presStyleIdx="8" presStyleCnt="10"/>
      <dgm:spPr/>
    </dgm:pt>
    <dgm:pt modelId="{D1AA81AD-FEB1-45D8-B7EE-F8FEF1E01CF5}" type="pres">
      <dgm:prSet presAssocID="{FFDD38B7-6D08-4082-80DB-8CCFEFF4C39B}" presName="hierChild3" presStyleCnt="0"/>
      <dgm:spPr/>
    </dgm:pt>
    <dgm:pt modelId="{14BA8CE8-7E95-49D5-B47B-42DD04E33F8D}" type="pres">
      <dgm:prSet presAssocID="{201110AB-DDF8-4AC9-ACFD-F776FEF9B157}" presName="Name19" presStyleLbl="parChTrans1D4" presStyleIdx="9" presStyleCnt="10"/>
      <dgm:spPr/>
    </dgm:pt>
    <dgm:pt modelId="{F0541EC3-26B9-41CC-BF4F-C7CC17CAD999}" type="pres">
      <dgm:prSet presAssocID="{B0367CCA-4890-4959-BB81-45C3145609C4}" presName="Name21" presStyleCnt="0"/>
      <dgm:spPr/>
    </dgm:pt>
    <dgm:pt modelId="{FBDB9553-2211-4224-858F-BD7EBD42B86C}" type="pres">
      <dgm:prSet presAssocID="{B0367CCA-4890-4959-BB81-45C3145609C4}" presName="level2Shape" presStyleLbl="node4" presStyleIdx="9" presStyleCnt="10"/>
      <dgm:spPr/>
    </dgm:pt>
    <dgm:pt modelId="{D5DBE433-259A-4069-B003-803ACFA96DEF}" type="pres">
      <dgm:prSet presAssocID="{B0367CCA-4890-4959-BB81-45C3145609C4}" presName="hierChild3" presStyleCnt="0"/>
      <dgm:spPr/>
    </dgm:pt>
    <dgm:pt modelId="{4362C1FD-67E3-44AD-B7BB-E05B556EE005}" type="pres">
      <dgm:prSet presAssocID="{08C449D7-6B46-4181-B408-979F2AF019B1}" presName="bgShapesFlow" presStyleCnt="0"/>
      <dgm:spPr/>
    </dgm:pt>
  </dgm:ptLst>
  <dgm:cxnLst>
    <dgm:cxn modelId="{CC38C700-7D3D-4EA4-8015-D6AB27459421}" type="presOf" srcId="{4B4600AA-FABA-4F3D-A048-D2BE89E9677B}" destId="{51D849A0-6D4E-4BD3-ACEC-E26C63D67C4C}" srcOrd="0" destOrd="0" presId="urn:microsoft.com/office/officeart/2005/8/layout/hierarchy6"/>
    <dgm:cxn modelId="{0635BB02-316D-45F9-B78F-50C609D2E725}" type="presOf" srcId="{1A8F9D77-3F7C-4D06-ACA0-E2B3C447DCD8}" destId="{BE63DD57-CB4B-46A9-9875-6F8902115DF9}" srcOrd="0" destOrd="0" presId="urn:microsoft.com/office/officeart/2005/8/layout/hierarchy6"/>
    <dgm:cxn modelId="{4A8FA204-EB9C-4E18-9F8B-AA61E5DAA104}" type="presOf" srcId="{B7C681C4-5F20-4691-9D03-72181CAF898A}" destId="{6DFE7880-5A0C-4F6A-9F2A-1C0F59BD9CA3}" srcOrd="0" destOrd="0" presId="urn:microsoft.com/office/officeart/2005/8/layout/hierarchy6"/>
    <dgm:cxn modelId="{FF804416-3BFB-453C-941D-0B04611361F6}" type="presOf" srcId="{6F32103D-0015-4A51-B969-6A226EFEACA7}" destId="{0CAD150D-89FD-44D7-B3A4-A5FAE36548D2}" srcOrd="0" destOrd="0" presId="urn:microsoft.com/office/officeart/2005/8/layout/hierarchy6"/>
    <dgm:cxn modelId="{BBDFB61B-75E6-435B-B51F-5E80D1ACE55B}" type="presOf" srcId="{03AC5FED-37CB-4C70-A11B-FA35936376DC}" destId="{DD6A996F-738E-4671-AC27-FFE5E9E0EDCC}" srcOrd="0" destOrd="0" presId="urn:microsoft.com/office/officeart/2005/8/layout/hierarchy6"/>
    <dgm:cxn modelId="{C35FEF22-A91F-4258-99E3-BCCF968FBA09}" srcId="{BD661AF4-6181-4560-9A76-D4BBE46FD82D}" destId="{FFDD38B7-6D08-4082-80DB-8CCFEFF4C39B}" srcOrd="3" destOrd="0" parTransId="{38252497-A249-4A3C-B058-ED514AD00958}" sibTransId="{CE49C0B0-4E5A-42B3-B5FB-1F63CB126F5A}"/>
    <dgm:cxn modelId="{6E51832A-F980-46F8-A147-739999E94839}" type="presOf" srcId="{CB9D2212-6FEF-42B3-9689-F1A6374CE274}" destId="{CD22EBA9-12E8-4F87-8517-869D79BA7576}" srcOrd="0" destOrd="0" presId="urn:microsoft.com/office/officeart/2005/8/layout/hierarchy6"/>
    <dgm:cxn modelId="{FD818539-1877-4240-85CF-715445F9CCD7}" srcId="{D0963F84-48D8-4418-84BB-B3D2E4529E90}" destId="{85FCCAA8-CA9D-4543-A768-E74C69F5E69E}" srcOrd="1" destOrd="0" parTransId="{9461F426-E18A-44F9-9E1E-D583B6B42294}" sibTransId="{D09FBED6-FD98-455E-B489-7D3F3D3E16C6}"/>
    <dgm:cxn modelId="{0DE4DB5D-04F2-4250-BF0D-859D2CCBA8C1}" type="presOf" srcId="{BD661AF4-6181-4560-9A76-D4BBE46FD82D}" destId="{849F4B19-6C28-401D-913E-8F4172EC2ABB}" srcOrd="0" destOrd="0" presId="urn:microsoft.com/office/officeart/2005/8/layout/hierarchy6"/>
    <dgm:cxn modelId="{49F89D60-E5CC-4537-8D4B-7327F15ED501}" type="presOf" srcId="{08C449D7-6B46-4181-B408-979F2AF019B1}" destId="{06069042-D4D7-4BAC-8D6F-A4900C0FE711}" srcOrd="0" destOrd="0" presId="urn:microsoft.com/office/officeart/2005/8/layout/hierarchy6"/>
    <dgm:cxn modelId="{6A9B5367-54D5-4EFA-BF4C-540DF34D23EA}" srcId="{BD661AF4-6181-4560-9A76-D4BBE46FD82D}" destId="{337334DC-CA39-4F7E-8027-B03CD34538EA}" srcOrd="0" destOrd="0" parTransId="{6F32103D-0015-4A51-B969-6A226EFEACA7}" sibTransId="{C39CFAFA-9EE0-45DF-998A-CE25F0601F41}"/>
    <dgm:cxn modelId="{468D1E4B-24F8-4BC6-A8AF-5EA16EE73A07}" srcId="{D0963F84-48D8-4418-84BB-B3D2E4529E90}" destId="{25BB2FB4-D7EB-4961-BB38-56BB672ABD86}" srcOrd="4" destOrd="0" parTransId="{993F09CC-2793-42E0-A88C-717D7F0DCF31}" sibTransId="{D6E31F30-F910-456D-ADFD-7F8C7099D701}"/>
    <dgm:cxn modelId="{FC82E56C-D96F-4315-9555-5301E4C008F0}" type="presOf" srcId="{993F09CC-2793-42E0-A88C-717D7F0DCF31}" destId="{CF143005-7462-4F28-9D09-CB29410AF647}" srcOrd="0" destOrd="0" presId="urn:microsoft.com/office/officeart/2005/8/layout/hierarchy6"/>
    <dgm:cxn modelId="{98E8514E-2E95-44AC-85F8-4DACD24CA103}" type="presOf" srcId="{631A1127-F57A-4CE5-9D23-67730BD49BFE}" destId="{86684D9A-1160-4701-8A80-3C9FC7C9BE98}" srcOrd="0" destOrd="0" presId="urn:microsoft.com/office/officeart/2005/8/layout/hierarchy6"/>
    <dgm:cxn modelId="{F7EBB276-962E-4A2D-8E69-2F4AC9B8E6DD}" type="presOf" srcId="{D0963F84-48D8-4418-84BB-B3D2E4529E90}" destId="{CC0CCFFA-3F7E-4B9C-AB4A-A11587549DEC}" srcOrd="0" destOrd="0" presId="urn:microsoft.com/office/officeart/2005/8/layout/hierarchy6"/>
    <dgm:cxn modelId="{B0820C5A-5F98-452D-9D2A-21DE57CBAA73}" srcId="{CE62EE8A-1DA1-4EC9-80C4-A8F1114DA34A}" destId="{D0963F84-48D8-4418-84BB-B3D2E4529E90}" srcOrd="0" destOrd="0" parTransId="{7DF0C54B-153C-419C-BDE8-87583582BB03}" sibTransId="{281A9404-E799-4FD4-8F45-ACFC0AA30F48}"/>
    <dgm:cxn modelId="{92D75B82-E164-463B-9DC0-D34F8C4762D2}" srcId="{BD661AF4-6181-4560-9A76-D4BBE46FD82D}" destId="{B0367CCA-4890-4959-BB81-45C3145609C4}" srcOrd="4" destOrd="0" parTransId="{201110AB-DDF8-4AC9-ACFD-F776FEF9B157}" sibTransId="{93B59E92-70D5-4E82-A4B2-A56FC7FA4182}"/>
    <dgm:cxn modelId="{84393786-57BD-41E5-B49F-74E0674B6011}" type="presOf" srcId="{337334DC-CA39-4F7E-8027-B03CD34538EA}" destId="{97AB2B47-23A4-4F03-848E-FDA623789BCF}" srcOrd="0" destOrd="0" presId="urn:microsoft.com/office/officeart/2005/8/layout/hierarchy6"/>
    <dgm:cxn modelId="{6681978B-5C88-43D0-BE79-033E521883A9}" srcId="{D0963F84-48D8-4418-84BB-B3D2E4529E90}" destId="{3F53FBF6-F658-4363-99A6-A9EC058F581D}" srcOrd="2" destOrd="0" parTransId="{1A8F9D77-3F7C-4D06-ACA0-E2B3C447DCD8}" sibTransId="{9E7BAEBA-457E-40C4-A1C6-C2D777C7DFAC}"/>
    <dgm:cxn modelId="{C0F6398F-F912-4011-90F1-489E9A1B8D96}" type="presOf" srcId="{81BEDA2F-615E-46CD-8A24-2000251ACBA5}" destId="{32A0E46B-DC9D-470A-A120-AFFC6C668803}" srcOrd="0" destOrd="0" presId="urn:microsoft.com/office/officeart/2005/8/layout/hierarchy6"/>
    <dgm:cxn modelId="{A1E4BB96-2923-4E40-A262-2BE581DCA304}" type="presOf" srcId="{C07A7B91-6318-4863-926D-DF99337A5C06}" destId="{39356C00-3C39-42F2-936C-C67487A6F6BE}" srcOrd="0" destOrd="0" presId="urn:microsoft.com/office/officeart/2005/8/layout/hierarchy6"/>
    <dgm:cxn modelId="{17DA0897-2B44-4960-B3E6-06AAABDF22E9}" srcId="{D0963F84-48D8-4418-84BB-B3D2E4529E90}" destId="{CB9D2212-6FEF-42B3-9689-F1A6374CE274}" srcOrd="3" destOrd="0" parTransId="{03AC5FED-37CB-4C70-A11B-FA35936376DC}" sibTransId="{DA6F8E32-2704-4D1F-B550-805352938394}"/>
    <dgm:cxn modelId="{5DC67298-3F41-424D-90FE-CBFA6DCAF368}" type="presOf" srcId="{85FCCAA8-CA9D-4543-A768-E74C69F5E69E}" destId="{0A88835A-DB2C-4AE9-B023-2987A755555A}" srcOrd="0" destOrd="0" presId="urn:microsoft.com/office/officeart/2005/8/layout/hierarchy6"/>
    <dgm:cxn modelId="{93C0CE9C-2E71-48A5-AB39-19CB26FED4D9}" srcId="{BD661AF4-6181-4560-9A76-D4BBE46FD82D}" destId="{631A1127-F57A-4CE5-9D23-67730BD49BFE}" srcOrd="2" destOrd="0" parTransId="{AA700CCD-318E-42EB-AEC6-8055472A3AB6}" sibTransId="{BD6E7224-D0E3-49C8-AC9F-209871B9C530}"/>
    <dgm:cxn modelId="{9BC754A6-3873-4ED2-A05B-D4459AE4CB9E}" type="presOf" srcId="{FFDD38B7-6D08-4082-80DB-8CCFEFF4C39B}" destId="{514E2B66-88D3-4AAC-A489-48CC617AB52F}" srcOrd="0" destOrd="0" presId="urn:microsoft.com/office/officeart/2005/8/layout/hierarchy6"/>
    <dgm:cxn modelId="{8BB7AFA8-61EC-4DE2-97FD-0EA96A8334F5}" type="presOf" srcId="{AA700CCD-318E-42EB-AEC6-8055472A3AB6}" destId="{E95804B8-7FEC-4FD7-BD1B-1CE85AECB614}" srcOrd="0" destOrd="0" presId="urn:microsoft.com/office/officeart/2005/8/layout/hierarchy6"/>
    <dgm:cxn modelId="{8B4A4CAF-08B0-4E09-9E94-D5D6D5FDE942}" type="presOf" srcId="{7DF0C54B-153C-419C-BDE8-87583582BB03}" destId="{AB2BB1E6-887E-48AE-81AA-32FFC99F14C7}" srcOrd="0" destOrd="0" presId="urn:microsoft.com/office/officeart/2005/8/layout/hierarchy6"/>
    <dgm:cxn modelId="{1AD081C1-227F-4EEE-9101-9EBF3DB888A3}" srcId="{08C449D7-6B46-4181-B408-979F2AF019B1}" destId="{00090BCE-711B-4018-A686-2298A394BC66}" srcOrd="0" destOrd="0" parTransId="{C34A6DEC-9098-4E18-BE55-6DEDB42128EF}" sibTransId="{9621D67C-8B82-430A-B6EC-2CC812C4FA42}"/>
    <dgm:cxn modelId="{B08471C3-72E5-460E-BED2-132C1C455B95}" type="presOf" srcId="{B0367CCA-4890-4959-BB81-45C3145609C4}" destId="{FBDB9553-2211-4224-858F-BD7EBD42B86C}" srcOrd="0" destOrd="0" presId="urn:microsoft.com/office/officeart/2005/8/layout/hierarchy6"/>
    <dgm:cxn modelId="{8110F3C3-F3BC-46F1-98FD-1032789A4A52}" type="presOf" srcId="{3E4E35A8-CCB1-4842-92B0-27633C35F3AC}" destId="{27D90AEE-4E69-493E-8AC8-ED66D2775F4D}" srcOrd="0" destOrd="0" presId="urn:microsoft.com/office/officeart/2005/8/layout/hierarchy6"/>
    <dgm:cxn modelId="{55DD10C6-5F28-4F46-8348-1B4382F79E33}" srcId="{00090BCE-711B-4018-A686-2298A394BC66}" destId="{CE62EE8A-1DA1-4EC9-80C4-A8F1114DA34A}" srcOrd="0" destOrd="0" parTransId="{3E4E35A8-CCB1-4842-92B0-27633C35F3AC}" sibTransId="{1CF1B452-30C5-433E-9631-333B2785BD8E}"/>
    <dgm:cxn modelId="{42090CCB-5DE0-4312-8780-78C3B728055F}" type="presOf" srcId="{00090BCE-711B-4018-A686-2298A394BC66}" destId="{B4470C10-9273-4C27-8C3A-4C2229732F26}" srcOrd="0" destOrd="0" presId="urn:microsoft.com/office/officeart/2005/8/layout/hierarchy6"/>
    <dgm:cxn modelId="{CE5446D0-A332-4F89-A644-EA3C626BD497}" type="presOf" srcId="{38252497-A249-4A3C-B058-ED514AD00958}" destId="{A0D1DEF2-4545-4BA6-8A5E-B23381E7A999}" srcOrd="0" destOrd="0" presId="urn:microsoft.com/office/officeart/2005/8/layout/hierarchy6"/>
    <dgm:cxn modelId="{592552D8-256C-4F4A-A633-A181185A26E1}" type="presOf" srcId="{E09FAAB3-37C6-4E31-8F89-7F561AB9615B}" destId="{7E56F88B-A564-4D2A-A058-F9A2B8305E50}" srcOrd="0" destOrd="0" presId="urn:microsoft.com/office/officeart/2005/8/layout/hierarchy6"/>
    <dgm:cxn modelId="{62DE7CD8-7157-4BD1-A282-E62E9DC447C2}" type="presOf" srcId="{3F53FBF6-F658-4363-99A6-A9EC058F581D}" destId="{A2019911-99BD-44EF-9B38-9521218102A0}" srcOrd="0" destOrd="0" presId="urn:microsoft.com/office/officeart/2005/8/layout/hierarchy6"/>
    <dgm:cxn modelId="{B9D3C8DE-E0E0-4670-ABD6-18186B2284C3}" type="presOf" srcId="{201110AB-DDF8-4AC9-ACFD-F776FEF9B157}" destId="{14BA8CE8-7E95-49D5-B47B-42DD04E33F8D}" srcOrd="0" destOrd="0" presId="urn:microsoft.com/office/officeart/2005/8/layout/hierarchy6"/>
    <dgm:cxn modelId="{28150EDF-9FCA-450E-9C72-FC26A80C93AE}" srcId="{BD661AF4-6181-4560-9A76-D4BBE46FD82D}" destId="{81BEDA2F-615E-46CD-8A24-2000251ACBA5}" srcOrd="1" destOrd="0" parTransId="{4B4600AA-FABA-4F3D-A048-D2BE89E9677B}" sibTransId="{77EAB50D-9E15-4F84-80AB-5117188AC516}"/>
    <dgm:cxn modelId="{29782BDF-3ACE-4AA6-95B6-D258D4A36707}" type="presOf" srcId="{CE62EE8A-1DA1-4EC9-80C4-A8F1114DA34A}" destId="{97130613-4711-4EEF-A4EF-262088DA76C1}" srcOrd="0" destOrd="0" presId="urn:microsoft.com/office/officeart/2005/8/layout/hierarchy6"/>
    <dgm:cxn modelId="{FE8473E3-58FF-404C-A69B-EDAED252CF70}" srcId="{00090BCE-711B-4018-A686-2298A394BC66}" destId="{888E0CAC-1117-44E6-A2E5-A292B2852773}" srcOrd="1" destOrd="0" parTransId="{47CAE637-8D95-4929-B8D4-93B7D0287E1D}" sibTransId="{712F13BD-CB69-4F2E-A57E-2CB7D2C41838}"/>
    <dgm:cxn modelId="{A9B945EA-AD35-47D4-8178-BE0E5B2CA73E}" type="presOf" srcId="{9461F426-E18A-44F9-9E1E-D583B6B42294}" destId="{8075C262-088D-45F9-8FE0-1192F9C38C6C}" srcOrd="0" destOrd="0" presId="urn:microsoft.com/office/officeart/2005/8/layout/hierarchy6"/>
    <dgm:cxn modelId="{1C794EF6-95ED-44D9-BF6B-6B236C481C31}" type="presOf" srcId="{47CAE637-8D95-4929-B8D4-93B7D0287E1D}" destId="{E63F4F82-6429-4045-BDF1-80597687BFEB}" srcOrd="0" destOrd="0" presId="urn:microsoft.com/office/officeart/2005/8/layout/hierarchy6"/>
    <dgm:cxn modelId="{301951F7-FF6E-442D-993F-11EF2821BFF6}" srcId="{888E0CAC-1117-44E6-A2E5-A292B2852773}" destId="{BD661AF4-6181-4560-9A76-D4BBE46FD82D}" srcOrd="0" destOrd="0" parTransId="{C07A7B91-6318-4863-926D-DF99337A5C06}" sibTransId="{7D40B903-C999-4940-BE80-C5B6E975D044}"/>
    <dgm:cxn modelId="{4DF7BBF7-C334-49BE-9626-A1800EEC4C38}" srcId="{D0963F84-48D8-4418-84BB-B3D2E4529E90}" destId="{E09FAAB3-37C6-4E31-8F89-7F561AB9615B}" srcOrd="0" destOrd="0" parTransId="{B7C681C4-5F20-4691-9D03-72181CAF898A}" sibTransId="{A4B0E9EF-7318-4E7B-AA3F-2C29DA42B42D}"/>
    <dgm:cxn modelId="{5B1D86F8-C051-44DB-853C-C060E7A609FB}" type="presOf" srcId="{888E0CAC-1117-44E6-A2E5-A292B2852773}" destId="{A59B8442-7578-4718-B7AB-769F96E6D7ED}" srcOrd="0" destOrd="0" presId="urn:microsoft.com/office/officeart/2005/8/layout/hierarchy6"/>
    <dgm:cxn modelId="{E9DA50FF-8A6D-4152-827E-CD3B105FCEDD}" type="presOf" srcId="{25BB2FB4-D7EB-4961-BB38-56BB672ABD86}" destId="{271EE690-2502-4930-8C5E-74A44A84CFC3}" srcOrd="0" destOrd="0" presId="urn:microsoft.com/office/officeart/2005/8/layout/hierarchy6"/>
    <dgm:cxn modelId="{053C605E-7C80-4745-A91F-26804B2366B7}" type="presParOf" srcId="{06069042-D4D7-4BAC-8D6F-A4900C0FE711}" destId="{18AEBA6F-CA97-4979-80FF-D0F9302E78F6}" srcOrd="0" destOrd="0" presId="urn:microsoft.com/office/officeart/2005/8/layout/hierarchy6"/>
    <dgm:cxn modelId="{5A8CD88C-85E4-403B-9F7A-0D75E0728CCE}" type="presParOf" srcId="{18AEBA6F-CA97-4979-80FF-D0F9302E78F6}" destId="{C7901DEE-F8DC-466B-99FA-E97633729327}" srcOrd="0" destOrd="0" presId="urn:microsoft.com/office/officeart/2005/8/layout/hierarchy6"/>
    <dgm:cxn modelId="{AC10636C-D96C-4BA2-B721-786A30A4FD8B}" type="presParOf" srcId="{C7901DEE-F8DC-466B-99FA-E97633729327}" destId="{A326645C-F91D-427C-949D-D742BFB38F34}" srcOrd="0" destOrd="0" presId="urn:microsoft.com/office/officeart/2005/8/layout/hierarchy6"/>
    <dgm:cxn modelId="{65F825F8-0B85-4DA5-A227-091B9A345EBE}" type="presParOf" srcId="{A326645C-F91D-427C-949D-D742BFB38F34}" destId="{B4470C10-9273-4C27-8C3A-4C2229732F26}" srcOrd="0" destOrd="0" presId="urn:microsoft.com/office/officeart/2005/8/layout/hierarchy6"/>
    <dgm:cxn modelId="{4E29AC62-B9BE-4083-9640-5D6EE3216A61}" type="presParOf" srcId="{A326645C-F91D-427C-949D-D742BFB38F34}" destId="{CD8F6C77-5B3B-49E9-BEFA-C97DC96850AA}" srcOrd="1" destOrd="0" presId="urn:microsoft.com/office/officeart/2005/8/layout/hierarchy6"/>
    <dgm:cxn modelId="{C015DA69-6841-44C5-AF9D-97BB9039602D}" type="presParOf" srcId="{CD8F6C77-5B3B-49E9-BEFA-C97DC96850AA}" destId="{27D90AEE-4E69-493E-8AC8-ED66D2775F4D}" srcOrd="0" destOrd="0" presId="urn:microsoft.com/office/officeart/2005/8/layout/hierarchy6"/>
    <dgm:cxn modelId="{2E06B846-D388-4ABB-9273-095945D498F8}" type="presParOf" srcId="{CD8F6C77-5B3B-49E9-BEFA-C97DC96850AA}" destId="{9FC3649F-5CE2-4257-87E1-1F5ACC1C11AE}" srcOrd="1" destOrd="0" presId="urn:microsoft.com/office/officeart/2005/8/layout/hierarchy6"/>
    <dgm:cxn modelId="{47C2F3E2-6174-45B6-8256-8CC9052B73B5}" type="presParOf" srcId="{9FC3649F-5CE2-4257-87E1-1F5ACC1C11AE}" destId="{97130613-4711-4EEF-A4EF-262088DA76C1}" srcOrd="0" destOrd="0" presId="urn:microsoft.com/office/officeart/2005/8/layout/hierarchy6"/>
    <dgm:cxn modelId="{D32EB72B-92B2-485A-8151-C46299BD09EB}" type="presParOf" srcId="{9FC3649F-5CE2-4257-87E1-1F5ACC1C11AE}" destId="{6072B153-2231-43C0-A2C6-AED14A01C252}" srcOrd="1" destOrd="0" presId="urn:microsoft.com/office/officeart/2005/8/layout/hierarchy6"/>
    <dgm:cxn modelId="{0AF6E9C9-5BAD-4648-9D31-E50A9E54D587}" type="presParOf" srcId="{6072B153-2231-43C0-A2C6-AED14A01C252}" destId="{AB2BB1E6-887E-48AE-81AA-32FFC99F14C7}" srcOrd="0" destOrd="0" presId="urn:microsoft.com/office/officeart/2005/8/layout/hierarchy6"/>
    <dgm:cxn modelId="{723BA962-0BB9-44E7-BC52-CB2BFBFD2289}" type="presParOf" srcId="{6072B153-2231-43C0-A2C6-AED14A01C252}" destId="{F6E184D7-E214-4AF3-ACCA-37299A179445}" srcOrd="1" destOrd="0" presId="urn:microsoft.com/office/officeart/2005/8/layout/hierarchy6"/>
    <dgm:cxn modelId="{10CBB943-776F-412D-B1B6-04AF52359B88}" type="presParOf" srcId="{F6E184D7-E214-4AF3-ACCA-37299A179445}" destId="{CC0CCFFA-3F7E-4B9C-AB4A-A11587549DEC}" srcOrd="0" destOrd="0" presId="urn:microsoft.com/office/officeart/2005/8/layout/hierarchy6"/>
    <dgm:cxn modelId="{DEFA8AB0-B9A8-4488-A050-0A8B0B1E641A}" type="presParOf" srcId="{F6E184D7-E214-4AF3-ACCA-37299A179445}" destId="{8B4604E7-7CCB-4C11-BA74-D81947988EC1}" srcOrd="1" destOrd="0" presId="urn:microsoft.com/office/officeart/2005/8/layout/hierarchy6"/>
    <dgm:cxn modelId="{FB1CAF72-044A-45F6-A342-6C457021ECA5}" type="presParOf" srcId="{8B4604E7-7CCB-4C11-BA74-D81947988EC1}" destId="{6DFE7880-5A0C-4F6A-9F2A-1C0F59BD9CA3}" srcOrd="0" destOrd="0" presId="urn:microsoft.com/office/officeart/2005/8/layout/hierarchy6"/>
    <dgm:cxn modelId="{53FC8158-0941-4E9E-B622-1BD3D22724AF}" type="presParOf" srcId="{8B4604E7-7CCB-4C11-BA74-D81947988EC1}" destId="{55849CB2-9511-47B3-BFCA-28B752690E37}" srcOrd="1" destOrd="0" presId="urn:microsoft.com/office/officeart/2005/8/layout/hierarchy6"/>
    <dgm:cxn modelId="{19A861DF-A39C-4CF5-B626-797D1302C98A}" type="presParOf" srcId="{55849CB2-9511-47B3-BFCA-28B752690E37}" destId="{7E56F88B-A564-4D2A-A058-F9A2B8305E50}" srcOrd="0" destOrd="0" presId="urn:microsoft.com/office/officeart/2005/8/layout/hierarchy6"/>
    <dgm:cxn modelId="{E19D53C9-6CEB-4ECA-936A-DF56A0A65604}" type="presParOf" srcId="{55849CB2-9511-47B3-BFCA-28B752690E37}" destId="{F228BA1C-C680-4A93-96DC-5CFF32611578}" srcOrd="1" destOrd="0" presId="urn:microsoft.com/office/officeart/2005/8/layout/hierarchy6"/>
    <dgm:cxn modelId="{16436B67-A143-4866-A2E0-B728BB44D443}" type="presParOf" srcId="{8B4604E7-7CCB-4C11-BA74-D81947988EC1}" destId="{8075C262-088D-45F9-8FE0-1192F9C38C6C}" srcOrd="2" destOrd="0" presId="urn:microsoft.com/office/officeart/2005/8/layout/hierarchy6"/>
    <dgm:cxn modelId="{5702CA5A-5814-4053-897B-17050444914F}" type="presParOf" srcId="{8B4604E7-7CCB-4C11-BA74-D81947988EC1}" destId="{413244D5-FFC5-40C0-ACF8-0C677C83F808}" srcOrd="3" destOrd="0" presId="urn:microsoft.com/office/officeart/2005/8/layout/hierarchy6"/>
    <dgm:cxn modelId="{F181AE77-C01C-45CD-A0CB-A14F05B37B2C}" type="presParOf" srcId="{413244D5-FFC5-40C0-ACF8-0C677C83F808}" destId="{0A88835A-DB2C-4AE9-B023-2987A755555A}" srcOrd="0" destOrd="0" presId="urn:microsoft.com/office/officeart/2005/8/layout/hierarchy6"/>
    <dgm:cxn modelId="{9135905B-98B5-4109-A16F-B6E250E3D8F7}" type="presParOf" srcId="{413244D5-FFC5-40C0-ACF8-0C677C83F808}" destId="{1F205979-4563-4AE7-84B7-F7748D9872C0}" srcOrd="1" destOrd="0" presId="urn:microsoft.com/office/officeart/2005/8/layout/hierarchy6"/>
    <dgm:cxn modelId="{9FA02C2E-BCF2-4C2D-9661-0AF760E394D0}" type="presParOf" srcId="{8B4604E7-7CCB-4C11-BA74-D81947988EC1}" destId="{BE63DD57-CB4B-46A9-9875-6F8902115DF9}" srcOrd="4" destOrd="0" presId="urn:microsoft.com/office/officeart/2005/8/layout/hierarchy6"/>
    <dgm:cxn modelId="{D1EE2906-EF69-4510-B794-4472CA62A848}" type="presParOf" srcId="{8B4604E7-7CCB-4C11-BA74-D81947988EC1}" destId="{51F3C52F-B567-4739-B044-7B5B1D082CF0}" srcOrd="5" destOrd="0" presId="urn:microsoft.com/office/officeart/2005/8/layout/hierarchy6"/>
    <dgm:cxn modelId="{4FEFE20D-D335-4D9E-A562-FD0D3741489F}" type="presParOf" srcId="{51F3C52F-B567-4739-B044-7B5B1D082CF0}" destId="{A2019911-99BD-44EF-9B38-9521218102A0}" srcOrd="0" destOrd="0" presId="urn:microsoft.com/office/officeart/2005/8/layout/hierarchy6"/>
    <dgm:cxn modelId="{6ABD140B-1D2E-4995-8B2C-96D1AE0BD0E1}" type="presParOf" srcId="{51F3C52F-B567-4739-B044-7B5B1D082CF0}" destId="{9D2AA523-5612-4091-94F0-9ED036CF0750}" srcOrd="1" destOrd="0" presId="urn:microsoft.com/office/officeart/2005/8/layout/hierarchy6"/>
    <dgm:cxn modelId="{5A41327D-BCFC-4EE6-9C64-E4B888786D33}" type="presParOf" srcId="{8B4604E7-7CCB-4C11-BA74-D81947988EC1}" destId="{DD6A996F-738E-4671-AC27-FFE5E9E0EDCC}" srcOrd="6" destOrd="0" presId="urn:microsoft.com/office/officeart/2005/8/layout/hierarchy6"/>
    <dgm:cxn modelId="{CB7EC5E9-A0E5-4A30-B0D1-4E4BC39F5887}" type="presParOf" srcId="{8B4604E7-7CCB-4C11-BA74-D81947988EC1}" destId="{2EBF10C7-A353-498E-AA82-71AD21AA05D7}" srcOrd="7" destOrd="0" presId="urn:microsoft.com/office/officeart/2005/8/layout/hierarchy6"/>
    <dgm:cxn modelId="{4CE1EA26-86D7-409F-82FA-8CF5F524F33F}" type="presParOf" srcId="{2EBF10C7-A353-498E-AA82-71AD21AA05D7}" destId="{CD22EBA9-12E8-4F87-8517-869D79BA7576}" srcOrd="0" destOrd="0" presId="urn:microsoft.com/office/officeart/2005/8/layout/hierarchy6"/>
    <dgm:cxn modelId="{195BFD1A-C138-4A45-9F37-5CCF9A5A186A}" type="presParOf" srcId="{2EBF10C7-A353-498E-AA82-71AD21AA05D7}" destId="{F7B40F30-12C3-4553-9B69-61D0BA704997}" srcOrd="1" destOrd="0" presId="urn:microsoft.com/office/officeart/2005/8/layout/hierarchy6"/>
    <dgm:cxn modelId="{BE4A3DF9-8F9C-4C8C-9019-904F81B5495E}" type="presParOf" srcId="{8B4604E7-7CCB-4C11-BA74-D81947988EC1}" destId="{CF143005-7462-4F28-9D09-CB29410AF647}" srcOrd="8" destOrd="0" presId="urn:microsoft.com/office/officeart/2005/8/layout/hierarchy6"/>
    <dgm:cxn modelId="{005802C7-A7C3-4EA5-BE32-1ED50E28C62A}" type="presParOf" srcId="{8B4604E7-7CCB-4C11-BA74-D81947988EC1}" destId="{D98590E0-529C-4BCA-BD41-93920EACDAC4}" srcOrd="9" destOrd="0" presId="urn:microsoft.com/office/officeart/2005/8/layout/hierarchy6"/>
    <dgm:cxn modelId="{65087E0B-5194-4447-9F61-5347D6900ABA}" type="presParOf" srcId="{D98590E0-529C-4BCA-BD41-93920EACDAC4}" destId="{271EE690-2502-4930-8C5E-74A44A84CFC3}" srcOrd="0" destOrd="0" presId="urn:microsoft.com/office/officeart/2005/8/layout/hierarchy6"/>
    <dgm:cxn modelId="{11E86E88-D062-4417-A290-A44389114B26}" type="presParOf" srcId="{D98590E0-529C-4BCA-BD41-93920EACDAC4}" destId="{915D314D-AB9E-4C87-BEEE-95414BED2AFE}" srcOrd="1" destOrd="0" presId="urn:microsoft.com/office/officeart/2005/8/layout/hierarchy6"/>
    <dgm:cxn modelId="{010DC74A-F42F-446B-8652-B2C77CC15F9F}" type="presParOf" srcId="{CD8F6C77-5B3B-49E9-BEFA-C97DC96850AA}" destId="{E63F4F82-6429-4045-BDF1-80597687BFEB}" srcOrd="2" destOrd="0" presId="urn:microsoft.com/office/officeart/2005/8/layout/hierarchy6"/>
    <dgm:cxn modelId="{76A30CF3-EDA4-4A89-A6C6-7205DB0A92A5}" type="presParOf" srcId="{CD8F6C77-5B3B-49E9-BEFA-C97DC96850AA}" destId="{719B11FD-2613-4F7F-A60A-341CE0F0D167}" srcOrd="3" destOrd="0" presId="urn:microsoft.com/office/officeart/2005/8/layout/hierarchy6"/>
    <dgm:cxn modelId="{A3EA06BF-D34E-469A-822C-801CDFBE001D}" type="presParOf" srcId="{719B11FD-2613-4F7F-A60A-341CE0F0D167}" destId="{A59B8442-7578-4718-B7AB-769F96E6D7ED}" srcOrd="0" destOrd="0" presId="urn:microsoft.com/office/officeart/2005/8/layout/hierarchy6"/>
    <dgm:cxn modelId="{A5AE8068-AD2E-43AC-91C5-97C9C1ECC3D2}" type="presParOf" srcId="{719B11FD-2613-4F7F-A60A-341CE0F0D167}" destId="{C219D114-E41A-4542-B7E2-4B6020CECE52}" srcOrd="1" destOrd="0" presId="urn:microsoft.com/office/officeart/2005/8/layout/hierarchy6"/>
    <dgm:cxn modelId="{2BED9DAA-C806-42BB-8AA0-9B8C4067E034}" type="presParOf" srcId="{C219D114-E41A-4542-B7E2-4B6020CECE52}" destId="{39356C00-3C39-42F2-936C-C67487A6F6BE}" srcOrd="0" destOrd="0" presId="urn:microsoft.com/office/officeart/2005/8/layout/hierarchy6"/>
    <dgm:cxn modelId="{937A22C0-024C-42EA-B97B-454BA85DB27C}" type="presParOf" srcId="{C219D114-E41A-4542-B7E2-4B6020CECE52}" destId="{4E091086-F99C-49E1-AD00-8E2F4805B48C}" srcOrd="1" destOrd="0" presId="urn:microsoft.com/office/officeart/2005/8/layout/hierarchy6"/>
    <dgm:cxn modelId="{8B6309D1-A572-4D24-964B-7D1A81838BFF}" type="presParOf" srcId="{4E091086-F99C-49E1-AD00-8E2F4805B48C}" destId="{849F4B19-6C28-401D-913E-8F4172EC2ABB}" srcOrd="0" destOrd="0" presId="urn:microsoft.com/office/officeart/2005/8/layout/hierarchy6"/>
    <dgm:cxn modelId="{833BEAFA-F8F5-46C7-B5F5-A84BA0004C79}" type="presParOf" srcId="{4E091086-F99C-49E1-AD00-8E2F4805B48C}" destId="{280BEF92-EF18-40F2-B30B-CDCDDF85DDF7}" srcOrd="1" destOrd="0" presId="urn:microsoft.com/office/officeart/2005/8/layout/hierarchy6"/>
    <dgm:cxn modelId="{FEFC4987-5F67-4FF7-8836-F9379BE6D688}" type="presParOf" srcId="{280BEF92-EF18-40F2-B30B-CDCDDF85DDF7}" destId="{0CAD150D-89FD-44D7-B3A4-A5FAE36548D2}" srcOrd="0" destOrd="0" presId="urn:microsoft.com/office/officeart/2005/8/layout/hierarchy6"/>
    <dgm:cxn modelId="{754D3BEE-DB4D-473B-9940-DC6B6F3DE4F5}" type="presParOf" srcId="{280BEF92-EF18-40F2-B30B-CDCDDF85DDF7}" destId="{0672251A-9116-434E-954F-B5B7EDC14CC9}" srcOrd="1" destOrd="0" presId="urn:microsoft.com/office/officeart/2005/8/layout/hierarchy6"/>
    <dgm:cxn modelId="{A6E3324A-DAFD-4216-BB3D-D1CC3B18D29A}" type="presParOf" srcId="{0672251A-9116-434E-954F-B5B7EDC14CC9}" destId="{97AB2B47-23A4-4F03-848E-FDA623789BCF}" srcOrd="0" destOrd="0" presId="urn:microsoft.com/office/officeart/2005/8/layout/hierarchy6"/>
    <dgm:cxn modelId="{BEE67479-009D-40B1-8F0D-40D7620F6667}" type="presParOf" srcId="{0672251A-9116-434E-954F-B5B7EDC14CC9}" destId="{F3B05CEF-7920-4B40-9D0A-78DB464A736F}" srcOrd="1" destOrd="0" presId="urn:microsoft.com/office/officeart/2005/8/layout/hierarchy6"/>
    <dgm:cxn modelId="{2E9DDE33-9057-4AAC-B2A0-5C6218E415DE}" type="presParOf" srcId="{280BEF92-EF18-40F2-B30B-CDCDDF85DDF7}" destId="{51D849A0-6D4E-4BD3-ACEC-E26C63D67C4C}" srcOrd="2" destOrd="0" presId="urn:microsoft.com/office/officeart/2005/8/layout/hierarchy6"/>
    <dgm:cxn modelId="{C1BD0CDD-E0BD-4734-A56D-06CDD844B09D}" type="presParOf" srcId="{280BEF92-EF18-40F2-B30B-CDCDDF85DDF7}" destId="{A102B25D-C832-47AB-9AA8-554963A719DD}" srcOrd="3" destOrd="0" presId="urn:microsoft.com/office/officeart/2005/8/layout/hierarchy6"/>
    <dgm:cxn modelId="{4A25F11A-7791-454F-9B2E-EEE00DD83CD2}" type="presParOf" srcId="{A102B25D-C832-47AB-9AA8-554963A719DD}" destId="{32A0E46B-DC9D-470A-A120-AFFC6C668803}" srcOrd="0" destOrd="0" presId="urn:microsoft.com/office/officeart/2005/8/layout/hierarchy6"/>
    <dgm:cxn modelId="{52C16EAC-718C-4BD2-8548-C431EEAE5138}" type="presParOf" srcId="{A102B25D-C832-47AB-9AA8-554963A719DD}" destId="{E6528A73-3515-485A-BEF6-23ABE64D65C7}" srcOrd="1" destOrd="0" presId="urn:microsoft.com/office/officeart/2005/8/layout/hierarchy6"/>
    <dgm:cxn modelId="{AF6E3814-430C-49ED-A346-ED5C6571A2CA}" type="presParOf" srcId="{280BEF92-EF18-40F2-B30B-CDCDDF85DDF7}" destId="{E95804B8-7FEC-4FD7-BD1B-1CE85AECB614}" srcOrd="4" destOrd="0" presId="urn:microsoft.com/office/officeart/2005/8/layout/hierarchy6"/>
    <dgm:cxn modelId="{ED0341BC-0D07-4F12-9B77-09211002FF64}" type="presParOf" srcId="{280BEF92-EF18-40F2-B30B-CDCDDF85DDF7}" destId="{53194C88-ADC2-4515-B720-C2FC8CFB785D}" srcOrd="5" destOrd="0" presId="urn:microsoft.com/office/officeart/2005/8/layout/hierarchy6"/>
    <dgm:cxn modelId="{DD6AA567-F739-4DA8-A061-4106A7E5E3B7}" type="presParOf" srcId="{53194C88-ADC2-4515-B720-C2FC8CFB785D}" destId="{86684D9A-1160-4701-8A80-3C9FC7C9BE98}" srcOrd="0" destOrd="0" presId="urn:microsoft.com/office/officeart/2005/8/layout/hierarchy6"/>
    <dgm:cxn modelId="{25C51746-32A9-46E8-B33E-F34C689D6465}" type="presParOf" srcId="{53194C88-ADC2-4515-B720-C2FC8CFB785D}" destId="{42DE91E9-18A7-4541-904C-B53D1CC2C212}" srcOrd="1" destOrd="0" presId="urn:microsoft.com/office/officeart/2005/8/layout/hierarchy6"/>
    <dgm:cxn modelId="{15B298CC-FFF9-4E3C-B306-B90C5DBC696A}" type="presParOf" srcId="{280BEF92-EF18-40F2-B30B-CDCDDF85DDF7}" destId="{A0D1DEF2-4545-4BA6-8A5E-B23381E7A999}" srcOrd="6" destOrd="0" presId="urn:microsoft.com/office/officeart/2005/8/layout/hierarchy6"/>
    <dgm:cxn modelId="{22F6AA81-17C5-4B2D-A9EE-84B6969FD321}" type="presParOf" srcId="{280BEF92-EF18-40F2-B30B-CDCDDF85DDF7}" destId="{411348A4-DB2E-46BD-A201-8EE340144138}" srcOrd="7" destOrd="0" presId="urn:microsoft.com/office/officeart/2005/8/layout/hierarchy6"/>
    <dgm:cxn modelId="{0584F065-8158-45A9-836B-4109C4FC0123}" type="presParOf" srcId="{411348A4-DB2E-46BD-A201-8EE340144138}" destId="{514E2B66-88D3-4AAC-A489-48CC617AB52F}" srcOrd="0" destOrd="0" presId="urn:microsoft.com/office/officeart/2005/8/layout/hierarchy6"/>
    <dgm:cxn modelId="{E04923EA-2431-4196-A83E-1E02FFADECE3}" type="presParOf" srcId="{411348A4-DB2E-46BD-A201-8EE340144138}" destId="{D1AA81AD-FEB1-45D8-B7EE-F8FEF1E01CF5}" srcOrd="1" destOrd="0" presId="urn:microsoft.com/office/officeart/2005/8/layout/hierarchy6"/>
    <dgm:cxn modelId="{4A8B8241-026F-4A2A-9008-876A3A8FF7F8}" type="presParOf" srcId="{280BEF92-EF18-40F2-B30B-CDCDDF85DDF7}" destId="{14BA8CE8-7E95-49D5-B47B-42DD04E33F8D}" srcOrd="8" destOrd="0" presId="urn:microsoft.com/office/officeart/2005/8/layout/hierarchy6"/>
    <dgm:cxn modelId="{DB44E06D-4031-4B13-BAEB-A23056304BBD}" type="presParOf" srcId="{280BEF92-EF18-40F2-B30B-CDCDDF85DDF7}" destId="{F0541EC3-26B9-41CC-BF4F-C7CC17CAD999}" srcOrd="9" destOrd="0" presId="urn:microsoft.com/office/officeart/2005/8/layout/hierarchy6"/>
    <dgm:cxn modelId="{F0F8F752-1558-402E-96CD-FBF21BE5FFDB}" type="presParOf" srcId="{F0541EC3-26B9-41CC-BF4F-C7CC17CAD999}" destId="{FBDB9553-2211-4224-858F-BD7EBD42B86C}" srcOrd="0" destOrd="0" presId="urn:microsoft.com/office/officeart/2005/8/layout/hierarchy6"/>
    <dgm:cxn modelId="{2839CEA9-7F1C-4099-9988-D398B34FA949}" type="presParOf" srcId="{F0541EC3-26B9-41CC-BF4F-C7CC17CAD999}" destId="{D5DBE433-259A-4069-B003-803ACFA96DEF}" srcOrd="1" destOrd="0" presId="urn:microsoft.com/office/officeart/2005/8/layout/hierarchy6"/>
    <dgm:cxn modelId="{3A1D3C2E-9DF4-4235-B1A3-B553226CE6AA}" type="presParOf" srcId="{06069042-D4D7-4BAC-8D6F-A4900C0FE711}" destId="{4362C1FD-67E3-44AD-B7BB-E05B556EE00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BF828A-DF37-4364-A88A-75E52947E412}" type="doc">
      <dgm:prSet loTypeId="urn:microsoft.com/office/officeart/2005/8/layout/hProcess4" loCatId="process" qsTypeId="urn:microsoft.com/office/officeart/2005/8/quickstyle/simple1" qsCatId="simple" csTypeId="urn:microsoft.com/office/officeart/2005/8/colors/accent1_1" csCatId="accent1" phldr="1"/>
      <dgm:spPr/>
    </dgm:pt>
    <dgm:pt modelId="{C3C4FD8C-F223-4BE3-8BA1-A4849A74986F}">
      <dgm:prSet phldrT="[Texte]"/>
      <dgm:spPr/>
      <dgm:t>
        <a:bodyPr/>
        <a:lstStyle/>
        <a:p>
          <a:r>
            <a:rPr lang="fr-FR" dirty="0"/>
            <a:t>Codage local</a:t>
          </a:r>
        </a:p>
      </dgm:t>
    </dgm:pt>
    <dgm:pt modelId="{FAA74F27-D4B1-47BC-8B1F-384291DB3072}" type="parTrans" cxnId="{CC70AD74-9F47-4C80-A754-AB8A2EC90BD5}">
      <dgm:prSet/>
      <dgm:spPr/>
      <dgm:t>
        <a:bodyPr/>
        <a:lstStyle/>
        <a:p>
          <a:endParaRPr lang="fr-FR"/>
        </a:p>
      </dgm:t>
    </dgm:pt>
    <dgm:pt modelId="{32403778-9FF8-43D7-8E8E-1A043A234831}" type="sibTrans" cxnId="{CC70AD74-9F47-4C80-A754-AB8A2EC90BD5}">
      <dgm:prSet/>
      <dgm:spPr/>
      <dgm:t>
        <a:bodyPr/>
        <a:lstStyle/>
        <a:p>
          <a:endParaRPr lang="fr-FR"/>
        </a:p>
      </dgm:t>
    </dgm:pt>
    <dgm:pt modelId="{F0744F9E-1C7C-4371-8E20-8C08A78E84D6}">
      <dgm:prSet phldrT="[Texte]"/>
      <dgm:spPr/>
      <dgm:t>
        <a:bodyPr/>
        <a:lstStyle/>
        <a:p>
          <a:r>
            <a:rPr lang="fr-FR" dirty="0"/>
            <a:t>Commit</a:t>
          </a:r>
        </a:p>
      </dgm:t>
    </dgm:pt>
    <dgm:pt modelId="{A28231DB-5FEF-4AB6-8F5D-734097848C28}" type="parTrans" cxnId="{7D008645-A246-40DB-B583-7CE92CB3E012}">
      <dgm:prSet/>
      <dgm:spPr/>
      <dgm:t>
        <a:bodyPr/>
        <a:lstStyle/>
        <a:p>
          <a:endParaRPr lang="fr-FR"/>
        </a:p>
      </dgm:t>
    </dgm:pt>
    <dgm:pt modelId="{A7701840-F2A9-4240-975D-0F16D1EDAFF4}" type="sibTrans" cxnId="{7D008645-A246-40DB-B583-7CE92CB3E012}">
      <dgm:prSet/>
      <dgm:spPr/>
      <dgm:t>
        <a:bodyPr/>
        <a:lstStyle/>
        <a:p>
          <a:endParaRPr lang="fr-FR"/>
        </a:p>
      </dgm:t>
    </dgm:pt>
    <dgm:pt modelId="{FCCB58D2-A65F-48E9-87B1-38F09517C22E}">
      <dgm:prSet phldrT="[Texte]"/>
      <dgm:spPr/>
      <dgm:t>
        <a:bodyPr/>
        <a:lstStyle/>
        <a:p>
          <a:r>
            <a:rPr lang="fr-FR" dirty="0"/>
            <a:t>Push sur la branche</a:t>
          </a:r>
        </a:p>
      </dgm:t>
    </dgm:pt>
    <dgm:pt modelId="{1F653A32-4D0A-41B5-AF8E-259F3918374F}" type="parTrans" cxnId="{91018BAF-8126-4E2B-AD44-F51D35FF7E10}">
      <dgm:prSet/>
      <dgm:spPr/>
      <dgm:t>
        <a:bodyPr/>
        <a:lstStyle/>
        <a:p>
          <a:endParaRPr lang="fr-FR"/>
        </a:p>
      </dgm:t>
    </dgm:pt>
    <dgm:pt modelId="{04C1218F-A34B-4F25-A65F-5BE302850659}" type="sibTrans" cxnId="{91018BAF-8126-4E2B-AD44-F51D35FF7E10}">
      <dgm:prSet/>
      <dgm:spPr/>
      <dgm:t>
        <a:bodyPr/>
        <a:lstStyle/>
        <a:p>
          <a:endParaRPr lang="fr-FR"/>
        </a:p>
      </dgm:t>
    </dgm:pt>
    <dgm:pt modelId="{52751445-244A-413A-ADC4-DD454FF58DC0}">
      <dgm:prSet phldrT="[Texte]"/>
      <dgm:spPr/>
      <dgm:t>
        <a:bodyPr/>
        <a:lstStyle/>
        <a:p>
          <a:r>
            <a:rPr lang="fr-FR" dirty="0"/>
            <a:t>Pull </a:t>
          </a:r>
          <a:r>
            <a:rPr lang="fr-FR" dirty="0" err="1"/>
            <a:t>request</a:t>
          </a:r>
          <a:endParaRPr lang="fr-FR" dirty="0"/>
        </a:p>
      </dgm:t>
    </dgm:pt>
    <dgm:pt modelId="{594F067A-BEFE-41E5-AD39-762BB125A289}" type="parTrans" cxnId="{27268A22-3144-4504-A4B4-2A9FD30356EE}">
      <dgm:prSet/>
      <dgm:spPr/>
      <dgm:t>
        <a:bodyPr/>
        <a:lstStyle/>
        <a:p>
          <a:endParaRPr lang="fr-FR"/>
        </a:p>
      </dgm:t>
    </dgm:pt>
    <dgm:pt modelId="{BF52FD86-6924-433D-B8C3-D4D24374382A}" type="sibTrans" cxnId="{27268A22-3144-4504-A4B4-2A9FD30356EE}">
      <dgm:prSet/>
      <dgm:spPr/>
      <dgm:t>
        <a:bodyPr/>
        <a:lstStyle/>
        <a:p>
          <a:endParaRPr lang="fr-FR"/>
        </a:p>
      </dgm:t>
    </dgm:pt>
    <dgm:pt modelId="{2F48A20B-1C1C-4866-A190-8CD499BB1E38}">
      <dgm:prSet phldrT="[Texte]"/>
      <dgm:spPr/>
      <dgm:t>
        <a:bodyPr/>
        <a:lstStyle/>
        <a:p>
          <a:r>
            <a:rPr lang="fr-FR" dirty="0"/>
            <a:t>Validation et merge</a:t>
          </a:r>
        </a:p>
      </dgm:t>
    </dgm:pt>
    <dgm:pt modelId="{234F832A-5CEF-42D1-B170-265220271189}" type="parTrans" cxnId="{943AAC81-E6E5-45EE-9AF2-04DB39E63F67}">
      <dgm:prSet/>
      <dgm:spPr/>
      <dgm:t>
        <a:bodyPr/>
        <a:lstStyle/>
        <a:p>
          <a:endParaRPr lang="fr-FR"/>
        </a:p>
      </dgm:t>
    </dgm:pt>
    <dgm:pt modelId="{00F0B82C-BE88-4FEA-95AD-890AD23481D4}" type="sibTrans" cxnId="{943AAC81-E6E5-45EE-9AF2-04DB39E63F67}">
      <dgm:prSet/>
      <dgm:spPr/>
      <dgm:t>
        <a:bodyPr/>
        <a:lstStyle/>
        <a:p>
          <a:endParaRPr lang="fr-FR"/>
        </a:p>
      </dgm:t>
    </dgm:pt>
    <dgm:pt modelId="{5A45B154-F468-4C34-A81F-BA94B34EF35D}">
      <dgm:prSet phldrT="[Texte]"/>
      <dgm:spPr/>
      <dgm:t>
        <a:bodyPr/>
        <a:lstStyle/>
        <a:p>
          <a:r>
            <a:rPr lang="fr-FR" dirty="0"/>
            <a:t>Nom</a:t>
          </a:r>
        </a:p>
      </dgm:t>
    </dgm:pt>
    <dgm:pt modelId="{14E23ECE-C012-4143-B63A-5703B9E6822C}" type="parTrans" cxnId="{AD0950CE-EF48-4D6F-A57E-051A8482598A}">
      <dgm:prSet/>
      <dgm:spPr/>
      <dgm:t>
        <a:bodyPr/>
        <a:lstStyle/>
        <a:p>
          <a:endParaRPr lang="fr-FR"/>
        </a:p>
      </dgm:t>
    </dgm:pt>
    <dgm:pt modelId="{9E4218CD-8947-4F79-A636-59DF5FE7F8A7}" type="sibTrans" cxnId="{AD0950CE-EF48-4D6F-A57E-051A8482598A}">
      <dgm:prSet/>
      <dgm:spPr/>
      <dgm:t>
        <a:bodyPr/>
        <a:lstStyle/>
        <a:p>
          <a:endParaRPr lang="fr-FR"/>
        </a:p>
      </dgm:t>
    </dgm:pt>
    <dgm:pt modelId="{FB208EB6-0D65-4DD5-B555-4BFD69515308}">
      <dgm:prSet phldrT="[Texte]"/>
      <dgm:spPr/>
      <dgm:t>
        <a:bodyPr/>
        <a:lstStyle/>
        <a:p>
          <a:r>
            <a:rPr lang="fr-FR" dirty="0"/>
            <a:t>Description</a:t>
          </a:r>
        </a:p>
      </dgm:t>
    </dgm:pt>
    <dgm:pt modelId="{A31C824F-65DE-419F-8D5D-7A9B9251DEC5}" type="parTrans" cxnId="{08B6FEC6-D6BE-4BE4-B799-C1FE8E48D978}">
      <dgm:prSet/>
      <dgm:spPr/>
      <dgm:t>
        <a:bodyPr/>
        <a:lstStyle/>
        <a:p>
          <a:endParaRPr lang="fr-FR"/>
        </a:p>
      </dgm:t>
    </dgm:pt>
    <dgm:pt modelId="{D932EDCF-8FE2-43F9-9019-3486BD445ABE}" type="sibTrans" cxnId="{08B6FEC6-D6BE-4BE4-B799-C1FE8E48D978}">
      <dgm:prSet/>
      <dgm:spPr/>
      <dgm:t>
        <a:bodyPr/>
        <a:lstStyle/>
        <a:p>
          <a:endParaRPr lang="fr-FR"/>
        </a:p>
      </dgm:t>
    </dgm:pt>
    <dgm:pt modelId="{BB6350FD-D70B-422B-AC95-448D546F9EB6}">
      <dgm:prSet phldrT="[Texte]"/>
      <dgm:spPr/>
      <dgm:t>
        <a:bodyPr/>
        <a:lstStyle/>
        <a:p>
          <a:r>
            <a:rPr lang="fr-FR" dirty="0"/>
            <a:t>Nom</a:t>
          </a:r>
        </a:p>
      </dgm:t>
    </dgm:pt>
    <dgm:pt modelId="{D1EF27C7-BDC4-4AC0-8B11-E4D4F2EDA198}" type="parTrans" cxnId="{DA02D625-A2A9-4B57-ABE9-D1412BBD89B2}">
      <dgm:prSet/>
      <dgm:spPr/>
      <dgm:t>
        <a:bodyPr/>
        <a:lstStyle/>
        <a:p>
          <a:endParaRPr lang="fr-FR"/>
        </a:p>
      </dgm:t>
    </dgm:pt>
    <dgm:pt modelId="{B4329517-E90A-4790-BB4A-9D25EC6162EB}" type="sibTrans" cxnId="{DA02D625-A2A9-4B57-ABE9-D1412BBD89B2}">
      <dgm:prSet/>
      <dgm:spPr/>
      <dgm:t>
        <a:bodyPr/>
        <a:lstStyle/>
        <a:p>
          <a:endParaRPr lang="fr-FR"/>
        </a:p>
      </dgm:t>
    </dgm:pt>
    <dgm:pt modelId="{0D7C193C-58D8-40F2-BC72-382C779B796B}">
      <dgm:prSet phldrT="[Texte]"/>
      <dgm:spPr/>
      <dgm:t>
        <a:bodyPr/>
        <a:lstStyle/>
        <a:p>
          <a:r>
            <a:rPr lang="fr-FR" dirty="0"/>
            <a:t>Description</a:t>
          </a:r>
        </a:p>
      </dgm:t>
    </dgm:pt>
    <dgm:pt modelId="{A31A59B4-AE71-4762-91BB-813F8C724D16}" type="parTrans" cxnId="{DF32B739-BEED-4B0F-A674-09CDF09D2B74}">
      <dgm:prSet/>
      <dgm:spPr/>
      <dgm:t>
        <a:bodyPr/>
        <a:lstStyle/>
        <a:p>
          <a:endParaRPr lang="fr-FR"/>
        </a:p>
      </dgm:t>
    </dgm:pt>
    <dgm:pt modelId="{DAD5453A-4BAF-4584-A712-94A4518B5F10}" type="sibTrans" cxnId="{DF32B739-BEED-4B0F-A674-09CDF09D2B74}">
      <dgm:prSet/>
      <dgm:spPr/>
      <dgm:t>
        <a:bodyPr/>
        <a:lstStyle/>
        <a:p>
          <a:endParaRPr lang="fr-FR"/>
        </a:p>
      </dgm:t>
    </dgm:pt>
    <dgm:pt modelId="{0510D60B-3A99-442B-931E-E3B6F86905D7}" type="pres">
      <dgm:prSet presAssocID="{C8BF828A-DF37-4364-A88A-75E52947E412}" presName="Name0" presStyleCnt="0">
        <dgm:presLayoutVars>
          <dgm:dir/>
          <dgm:animLvl val="lvl"/>
          <dgm:resizeHandles val="exact"/>
        </dgm:presLayoutVars>
      </dgm:prSet>
      <dgm:spPr/>
    </dgm:pt>
    <dgm:pt modelId="{DC4050FC-5C88-4670-9BC3-12B2D19305EC}" type="pres">
      <dgm:prSet presAssocID="{C8BF828A-DF37-4364-A88A-75E52947E412}" presName="tSp" presStyleCnt="0"/>
      <dgm:spPr/>
    </dgm:pt>
    <dgm:pt modelId="{DBB5AF84-87C8-4302-9CAF-2ADBF9661250}" type="pres">
      <dgm:prSet presAssocID="{C8BF828A-DF37-4364-A88A-75E52947E412}" presName="bSp" presStyleCnt="0"/>
      <dgm:spPr/>
    </dgm:pt>
    <dgm:pt modelId="{B6138D3F-85D6-42C0-8A6A-EB01FA166205}" type="pres">
      <dgm:prSet presAssocID="{C8BF828A-DF37-4364-A88A-75E52947E412}" presName="process" presStyleCnt="0"/>
      <dgm:spPr/>
    </dgm:pt>
    <dgm:pt modelId="{5AE99B4E-D4BA-4E69-AA72-784B1465542B}" type="pres">
      <dgm:prSet presAssocID="{C3C4FD8C-F223-4BE3-8BA1-A4849A74986F}" presName="composite1" presStyleCnt="0"/>
      <dgm:spPr/>
    </dgm:pt>
    <dgm:pt modelId="{63F87738-AB23-4844-913D-BCADDE5FB71D}" type="pres">
      <dgm:prSet presAssocID="{C3C4FD8C-F223-4BE3-8BA1-A4849A74986F}" presName="dummyNode1" presStyleLbl="node1" presStyleIdx="0" presStyleCnt="5"/>
      <dgm:spPr/>
    </dgm:pt>
    <dgm:pt modelId="{C68C2479-2361-43DF-9062-BDD66FBC964D}" type="pres">
      <dgm:prSet presAssocID="{C3C4FD8C-F223-4BE3-8BA1-A4849A74986F}" presName="childNode1" presStyleLbl="bgAcc1" presStyleIdx="0" presStyleCnt="5">
        <dgm:presLayoutVars>
          <dgm:bulletEnabled val="1"/>
        </dgm:presLayoutVars>
      </dgm:prSet>
      <dgm:spPr/>
    </dgm:pt>
    <dgm:pt modelId="{06747B35-9B37-4F38-8E90-2EE6B5461ECB}" type="pres">
      <dgm:prSet presAssocID="{C3C4FD8C-F223-4BE3-8BA1-A4849A74986F}" presName="childNode1tx" presStyleLbl="bgAcc1" presStyleIdx="0" presStyleCnt="5">
        <dgm:presLayoutVars>
          <dgm:bulletEnabled val="1"/>
        </dgm:presLayoutVars>
      </dgm:prSet>
      <dgm:spPr/>
    </dgm:pt>
    <dgm:pt modelId="{84B638EF-A421-4FAE-B740-1F166A3DBC0D}" type="pres">
      <dgm:prSet presAssocID="{C3C4FD8C-F223-4BE3-8BA1-A4849A74986F}" presName="parentNode1" presStyleLbl="node1" presStyleIdx="0" presStyleCnt="5">
        <dgm:presLayoutVars>
          <dgm:chMax val="1"/>
          <dgm:bulletEnabled val="1"/>
        </dgm:presLayoutVars>
      </dgm:prSet>
      <dgm:spPr/>
    </dgm:pt>
    <dgm:pt modelId="{D6F19C11-0482-446F-A726-94D1C145DA05}" type="pres">
      <dgm:prSet presAssocID="{C3C4FD8C-F223-4BE3-8BA1-A4849A74986F}" presName="connSite1" presStyleCnt="0"/>
      <dgm:spPr/>
    </dgm:pt>
    <dgm:pt modelId="{58B55EE9-E99A-4E9D-8B9E-A02A13701E34}" type="pres">
      <dgm:prSet presAssocID="{32403778-9FF8-43D7-8E8E-1A043A234831}" presName="Name9" presStyleLbl="sibTrans2D1" presStyleIdx="0" presStyleCnt="4"/>
      <dgm:spPr/>
    </dgm:pt>
    <dgm:pt modelId="{8187CE8B-F61C-4904-84EE-73309DB6F85D}" type="pres">
      <dgm:prSet presAssocID="{F0744F9E-1C7C-4371-8E20-8C08A78E84D6}" presName="composite2" presStyleCnt="0"/>
      <dgm:spPr/>
    </dgm:pt>
    <dgm:pt modelId="{A314CB83-ECF2-4E3A-B2CA-3AE437E0B304}" type="pres">
      <dgm:prSet presAssocID="{F0744F9E-1C7C-4371-8E20-8C08A78E84D6}" presName="dummyNode2" presStyleLbl="node1" presStyleIdx="0" presStyleCnt="5"/>
      <dgm:spPr/>
    </dgm:pt>
    <dgm:pt modelId="{8480DF8F-C1DA-4D8C-9A64-EF65637B550B}" type="pres">
      <dgm:prSet presAssocID="{F0744F9E-1C7C-4371-8E20-8C08A78E84D6}" presName="childNode2" presStyleLbl="bgAcc1" presStyleIdx="1" presStyleCnt="5">
        <dgm:presLayoutVars>
          <dgm:bulletEnabled val="1"/>
        </dgm:presLayoutVars>
      </dgm:prSet>
      <dgm:spPr/>
    </dgm:pt>
    <dgm:pt modelId="{BE5B78BA-6028-42F8-837D-B10B7D7018C9}" type="pres">
      <dgm:prSet presAssocID="{F0744F9E-1C7C-4371-8E20-8C08A78E84D6}" presName="childNode2tx" presStyleLbl="bgAcc1" presStyleIdx="1" presStyleCnt="5">
        <dgm:presLayoutVars>
          <dgm:bulletEnabled val="1"/>
        </dgm:presLayoutVars>
      </dgm:prSet>
      <dgm:spPr/>
    </dgm:pt>
    <dgm:pt modelId="{9DEA6E65-ABF2-4937-974C-21E67B044521}" type="pres">
      <dgm:prSet presAssocID="{F0744F9E-1C7C-4371-8E20-8C08A78E84D6}" presName="parentNode2" presStyleLbl="node1" presStyleIdx="1" presStyleCnt="5">
        <dgm:presLayoutVars>
          <dgm:chMax val="0"/>
          <dgm:bulletEnabled val="1"/>
        </dgm:presLayoutVars>
      </dgm:prSet>
      <dgm:spPr/>
    </dgm:pt>
    <dgm:pt modelId="{728EB138-B69A-49F4-B02A-DD6965A43813}" type="pres">
      <dgm:prSet presAssocID="{F0744F9E-1C7C-4371-8E20-8C08A78E84D6}" presName="connSite2" presStyleCnt="0"/>
      <dgm:spPr/>
    </dgm:pt>
    <dgm:pt modelId="{73B7C075-9C4D-43B1-8332-A8CDE0F36E70}" type="pres">
      <dgm:prSet presAssocID="{A7701840-F2A9-4240-975D-0F16D1EDAFF4}" presName="Name18" presStyleLbl="sibTrans2D1" presStyleIdx="1" presStyleCnt="4"/>
      <dgm:spPr/>
    </dgm:pt>
    <dgm:pt modelId="{6DAA014A-2CA7-46FE-A50C-005013E0A301}" type="pres">
      <dgm:prSet presAssocID="{FCCB58D2-A65F-48E9-87B1-38F09517C22E}" presName="composite1" presStyleCnt="0"/>
      <dgm:spPr/>
    </dgm:pt>
    <dgm:pt modelId="{CF2BF488-B46E-4C21-B6F1-84C3D48D04F2}" type="pres">
      <dgm:prSet presAssocID="{FCCB58D2-A65F-48E9-87B1-38F09517C22E}" presName="dummyNode1" presStyleLbl="node1" presStyleIdx="1" presStyleCnt="5"/>
      <dgm:spPr/>
    </dgm:pt>
    <dgm:pt modelId="{75501467-7156-45A0-85B7-2567E976AFBD}" type="pres">
      <dgm:prSet presAssocID="{FCCB58D2-A65F-48E9-87B1-38F09517C22E}" presName="childNode1" presStyleLbl="bgAcc1" presStyleIdx="2" presStyleCnt="5">
        <dgm:presLayoutVars>
          <dgm:bulletEnabled val="1"/>
        </dgm:presLayoutVars>
      </dgm:prSet>
      <dgm:spPr/>
    </dgm:pt>
    <dgm:pt modelId="{9DB22E10-6E87-4D90-B6C0-2CFD52116EEC}" type="pres">
      <dgm:prSet presAssocID="{FCCB58D2-A65F-48E9-87B1-38F09517C22E}" presName="childNode1tx" presStyleLbl="bgAcc1" presStyleIdx="2" presStyleCnt="5">
        <dgm:presLayoutVars>
          <dgm:bulletEnabled val="1"/>
        </dgm:presLayoutVars>
      </dgm:prSet>
      <dgm:spPr/>
    </dgm:pt>
    <dgm:pt modelId="{CBBF947B-1D07-42FD-9018-11AC4376814A}" type="pres">
      <dgm:prSet presAssocID="{FCCB58D2-A65F-48E9-87B1-38F09517C22E}" presName="parentNode1" presStyleLbl="node1" presStyleIdx="2" presStyleCnt="5">
        <dgm:presLayoutVars>
          <dgm:chMax val="1"/>
          <dgm:bulletEnabled val="1"/>
        </dgm:presLayoutVars>
      </dgm:prSet>
      <dgm:spPr/>
    </dgm:pt>
    <dgm:pt modelId="{E309496D-C78A-4104-A0CE-1D3876409BE1}" type="pres">
      <dgm:prSet presAssocID="{FCCB58D2-A65F-48E9-87B1-38F09517C22E}" presName="connSite1" presStyleCnt="0"/>
      <dgm:spPr/>
    </dgm:pt>
    <dgm:pt modelId="{5BB2020C-9F7A-491B-8E46-845C901D1828}" type="pres">
      <dgm:prSet presAssocID="{04C1218F-A34B-4F25-A65F-5BE302850659}" presName="Name9" presStyleLbl="sibTrans2D1" presStyleIdx="2" presStyleCnt="4"/>
      <dgm:spPr/>
    </dgm:pt>
    <dgm:pt modelId="{78A97DE7-1D43-401C-8859-A747FF5014C4}" type="pres">
      <dgm:prSet presAssocID="{52751445-244A-413A-ADC4-DD454FF58DC0}" presName="composite2" presStyleCnt="0"/>
      <dgm:spPr/>
    </dgm:pt>
    <dgm:pt modelId="{DA8F3713-D50A-4890-A433-7C8E8A8F9DF9}" type="pres">
      <dgm:prSet presAssocID="{52751445-244A-413A-ADC4-DD454FF58DC0}" presName="dummyNode2" presStyleLbl="node1" presStyleIdx="2" presStyleCnt="5"/>
      <dgm:spPr/>
    </dgm:pt>
    <dgm:pt modelId="{6CE12107-5262-46FD-AFC5-F1A7956F7043}" type="pres">
      <dgm:prSet presAssocID="{52751445-244A-413A-ADC4-DD454FF58DC0}" presName="childNode2" presStyleLbl="bgAcc1" presStyleIdx="3" presStyleCnt="5">
        <dgm:presLayoutVars>
          <dgm:bulletEnabled val="1"/>
        </dgm:presLayoutVars>
      </dgm:prSet>
      <dgm:spPr/>
    </dgm:pt>
    <dgm:pt modelId="{FC020947-12C4-471F-A00C-585AAE006AF5}" type="pres">
      <dgm:prSet presAssocID="{52751445-244A-413A-ADC4-DD454FF58DC0}" presName="childNode2tx" presStyleLbl="bgAcc1" presStyleIdx="3" presStyleCnt="5">
        <dgm:presLayoutVars>
          <dgm:bulletEnabled val="1"/>
        </dgm:presLayoutVars>
      </dgm:prSet>
      <dgm:spPr/>
    </dgm:pt>
    <dgm:pt modelId="{907AD0B7-DD4D-4252-92AB-183013BC692C}" type="pres">
      <dgm:prSet presAssocID="{52751445-244A-413A-ADC4-DD454FF58DC0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180B64DF-7EA2-42B4-B08A-9AF2378DB4B7}" type="pres">
      <dgm:prSet presAssocID="{52751445-244A-413A-ADC4-DD454FF58DC0}" presName="connSite2" presStyleCnt="0"/>
      <dgm:spPr/>
    </dgm:pt>
    <dgm:pt modelId="{F3743A29-1AFB-4EFE-B286-7A0ECAA61387}" type="pres">
      <dgm:prSet presAssocID="{BF52FD86-6924-433D-B8C3-D4D24374382A}" presName="Name18" presStyleLbl="sibTrans2D1" presStyleIdx="3" presStyleCnt="4"/>
      <dgm:spPr/>
    </dgm:pt>
    <dgm:pt modelId="{EDA03327-C989-4678-A2A5-113788CF3A13}" type="pres">
      <dgm:prSet presAssocID="{2F48A20B-1C1C-4866-A190-8CD499BB1E38}" presName="composite1" presStyleCnt="0"/>
      <dgm:spPr/>
    </dgm:pt>
    <dgm:pt modelId="{6A19C60F-12D6-4148-B632-C7DABB31B3D6}" type="pres">
      <dgm:prSet presAssocID="{2F48A20B-1C1C-4866-A190-8CD499BB1E38}" presName="dummyNode1" presStyleLbl="node1" presStyleIdx="3" presStyleCnt="5"/>
      <dgm:spPr/>
    </dgm:pt>
    <dgm:pt modelId="{AE6775FD-C5C2-456A-AF56-CBC6444D5042}" type="pres">
      <dgm:prSet presAssocID="{2F48A20B-1C1C-4866-A190-8CD499BB1E38}" presName="childNode1" presStyleLbl="bgAcc1" presStyleIdx="4" presStyleCnt="5">
        <dgm:presLayoutVars>
          <dgm:bulletEnabled val="1"/>
        </dgm:presLayoutVars>
      </dgm:prSet>
      <dgm:spPr/>
    </dgm:pt>
    <dgm:pt modelId="{7D398099-411F-490D-8EFE-2AC824338CC7}" type="pres">
      <dgm:prSet presAssocID="{2F48A20B-1C1C-4866-A190-8CD499BB1E38}" presName="childNode1tx" presStyleLbl="bgAcc1" presStyleIdx="4" presStyleCnt="5">
        <dgm:presLayoutVars>
          <dgm:bulletEnabled val="1"/>
        </dgm:presLayoutVars>
      </dgm:prSet>
      <dgm:spPr/>
    </dgm:pt>
    <dgm:pt modelId="{AD76BE83-4674-45E9-9C96-FC4518473AC9}" type="pres">
      <dgm:prSet presAssocID="{2F48A20B-1C1C-4866-A190-8CD499BB1E38}" presName="parentNode1" presStyleLbl="node1" presStyleIdx="4" presStyleCnt="5">
        <dgm:presLayoutVars>
          <dgm:chMax val="1"/>
          <dgm:bulletEnabled val="1"/>
        </dgm:presLayoutVars>
      </dgm:prSet>
      <dgm:spPr/>
    </dgm:pt>
    <dgm:pt modelId="{8C378E20-B915-4B46-AA62-87BD5DC563F9}" type="pres">
      <dgm:prSet presAssocID="{2F48A20B-1C1C-4866-A190-8CD499BB1E38}" presName="connSite1" presStyleCnt="0"/>
      <dgm:spPr/>
    </dgm:pt>
  </dgm:ptLst>
  <dgm:cxnLst>
    <dgm:cxn modelId="{B8834701-E15E-4F8F-8D8B-A391A038216F}" type="presOf" srcId="{FB208EB6-0D65-4DD5-B555-4BFD69515308}" destId="{8480DF8F-C1DA-4D8C-9A64-EF65637B550B}" srcOrd="0" destOrd="1" presId="urn:microsoft.com/office/officeart/2005/8/layout/hProcess4"/>
    <dgm:cxn modelId="{A2F41610-74F1-412F-BF88-6A1F7701E0F8}" type="presOf" srcId="{32403778-9FF8-43D7-8E8E-1A043A234831}" destId="{58B55EE9-E99A-4E9D-8B9E-A02A13701E34}" srcOrd="0" destOrd="0" presId="urn:microsoft.com/office/officeart/2005/8/layout/hProcess4"/>
    <dgm:cxn modelId="{DE73311E-7E0F-4CB8-B400-98F75E2829F4}" type="presOf" srcId="{0D7C193C-58D8-40F2-BC72-382C779B796B}" destId="{6CE12107-5262-46FD-AFC5-F1A7956F7043}" srcOrd="0" destOrd="1" presId="urn:microsoft.com/office/officeart/2005/8/layout/hProcess4"/>
    <dgm:cxn modelId="{27268A22-3144-4504-A4B4-2A9FD30356EE}" srcId="{C8BF828A-DF37-4364-A88A-75E52947E412}" destId="{52751445-244A-413A-ADC4-DD454FF58DC0}" srcOrd="3" destOrd="0" parTransId="{594F067A-BEFE-41E5-AD39-762BB125A289}" sibTransId="{BF52FD86-6924-433D-B8C3-D4D24374382A}"/>
    <dgm:cxn modelId="{DA02D625-A2A9-4B57-ABE9-D1412BBD89B2}" srcId="{52751445-244A-413A-ADC4-DD454FF58DC0}" destId="{BB6350FD-D70B-422B-AC95-448D546F9EB6}" srcOrd="0" destOrd="0" parTransId="{D1EF27C7-BDC4-4AC0-8B11-E4D4F2EDA198}" sibTransId="{B4329517-E90A-4790-BB4A-9D25EC6162EB}"/>
    <dgm:cxn modelId="{DF32B739-BEED-4B0F-A674-09CDF09D2B74}" srcId="{52751445-244A-413A-ADC4-DD454FF58DC0}" destId="{0D7C193C-58D8-40F2-BC72-382C779B796B}" srcOrd="1" destOrd="0" parTransId="{A31A59B4-AE71-4762-91BB-813F8C724D16}" sibTransId="{DAD5453A-4BAF-4584-A712-94A4518B5F10}"/>
    <dgm:cxn modelId="{46539C60-A8B7-4D67-987F-7AD0D5F38EB5}" type="presOf" srcId="{FB208EB6-0D65-4DD5-B555-4BFD69515308}" destId="{BE5B78BA-6028-42F8-837D-B10B7D7018C9}" srcOrd="1" destOrd="1" presId="urn:microsoft.com/office/officeart/2005/8/layout/hProcess4"/>
    <dgm:cxn modelId="{7D008645-A246-40DB-B583-7CE92CB3E012}" srcId="{C8BF828A-DF37-4364-A88A-75E52947E412}" destId="{F0744F9E-1C7C-4371-8E20-8C08A78E84D6}" srcOrd="1" destOrd="0" parTransId="{A28231DB-5FEF-4AB6-8F5D-734097848C28}" sibTransId="{A7701840-F2A9-4240-975D-0F16D1EDAFF4}"/>
    <dgm:cxn modelId="{7C44D74A-F88F-4883-ADC5-AA69651B7C28}" type="presOf" srcId="{52751445-244A-413A-ADC4-DD454FF58DC0}" destId="{907AD0B7-DD4D-4252-92AB-183013BC692C}" srcOrd="0" destOrd="0" presId="urn:microsoft.com/office/officeart/2005/8/layout/hProcess4"/>
    <dgm:cxn modelId="{CC70AD74-9F47-4C80-A754-AB8A2EC90BD5}" srcId="{C8BF828A-DF37-4364-A88A-75E52947E412}" destId="{C3C4FD8C-F223-4BE3-8BA1-A4849A74986F}" srcOrd="0" destOrd="0" parTransId="{FAA74F27-D4B1-47BC-8B1F-384291DB3072}" sibTransId="{32403778-9FF8-43D7-8E8E-1A043A234831}"/>
    <dgm:cxn modelId="{6D134756-B768-437A-BA27-1DB0E7066344}" type="presOf" srcId="{0D7C193C-58D8-40F2-BC72-382C779B796B}" destId="{FC020947-12C4-471F-A00C-585AAE006AF5}" srcOrd="1" destOrd="1" presId="urn:microsoft.com/office/officeart/2005/8/layout/hProcess4"/>
    <dgm:cxn modelId="{9FE37057-76CC-4EAF-A33F-5025292B878B}" type="presOf" srcId="{C3C4FD8C-F223-4BE3-8BA1-A4849A74986F}" destId="{84B638EF-A421-4FAE-B740-1F166A3DBC0D}" srcOrd="0" destOrd="0" presId="urn:microsoft.com/office/officeart/2005/8/layout/hProcess4"/>
    <dgm:cxn modelId="{64A6A459-F44C-4EFA-85C4-87C915899DCA}" type="presOf" srcId="{04C1218F-A34B-4F25-A65F-5BE302850659}" destId="{5BB2020C-9F7A-491B-8E46-845C901D1828}" srcOrd="0" destOrd="0" presId="urn:microsoft.com/office/officeart/2005/8/layout/hProcess4"/>
    <dgm:cxn modelId="{E63E3380-A2D9-4DD8-809A-9EFDB2099C33}" type="presOf" srcId="{5A45B154-F468-4C34-A81F-BA94B34EF35D}" destId="{BE5B78BA-6028-42F8-837D-B10B7D7018C9}" srcOrd="1" destOrd="0" presId="urn:microsoft.com/office/officeart/2005/8/layout/hProcess4"/>
    <dgm:cxn modelId="{943AAC81-E6E5-45EE-9AF2-04DB39E63F67}" srcId="{C8BF828A-DF37-4364-A88A-75E52947E412}" destId="{2F48A20B-1C1C-4866-A190-8CD499BB1E38}" srcOrd="4" destOrd="0" parTransId="{234F832A-5CEF-42D1-B170-265220271189}" sibTransId="{00F0B82C-BE88-4FEA-95AD-890AD23481D4}"/>
    <dgm:cxn modelId="{FB18A587-0E6B-4444-956B-A50213443111}" type="presOf" srcId="{5A45B154-F468-4C34-A81F-BA94B34EF35D}" destId="{8480DF8F-C1DA-4D8C-9A64-EF65637B550B}" srcOrd="0" destOrd="0" presId="urn:microsoft.com/office/officeart/2005/8/layout/hProcess4"/>
    <dgm:cxn modelId="{E6D3278B-1A60-4D60-B567-551BAE50543D}" type="presOf" srcId="{BB6350FD-D70B-422B-AC95-448D546F9EB6}" destId="{FC020947-12C4-471F-A00C-585AAE006AF5}" srcOrd="1" destOrd="0" presId="urn:microsoft.com/office/officeart/2005/8/layout/hProcess4"/>
    <dgm:cxn modelId="{8154038C-23F7-4C7B-B999-F12B85EFEF41}" type="presOf" srcId="{2F48A20B-1C1C-4866-A190-8CD499BB1E38}" destId="{AD76BE83-4674-45E9-9C96-FC4518473AC9}" srcOrd="0" destOrd="0" presId="urn:microsoft.com/office/officeart/2005/8/layout/hProcess4"/>
    <dgm:cxn modelId="{03013C96-7478-4A7C-897A-5FB05DB9C5E4}" type="presOf" srcId="{BF52FD86-6924-433D-B8C3-D4D24374382A}" destId="{F3743A29-1AFB-4EFE-B286-7A0ECAA61387}" srcOrd="0" destOrd="0" presId="urn:microsoft.com/office/officeart/2005/8/layout/hProcess4"/>
    <dgm:cxn modelId="{7E58299F-CFB6-46F9-9215-E0F684999D94}" type="presOf" srcId="{BB6350FD-D70B-422B-AC95-448D546F9EB6}" destId="{6CE12107-5262-46FD-AFC5-F1A7956F7043}" srcOrd="0" destOrd="0" presId="urn:microsoft.com/office/officeart/2005/8/layout/hProcess4"/>
    <dgm:cxn modelId="{A9FB2DA0-BE37-4CC1-9A49-9A551CC38627}" type="presOf" srcId="{A7701840-F2A9-4240-975D-0F16D1EDAFF4}" destId="{73B7C075-9C4D-43B1-8332-A8CDE0F36E70}" srcOrd="0" destOrd="0" presId="urn:microsoft.com/office/officeart/2005/8/layout/hProcess4"/>
    <dgm:cxn modelId="{91018BAF-8126-4E2B-AD44-F51D35FF7E10}" srcId="{C8BF828A-DF37-4364-A88A-75E52947E412}" destId="{FCCB58D2-A65F-48E9-87B1-38F09517C22E}" srcOrd="2" destOrd="0" parTransId="{1F653A32-4D0A-41B5-AF8E-259F3918374F}" sibTransId="{04C1218F-A34B-4F25-A65F-5BE302850659}"/>
    <dgm:cxn modelId="{08B6FEC6-D6BE-4BE4-B799-C1FE8E48D978}" srcId="{F0744F9E-1C7C-4371-8E20-8C08A78E84D6}" destId="{FB208EB6-0D65-4DD5-B555-4BFD69515308}" srcOrd="1" destOrd="0" parTransId="{A31C824F-65DE-419F-8D5D-7A9B9251DEC5}" sibTransId="{D932EDCF-8FE2-43F9-9019-3486BD445ABE}"/>
    <dgm:cxn modelId="{AD0950CE-EF48-4D6F-A57E-051A8482598A}" srcId="{F0744F9E-1C7C-4371-8E20-8C08A78E84D6}" destId="{5A45B154-F468-4C34-A81F-BA94B34EF35D}" srcOrd="0" destOrd="0" parTransId="{14E23ECE-C012-4143-B63A-5703B9E6822C}" sibTransId="{9E4218CD-8947-4F79-A636-59DF5FE7F8A7}"/>
    <dgm:cxn modelId="{A3E9DAD2-D286-4B95-AC8D-C18606C60189}" type="presOf" srcId="{FCCB58D2-A65F-48E9-87B1-38F09517C22E}" destId="{CBBF947B-1D07-42FD-9018-11AC4376814A}" srcOrd="0" destOrd="0" presId="urn:microsoft.com/office/officeart/2005/8/layout/hProcess4"/>
    <dgm:cxn modelId="{8E2DDDE9-ED4D-44B7-A9D4-EE47CB687A11}" type="presOf" srcId="{F0744F9E-1C7C-4371-8E20-8C08A78E84D6}" destId="{9DEA6E65-ABF2-4937-974C-21E67B044521}" srcOrd="0" destOrd="0" presId="urn:microsoft.com/office/officeart/2005/8/layout/hProcess4"/>
    <dgm:cxn modelId="{E53DE1F7-3E20-45FA-9E7D-31570B0FFB84}" type="presOf" srcId="{C8BF828A-DF37-4364-A88A-75E52947E412}" destId="{0510D60B-3A99-442B-931E-E3B6F86905D7}" srcOrd="0" destOrd="0" presId="urn:microsoft.com/office/officeart/2005/8/layout/hProcess4"/>
    <dgm:cxn modelId="{F0288DA7-EA2A-414A-B967-90B18ABEFA59}" type="presParOf" srcId="{0510D60B-3A99-442B-931E-E3B6F86905D7}" destId="{DC4050FC-5C88-4670-9BC3-12B2D19305EC}" srcOrd="0" destOrd="0" presId="urn:microsoft.com/office/officeart/2005/8/layout/hProcess4"/>
    <dgm:cxn modelId="{AE2621DF-A607-49E0-9EE8-97614CB2857F}" type="presParOf" srcId="{0510D60B-3A99-442B-931E-E3B6F86905D7}" destId="{DBB5AF84-87C8-4302-9CAF-2ADBF9661250}" srcOrd="1" destOrd="0" presId="urn:microsoft.com/office/officeart/2005/8/layout/hProcess4"/>
    <dgm:cxn modelId="{E7BD0AD7-099B-4FAA-AE51-AA09EAE3EBB2}" type="presParOf" srcId="{0510D60B-3A99-442B-931E-E3B6F86905D7}" destId="{B6138D3F-85D6-42C0-8A6A-EB01FA166205}" srcOrd="2" destOrd="0" presId="urn:microsoft.com/office/officeart/2005/8/layout/hProcess4"/>
    <dgm:cxn modelId="{8C0D3113-73FB-4503-BC42-8D17535A279F}" type="presParOf" srcId="{B6138D3F-85D6-42C0-8A6A-EB01FA166205}" destId="{5AE99B4E-D4BA-4E69-AA72-784B1465542B}" srcOrd="0" destOrd="0" presId="urn:microsoft.com/office/officeart/2005/8/layout/hProcess4"/>
    <dgm:cxn modelId="{C57C09B2-7208-42A1-B2A7-6D1CB81D1788}" type="presParOf" srcId="{5AE99B4E-D4BA-4E69-AA72-784B1465542B}" destId="{63F87738-AB23-4844-913D-BCADDE5FB71D}" srcOrd="0" destOrd="0" presId="urn:microsoft.com/office/officeart/2005/8/layout/hProcess4"/>
    <dgm:cxn modelId="{63B108D2-CCF5-4855-B1B1-44C125C3178E}" type="presParOf" srcId="{5AE99B4E-D4BA-4E69-AA72-784B1465542B}" destId="{C68C2479-2361-43DF-9062-BDD66FBC964D}" srcOrd="1" destOrd="0" presId="urn:microsoft.com/office/officeart/2005/8/layout/hProcess4"/>
    <dgm:cxn modelId="{7D384D7A-582C-4F43-98C5-7AA8779104BC}" type="presParOf" srcId="{5AE99B4E-D4BA-4E69-AA72-784B1465542B}" destId="{06747B35-9B37-4F38-8E90-2EE6B5461ECB}" srcOrd="2" destOrd="0" presId="urn:microsoft.com/office/officeart/2005/8/layout/hProcess4"/>
    <dgm:cxn modelId="{8972C690-05C4-498B-A0E2-257548412B3F}" type="presParOf" srcId="{5AE99B4E-D4BA-4E69-AA72-784B1465542B}" destId="{84B638EF-A421-4FAE-B740-1F166A3DBC0D}" srcOrd="3" destOrd="0" presId="urn:microsoft.com/office/officeart/2005/8/layout/hProcess4"/>
    <dgm:cxn modelId="{7A1513AA-5A26-4F25-90FE-D119BE7C4B40}" type="presParOf" srcId="{5AE99B4E-D4BA-4E69-AA72-784B1465542B}" destId="{D6F19C11-0482-446F-A726-94D1C145DA05}" srcOrd="4" destOrd="0" presId="urn:microsoft.com/office/officeart/2005/8/layout/hProcess4"/>
    <dgm:cxn modelId="{3567F861-E2B6-4927-AF8C-DC3698C89EAF}" type="presParOf" srcId="{B6138D3F-85D6-42C0-8A6A-EB01FA166205}" destId="{58B55EE9-E99A-4E9D-8B9E-A02A13701E34}" srcOrd="1" destOrd="0" presId="urn:microsoft.com/office/officeart/2005/8/layout/hProcess4"/>
    <dgm:cxn modelId="{E68C7B28-F16F-4FF7-BF7E-BBE9AFF2A1DC}" type="presParOf" srcId="{B6138D3F-85D6-42C0-8A6A-EB01FA166205}" destId="{8187CE8B-F61C-4904-84EE-73309DB6F85D}" srcOrd="2" destOrd="0" presId="urn:microsoft.com/office/officeart/2005/8/layout/hProcess4"/>
    <dgm:cxn modelId="{C73A0B80-0E2E-4550-BF14-9B8D89367BC0}" type="presParOf" srcId="{8187CE8B-F61C-4904-84EE-73309DB6F85D}" destId="{A314CB83-ECF2-4E3A-B2CA-3AE437E0B304}" srcOrd="0" destOrd="0" presId="urn:microsoft.com/office/officeart/2005/8/layout/hProcess4"/>
    <dgm:cxn modelId="{63E6E47E-4889-4FE3-88AE-E3F2EA1C82E3}" type="presParOf" srcId="{8187CE8B-F61C-4904-84EE-73309DB6F85D}" destId="{8480DF8F-C1DA-4D8C-9A64-EF65637B550B}" srcOrd="1" destOrd="0" presId="urn:microsoft.com/office/officeart/2005/8/layout/hProcess4"/>
    <dgm:cxn modelId="{4197F6FB-75EB-45FA-8253-F0F914925262}" type="presParOf" srcId="{8187CE8B-F61C-4904-84EE-73309DB6F85D}" destId="{BE5B78BA-6028-42F8-837D-B10B7D7018C9}" srcOrd="2" destOrd="0" presId="urn:microsoft.com/office/officeart/2005/8/layout/hProcess4"/>
    <dgm:cxn modelId="{6E186BAD-E918-4BDC-BF62-17DCADD034B9}" type="presParOf" srcId="{8187CE8B-F61C-4904-84EE-73309DB6F85D}" destId="{9DEA6E65-ABF2-4937-974C-21E67B044521}" srcOrd="3" destOrd="0" presId="urn:microsoft.com/office/officeart/2005/8/layout/hProcess4"/>
    <dgm:cxn modelId="{EBE598F2-AEB1-48F5-AB9A-C413A232BD38}" type="presParOf" srcId="{8187CE8B-F61C-4904-84EE-73309DB6F85D}" destId="{728EB138-B69A-49F4-B02A-DD6965A43813}" srcOrd="4" destOrd="0" presId="urn:microsoft.com/office/officeart/2005/8/layout/hProcess4"/>
    <dgm:cxn modelId="{3C5AFD80-3895-4B6B-BA1A-78BFD4486A2E}" type="presParOf" srcId="{B6138D3F-85D6-42C0-8A6A-EB01FA166205}" destId="{73B7C075-9C4D-43B1-8332-A8CDE0F36E70}" srcOrd="3" destOrd="0" presId="urn:microsoft.com/office/officeart/2005/8/layout/hProcess4"/>
    <dgm:cxn modelId="{19F20511-2431-40E7-A47E-7B6796CA84CE}" type="presParOf" srcId="{B6138D3F-85D6-42C0-8A6A-EB01FA166205}" destId="{6DAA014A-2CA7-46FE-A50C-005013E0A301}" srcOrd="4" destOrd="0" presId="urn:microsoft.com/office/officeart/2005/8/layout/hProcess4"/>
    <dgm:cxn modelId="{126411B7-7792-4EAD-BC1C-7F16CBD4B5E4}" type="presParOf" srcId="{6DAA014A-2CA7-46FE-A50C-005013E0A301}" destId="{CF2BF488-B46E-4C21-B6F1-84C3D48D04F2}" srcOrd="0" destOrd="0" presId="urn:microsoft.com/office/officeart/2005/8/layout/hProcess4"/>
    <dgm:cxn modelId="{EC85D468-A90D-4993-8FE4-B44FA901FAEC}" type="presParOf" srcId="{6DAA014A-2CA7-46FE-A50C-005013E0A301}" destId="{75501467-7156-45A0-85B7-2567E976AFBD}" srcOrd="1" destOrd="0" presId="urn:microsoft.com/office/officeart/2005/8/layout/hProcess4"/>
    <dgm:cxn modelId="{D2B9F0D6-B974-4694-9130-86E6B4336CDD}" type="presParOf" srcId="{6DAA014A-2CA7-46FE-A50C-005013E0A301}" destId="{9DB22E10-6E87-4D90-B6C0-2CFD52116EEC}" srcOrd="2" destOrd="0" presId="urn:microsoft.com/office/officeart/2005/8/layout/hProcess4"/>
    <dgm:cxn modelId="{E21780AA-6DDB-4D29-883E-FCD80ACE3252}" type="presParOf" srcId="{6DAA014A-2CA7-46FE-A50C-005013E0A301}" destId="{CBBF947B-1D07-42FD-9018-11AC4376814A}" srcOrd="3" destOrd="0" presId="urn:microsoft.com/office/officeart/2005/8/layout/hProcess4"/>
    <dgm:cxn modelId="{6C61EB9B-4DA5-44EF-A794-7BB8FB0BFF27}" type="presParOf" srcId="{6DAA014A-2CA7-46FE-A50C-005013E0A301}" destId="{E309496D-C78A-4104-A0CE-1D3876409BE1}" srcOrd="4" destOrd="0" presId="urn:microsoft.com/office/officeart/2005/8/layout/hProcess4"/>
    <dgm:cxn modelId="{BD7A745F-1C04-4858-8180-56921C8ADF4D}" type="presParOf" srcId="{B6138D3F-85D6-42C0-8A6A-EB01FA166205}" destId="{5BB2020C-9F7A-491B-8E46-845C901D1828}" srcOrd="5" destOrd="0" presId="urn:microsoft.com/office/officeart/2005/8/layout/hProcess4"/>
    <dgm:cxn modelId="{74A662E3-3C90-4AB9-81AF-FEED7F84A6A7}" type="presParOf" srcId="{B6138D3F-85D6-42C0-8A6A-EB01FA166205}" destId="{78A97DE7-1D43-401C-8859-A747FF5014C4}" srcOrd="6" destOrd="0" presId="urn:microsoft.com/office/officeart/2005/8/layout/hProcess4"/>
    <dgm:cxn modelId="{04796B3F-6245-49EC-B588-9EEFDDC7808C}" type="presParOf" srcId="{78A97DE7-1D43-401C-8859-A747FF5014C4}" destId="{DA8F3713-D50A-4890-A433-7C8E8A8F9DF9}" srcOrd="0" destOrd="0" presId="urn:microsoft.com/office/officeart/2005/8/layout/hProcess4"/>
    <dgm:cxn modelId="{A9386F83-17AF-4525-8589-F4CE482CDC86}" type="presParOf" srcId="{78A97DE7-1D43-401C-8859-A747FF5014C4}" destId="{6CE12107-5262-46FD-AFC5-F1A7956F7043}" srcOrd="1" destOrd="0" presId="urn:microsoft.com/office/officeart/2005/8/layout/hProcess4"/>
    <dgm:cxn modelId="{353CCB34-CFCB-46CA-A370-0E0D98EDB147}" type="presParOf" srcId="{78A97DE7-1D43-401C-8859-A747FF5014C4}" destId="{FC020947-12C4-471F-A00C-585AAE006AF5}" srcOrd="2" destOrd="0" presId="urn:microsoft.com/office/officeart/2005/8/layout/hProcess4"/>
    <dgm:cxn modelId="{CF1CD3C5-C258-4028-A6E8-BE866CC06933}" type="presParOf" srcId="{78A97DE7-1D43-401C-8859-A747FF5014C4}" destId="{907AD0B7-DD4D-4252-92AB-183013BC692C}" srcOrd="3" destOrd="0" presId="urn:microsoft.com/office/officeart/2005/8/layout/hProcess4"/>
    <dgm:cxn modelId="{01314011-69F3-4034-9104-AF88C4E01FBB}" type="presParOf" srcId="{78A97DE7-1D43-401C-8859-A747FF5014C4}" destId="{180B64DF-7EA2-42B4-B08A-9AF2378DB4B7}" srcOrd="4" destOrd="0" presId="urn:microsoft.com/office/officeart/2005/8/layout/hProcess4"/>
    <dgm:cxn modelId="{B5F9E1C3-1E15-4B4E-83AE-F11FEA529044}" type="presParOf" srcId="{B6138D3F-85D6-42C0-8A6A-EB01FA166205}" destId="{F3743A29-1AFB-4EFE-B286-7A0ECAA61387}" srcOrd="7" destOrd="0" presId="urn:microsoft.com/office/officeart/2005/8/layout/hProcess4"/>
    <dgm:cxn modelId="{8BA99ADF-69D4-4620-A66B-9B6605C3FBE4}" type="presParOf" srcId="{B6138D3F-85D6-42C0-8A6A-EB01FA166205}" destId="{EDA03327-C989-4678-A2A5-113788CF3A13}" srcOrd="8" destOrd="0" presId="urn:microsoft.com/office/officeart/2005/8/layout/hProcess4"/>
    <dgm:cxn modelId="{ED67977A-8974-4041-879D-254CE17A5997}" type="presParOf" srcId="{EDA03327-C989-4678-A2A5-113788CF3A13}" destId="{6A19C60F-12D6-4148-B632-C7DABB31B3D6}" srcOrd="0" destOrd="0" presId="urn:microsoft.com/office/officeart/2005/8/layout/hProcess4"/>
    <dgm:cxn modelId="{FEE91D10-E283-4E1C-8194-BAAC6DC6EA7F}" type="presParOf" srcId="{EDA03327-C989-4678-A2A5-113788CF3A13}" destId="{AE6775FD-C5C2-456A-AF56-CBC6444D5042}" srcOrd="1" destOrd="0" presId="urn:microsoft.com/office/officeart/2005/8/layout/hProcess4"/>
    <dgm:cxn modelId="{78E0E1E0-B281-49CB-AF50-45DBDFDE2906}" type="presParOf" srcId="{EDA03327-C989-4678-A2A5-113788CF3A13}" destId="{7D398099-411F-490D-8EFE-2AC824338CC7}" srcOrd="2" destOrd="0" presId="urn:microsoft.com/office/officeart/2005/8/layout/hProcess4"/>
    <dgm:cxn modelId="{76C58E31-063E-4292-B560-AC8875811D16}" type="presParOf" srcId="{EDA03327-C989-4678-A2A5-113788CF3A13}" destId="{AD76BE83-4674-45E9-9C96-FC4518473AC9}" srcOrd="3" destOrd="0" presId="urn:microsoft.com/office/officeart/2005/8/layout/hProcess4"/>
    <dgm:cxn modelId="{64D07921-0541-4D56-BDEA-9AC249A25B33}" type="presParOf" srcId="{EDA03327-C989-4678-A2A5-113788CF3A13}" destId="{8C378E20-B915-4B46-AA62-87BD5DC563F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255D2B-603A-4F33-BCA7-70FBFDFD0F99}">
      <dsp:nvSpPr>
        <dsp:cNvPr id="0" name=""/>
        <dsp:cNvSpPr/>
      </dsp:nvSpPr>
      <dsp:spPr>
        <a:xfrm>
          <a:off x="449" y="1623889"/>
          <a:ext cx="1505488" cy="12417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Mettre à jour et compléter mes connaissances en PHP, MVC et POO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Utilisation de Git</a:t>
          </a:r>
        </a:p>
      </dsp:txBody>
      <dsp:txXfrm>
        <a:off x="29024" y="1652464"/>
        <a:ext cx="1448338" cy="918481"/>
      </dsp:txXfrm>
    </dsp:sp>
    <dsp:sp modelId="{703BE6AD-4D3E-4B9A-B77F-53F5C00E3AB3}">
      <dsp:nvSpPr>
        <dsp:cNvPr id="0" name=""/>
        <dsp:cNvSpPr/>
      </dsp:nvSpPr>
      <dsp:spPr>
        <a:xfrm>
          <a:off x="859517" y="1966399"/>
          <a:ext cx="1591177" cy="1591177"/>
        </a:xfrm>
        <a:prstGeom prst="leftCircularArrow">
          <a:avLst>
            <a:gd name="adj1" fmla="val 2723"/>
            <a:gd name="adj2" fmla="val 331746"/>
            <a:gd name="adj3" fmla="val 2107257"/>
            <a:gd name="adj4" fmla="val 9024489"/>
            <a:gd name="adj5" fmla="val 3177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C0965-6B7E-4157-ABBE-26A705CFD620}">
      <dsp:nvSpPr>
        <dsp:cNvPr id="0" name=""/>
        <dsp:cNvSpPr/>
      </dsp:nvSpPr>
      <dsp:spPr>
        <a:xfrm>
          <a:off x="335002" y="2599521"/>
          <a:ext cx="1338211" cy="532162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Connaissances </a:t>
          </a:r>
        </a:p>
      </dsp:txBody>
      <dsp:txXfrm>
        <a:off x="350588" y="2615107"/>
        <a:ext cx="1307039" cy="500990"/>
      </dsp:txXfrm>
    </dsp:sp>
    <dsp:sp modelId="{326D7B03-5AE7-4EBC-A37B-9B496E9D9B57}">
      <dsp:nvSpPr>
        <dsp:cNvPr id="0" name=""/>
        <dsp:cNvSpPr/>
      </dsp:nvSpPr>
      <dsp:spPr>
        <a:xfrm>
          <a:off x="1879549" y="1623889"/>
          <a:ext cx="1505488" cy="12417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50000"/>
              <a:hueOff val="365129"/>
              <a:satOff val="-42555"/>
              <a:lumOff val="291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Fonctionnalités voulues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Découpage front/back</a:t>
          </a:r>
        </a:p>
      </dsp:txBody>
      <dsp:txXfrm>
        <a:off x="1908124" y="1918545"/>
        <a:ext cx="1448338" cy="918481"/>
      </dsp:txXfrm>
    </dsp:sp>
    <dsp:sp modelId="{B7A03A6A-79A8-45D5-BFC1-E6C5D31D0AAB}">
      <dsp:nvSpPr>
        <dsp:cNvPr id="0" name=""/>
        <dsp:cNvSpPr/>
      </dsp:nvSpPr>
      <dsp:spPr>
        <a:xfrm>
          <a:off x="2726071" y="883228"/>
          <a:ext cx="1783545" cy="1783545"/>
        </a:xfrm>
        <a:prstGeom prst="circularArrow">
          <a:avLst>
            <a:gd name="adj1" fmla="val 2429"/>
            <a:gd name="adj2" fmla="val 293952"/>
            <a:gd name="adj3" fmla="val 19530537"/>
            <a:gd name="adj4" fmla="val 12575511"/>
            <a:gd name="adj5" fmla="val 2834"/>
          </a:avLst>
        </a:prstGeom>
        <a:solidFill>
          <a:schemeClr val="accent1">
            <a:shade val="90000"/>
            <a:hueOff val="529914"/>
            <a:satOff val="-55341"/>
            <a:lumOff val="3766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647EEA-39BD-4857-8456-67D21002F859}">
      <dsp:nvSpPr>
        <dsp:cNvPr id="0" name=""/>
        <dsp:cNvSpPr/>
      </dsp:nvSpPr>
      <dsp:spPr>
        <a:xfrm>
          <a:off x="2214101" y="1357808"/>
          <a:ext cx="1338211" cy="532162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365129"/>
            <a:satOff val="-42555"/>
            <a:lumOff val="2916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Analyse UML</a:t>
          </a:r>
        </a:p>
      </dsp:txBody>
      <dsp:txXfrm>
        <a:off x="2229687" y="1373394"/>
        <a:ext cx="1307039" cy="500990"/>
      </dsp:txXfrm>
    </dsp:sp>
    <dsp:sp modelId="{F9D74800-9BDA-4EB8-82A2-3D7852EB2B0C}">
      <dsp:nvSpPr>
        <dsp:cNvPr id="0" name=""/>
        <dsp:cNvSpPr/>
      </dsp:nvSpPr>
      <dsp:spPr>
        <a:xfrm>
          <a:off x="3758648" y="1623889"/>
          <a:ext cx="1505488" cy="12417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50000"/>
              <a:hueOff val="730258"/>
              <a:satOff val="-85111"/>
              <a:lumOff val="583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Découpage en tâches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Estimation du temps</a:t>
          </a:r>
        </a:p>
      </dsp:txBody>
      <dsp:txXfrm>
        <a:off x="3787223" y="1652464"/>
        <a:ext cx="1448338" cy="918481"/>
      </dsp:txXfrm>
    </dsp:sp>
    <dsp:sp modelId="{5C5785DB-1BA2-48BA-9428-3780D4AF45E8}">
      <dsp:nvSpPr>
        <dsp:cNvPr id="0" name=""/>
        <dsp:cNvSpPr/>
      </dsp:nvSpPr>
      <dsp:spPr>
        <a:xfrm>
          <a:off x="4617716" y="1966399"/>
          <a:ext cx="1591177" cy="1591177"/>
        </a:xfrm>
        <a:prstGeom prst="leftCircularArrow">
          <a:avLst>
            <a:gd name="adj1" fmla="val 2723"/>
            <a:gd name="adj2" fmla="val 331746"/>
            <a:gd name="adj3" fmla="val 2107257"/>
            <a:gd name="adj4" fmla="val 9024489"/>
            <a:gd name="adj5" fmla="val 3177"/>
          </a:avLst>
        </a:prstGeom>
        <a:solidFill>
          <a:schemeClr val="accent1">
            <a:shade val="90000"/>
            <a:hueOff val="529914"/>
            <a:satOff val="-55341"/>
            <a:lumOff val="3766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6ACD7-BB73-43BE-A80B-5EB27895500B}">
      <dsp:nvSpPr>
        <dsp:cNvPr id="0" name=""/>
        <dsp:cNvSpPr/>
      </dsp:nvSpPr>
      <dsp:spPr>
        <a:xfrm>
          <a:off x="4093201" y="2599521"/>
          <a:ext cx="1338211" cy="532162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730258"/>
            <a:satOff val="-85111"/>
            <a:lumOff val="5833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Planification</a:t>
          </a:r>
        </a:p>
      </dsp:txBody>
      <dsp:txXfrm>
        <a:off x="4108787" y="2615107"/>
        <a:ext cx="1307039" cy="500990"/>
      </dsp:txXfrm>
    </dsp:sp>
    <dsp:sp modelId="{077BFAA4-639D-491B-8BCB-EF4138EE44E8}">
      <dsp:nvSpPr>
        <dsp:cNvPr id="0" name=""/>
        <dsp:cNvSpPr/>
      </dsp:nvSpPr>
      <dsp:spPr>
        <a:xfrm>
          <a:off x="5637747" y="1623889"/>
          <a:ext cx="1505488" cy="12417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50000"/>
              <a:hueOff val="365129"/>
              <a:satOff val="-42555"/>
              <a:lumOff val="291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Codage (choix techniques)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Versionnage Git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Analyses W3C, </a:t>
          </a:r>
          <a:r>
            <a:rPr lang="fr-FR" sz="1100" kern="1200" dirty="0" err="1"/>
            <a:t>Codacy</a:t>
          </a:r>
          <a:endParaRPr lang="fr-FR" sz="1100" kern="1200" dirty="0"/>
        </a:p>
      </dsp:txBody>
      <dsp:txXfrm>
        <a:off x="5666322" y="1918545"/>
        <a:ext cx="1448338" cy="918481"/>
      </dsp:txXfrm>
    </dsp:sp>
    <dsp:sp modelId="{D709D7DE-5E33-4BAB-9211-EB0FEF37BFAF}">
      <dsp:nvSpPr>
        <dsp:cNvPr id="0" name=""/>
        <dsp:cNvSpPr/>
      </dsp:nvSpPr>
      <dsp:spPr>
        <a:xfrm>
          <a:off x="5972300" y="1357808"/>
          <a:ext cx="1338211" cy="532162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365129"/>
            <a:satOff val="-42555"/>
            <a:lumOff val="2916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Exécution</a:t>
          </a:r>
        </a:p>
      </dsp:txBody>
      <dsp:txXfrm>
        <a:off x="5987886" y="1373394"/>
        <a:ext cx="1307039" cy="5009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470C10-9273-4C27-8C3A-4C2229732F26}">
      <dsp:nvSpPr>
        <dsp:cNvPr id="0" name=""/>
        <dsp:cNvSpPr/>
      </dsp:nvSpPr>
      <dsp:spPr>
        <a:xfrm>
          <a:off x="3846395" y="1359127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Contrôleur frontal</a:t>
          </a:r>
        </a:p>
      </dsp:txBody>
      <dsp:txXfrm>
        <a:off x="3859233" y="1371965"/>
        <a:ext cx="631783" cy="412630"/>
      </dsp:txXfrm>
    </dsp:sp>
    <dsp:sp modelId="{27D90AEE-4E69-493E-8AC8-ED66D2775F4D}">
      <dsp:nvSpPr>
        <dsp:cNvPr id="0" name=""/>
        <dsp:cNvSpPr/>
      </dsp:nvSpPr>
      <dsp:spPr>
        <a:xfrm>
          <a:off x="2038380" y="1797434"/>
          <a:ext cx="2136744" cy="175322"/>
        </a:xfrm>
        <a:custGeom>
          <a:avLst/>
          <a:gdLst/>
          <a:ahLst/>
          <a:cxnLst/>
          <a:rect l="0" t="0" r="0" b="0"/>
          <a:pathLst>
            <a:path>
              <a:moveTo>
                <a:pt x="2136744" y="0"/>
              </a:moveTo>
              <a:lnTo>
                <a:pt x="2136744" y="87661"/>
              </a:lnTo>
              <a:lnTo>
                <a:pt x="0" y="87661"/>
              </a:lnTo>
              <a:lnTo>
                <a:pt x="0" y="175322"/>
              </a:lnTo>
            </a:path>
          </a:pathLst>
        </a:custGeom>
        <a:noFill/>
        <a:ln w="15875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30613-4711-4EEF-A4EF-262088DA76C1}">
      <dsp:nvSpPr>
        <dsp:cNvPr id="0" name=""/>
        <dsp:cNvSpPr/>
      </dsp:nvSpPr>
      <dsp:spPr>
        <a:xfrm>
          <a:off x="1709650" y="1972757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Contrôleur frontend</a:t>
          </a:r>
        </a:p>
      </dsp:txBody>
      <dsp:txXfrm>
        <a:off x="1722488" y="1985595"/>
        <a:ext cx="631783" cy="412630"/>
      </dsp:txXfrm>
    </dsp:sp>
    <dsp:sp modelId="{AB2BB1E6-887E-48AE-81AA-32FFC99F14C7}">
      <dsp:nvSpPr>
        <dsp:cNvPr id="0" name=""/>
        <dsp:cNvSpPr/>
      </dsp:nvSpPr>
      <dsp:spPr>
        <a:xfrm>
          <a:off x="1992660" y="2411063"/>
          <a:ext cx="91440" cy="1753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322"/>
              </a:lnTo>
            </a:path>
          </a:pathLst>
        </a:custGeom>
        <a:noFill/>
        <a:ln w="15875" cap="rnd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0CCFFA-3F7E-4B9C-AB4A-A11587549DEC}">
      <dsp:nvSpPr>
        <dsp:cNvPr id="0" name=""/>
        <dsp:cNvSpPr/>
      </dsp:nvSpPr>
      <dsp:spPr>
        <a:xfrm>
          <a:off x="1709650" y="2586386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Modèle frontend</a:t>
          </a:r>
        </a:p>
      </dsp:txBody>
      <dsp:txXfrm>
        <a:off x="1722488" y="2599224"/>
        <a:ext cx="631783" cy="412630"/>
      </dsp:txXfrm>
    </dsp:sp>
    <dsp:sp modelId="{6DFE7880-5A0C-4F6A-9F2A-1C0F59BD9CA3}">
      <dsp:nvSpPr>
        <dsp:cNvPr id="0" name=""/>
        <dsp:cNvSpPr/>
      </dsp:nvSpPr>
      <dsp:spPr>
        <a:xfrm>
          <a:off x="328984" y="3024692"/>
          <a:ext cx="1709395" cy="175322"/>
        </a:xfrm>
        <a:custGeom>
          <a:avLst/>
          <a:gdLst/>
          <a:ahLst/>
          <a:cxnLst/>
          <a:rect l="0" t="0" r="0" b="0"/>
          <a:pathLst>
            <a:path>
              <a:moveTo>
                <a:pt x="1709395" y="0"/>
              </a:moveTo>
              <a:lnTo>
                <a:pt x="1709395" y="87661"/>
              </a:lnTo>
              <a:lnTo>
                <a:pt x="0" y="87661"/>
              </a:lnTo>
              <a:lnTo>
                <a:pt x="0" y="175322"/>
              </a:lnTo>
            </a:path>
          </a:pathLst>
        </a:custGeom>
        <a:noFill/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56F88B-A564-4D2A-A058-F9A2B8305E50}">
      <dsp:nvSpPr>
        <dsp:cNvPr id="0" name=""/>
        <dsp:cNvSpPr/>
      </dsp:nvSpPr>
      <dsp:spPr>
        <a:xfrm>
          <a:off x="254" y="3200015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Accueil</a:t>
          </a:r>
        </a:p>
      </dsp:txBody>
      <dsp:txXfrm>
        <a:off x="13092" y="3212853"/>
        <a:ext cx="631783" cy="412630"/>
      </dsp:txXfrm>
    </dsp:sp>
    <dsp:sp modelId="{8075C262-088D-45F9-8FE0-1192F9C38C6C}">
      <dsp:nvSpPr>
        <dsp:cNvPr id="0" name=""/>
        <dsp:cNvSpPr/>
      </dsp:nvSpPr>
      <dsp:spPr>
        <a:xfrm>
          <a:off x="1183682" y="3024692"/>
          <a:ext cx="854697" cy="175322"/>
        </a:xfrm>
        <a:custGeom>
          <a:avLst/>
          <a:gdLst/>
          <a:ahLst/>
          <a:cxnLst/>
          <a:rect l="0" t="0" r="0" b="0"/>
          <a:pathLst>
            <a:path>
              <a:moveTo>
                <a:pt x="854697" y="0"/>
              </a:moveTo>
              <a:lnTo>
                <a:pt x="854697" y="87661"/>
              </a:lnTo>
              <a:lnTo>
                <a:pt x="0" y="87661"/>
              </a:lnTo>
              <a:lnTo>
                <a:pt x="0" y="175322"/>
              </a:lnTo>
            </a:path>
          </a:pathLst>
        </a:custGeom>
        <a:noFill/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88835A-DB2C-4AE9-B023-2987A755555A}">
      <dsp:nvSpPr>
        <dsp:cNvPr id="0" name=""/>
        <dsp:cNvSpPr/>
      </dsp:nvSpPr>
      <dsp:spPr>
        <a:xfrm>
          <a:off x="854952" y="3200015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Accueil blog</a:t>
          </a:r>
        </a:p>
      </dsp:txBody>
      <dsp:txXfrm>
        <a:off x="867790" y="3212853"/>
        <a:ext cx="631783" cy="412630"/>
      </dsp:txXfrm>
    </dsp:sp>
    <dsp:sp modelId="{BE63DD57-CB4B-46A9-9875-6F8902115DF9}">
      <dsp:nvSpPr>
        <dsp:cNvPr id="0" name=""/>
        <dsp:cNvSpPr/>
      </dsp:nvSpPr>
      <dsp:spPr>
        <a:xfrm>
          <a:off x="1992660" y="3024692"/>
          <a:ext cx="91440" cy="1753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322"/>
              </a:lnTo>
            </a:path>
          </a:pathLst>
        </a:custGeom>
        <a:noFill/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019911-99BD-44EF-9B38-9521218102A0}">
      <dsp:nvSpPr>
        <dsp:cNvPr id="0" name=""/>
        <dsp:cNvSpPr/>
      </dsp:nvSpPr>
      <dsp:spPr>
        <a:xfrm>
          <a:off x="1709650" y="3200015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Vue article</a:t>
          </a:r>
        </a:p>
      </dsp:txBody>
      <dsp:txXfrm>
        <a:off x="1722488" y="3212853"/>
        <a:ext cx="631783" cy="412630"/>
      </dsp:txXfrm>
    </dsp:sp>
    <dsp:sp modelId="{DD6A996F-738E-4671-AC27-FFE5E9E0EDCC}">
      <dsp:nvSpPr>
        <dsp:cNvPr id="0" name=""/>
        <dsp:cNvSpPr/>
      </dsp:nvSpPr>
      <dsp:spPr>
        <a:xfrm>
          <a:off x="2038380" y="3024692"/>
          <a:ext cx="854697" cy="175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661"/>
              </a:lnTo>
              <a:lnTo>
                <a:pt x="854697" y="87661"/>
              </a:lnTo>
              <a:lnTo>
                <a:pt x="854697" y="175322"/>
              </a:lnTo>
            </a:path>
          </a:pathLst>
        </a:custGeom>
        <a:noFill/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22EBA9-12E8-4F87-8517-869D79BA7576}">
      <dsp:nvSpPr>
        <dsp:cNvPr id="0" name=""/>
        <dsp:cNvSpPr/>
      </dsp:nvSpPr>
      <dsp:spPr>
        <a:xfrm>
          <a:off x="2564348" y="3200015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Se connecter</a:t>
          </a:r>
        </a:p>
      </dsp:txBody>
      <dsp:txXfrm>
        <a:off x="2577186" y="3212853"/>
        <a:ext cx="631783" cy="412630"/>
      </dsp:txXfrm>
    </dsp:sp>
    <dsp:sp modelId="{CF143005-7462-4F28-9D09-CB29410AF647}">
      <dsp:nvSpPr>
        <dsp:cNvPr id="0" name=""/>
        <dsp:cNvSpPr/>
      </dsp:nvSpPr>
      <dsp:spPr>
        <a:xfrm>
          <a:off x="2038380" y="3024692"/>
          <a:ext cx="1709395" cy="175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661"/>
              </a:lnTo>
              <a:lnTo>
                <a:pt x="1709395" y="87661"/>
              </a:lnTo>
              <a:lnTo>
                <a:pt x="1709395" y="175322"/>
              </a:lnTo>
            </a:path>
          </a:pathLst>
        </a:custGeom>
        <a:noFill/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1EE690-2502-4930-8C5E-74A44A84CFC3}">
      <dsp:nvSpPr>
        <dsp:cNvPr id="0" name=""/>
        <dsp:cNvSpPr/>
      </dsp:nvSpPr>
      <dsp:spPr>
        <a:xfrm>
          <a:off x="3419046" y="3200015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S’inscrire</a:t>
          </a:r>
        </a:p>
      </dsp:txBody>
      <dsp:txXfrm>
        <a:off x="3431884" y="3212853"/>
        <a:ext cx="631783" cy="412630"/>
      </dsp:txXfrm>
    </dsp:sp>
    <dsp:sp modelId="{E63F4F82-6429-4045-BDF1-80597687BFEB}">
      <dsp:nvSpPr>
        <dsp:cNvPr id="0" name=""/>
        <dsp:cNvSpPr/>
      </dsp:nvSpPr>
      <dsp:spPr>
        <a:xfrm>
          <a:off x="4175125" y="1797434"/>
          <a:ext cx="2136744" cy="175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661"/>
              </a:lnTo>
              <a:lnTo>
                <a:pt x="2136744" y="87661"/>
              </a:lnTo>
              <a:lnTo>
                <a:pt x="2136744" y="175322"/>
              </a:lnTo>
            </a:path>
          </a:pathLst>
        </a:custGeom>
        <a:noFill/>
        <a:ln w="15875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9B8442-7578-4718-B7AB-769F96E6D7ED}">
      <dsp:nvSpPr>
        <dsp:cNvPr id="0" name=""/>
        <dsp:cNvSpPr/>
      </dsp:nvSpPr>
      <dsp:spPr>
        <a:xfrm>
          <a:off x="5983139" y="1972757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Contrôleur backend</a:t>
          </a:r>
        </a:p>
      </dsp:txBody>
      <dsp:txXfrm>
        <a:off x="5995977" y="1985595"/>
        <a:ext cx="631783" cy="412630"/>
      </dsp:txXfrm>
    </dsp:sp>
    <dsp:sp modelId="{39356C00-3C39-42F2-936C-C67487A6F6BE}">
      <dsp:nvSpPr>
        <dsp:cNvPr id="0" name=""/>
        <dsp:cNvSpPr/>
      </dsp:nvSpPr>
      <dsp:spPr>
        <a:xfrm>
          <a:off x="6266149" y="2411063"/>
          <a:ext cx="91440" cy="1753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322"/>
              </a:lnTo>
            </a:path>
          </a:pathLst>
        </a:custGeom>
        <a:noFill/>
        <a:ln w="15875" cap="rnd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9F4B19-6C28-401D-913E-8F4172EC2ABB}">
      <dsp:nvSpPr>
        <dsp:cNvPr id="0" name=""/>
        <dsp:cNvSpPr/>
      </dsp:nvSpPr>
      <dsp:spPr>
        <a:xfrm>
          <a:off x="5983139" y="2586386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Modèle backend</a:t>
          </a:r>
        </a:p>
      </dsp:txBody>
      <dsp:txXfrm>
        <a:off x="5995977" y="2599224"/>
        <a:ext cx="631783" cy="412630"/>
      </dsp:txXfrm>
    </dsp:sp>
    <dsp:sp modelId="{0CAD150D-89FD-44D7-B3A4-A5FAE36548D2}">
      <dsp:nvSpPr>
        <dsp:cNvPr id="0" name=""/>
        <dsp:cNvSpPr/>
      </dsp:nvSpPr>
      <dsp:spPr>
        <a:xfrm>
          <a:off x="4602473" y="3024692"/>
          <a:ext cx="1709395" cy="175322"/>
        </a:xfrm>
        <a:custGeom>
          <a:avLst/>
          <a:gdLst/>
          <a:ahLst/>
          <a:cxnLst/>
          <a:rect l="0" t="0" r="0" b="0"/>
          <a:pathLst>
            <a:path>
              <a:moveTo>
                <a:pt x="1709395" y="0"/>
              </a:moveTo>
              <a:lnTo>
                <a:pt x="1709395" y="87661"/>
              </a:lnTo>
              <a:lnTo>
                <a:pt x="0" y="87661"/>
              </a:lnTo>
              <a:lnTo>
                <a:pt x="0" y="175322"/>
              </a:lnTo>
            </a:path>
          </a:pathLst>
        </a:custGeom>
        <a:noFill/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AB2B47-23A4-4F03-848E-FDA623789BCF}">
      <dsp:nvSpPr>
        <dsp:cNvPr id="0" name=""/>
        <dsp:cNvSpPr/>
      </dsp:nvSpPr>
      <dsp:spPr>
        <a:xfrm>
          <a:off x="4273743" y="3200015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Accueil administration</a:t>
          </a:r>
        </a:p>
      </dsp:txBody>
      <dsp:txXfrm>
        <a:off x="4286581" y="3212853"/>
        <a:ext cx="631783" cy="412630"/>
      </dsp:txXfrm>
    </dsp:sp>
    <dsp:sp modelId="{51D849A0-6D4E-4BD3-ACEC-E26C63D67C4C}">
      <dsp:nvSpPr>
        <dsp:cNvPr id="0" name=""/>
        <dsp:cNvSpPr/>
      </dsp:nvSpPr>
      <dsp:spPr>
        <a:xfrm>
          <a:off x="5457171" y="3024692"/>
          <a:ext cx="854697" cy="175322"/>
        </a:xfrm>
        <a:custGeom>
          <a:avLst/>
          <a:gdLst/>
          <a:ahLst/>
          <a:cxnLst/>
          <a:rect l="0" t="0" r="0" b="0"/>
          <a:pathLst>
            <a:path>
              <a:moveTo>
                <a:pt x="854697" y="0"/>
              </a:moveTo>
              <a:lnTo>
                <a:pt x="854697" y="87661"/>
              </a:lnTo>
              <a:lnTo>
                <a:pt x="0" y="87661"/>
              </a:lnTo>
              <a:lnTo>
                <a:pt x="0" y="175322"/>
              </a:lnTo>
            </a:path>
          </a:pathLst>
        </a:custGeom>
        <a:noFill/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0E46B-DC9D-470A-A120-AFFC6C668803}">
      <dsp:nvSpPr>
        <dsp:cNvPr id="0" name=""/>
        <dsp:cNvSpPr/>
      </dsp:nvSpPr>
      <dsp:spPr>
        <a:xfrm>
          <a:off x="5128441" y="3200015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Ajouter un article</a:t>
          </a:r>
        </a:p>
      </dsp:txBody>
      <dsp:txXfrm>
        <a:off x="5141279" y="3212853"/>
        <a:ext cx="631783" cy="412630"/>
      </dsp:txXfrm>
    </dsp:sp>
    <dsp:sp modelId="{E95804B8-7FEC-4FD7-BD1B-1CE85AECB614}">
      <dsp:nvSpPr>
        <dsp:cNvPr id="0" name=""/>
        <dsp:cNvSpPr/>
      </dsp:nvSpPr>
      <dsp:spPr>
        <a:xfrm>
          <a:off x="6266149" y="3024692"/>
          <a:ext cx="91440" cy="1753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322"/>
              </a:lnTo>
            </a:path>
          </a:pathLst>
        </a:custGeom>
        <a:noFill/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684D9A-1160-4701-8A80-3C9FC7C9BE98}">
      <dsp:nvSpPr>
        <dsp:cNvPr id="0" name=""/>
        <dsp:cNvSpPr/>
      </dsp:nvSpPr>
      <dsp:spPr>
        <a:xfrm>
          <a:off x="5983139" y="3200015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Modifier un article</a:t>
          </a:r>
        </a:p>
      </dsp:txBody>
      <dsp:txXfrm>
        <a:off x="5995977" y="3212853"/>
        <a:ext cx="631783" cy="412630"/>
      </dsp:txXfrm>
    </dsp:sp>
    <dsp:sp modelId="{A0D1DEF2-4545-4BA6-8A5E-B23381E7A999}">
      <dsp:nvSpPr>
        <dsp:cNvPr id="0" name=""/>
        <dsp:cNvSpPr/>
      </dsp:nvSpPr>
      <dsp:spPr>
        <a:xfrm>
          <a:off x="6311869" y="3024692"/>
          <a:ext cx="854697" cy="175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661"/>
              </a:lnTo>
              <a:lnTo>
                <a:pt x="854697" y="87661"/>
              </a:lnTo>
              <a:lnTo>
                <a:pt x="854697" y="175322"/>
              </a:lnTo>
            </a:path>
          </a:pathLst>
        </a:custGeom>
        <a:noFill/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4E2B66-88D3-4AAC-A489-48CC617AB52F}">
      <dsp:nvSpPr>
        <dsp:cNvPr id="0" name=""/>
        <dsp:cNvSpPr/>
      </dsp:nvSpPr>
      <dsp:spPr>
        <a:xfrm>
          <a:off x="6837837" y="3200015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Gestion des utilisateurs</a:t>
          </a:r>
        </a:p>
      </dsp:txBody>
      <dsp:txXfrm>
        <a:off x="6850675" y="3212853"/>
        <a:ext cx="631783" cy="412630"/>
      </dsp:txXfrm>
    </dsp:sp>
    <dsp:sp modelId="{14BA8CE8-7E95-49D5-B47B-42DD04E33F8D}">
      <dsp:nvSpPr>
        <dsp:cNvPr id="0" name=""/>
        <dsp:cNvSpPr/>
      </dsp:nvSpPr>
      <dsp:spPr>
        <a:xfrm>
          <a:off x="6311869" y="3024692"/>
          <a:ext cx="1709395" cy="175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661"/>
              </a:lnTo>
              <a:lnTo>
                <a:pt x="1709395" y="87661"/>
              </a:lnTo>
              <a:lnTo>
                <a:pt x="1709395" y="175322"/>
              </a:lnTo>
            </a:path>
          </a:pathLst>
        </a:custGeom>
        <a:noFill/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DB9553-2211-4224-858F-BD7EBD42B86C}">
      <dsp:nvSpPr>
        <dsp:cNvPr id="0" name=""/>
        <dsp:cNvSpPr/>
      </dsp:nvSpPr>
      <dsp:spPr>
        <a:xfrm>
          <a:off x="7692535" y="3200015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Modération des commentaires</a:t>
          </a:r>
        </a:p>
      </dsp:txBody>
      <dsp:txXfrm>
        <a:off x="7705373" y="3212853"/>
        <a:ext cx="631783" cy="4126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C2479-2361-43DF-9062-BDD66FBC964D}">
      <dsp:nvSpPr>
        <dsp:cNvPr id="0" name=""/>
        <dsp:cNvSpPr/>
      </dsp:nvSpPr>
      <dsp:spPr>
        <a:xfrm>
          <a:off x="2519" y="384953"/>
          <a:ext cx="761660" cy="62821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B55EE9-E99A-4E9D-8B9E-A02A13701E34}">
      <dsp:nvSpPr>
        <dsp:cNvPr id="0" name=""/>
        <dsp:cNvSpPr/>
      </dsp:nvSpPr>
      <dsp:spPr>
        <a:xfrm>
          <a:off x="396764" y="413222"/>
          <a:ext cx="1019242" cy="1019242"/>
        </a:xfrm>
        <a:prstGeom prst="leftCircularArrow">
          <a:avLst>
            <a:gd name="adj1" fmla="val 4901"/>
            <a:gd name="adj2" fmla="val 629195"/>
            <a:gd name="adj3" fmla="val 2404705"/>
            <a:gd name="adj4" fmla="val 9024489"/>
            <a:gd name="adj5" fmla="val 571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B638EF-A421-4FAE-B740-1F166A3DBC0D}">
      <dsp:nvSpPr>
        <dsp:cNvPr id="0" name=""/>
        <dsp:cNvSpPr/>
      </dsp:nvSpPr>
      <dsp:spPr>
        <a:xfrm>
          <a:off x="171777" y="878547"/>
          <a:ext cx="677031" cy="2692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Codage local</a:t>
          </a:r>
        </a:p>
      </dsp:txBody>
      <dsp:txXfrm>
        <a:off x="179663" y="886433"/>
        <a:ext cx="661259" cy="253461"/>
      </dsp:txXfrm>
    </dsp:sp>
    <dsp:sp modelId="{8480DF8F-C1DA-4D8C-9A64-EF65637B550B}">
      <dsp:nvSpPr>
        <dsp:cNvPr id="0" name=""/>
        <dsp:cNvSpPr/>
      </dsp:nvSpPr>
      <dsp:spPr>
        <a:xfrm>
          <a:off x="1086674" y="384953"/>
          <a:ext cx="761660" cy="62821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Nom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Description</a:t>
          </a:r>
        </a:p>
      </dsp:txBody>
      <dsp:txXfrm>
        <a:off x="1101131" y="534027"/>
        <a:ext cx="732746" cy="464680"/>
      </dsp:txXfrm>
    </dsp:sp>
    <dsp:sp modelId="{73B7C075-9C4D-43B1-8332-A8CDE0F36E70}">
      <dsp:nvSpPr>
        <dsp:cNvPr id="0" name=""/>
        <dsp:cNvSpPr/>
      </dsp:nvSpPr>
      <dsp:spPr>
        <a:xfrm>
          <a:off x="1474573" y="-58978"/>
          <a:ext cx="1116565" cy="1116565"/>
        </a:xfrm>
        <a:prstGeom prst="circularArrow">
          <a:avLst>
            <a:gd name="adj1" fmla="val 4474"/>
            <a:gd name="adj2" fmla="val 568319"/>
            <a:gd name="adj3" fmla="val 19256170"/>
            <a:gd name="adj4" fmla="val 12575511"/>
            <a:gd name="adj5" fmla="val 521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EA6E65-ABF2-4937-974C-21E67B044521}">
      <dsp:nvSpPr>
        <dsp:cNvPr id="0" name=""/>
        <dsp:cNvSpPr/>
      </dsp:nvSpPr>
      <dsp:spPr>
        <a:xfrm>
          <a:off x="1255932" y="250336"/>
          <a:ext cx="677031" cy="2692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Commit</a:t>
          </a:r>
        </a:p>
      </dsp:txBody>
      <dsp:txXfrm>
        <a:off x="1263818" y="258222"/>
        <a:ext cx="661259" cy="253461"/>
      </dsp:txXfrm>
    </dsp:sp>
    <dsp:sp modelId="{75501467-7156-45A0-85B7-2567E976AFBD}">
      <dsp:nvSpPr>
        <dsp:cNvPr id="0" name=""/>
        <dsp:cNvSpPr/>
      </dsp:nvSpPr>
      <dsp:spPr>
        <a:xfrm>
          <a:off x="2170830" y="384953"/>
          <a:ext cx="761660" cy="62821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B2020C-9F7A-491B-8E46-845C901D1828}">
      <dsp:nvSpPr>
        <dsp:cNvPr id="0" name=""/>
        <dsp:cNvSpPr/>
      </dsp:nvSpPr>
      <dsp:spPr>
        <a:xfrm>
          <a:off x="2565075" y="413222"/>
          <a:ext cx="1019242" cy="1019242"/>
        </a:xfrm>
        <a:prstGeom prst="leftCircularArrow">
          <a:avLst>
            <a:gd name="adj1" fmla="val 4901"/>
            <a:gd name="adj2" fmla="val 629195"/>
            <a:gd name="adj3" fmla="val 2404705"/>
            <a:gd name="adj4" fmla="val 9024489"/>
            <a:gd name="adj5" fmla="val 571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F947B-1D07-42FD-9018-11AC4376814A}">
      <dsp:nvSpPr>
        <dsp:cNvPr id="0" name=""/>
        <dsp:cNvSpPr/>
      </dsp:nvSpPr>
      <dsp:spPr>
        <a:xfrm>
          <a:off x="2340088" y="878547"/>
          <a:ext cx="677031" cy="2692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Push sur la branche</a:t>
          </a:r>
        </a:p>
      </dsp:txBody>
      <dsp:txXfrm>
        <a:off x="2347974" y="886433"/>
        <a:ext cx="661259" cy="253461"/>
      </dsp:txXfrm>
    </dsp:sp>
    <dsp:sp modelId="{6CE12107-5262-46FD-AFC5-F1A7956F7043}">
      <dsp:nvSpPr>
        <dsp:cNvPr id="0" name=""/>
        <dsp:cNvSpPr/>
      </dsp:nvSpPr>
      <dsp:spPr>
        <a:xfrm>
          <a:off x="3254985" y="384953"/>
          <a:ext cx="761660" cy="62821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Nom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Description</a:t>
          </a:r>
        </a:p>
      </dsp:txBody>
      <dsp:txXfrm>
        <a:off x="3269442" y="534027"/>
        <a:ext cx="732746" cy="464680"/>
      </dsp:txXfrm>
    </dsp:sp>
    <dsp:sp modelId="{F3743A29-1AFB-4EFE-B286-7A0ECAA61387}">
      <dsp:nvSpPr>
        <dsp:cNvPr id="0" name=""/>
        <dsp:cNvSpPr/>
      </dsp:nvSpPr>
      <dsp:spPr>
        <a:xfrm>
          <a:off x="3642883" y="-58978"/>
          <a:ext cx="1116565" cy="1116565"/>
        </a:xfrm>
        <a:prstGeom prst="circularArrow">
          <a:avLst>
            <a:gd name="adj1" fmla="val 4474"/>
            <a:gd name="adj2" fmla="val 568319"/>
            <a:gd name="adj3" fmla="val 19256170"/>
            <a:gd name="adj4" fmla="val 12575511"/>
            <a:gd name="adj5" fmla="val 521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AD0B7-DD4D-4252-92AB-183013BC692C}">
      <dsp:nvSpPr>
        <dsp:cNvPr id="0" name=""/>
        <dsp:cNvSpPr/>
      </dsp:nvSpPr>
      <dsp:spPr>
        <a:xfrm>
          <a:off x="3424243" y="250336"/>
          <a:ext cx="677031" cy="2692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Pull </a:t>
          </a:r>
          <a:r>
            <a:rPr lang="fr-FR" sz="800" kern="1200" dirty="0" err="1"/>
            <a:t>request</a:t>
          </a:r>
          <a:endParaRPr lang="fr-FR" sz="800" kern="1200" dirty="0"/>
        </a:p>
      </dsp:txBody>
      <dsp:txXfrm>
        <a:off x="3432129" y="258222"/>
        <a:ext cx="661259" cy="253461"/>
      </dsp:txXfrm>
    </dsp:sp>
    <dsp:sp modelId="{AE6775FD-C5C2-456A-AF56-CBC6444D5042}">
      <dsp:nvSpPr>
        <dsp:cNvPr id="0" name=""/>
        <dsp:cNvSpPr/>
      </dsp:nvSpPr>
      <dsp:spPr>
        <a:xfrm>
          <a:off x="4339140" y="384953"/>
          <a:ext cx="761660" cy="62821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6BE83-4674-45E9-9C96-FC4518473AC9}">
      <dsp:nvSpPr>
        <dsp:cNvPr id="0" name=""/>
        <dsp:cNvSpPr/>
      </dsp:nvSpPr>
      <dsp:spPr>
        <a:xfrm>
          <a:off x="4508398" y="878547"/>
          <a:ext cx="677031" cy="2692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Validation et merge</a:t>
          </a:r>
        </a:p>
      </dsp:txBody>
      <dsp:txXfrm>
        <a:off x="4516284" y="886433"/>
        <a:ext cx="661259" cy="253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A23-3E98-F64D-859B-DE462771A158}" type="datetimeFigureOut">
              <a:t>25/04/2019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BF0C-04E2-7C4F-92D3-BB9F31F7BD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C2E7E-6F45-49F3-BF92-A0158CBBDDDA}" type="datetimeFigureOut">
              <a:rPr lang="fr-FR" smtClean="0"/>
              <a:t>25/04/2019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4D555-EFEF-4D04-8E8A-6FB843AD46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99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25/04/2019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26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25/04/2019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52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25/04/2019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637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25/04/2019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8180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25/04/2019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689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25/04/2019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9326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25/04/2019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614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25/04/2019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598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25/04/2019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2100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9039" y="114258"/>
            <a:ext cx="1467142" cy="2440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2517" y="1119615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25/04/2019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23125796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80753" y="1488323"/>
            <a:ext cx="4280049" cy="1291587"/>
          </a:xfrm>
          <a:prstGeom prst="rect">
            <a:avLst/>
          </a:prstGeom>
        </p:spPr>
        <p:txBody>
          <a:bodyPr tIns="0" bIns="0" anchor="t">
            <a:normAutofit/>
          </a:bodyPr>
          <a:lstStyle>
            <a:lvl1pPr algn="l">
              <a:lnSpc>
                <a:spcPts val="3780"/>
              </a:lnSpc>
              <a:defRPr sz="3400" b="0" cap="all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PLACEZ LE TITRE </a:t>
            </a:r>
            <a:br>
              <a:rPr lang="fr-FR" dirty="0"/>
            </a:br>
            <a:r>
              <a:rPr lang="fr-FR" dirty="0"/>
              <a:t>DU CHAPITRE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25/04/2019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358120" y="1027282"/>
            <a:ext cx="3188535" cy="400110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342900" indent="-342900" algn="l">
              <a:buSzPct val="120000"/>
              <a:buFontTx/>
              <a:buBlip>
                <a:blip r:embed="rId3"/>
              </a:buBlip>
              <a:defRPr sz="2600" baseline="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 Chapitre 1</a:t>
            </a:r>
          </a:p>
        </p:txBody>
      </p:sp>
    </p:spTree>
    <p:extLst>
      <p:ext uri="{BB962C8B-B14F-4D97-AF65-F5344CB8AC3E}">
        <p14:creationId xmlns:p14="http://schemas.microsoft.com/office/powerpoint/2010/main" val="91873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25/04/2019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9749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25/04/2019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57341" y="2281999"/>
            <a:ext cx="3309937" cy="453402"/>
          </a:xfrm>
          <a:prstGeom prst="rect">
            <a:avLst/>
          </a:prstGeom>
        </p:spPr>
        <p:txBody>
          <a:bodyPr vert="horz" lIns="0" bIns="0"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 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68606" y="2770738"/>
            <a:ext cx="4201449" cy="1269460"/>
          </a:xfrm>
          <a:prstGeom prst="rect">
            <a:avLst/>
          </a:prstGeom>
        </p:spPr>
        <p:txBody>
          <a:bodyPr vert="horz" lIns="0" tIns="0" bIns="0"/>
          <a:lstStyle>
            <a:lvl1pPr marL="0" indent="0">
              <a:lnSpc>
                <a:spcPts val="3840"/>
              </a:lnSpc>
              <a:buFontTx/>
              <a:buNone/>
              <a:defRPr sz="34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PLACEZ LE TITRE DU CHAPITRE ICI</a:t>
            </a:r>
          </a:p>
        </p:txBody>
      </p:sp>
    </p:spTree>
    <p:extLst>
      <p:ext uri="{BB962C8B-B14F-4D97-AF65-F5344CB8AC3E}">
        <p14:creationId xmlns:p14="http://schemas.microsoft.com/office/powerpoint/2010/main" val="27122293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251110" cy="25455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marL="0" lvl="0" indent="0">
              <a:buFontTx/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25/04/2019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ts val="1920"/>
              </a:lnSpc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algn="l"/>
            <a:r>
              <a:rPr lang="fr-FR" dirty="0"/>
              <a:t>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69646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lang="fr-FR" sz="2000">
                <a:solidFill>
                  <a:srgbClr val="000000"/>
                </a:solidFill>
                <a:latin typeface="SegoeBook"/>
                <a:cs typeface="SegoeBook"/>
              </a:defRPr>
            </a:lvl2pPr>
            <a:lvl3pPr>
              <a:defRPr lang="fr-FR" sz="1800">
                <a:solidFill>
                  <a:srgbClr val="000000"/>
                </a:solidFill>
                <a:latin typeface="SegoeBook"/>
                <a:cs typeface="SegoeBook"/>
              </a:defRPr>
            </a:lvl3pPr>
            <a:lvl4pPr>
              <a:defRPr lang="fr-FR" sz="1600">
                <a:latin typeface="SegoeBook"/>
                <a:cs typeface="SegoeBook"/>
              </a:defRPr>
            </a:lvl4pPr>
            <a:lvl5pPr>
              <a:defRPr lang="fr-FR" sz="1600">
                <a:latin typeface="SegoeBook"/>
                <a:cs typeface="SegoeBook"/>
              </a:defRPr>
            </a:lvl5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 dirty="0"/>
              <a:t> Contenu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SzPct val="121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/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1087509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7421" y="109206"/>
            <a:ext cx="1479899" cy="2259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3813123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Contenu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25/04/2019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5"/>
          </p:nvPr>
        </p:nvSpPr>
        <p:spPr>
          <a:xfrm>
            <a:off x="528638" y="1928813"/>
            <a:ext cx="3656012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6"/>
          </p:nvPr>
        </p:nvSpPr>
        <p:spPr>
          <a:xfrm>
            <a:off x="4705350" y="1928813"/>
            <a:ext cx="3752799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37430573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25/04/2019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314912" y="115910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8825220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39091" y="1685636"/>
            <a:ext cx="2247515" cy="28016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>
              <a:spcBef>
                <a:spcPts val="300"/>
              </a:spcBef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25/04/2019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5" hasCustomPrompt="1"/>
          </p:nvPr>
        </p:nvSpPr>
        <p:spPr>
          <a:xfrm>
            <a:off x="323793" y="124792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568807" y="1176866"/>
            <a:ext cx="2694708" cy="5010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 Contenu</a:t>
            </a:r>
          </a:p>
        </p:txBody>
      </p:sp>
      <p:sp>
        <p:nvSpPr>
          <p:cNvPr id="22" name="Espace réservé du tableau 21"/>
          <p:cNvSpPr>
            <a:spLocks noGrp="1"/>
          </p:cNvSpPr>
          <p:nvPr>
            <p:ph type="tbl" sz="quarter" idx="19"/>
          </p:nvPr>
        </p:nvSpPr>
        <p:spPr>
          <a:xfrm>
            <a:off x="4210243" y="1190962"/>
            <a:ext cx="4476558" cy="3296371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12481741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3812977"/>
            <a:ext cx="5486400" cy="425054"/>
          </a:xfrm>
          <a:prstGeom prst="rect">
            <a:avLst/>
          </a:prstGeom>
        </p:spPr>
        <p:txBody>
          <a:bodyPr anchor="b">
            <a:noAutofit/>
          </a:bodyPr>
          <a:lstStyle>
            <a:lvl1pPr marL="457200" indent="-457200" algn="l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Contenu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962121"/>
            <a:ext cx="5486400" cy="2747818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86000" y="4238030"/>
            <a:ext cx="4992688" cy="438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25/04/2019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7421" y="116918"/>
            <a:ext cx="2273379" cy="241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03493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25/04/2019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41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25/04/2019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806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25/04/2019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34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25/04/2019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52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25/04/2019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97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25/04/2019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4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25/04/2019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69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BF241E-D95D-F947-BD40-BA0B1092A59D}" type="datetimeFigureOut">
              <a:rPr lang="fr-FR" smtClean="0"/>
              <a:pPr/>
              <a:t>25/04/2019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232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51" r:id="rId19"/>
    <p:sldLayoutId id="2147483660" r:id="rId20"/>
    <p:sldLayoutId id="2147483652" r:id="rId21"/>
    <p:sldLayoutId id="2147483653" r:id="rId22"/>
    <p:sldLayoutId id="2147483654" r:id="rId23"/>
    <p:sldLayoutId id="2147483656" r:id="rId24"/>
    <p:sldLayoutId id="2147483657" r:id="rId25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quentinboinet/personnalBlog/pull/29" TargetMode="Externa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localhost/projet5_OC/personnalBlog/" TargetMode="Externa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90441" y="1214784"/>
            <a:ext cx="7793216" cy="487434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fr-FR" sz="3600" dirty="0"/>
              <a:t>Blog personnel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44551" y="2571750"/>
            <a:ext cx="5181600" cy="338554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Création d’un blog avec système d’administration en PHP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996F0B76-D37D-472E-B023-300E44192529}"/>
              </a:ext>
            </a:extLst>
          </p:cNvPr>
          <p:cNvSpPr txBox="1">
            <a:spLocks/>
          </p:cNvSpPr>
          <p:nvPr/>
        </p:nvSpPr>
        <p:spPr>
          <a:xfrm>
            <a:off x="157409" y="101071"/>
            <a:ext cx="5181600" cy="21544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3198E5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i="1" dirty="0">
                <a:solidFill>
                  <a:schemeClr val="bg1"/>
                </a:solidFill>
              </a:rPr>
              <a:t>Quentin Boinet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9C467698-A255-4E7C-AFFE-B64FA6302A72}"/>
              </a:ext>
            </a:extLst>
          </p:cNvPr>
          <p:cNvSpPr txBox="1">
            <a:spLocks/>
          </p:cNvSpPr>
          <p:nvPr/>
        </p:nvSpPr>
        <p:spPr>
          <a:xfrm>
            <a:off x="3880567" y="57080"/>
            <a:ext cx="5181600" cy="21544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3198E5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400" i="1" dirty="0">
                <a:solidFill>
                  <a:schemeClr val="bg1"/>
                </a:solidFill>
              </a:rPr>
              <a:t>02/05/2019</a:t>
            </a:r>
          </a:p>
        </p:txBody>
      </p:sp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037" y="114258"/>
            <a:ext cx="3557405" cy="244053"/>
          </a:xfrm>
        </p:spPr>
        <p:txBody>
          <a:bodyPr/>
          <a:lstStyle/>
          <a:p>
            <a:r>
              <a:rPr lang="fr-FR" dirty="0"/>
              <a:t>Exécution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AFCCA1-F999-49D2-9924-B50E3E1C74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9038" y="398440"/>
            <a:ext cx="3557405" cy="272821"/>
          </a:xfrm>
        </p:spPr>
        <p:txBody>
          <a:bodyPr>
            <a:normAutofit/>
          </a:bodyPr>
          <a:lstStyle/>
          <a:p>
            <a:r>
              <a:rPr lang="fr-FR" dirty="0"/>
              <a:t>Versionnage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B8AAA3-E5F1-4063-9D08-8C701F584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73" y="2187016"/>
            <a:ext cx="1398118" cy="139811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FEF5EA3B-DD34-49C2-B110-2215DDD9D8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7512334"/>
              </p:ext>
            </p:extLst>
          </p:nvPr>
        </p:nvGraphicFramePr>
        <p:xfrm>
          <a:off x="2228850" y="3083864"/>
          <a:ext cx="5187950" cy="1398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DAEAC282-89C4-4333-90FA-104144FBC503}"/>
              </a:ext>
            </a:extLst>
          </p:cNvPr>
          <p:cNvSpPr/>
          <p:nvPr/>
        </p:nvSpPr>
        <p:spPr>
          <a:xfrm>
            <a:off x="2228850" y="1715005"/>
            <a:ext cx="6070600" cy="16621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CC42781-1CE9-40AA-95E9-8EDA0C543FA5}"/>
              </a:ext>
            </a:extLst>
          </p:cNvPr>
          <p:cNvCxnSpPr>
            <a:cxnSpLocks/>
          </p:cNvCxnSpPr>
          <p:nvPr/>
        </p:nvCxnSpPr>
        <p:spPr>
          <a:xfrm flipH="1">
            <a:off x="2222500" y="1212850"/>
            <a:ext cx="6350" cy="336550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DA749591-0311-47F9-9795-18BE46C09C82}"/>
              </a:ext>
            </a:extLst>
          </p:cNvPr>
          <p:cNvSpPr txBox="1"/>
          <p:nvPr/>
        </p:nvSpPr>
        <p:spPr>
          <a:xfrm>
            <a:off x="4140201" y="1376451"/>
            <a:ext cx="2774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>
                <a:solidFill>
                  <a:schemeClr val="bg1"/>
                </a:solidFill>
              </a:rPr>
              <a:t>Branche master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09B20AE-8B5B-48EA-AF2C-ACA8D09390EA}"/>
              </a:ext>
            </a:extLst>
          </p:cNvPr>
          <p:cNvSpPr txBox="1"/>
          <p:nvPr/>
        </p:nvSpPr>
        <p:spPr>
          <a:xfrm>
            <a:off x="3435350" y="4576388"/>
            <a:ext cx="2774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>
                <a:solidFill>
                  <a:schemeClr val="bg1"/>
                </a:solidFill>
              </a:rPr>
              <a:t>Branche de fonctionnalité</a:t>
            </a:r>
          </a:p>
        </p:txBody>
      </p:sp>
      <p:sp>
        <p:nvSpPr>
          <p:cNvPr id="14" name="Forme 13">
            <a:extLst>
              <a:ext uri="{FF2B5EF4-FFF2-40B4-BE49-F238E27FC236}">
                <a16:creationId xmlns:a16="http://schemas.microsoft.com/office/drawing/2014/main" id="{89CCA0A7-1374-45E1-BC99-E2335C8C01F6}"/>
              </a:ext>
            </a:extLst>
          </p:cNvPr>
          <p:cNvSpPr/>
          <p:nvPr/>
        </p:nvSpPr>
        <p:spPr>
          <a:xfrm rot="17810515">
            <a:off x="5659531" y="1217628"/>
            <a:ext cx="2871499" cy="2569555"/>
          </a:xfrm>
          <a:prstGeom prst="leftCircularArrow">
            <a:avLst>
              <a:gd name="adj1" fmla="val 3285"/>
              <a:gd name="adj2" fmla="val 629195"/>
              <a:gd name="adj3" fmla="val 2680594"/>
              <a:gd name="adj4" fmla="val 8469643"/>
              <a:gd name="adj5" fmla="val 5248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0691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037" y="114258"/>
            <a:ext cx="3557405" cy="244053"/>
          </a:xfrm>
        </p:spPr>
        <p:txBody>
          <a:bodyPr/>
          <a:lstStyle/>
          <a:p>
            <a:r>
              <a:rPr lang="fr-FR" dirty="0"/>
              <a:t>Exécution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AFCCA1-F999-49D2-9924-B50E3E1C74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9038" y="398440"/>
            <a:ext cx="3557405" cy="272821"/>
          </a:xfrm>
        </p:spPr>
        <p:txBody>
          <a:bodyPr>
            <a:normAutofit/>
          </a:bodyPr>
          <a:lstStyle/>
          <a:p>
            <a:r>
              <a:rPr lang="fr-FR" dirty="0"/>
              <a:t>Exemple de pull </a:t>
            </a:r>
            <a:r>
              <a:rPr lang="fr-FR" dirty="0" err="1"/>
              <a:t>request</a:t>
            </a:r>
            <a:endParaRPr lang="fr-FR" dirty="0"/>
          </a:p>
        </p:txBody>
      </p:sp>
      <p:pic>
        <p:nvPicPr>
          <p:cNvPr id="8" name="Image 7">
            <a:hlinkClick r:id="rId2"/>
            <a:extLst>
              <a:ext uri="{FF2B5EF4-FFF2-40B4-BE49-F238E27FC236}">
                <a16:creationId xmlns:a16="http://schemas.microsoft.com/office/drawing/2014/main" id="{EAB375F5-A85F-4BE0-B099-C0F5717B0F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61" t="6107" r="21802" b="9826"/>
          <a:stretch/>
        </p:blipFill>
        <p:spPr>
          <a:xfrm>
            <a:off x="2343150" y="1167907"/>
            <a:ext cx="4457700" cy="3625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8496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037" y="114258"/>
            <a:ext cx="3557405" cy="244053"/>
          </a:xfrm>
        </p:spPr>
        <p:txBody>
          <a:bodyPr/>
          <a:lstStyle/>
          <a:p>
            <a:r>
              <a:rPr lang="fr-FR" dirty="0"/>
              <a:t>Exécution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AFCCA1-F999-49D2-9924-B50E3E1C74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9038" y="398440"/>
            <a:ext cx="3557405" cy="272821"/>
          </a:xfrm>
        </p:spPr>
        <p:txBody>
          <a:bodyPr>
            <a:normAutofit/>
          </a:bodyPr>
          <a:lstStyle/>
          <a:p>
            <a:r>
              <a:rPr lang="fr-FR" dirty="0"/>
              <a:t>Analyses</a:t>
            </a:r>
          </a:p>
        </p:txBody>
      </p:sp>
    </p:spTree>
    <p:extLst>
      <p:ext uri="{BB962C8B-B14F-4D97-AF65-F5344CB8AC3E}">
        <p14:creationId xmlns:p14="http://schemas.microsoft.com/office/powerpoint/2010/main" val="3149131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75392" y="874501"/>
            <a:ext cx="7793216" cy="487434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fr-FR" sz="3600" dirty="0"/>
              <a:t>Blog personnel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89767" y="2485441"/>
            <a:ext cx="5181600" cy="338554"/>
          </a:xfrm>
        </p:spPr>
        <p:txBody>
          <a:bodyPr/>
          <a:lstStyle/>
          <a:p>
            <a:r>
              <a:rPr lang="fr-FR" dirty="0"/>
              <a:t>Avez-vous des questions ?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996F0B76-D37D-472E-B023-300E44192529}"/>
              </a:ext>
            </a:extLst>
          </p:cNvPr>
          <p:cNvSpPr txBox="1">
            <a:spLocks/>
          </p:cNvSpPr>
          <p:nvPr/>
        </p:nvSpPr>
        <p:spPr>
          <a:xfrm>
            <a:off x="157409" y="101071"/>
            <a:ext cx="5181600" cy="21544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3198E5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i="1" dirty="0">
                <a:solidFill>
                  <a:schemeClr val="bg2">
                    <a:lumMod val="75000"/>
                  </a:schemeClr>
                </a:solidFill>
              </a:rPr>
              <a:t>Quentin Boinet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9C467698-A255-4E7C-AFFE-B64FA6302A72}"/>
              </a:ext>
            </a:extLst>
          </p:cNvPr>
          <p:cNvSpPr txBox="1">
            <a:spLocks/>
          </p:cNvSpPr>
          <p:nvPr/>
        </p:nvSpPr>
        <p:spPr>
          <a:xfrm>
            <a:off x="3880567" y="57080"/>
            <a:ext cx="5181600" cy="21544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3198E5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400" i="1" dirty="0">
                <a:solidFill>
                  <a:schemeClr val="bg2">
                    <a:lumMod val="75000"/>
                  </a:schemeClr>
                </a:solidFill>
              </a:rPr>
              <a:t>02/05/2019</a:t>
            </a:r>
          </a:p>
        </p:txBody>
      </p:sp>
    </p:spTree>
    <p:extLst>
      <p:ext uri="{BB962C8B-B14F-4D97-AF65-F5344CB8AC3E}">
        <p14:creationId xmlns:p14="http://schemas.microsoft.com/office/powerpoint/2010/main" val="144619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contexte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Genèse du projet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6883541-94E5-4AEE-B313-E7C62FA27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435" y="1849865"/>
            <a:ext cx="7887629" cy="33944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Formation à distance sur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OpenClassrooms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Parcours développeur d’applications web.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Premier projet en PHP.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Permet d’appréhender l’architecture MVC et la programmation objet avant Symfony.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Permet de me présenter et de mettre en avant mes réalisations.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1CEBBF8-7255-460E-9A97-D928463BA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351" y="1252584"/>
            <a:ext cx="927165" cy="92716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F24136E-4506-41C9-8CC3-54BE0BE447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32" b="29582"/>
          <a:stretch/>
        </p:blipFill>
        <p:spPr>
          <a:xfrm>
            <a:off x="4171949" y="1194167"/>
            <a:ext cx="296205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038" y="114258"/>
            <a:ext cx="2370661" cy="244053"/>
          </a:xfrm>
        </p:spPr>
        <p:txBody>
          <a:bodyPr/>
          <a:lstStyle/>
          <a:p>
            <a:r>
              <a:rPr lang="fr-FR" dirty="0"/>
              <a:t>ANALYSE DU BESOIN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AFCCA1-F999-49D2-9924-B50E3E1C74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9038" y="398440"/>
            <a:ext cx="3557405" cy="272821"/>
          </a:xfrm>
        </p:spPr>
        <p:txBody>
          <a:bodyPr>
            <a:normAutofit/>
          </a:bodyPr>
          <a:lstStyle/>
          <a:p>
            <a:r>
              <a:rPr lang="fr-FR" dirty="0"/>
              <a:t>Diagramme de packages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D159337-B949-47BF-B267-62DD7D37C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699" y="1123950"/>
            <a:ext cx="3774288" cy="3621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1763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038" y="114258"/>
            <a:ext cx="2370661" cy="244053"/>
          </a:xfrm>
        </p:spPr>
        <p:txBody>
          <a:bodyPr/>
          <a:lstStyle/>
          <a:p>
            <a:r>
              <a:rPr lang="fr-FR" dirty="0"/>
              <a:t>ANALYSE DU BESOIN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AFCCA1-F999-49D2-9924-B50E3E1C74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9038" y="398440"/>
            <a:ext cx="3557405" cy="272821"/>
          </a:xfrm>
        </p:spPr>
        <p:txBody>
          <a:bodyPr>
            <a:normAutofit/>
          </a:bodyPr>
          <a:lstStyle/>
          <a:p>
            <a:r>
              <a:rPr lang="fr-FR" dirty="0"/>
              <a:t>Fonctionnalité – Participer au site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A6891A8-5758-4AD6-87F4-9642F06F0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1870899"/>
            <a:ext cx="4149725" cy="2697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E434D6E-FD1F-4748-BD4E-FEA2BD1AF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023" y="1645549"/>
            <a:ext cx="3681711" cy="2896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2660B0D-FB1C-430C-96EE-213049637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402" y="1870899"/>
            <a:ext cx="3466952" cy="2396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195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038" y="114258"/>
            <a:ext cx="2370661" cy="244053"/>
          </a:xfrm>
        </p:spPr>
        <p:txBody>
          <a:bodyPr/>
          <a:lstStyle/>
          <a:p>
            <a:r>
              <a:rPr lang="fr-FR" dirty="0"/>
              <a:t>ANALYSE DU BESOIN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AFCCA1-F999-49D2-9924-B50E3E1C74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9038" y="398440"/>
            <a:ext cx="3557405" cy="272821"/>
          </a:xfrm>
        </p:spPr>
        <p:txBody>
          <a:bodyPr>
            <a:normAutofit/>
          </a:bodyPr>
          <a:lstStyle/>
          <a:p>
            <a:r>
              <a:rPr lang="fr-FR" dirty="0"/>
              <a:t>Diagramme de classes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D5CA1F9-EBD9-4E56-9CD5-6D7569F5F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204" y="1097280"/>
            <a:ext cx="4151592" cy="38206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706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038" y="114258"/>
            <a:ext cx="2595096" cy="244053"/>
          </a:xfrm>
        </p:spPr>
        <p:txBody>
          <a:bodyPr/>
          <a:lstStyle/>
          <a:p>
            <a:r>
              <a:rPr lang="fr-FR" dirty="0"/>
              <a:t>Organisation du projet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AFCCA1-F999-49D2-9924-B50E3E1C74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9038" y="398440"/>
            <a:ext cx="3557405" cy="272821"/>
          </a:xfrm>
        </p:spPr>
        <p:txBody>
          <a:bodyPr>
            <a:normAutofit/>
          </a:bodyPr>
          <a:lstStyle/>
          <a:p>
            <a:r>
              <a:rPr lang="fr-FR" dirty="0"/>
              <a:t>Méthodologie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AFB3EC2C-0265-404A-AB01-1E5D3741D2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6953557"/>
              </p:ext>
            </p:extLst>
          </p:nvPr>
        </p:nvGraphicFramePr>
        <p:xfrm>
          <a:off x="916519" y="654008"/>
          <a:ext cx="7310962" cy="4489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058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037" y="114258"/>
            <a:ext cx="3557405" cy="244053"/>
          </a:xfrm>
        </p:spPr>
        <p:txBody>
          <a:bodyPr/>
          <a:lstStyle/>
          <a:p>
            <a:r>
              <a:rPr lang="fr-FR" dirty="0"/>
              <a:t>Démonstration de l’application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AFCCA1-F999-49D2-9924-B50E3E1C74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9038" y="398440"/>
            <a:ext cx="3557405" cy="272821"/>
          </a:xfrm>
        </p:spPr>
        <p:txBody>
          <a:bodyPr>
            <a:normAutofit/>
          </a:bodyPr>
          <a:lstStyle/>
          <a:p>
            <a:r>
              <a:rPr lang="fr-FR" dirty="0"/>
              <a:t>En local</a:t>
            </a:r>
          </a:p>
        </p:txBody>
      </p:sp>
      <p:pic>
        <p:nvPicPr>
          <p:cNvPr id="4" name="Image 3">
            <a:hlinkClick r:id="rId2"/>
            <a:extLst>
              <a:ext uri="{FF2B5EF4-FFF2-40B4-BE49-F238E27FC236}">
                <a16:creationId xmlns:a16="http://schemas.microsoft.com/office/drawing/2014/main" id="{A0E3DB46-C615-438B-ACED-D74E440A42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67" r="880" b="4142"/>
          <a:stretch/>
        </p:blipFill>
        <p:spPr>
          <a:xfrm>
            <a:off x="1331366" y="1475559"/>
            <a:ext cx="6481267" cy="3269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7289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037" y="114258"/>
            <a:ext cx="3557405" cy="244053"/>
          </a:xfrm>
        </p:spPr>
        <p:txBody>
          <a:bodyPr/>
          <a:lstStyle/>
          <a:p>
            <a:r>
              <a:rPr lang="fr-FR" dirty="0"/>
              <a:t>Exécution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AFCCA1-F999-49D2-9924-B50E3E1C74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9038" y="398440"/>
            <a:ext cx="3557405" cy="272821"/>
          </a:xfrm>
        </p:spPr>
        <p:txBody>
          <a:bodyPr>
            <a:normAutofit/>
          </a:bodyPr>
          <a:lstStyle/>
          <a:p>
            <a:r>
              <a:rPr lang="fr-FR" dirty="0"/>
              <a:t>Architecture technique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7149DEA3-9BA9-459D-AA87-0C1C273010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0298050"/>
              </p:ext>
            </p:extLst>
          </p:nvPr>
        </p:nvGraphicFramePr>
        <p:xfrm>
          <a:off x="504000" y="158750"/>
          <a:ext cx="8350250" cy="4997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3B553FE7-A41F-482C-B58C-5C142C76E548}"/>
              </a:ext>
            </a:extLst>
          </p:cNvPr>
          <p:cNvSpPr txBox="1"/>
          <p:nvPr/>
        </p:nvSpPr>
        <p:spPr>
          <a:xfrm>
            <a:off x="1198320" y="4292067"/>
            <a:ext cx="6747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Architecture MVC et programmation orientée objet (POO)</a:t>
            </a:r>
          </a:p>
        </p:txBody>
      </p:sp>
    </p:spTree>
    <p:extLst>
      <p:ext uri="{BB962C8B-B14F-4D97-AF65-F5344CB8AC3E}">
        <p14:creationId xmlns:p14="http://schemas.microsoft.com/office/powerpoint/2010/main" val="299284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037" y="114258"/>
            <a:ext cx="3557405" cy="244053"/>
          </a:xfrm>
        </p:spPr>
        <p:txBody>
          <a:bodyPr/>
          <a:lstStyle/>
          <a:p>
            <a:r>
              <a:rPr lang="fr-FR" dirty="0"/>
              <a:t>Exécution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AFCCA1-F999-49D2-9924-B50E3E1C74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9038" y="398440"/>
            <a:ext cx="3557405" cy="272821"/>
          </a:xfrm>
        </p:spPr>
        <p:txBody>
          <a:bodyPr>
            <a:normAutofit/>
          </a:bodyPr>
          <a:lstStyle/>
          <a:p>
            <a:r>
              <a:rPr lang="fr-FR" dirty="0"/>
              <a:t>Choix techniques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353BD46-9984-4969-8685-0DF3C9C88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35" y="2302168"/>
            <a:ext cx="2195073" cy="1463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74F57D0-9ED2-4B64-89A6-5A8C3E7AAB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69" r="19269"/>
          <a:stretch/>
        </p:blipFill>
        <p:spPr>
          <a:xfrm>
            <a:off x="6428580" y="3347052"/>
            <a:ext cx="1374775" cy="677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519FC8A-C87A-4327-9D2F-7765D61B24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457"/>
          <a:stretch/>
        </p:blipFill>
        <p:spPr>
          <a:xfrm>
            <a:off x="6250780" y="1230029"/>
            <a:ext cx="1374775" cy="924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BD7CB76-51C6-4F4A-B973-B598A3EB41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3148"/>
          <a:stretch/>
        </p:blipFill>
        <p:spPr>
          <a:xfrm>
            <a:off x="4329992" y="2364145"/>
            <a:ext cx="1588493" cy="1339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252687DF-666D-4250-9A19-B42FB8C40D57}"/>
              </a:ext>
            </a:extLst>
          </p:cNvPr>
          <p:cNvSpPr/>
          <p:nvPr/>
        </p:nvSpPr>
        <p:spPr>
          <a:xfrm rot="19138517">
            <a:off x="5683726" y="2256070"/>
            <a:ext cx="755650" cy="6494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ACB8B10D-EA66-45E9-A8DB-64E173763954}"/>
              </a:ext>
            </a:extLst>
          </p:cNvPr>
          <p:cNvSpPr/>
          <p:nvPr/>
        </p:nvSpPr>
        <p:spPr>
          <a:xfrm rot="764788">
            <a:off x="5753049" y="3556070"/>
            <a:ext cx="755650" cy="6494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A23A5D9-3D06-4F90-9C09-9E1AB177AFA5}"/>
              </a:ext>
            </a:extLst>
          </p:cNvPr>
          <p:cNvSpPr txBox="1"/>
          <p:nvPr/>
        </p:nvSpPr>
        <p:spPr>
          <a:xfrm>
            <a:off x="700449" y="3915234"/>
            <a:ext cx="2310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Framework HTML/CSS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72AACAE-F2E8-4BB5-8E87-4E7DEA7DD9CF}"/>
              </a:ext>
            </a:extLst>
          </p:cNvPr>
          <p:cNvSpPr txBox="1"/>
          <p:nvPr/>
        </p:nvSpPr>
        <p:spPr>
          <a:xfrm>
            <a:off x="5927308" y="872274"/>
            <a:ext cx="2021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Moteur de </a:t>
            </a:r>
            <a:r>
              <a:rPr lang="fr-FR" sz="1400" dirty="0" err="1">
                <a:solidFill>
                  <a:schemeClr val="bg1"/>
                </a:solidFill>
              </a:rPr>
              <a:t>templates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C9D6F11-F461-4F18-AD96-28CA93334435}"/>
              </a:ext>
            </a:extLst>
          </p:cNvPr>
          <p:cNvSpPr txBox="1"/>
          <p:nvPr/>
        </p:nvSpPr>
        <p:spPr>
          <a:xfrm>
            <a:off x="6346408" y="4130678"/>
            <a:ext cx="1484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Envoi d’e-mails</a:t>
            </a:r>
          </a:p>
        </p:txBody>
      </p:sp>
    </p:spTree>
    <p:extLst>
      <p:ext uri="{BB962C8B-B14F-4D97-AF65-F5344CB8AC3E}">
        <p14:creationId xmlns:p14="http://schemas.microsoft.com/office/powerpoint/2010/main" val="426912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/>
    </p:bldLst>
  </p:timing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9C92F6-C5F8-482F-AC56-6D5779739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225</Words>
  <Application>Microsoft Office PowerPoint</Application>
  <PresentationFormat>Affichage à l'écran (16:9)</PresentationFormat>
  <Paragraphs>78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Century Gothic</vt:lpstr>
      <vt:lpstr>Segoe UI Black</vt:lpstr>
      <vt:lpstr>Segoe UI Semilight</vt:lpstr>
      <vt:lpstr>SegoeBook</vt:lpstr>
      <vt:lpstr>Wingdings</vt:lpstr>
      <vt:lpstr>Wingdings 3</vt:lpstr>
      <vt:lpstr>Secteur</vt:lpstr>
      <vt:lpstr>Blog personnel</vt:lpstr>
      <vt:lpstr>Le contexte</vt:lpstr>
      <vt:lpstr>ANALYSE DU BESOIN</vt:lpstr>
      <vt:lpstr>ANALYSE DU BESOIN</vt:lpstr>
      <vt:lpstr>ANALYSE DU BESOIN</vt:lpstr>
      <vt:lpstr>Organisation du projet</vt:lpstr>
      <vt:lpstr>Démonstration de l’application</vt:lpstr>
      <vt:lpstr>Exécution</vt:lpstr>
      <vt:lpstr>Exécution</vt:lpstr>
      <vt:lpstr>Exécution</vt:lpstr>
      <vt:lpstr>Exécution</vt:lpstr>
      <vt:lpstr>Exécution</vt:lpstr>
      <vt:lpstr>Blog personnel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2019-03-13T15:18:36Z</dcterms:created>
  <dcterms:modified xsi:type="dcterms:W3CDTF">2019-04-25T07:27:36Z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TC043347429991</vt:lpwstr>
  </property>
</Properties>
</file>