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</p:sldIdLst>
  <p:sldSz cx="28800425" cy="42767250"/>
  <p:notesSz cx="6858000" cy="9144000"/>
  <p:defaultTextStyle>
    <a:defPPr>
      <a:defRPr lang="fr-F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1" userDrawn="1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4C1"/>
    <a:srgbClr val="0F2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9" d="100"/>
          <a:sy n="19" d="100"/>
        </p:scale>
        <p:origin x="2664" y="132"/>
      </p:cViewPr>
      <p:guideLst>
        <p:guide orient="horz" pos="13471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1"/>
          <p:cNvGrpSpPr>
            <a:grpSpLocks/>
          </p:cNvGrpSpPr>
          <p:nvPr userDrawn="1"/>
        </p:nvGrpSpPr>
        <p:grpSpPr bwMode="auto">
          <a:xfrm>
            <a:off x="0" y="0"/>
            <a:ext cx="28803600" cy="5208588"/>
            <a:chOff x="2096" y="6214"/>
            <a:chExt cx="5760" cy="449"/>
          </a:xfrm>
        </p:grpSpPr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2096" y="6214"/>
              <a:ext cx="1351" cy="449"/>
            </a:xfrm>
            <a:prstGeom prst="rect">
              <a:avLst/>
            </a:prstGeom>
            <a:solidFill>
              <a:srgbClr val="0F2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00" tIns="45598" rIns="91200" bIns="45598" anchor="ctr"/>
            <a:lstStyle>
              <a:lvl1pPr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6125" indent="-292100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701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97025" indent="-22701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8988" indent="-23336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61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33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305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77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fr-FR" sz="2200">
                <a:solidFill>
                  <a:srgbClr val="333366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" name="Rectangle 70"/>
            <p:cNvSpPr>
              <a:spLocks noChangeArrowheads="1"/>
            </p:cNvSpPr>
            <p:nvPr userDrawn="1"/>
          </p:nvSpPr>
          <p:spPr bwMode="auto">
            <a:xfrm>
              <a:off x="3447" y="6214"/>
              <a:ext cx="2874" cy="449"/>
            </a:xfrm>
            <a:prstGeom prst="rect">
              <a:avLst/>
            </a:prstGeom>
            <a:gradFill rotWithShape="1">
              <a:gsLst>
                <a:gs pos="52211">
                  <a:srgbClr val="2B588B"/>
                </a:gs>
                <a:gs pos="90266">
                  <a:srgbClr val="407BB6"/>
                </a:gs>
                <a:gs pos="16800">
                  <a:srgbClr val="183863"/>
                </a:gs>
                <a:gs pos="0">
                  <a:srgbClr val="0F2950"/>
                </a:gs>
                <a:gs pos="100000">
                  <a:srgbClr val="4584C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00" tIns="45598" rIns="91200" bIns="45598" anchor="ctr"/>
            <a:lstStyle>
              <a:lvl1pPr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6125" indent="-292100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701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97025" indent="-22701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8988" indent="-23336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61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33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305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77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fr-FR" sz="2200">
                <a:solidFill>
                  <a:srgbClr val="333366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0" name="Rectangle 69"/>
            <p:cNvSpPr>
              <a:spLocks noChangeArrowheads="1"/>
            </p:cNvSpPr>
            <p:nvPr/>
          </p:nvSpPr>
          <p:spPr bwMode="auto">
            <a:xfrm>
              <a:off x="6321" y="6214"/>
              <a:ext cx="1535" cy="449"/>
            </a:xfrm>
            <a:prstGeom prst="rect">
              <a:avLst/>
            </a:prstGeom>
            <a:gradFill rotWithShape="0">
              <a:gsLst>
                <a:gs pos="50400">
                  <a:srgbClr val="A3C2E0"/>
                </a:gs>
                <a:gs pos="0">
                  <a:srgbClr val="4584C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200" tIns="45598" rIns="91200" bIns="45598" anchor="ctr"/>
            <a:lstStyle>
              <a:lvl1pPr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6125" indent="-292100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701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97025" indent="-22701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8988" indent="-233363" defTabSz="915988" eaLnBrk="0" hangingPunct="0"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61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33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305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7788" indent="-233363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1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fr-FR" sz="22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ZoneTexte 19"/>
          <p:cNvSpPr txBox="1">
            <a:spLocks noChangeArrowheads="1"/>
          </p:cNvSpPr>
          <p:nvPr userDrawn="1"/>
        </p:nvSpPr>
        <p:spPr bwMode="auto">
          <a:xfrm>
            <a:off x="22860000" y="3962400"/>
            <a:ext cx="5943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000" i="1" dirty="0">
                <a:latin typeface="Trebuchet MS" panose="020B0603020202020204" pitchFamily="34" charset="0"/>
              </a:rPr>
              <a:t>Institut </a:t>
            </a:r>
            <a:r>
              <a:rPr lang="fr-FR" altLang="fr-FR" sz="2000" i="1" dirty="0" err="1">
                <a:latin typeface="Trebuchet MS" panose="020B0603020202020204" pitchFamily="34" charset="0"/>
              </a:rPr>
              <a:t>Foton</a:t>
            </a:r>
            <a:r>
              <a:rPr lang="fr-FR" altLang="fr-FR" sz="2000" i="1" dirty="0">
                <a:latin typeface="Trebuchet MS" panose="020B0603020202020204" pitchFamily="34" charset="0"/>
              </a:rPr>
              <a:t>, UMR 6082</a:t>
            </a:r>
          </a:p>
          <a:p>
            <a:pPr algn="ctr" eaLnBrk="1" hangingPunct="1"/>
            <a:r>
              <a:rPr lang="fr-FR" altLang="fr-FR" sz="2000" i="1" dirty="0">
                <a:latin typeface="Trebuchet MS" panose="020B0603020202020204" pitchFamily="34" charset="0"/>
              </a:rPr>
              <a:t>CNRS, Université de Rennes 1, INSA Rennes</a:t>
            </a:r>
          </a:p>
          <a:p>
            <a:pPr algn="ctr" eaLnBrk="1" hangingPunct="1"/>
            <a:r>
              <a:rPr lang="fr-FR" altLang="fr-FR" sz="2000" i="1" dirty="0">
                <a:latin typeface="Trebuchet MS" panose="020B0603020202020204" pitchFamily="34" charset="0"/>
              </a:rPr>
              <a:t>Rennes, Lannion - France</a:t>
            </a:r>
          </a:p>
          <a:p>
            <a:endParaRPr lang="fr-FR" altLang="fr-FR" sz="2000" i="1" dirty="0"/>
          </a:p>
        </p:txBody>
      </p:sp>
      <p:pic>
        <p:nvPicPr>
          <p:cNvPr id="15" name="Picture 27" descr="CN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0828913"/>
            <a:ext cx="1801813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Ins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25" y="41116250"/>
            <a:ext cx="2089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IUT_lann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538" y="41044813"/>
            <a:ext cx="100012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2" descr="http://intranet.enssat.fr/logo/img/Enssat_couleu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575" y="41144825"/>
            <a:ext cx="262413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40398700"/>
            <a:ext cx="4160838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Résultat de recherche d'images pour &quot;imt atlantique&quot;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1363" y="40986075"/>
            <a:ext cx="21431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6692" y="0"/>
            <a:ext cx="31425812" cy="5286375"/>
          </a:xfrm>
          <a:prstGeom prst="rect">
            <a:avLst/>
          </a:prstGeom>
        </p:spPr>
      </p:pic>
      <p:pic>
        <p:nvPicPr>
          <p:cNvPr id="11" name="Image 1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0" y="-1588"/>
            <a:ext cx="5522913" cy="390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85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8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sldNum="0" hdr="0"/>
  <p:txStyles>
    <p:titleStyle>
      <a:lvl1pPr algn="l" defTabSz="6204917" rtl="0" eaLnBrk="0" fontAlgn="base" hangingPunct="0">
        <a:spcBef>
          <a:spcPct val="0"/>
        </a:spcBef>
        <a:spcAft>
          <a:spcPct val="0"/>
        </a:spcAft>
        <a:defRPr lang="fr-FR" sz="8899" b="1" kern="1200" dirty="0">
          <a:solidFill>
            <a:srgbClr val="FFFFFF"/>
          </a:solidFill>
          <a:latin typeface="Trebuchet MS" pitchFamily="34" charset="0"/>
          <a:ea typeface="+mn-ea"/>
          <a:cs typeface="+mn-cs"/>
        </a:defRPr>
      </a:lvl1pPr>
      <a:lvl2pPr algn="l" defTabSz="6204917" rtl="0" eaLnBrk="0" fontAlgn="base" hangingPunct="0">
        <a:spcBef>
          <a:spcPct val="0"/>
        </a:spcBef>
        <a:spcAft>
          <a:spcPct val="0"/>
        </a:spcAft>
        <a:defRPr sz="8899" b="1">
          <a:solidFill>
            <a:srgbClr val="FFFFFF"/>
          </a:solidFill>
          <a:latin typeface="Trebuchet MS" pitchFamily="34" charset="0"/>
        </a:defRPr>
      </a:lvl2pPr>
      <a:lvl3pPr algn="l" defTabSz="6204917" rtl="0" eaLnBrk="0" fontAlgn="base" hangingPunct="0">
        <a:spcBef>
          <a:spcPct val="0"/>
        </a:spcBef>
        <a:spcAft>
          <a:spcPct val="0"/>
        </a:spcAft>
        <a:defRPr sz="8899" b="1">
          <a:solidFill>
            <a:srgbClr val="FFFFFF"/>
          </a:solidFill>
          <a:latin typeface="Trebuchet MS" pitchFamily="34" charset="0"/>
        </a:defRPr>
      </a:lvl3pPr>
      <a:lvl4pPr algn="l" defTabSz="6204917" rtl="0" eaLnBrk="0" fontAlgn="base" hangingPunct="0">
        <a:spcBef>
          <a:spcPct val="0"/>
        </a:spcBef>
        <a:spcAft>
          <a:spcPct val="0"/>
        </a:spcAft>
        <a:defRPr sz="8899" b="1">
          <a:solidFill>
            <a:srgbClr val="FFFFFF"/>
          </a:solidFill>
          <a:latin typeface="Trebuchet MS" pitchFamily="34" charset="0"/>
        </a:defRPr>
      </a:lvl4pPr>
      <a:lvl5pPr algn="l" defTabSz="6204917" rtl="0" eaLnBrk="0" fontAlgn="base" hangingPunct="0">
        <a:spcBef>
          <a:spcPct val="0"/>
        </a:spcBef>
        <a:spcAft>
          <a:spcPct val="0"/>
        </a:spcAft>
        <a:defRPr sz="8899" b="1">
          <a:solidFill>
            <a:srgbClr val="FFFFFF"/>
          </a:solidFill>
          <a:latin typeface="Trebuchet MS" pitchFamily="34" charset="0"/>
        </a:defRPr>
      </a:lvl5pPr>
      <a:lvl6pPr marL="457154" algn="ctr" defTabSz="6208092" rtl="0" fontAlgn="base">
        <a:spcBef>
          <a:spcPct val="0"/>
        </a:spcBef>
        <a:spcAft>
          <a:spcPct val="0"/>
        </a:spcAft>
        <a:defRPr sz="29897">
          <a:solidFill>
            <a:schemeClr val="tx2"/>
          </a:solidFill>
          <a:latin typeface="Arial" charset="0"/>
        </a:defRPr>
      </a:lvl6pPr>
      <a:lvl7pPr marL="914309" algn="ctr" defTabSz="6208092" rtl="0" fontAlgn="base">
        <a:spcBef>
          <a:spcPct val="0"/>
        </a:spcBef>
        <a:spcAft>
          <a:spcPct val="0"/>
        </a:spcAft>
        <a:defRPr sz="29897">
          <a:solidFill>
            <a:schemeClr val="tx2"/>
          </a:solidFill>
          <a:latin typeface="Arial" charset="0"/>
        </a:defRPr>
      </a:lvl7pPr>
      <a:lvl8pPr marL="1371463" algn="ctr" defTabSz="6208092" rtl="0" fontAlgn="base">
        <a:spcBef>
          <a:spcPct val="0"/>
        </a:spcBef>
        <a:spcAft>
          <a:spcPct val="0"/>
        </a:spcAft>
        <a:defRPr sz="29897">
          <a:solidFill>
            <a:schemeClr val="tx2"/>
          </a:solidFill>
          <a:latin typeface="Arial" charset="0"/>
        </a:defRPr>
      </a:lvl8pPr>
      <a:lvl9pPr marL="1828617" algn="ctr" defTabSz="6208092" rtl="0" fontAlgn="base">
        <a:spcBef>
          <a:spcPct val="0"/>
        </a:spcBef>
        <a:spcAft>
          <a:spcPct val="0"/>
        </a:spcAft>
        <a:defRPr sz="29897">
          <a:solidFill>
            <a:schemeClr val="tx2"/>
          </a:solidFill>
          <a:latin typeface="Arial" charset="0"/>
        </a:defRPr>
      </a:lvl9pPr>
    </p:titleStyle>
    <p:bodyStyle>
      <a:lvl1pPr algn="just" defTabSz="6204917" rtl="0" eaLnBrk="0" fontAlgn="base" hangingPunct="0">
        <a:spcBef>
          <a:spcPct val="20000"/>
        </a:spcBef>
        <a:spcAft>
          <a:spcPct val="0"/>
        </a:spcAft>
        <a:buClr>
          <a:srgbClr val="4584C1"/>
        </a:buClr>
        <a:buFont typeface="Arial" panose="020B0604020202020204" pitchFamily="34" charset="0"/>
        <a:defRPr lang="fr-FR" sz="4000" dirty="0">
          <a:solidFill>
            <a:srgbClr val="0F2950"/>
          </a:solidFill>
          <a:latin typeface="Verdana" pitchFamily="34" charset="0"/>
          <a:ea typeface="+mn-ea"/>
          <a:cs typeface="+mn-cs"/>
        </a:defRPr>
      </a:lvl1pPr>
      <a:lvl2pPr marL="973041" indent="-1946080" algn="just" defTabSz="6204917" rtl="0" eaLnBrk="0" fontAlgn="base" hangingPunct="0">
        <a:spcBef>
          <a:spcPct val="20000"/>
        </a:spcBef>
        <a:spcAft>
          <a:spcPct val="0"/>
        </a:spcAft>
        <a:buClr>
          <a:srgbClr val="4584C1"/>
        </a:buClr>
        <a:buFont typeface="Arial" panose="020B0604020202020204" pitchFamily="34" charset="0"/>
        <a:buChar char="٥"/>
        <a:defRPr lang="fr-FR" sz="4000" dirty="0">
          <a:solidFill>
            <a:srgbClr val="0F2950"/>
          </a:solidFill>
          <a:latin typeface="Verdana" pitchFamily="34" charset="0"/>
          <a:ea typeface="+mn-ea"/>
          <a:cs typeface="+mn-cs"/>
        </a:defRPr>
      </a:lvl2pPr>
      <a:lvl3pPr marL="7760512" indent="-1555594" algn="l" defTabSz="6204917" rtl="0" eaLnBrk="0" fontAlgn="base" hangingPunct="0">
        <a:spcBef>
          <a:spcPct val="20000"/>
        </a:spcBef>
        <a:spcAft>
          <a:spcPct val="0"/>
        </a:spcAft>
        <a:buClr>
          <a:srgbClr val="4584C1"/>
        </a:buClr>
        <a:buFont typeface="Arial" panose="020B0604020202020204" pitchFamily="34" charset="0"/>
        <a:buChar char="٥"/>
        <a:defRPr lang="fr-FR" sz="3600" dirty="0">
          <a:solidFill>
            <a:srgbClr val="0F2950"/>
          </a:solidFill>
          <a:latin typeface="Verdana" pitchFamily="34" charset="0"/>
          <a:ea typeface="+mn-ea"/>
          <a:cs typeface="+mn-cs"/>
        </a:defRPr>
      </a:lvl3pPr>
      <a:lvl4pPr marL="10863764" indent="-1547658" algn="l" defTabSz="6204917" rtl="0" eaLnBrk="0" fontAlgn="base" hangingPunct="0">
        <a:spcBef>
          <a:spcPct val="20000"/>
        </a:spcBef>
        <a:spcAft>
          <a:spcPct val="0"/>
        </a:spcAft>
        <a:buClr>
          <a:srgbClr val="4584C1"/>
        </a:buClr>
        <a:buFont typeface="Arial" panose="020B0604020202020204" pitchFamily="34" charset="0"/>
        <a:buChar char="٥"/>
        <a:defRPr lang="fr-FR" sz="3100" dirty="0">
          <a:solidFill>
            <a:srgbClr val="0F2950"/>
          </a:solidFill>
          <a:latin typeface="Verdana" pitchFamily="34" charset="0"/>
          <a:ea typeface="+mn-ea"/>
          <a:cs typeface="+mn-cs"/>
        </a:defRPr>
      </a:lvl4pPr>
      <a:lvl5pPr marL="13924157" indent="-1512737" algn="l" defTabSz="6204917" rtl="0" eaLnBrk="0" fontAlgn="base" hangingPunct="0">
        <a:spcBef>
          <a:spcPct val="20000"/>
        </a:spcBef>
        <a:spcAft>
          <a:spcPct val="0"/>
        </a:spcAft>
        <a:buClr>
          <a:srgbClr val="4584C1"/>
        </a:buClr>
        <a:buFont typeface="Arial" panose="020B0604020202020204" pitchFamily="34" charset="0"/>
        <a:buChar char="٥"/>
        <a:defRPr lang="fr-FR" sz="2700" dirty="0">
          <a:solidFill>
            <a:srgbClr val="0F2950"/>
          </a:solidFill>
          <a:latin typeface="Verdana" pitchFamily="34" charset="0"/>
          <a:ea typeface="+mn-ea"/>
          <a:cs typeface="+mn-cs"/>
        </a:defRPr>
      </a:lvl5pPr>
      <a:lvl6pPr marL="14428932" indent="-1550833" algn="l" defTabSz="6208092" rtl="0" fontAlgn="base">
        <a:spcBef>
          <a:spcPct val="20000"/>
        </a:spcBef>
        <a:spcAft>
          <a:spcPct val="0"/>
        </a:spcAft>
        <a:buChar char="»"/>
        <a:defRPr sz="13699">
          <a:solidFill>
            <a:schemeClr val="tx1"/>
          </a:solidFill>
          <a:latin typeface="+mn-lt"/>
        </a:defRPr>
      </a:lvl6pPr>
      <a:lvl7pPr marL="14886086" indent="-1550833" algn="l" defTabSz="6208092" rtl="0" fontAlgn="base">
        <a:spcBef>
          <a:spcPct val="20000"/>
        </a:spcBef>
        <a:spcAft>
          <a:spcPct val="0"/>
        </a:spcAft>
        <a:buChar char="»"/>
        <a:defRPr sz="13699">
          <a:solidFill>
            <a:schemeClr val="tx1"/>
          </a:solidFill>
          <a:latin typeface="+mn-lt"/>
        </a:defRPr>
      </a:lvl7pPr>
      <a:lvl8pPr marL="15343241" indent="-1550833" algn="l" defTabSz="6208092" rtl="0" fontAlgn="base">
        <a:spcBef>
          <a:spcPct val="20000"/>
        </a:spcBef>
        <a:spcAft>
          <a:spcPct val="0"/>
        </a:spcAft>
        <a:buChar char="»"/>
        <a:defRPr sz="13699">
          <a:solidFill>
            <a:schemeClr val="tx1"/>
          </a:solidFill>
          <a:latin typeface="+mn-lt"/>
        </a:defRPr>
      </a:lvl8pPr>
      <a:lvl9pPr marL="15800395" indent="-1550833" algn="l" defTabSz="6208092" rtl="0" fontAlgn="base">
        <a:spcBef>
          <a:spcPct val="20000"/>
        </a:spcBef>
        <a:spcAft>
          <a:spcPct val="0"/>
        </a:spcAft>
        <a:buChar char="»"/>
        <a:defRPr sz="13699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7"/>
          <p:cNvSpPr txBox="1">
            <a:spLocks noChangeArrowheads="1"/>
          </p:cNvSpPr>
          <p:nvPr/>
        </p:nvSpPr>
        <p:spPr bwMode="auto">
          <a:xfrm>
            <a:off x="21196300" y="41044813"/>
            <a:ext cx="6958013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017" tIns="96008" rIns="192017" bIns="96008">
            <a:spAutoFit/>
          </a:bodyPr>
          <a:lstStyle>
            <a:lvl1pPr algn="just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defRPr sz="4000">
                <a:solidFill>
                  <a:srgbClr val="0F2950"/>
                </a:solidFill>
                <a:latin typeface="Verdana" panose="020B0604030504040204" pitchFamily="34" charset="0"/>
              </a:defRPr>
            </a:lvl1pPr>
            <a:lvl2pPr marL="746125" indent="-292100" algn="just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buChar char="٥"/>
              <a:defRPr sz="4000">
                <a:solidFill>
                  <a:srgbClr val="0F2950"/>
                </a:solidFill>
                <a:latin typeface="Verdana" panose="020B0604030504040204" pitchFamily="34" charset="0"/>
              </a:defRPr>
            </a:lvl2pPr>
            <a:lvl3pPr marL="1143000" indent="-227013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buChar char="٥"/>
              <a:defRPr sz="3600">
                <a:solidFill>
                  <a:srgbClr val="0F2950"/>
                </a:solidFill>
                <a:latin typeface="Verdana" panose="020B0604030504040204" pitchFamily="34" charset="0"/>
              </a:defRPr>
            </a:lvl3pPr>
            <a:lvl4pPr marL="1597025" indent="-227013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buChar char="٥"/>
              <a:defRPr sz="3100">
                <a:solidFill>
                  <a:srgbClr val="0F2950"/>
                </a:solidFill>
                <a:latin typeface="Verdana" panose="020B0604030504040204" pitchFamily="34" charset="0"/>
              </a:defRPr>
            </a:lvl4pPr>
            <a:lvl5pPr marL="2058988" indent="-233363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5pPr>
            <a:lvl6pPr marL="2516188" indent="-233363" defTabSz="62055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6pPr>
            <a:lvl7pPr marL="2973388" indent="-233363" defTabSz="62055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7pPr>
            <a:lvl8pPr marL="3430588" indent="-233363" defTabSz="62055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8pPr>
            <a:lvl9pPr marL="3887788" indent="-233363" defTabSz="62055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b="1"/>
              <a:t>Évènement</a:t>
            </a:r>
            <a:br>
              <a:rPr lang="fr-FR" altLang="fr-FR" b="1"/>
            </a:br>
            <a:r>
              <a:rPr lang="fr-FR" altLang="fr-FR" b="1"/>
              <a:t>Date</a:t>
            </a:r>
          </a:p>
        </p:txBody>
      </p:sp>
      <p:sp>
        <p:nvSpPr>
          <p:cNvPr id="8" name="Text Box 137"/>
          <p:cNvSpPr txBox="1">
            <a:spLocks noChangeArrowheads="1"/>
          </p:cNvSpPr>
          <p:nvPr/>
        </p:nvSpPr>
        <p:spPr bwMode="auto">
          <a:xfrm>
            <a:off x="15265400" y="3214688"/>
            <a:ext cx="8353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00" tIns="45598" rIns="91200" bIns="45598">
            <a:spAutoFit/>
          </a:bodyPr>
          <a:lstStyle>
            <a:lvl1pPr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6125" indent="-292100"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7013"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8988" indent="-233363"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6188" indent="-233363" defTabSz="192405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3388" indent="-233363" defTabSz="192405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0588" indent="-233363" defTabSz="192405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7788" indent="-233363" defTabSz="192405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3600" i="1" dirty="0">
                <a:solidFill>
                  <a:srgbClr val="FFC000"/>
                </a:solidFill>
              </a:rPr>
              <a:t>Place pour des logos de partenaires. S’il le faut, on décale les cases un peu plus bas et on utilise cet espace blanc…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5307013" y="3502025"/>
            <a:ext cx="8936037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2017" tIns="96008" rIns="192017" bIns="96008">
            <a:spAutoFit/>
          </a:bodyPr>
          <a:lstStyle>
            <a:lvl1pPr algn="just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defRPr sz="4000">
                <a:solidFill>
                  <a:srgbClr val="0F2950"/>
                </a:solidFill>
                <a:latin typeface="Verdana" panose="020B0604030504040204" pitchFamily="34" charset="0"/>
              </a:defRPr>
            </a:lvl1pPr>
            <a:lvl2pPr marL="746125" indent="-292100" algn="just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buChar char="٥"/>
              <a:defRPr sz="4000">
                <a:solidFill>
                  <a:srgbClr val="0F2950"/>
                </a:solidFill>
                <a:latin typeface="Verdana" panose="020B0604030504040204" pitchFamily="34" charset="0"/>
              </a:defRPr>
            </a:lvl2pPr>
            <a:lvl3pPr marL="1143000" indent="-227013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buChar char="٥"/>
              <a:defRPr sz="3600">
                <a:solidFill>
                  <a:srgbClr val="0F2950"/>
                </a:solidFill>
                <a:latin typeface="Verdana" panose="020B0604030504040204" pitchFamily="34" charset="0"/>
              </a:defRPr>
            </a:lvl3pPr>
            <a:lvl4pPr marL="1597025" indent="-227013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buChar char="٥"/>
              <a:defRPr sz="3100">
                <a:solidFill>
                  <a:srgbClr val="0F2950"/>
                </a:solidFill>
                <a:latin typeface="Verdana" panose="020B0604030504040204" pitchFamily="34" charset="0"/>
              </a:defRPr>
            </a:lvl4pPr>
            <a:lvl5pPr marL="2058988" indent="-233363" defTabSz="6205538">
              <a:spcBef>
                <a:spcPct val="20000"/>
              </a:spcBef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5pPr>
            <a:lvl6pPr marL="2516188" indent="-233363" defTabSz="62055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6pPr>
            <a:lvl7pPr marL="2973388" indent="-233363" defTabSz="62055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7pPr>
            <a:lvl8pPr marL="3430588" indent="-233363" defTabSz="62055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8pPr>
            <a:lvl9pPr marL="3887788" indent="-233363" defTabSz="62055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84C1"/>
              </a:buClr>
              <a:buFont typeface="Arial" panose="020B0604020202020204" pitchFamily="34" charset="0"/>
              <a:buChar char="٥"/>
              <a:defRPr sz="2700">
                <a:solidFill>
                  <a:srgbClr val="0F2950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 sz="4400" dirty="0">
                <a:solidFill>
                  <a:schemeClr val="bg1"/>
                </a:solidFill>
              </a:rPr>
              <a:t>Prénoms et Noms des auteurs</a:t>
            </a:r>
            <a:endParaRPr lang="fr-FR" altLang="fr-FR" sz="4800" dirty="0">
              <a:solidFill>
                <a:schemeClr val="bg1"/>
              </a:solidFill>
            </a:endParaRP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23850" y="176213"/>
            <a:ext cx="1774983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017" tIns="96008" rIns="192017" bIns="96008">
            <a:spAutoFit/>
          </a:bodyPr>
          <a:lstStyle>
            <a:lvl1pPr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6125" indent="-292100"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7013"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025" indent="-227013"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8988" indent="-233363" defTabSz="19240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6188" indent="-233363" defTabSz="192405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3388" indent="-233363" defTabSz="192405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0588" indent="-233363" defTabSz="192405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7788" indent="-233363" defTabSz="192405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8000" b="1" dirty="0">
                <a:solidFill>
                  <a:srgbClr val="FFFFFF"/>
                </a:solidFill>
                <a:latin typeface="Trebuchet MS" panose="020B0603020202020204" pitchFamily="34" charset="0"/>
              </a:rPr>
              <a:t>Titre du poster (2 ou 3 lignes max), en </a:t>
            </a:r>
            <a:r>
              <a:rPr lang="fr-FR" altLang="fr-FR" sz="800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Trebuchet</a:t>
            </a:r>
            <a:r>
              <a:rPr lang="fr-FR" altLang="fr-FR" sz="8000" b="1" dirty="0">
                <a:solidFill>
                  <a:srgbClr val="FFFFFF"/>
                </a:solidFill>
                <a:latin typeface="Trebuchet MS" panose="020B0603020202020204" pitchFamily="34" charset="0"/>
              </a:rPr>
              <a:t> MS Bold</a:t>
            </a:r>
          </a:p>
        </p:txBody>
      </p:sp>
      <p:grpSp>
        <p:nvGrpSpPr>
          <p:cNvPr id="11" name="Groupe 15"/>
          <p:cNvGrpSpPr>
            <a:grpSpLocks/>
          </p:cNvGrpSpPr>
          <p:nvPr/>
        </p:nvGrpSpPr>
        <p:grpSpPr bwMode="auto">
          <a:xfrm>
            <a:off x="155575" y="23099713"/>
            <a:ext cx="10250488" cy="12974637"/>
            <a:chOff x="155203" y="14800903"/>
            <a:chExt cx="10250450" cy="12974561"/>
          </a:xfrm>
        </p:grpSpPr>
        <p:sp>
          <p:nvSpPr>
            <p:cNvPr id="12" name="Rectangle à coins arrondis 9"/>
            <p:cNvSpPr>
              <a:spLocks noChangeArrowheads="1"/>
            </p:cNvSpPr>
            <p:nvPr/>
          </p:nvSpPr>
          <p:spPr bwMode="auto">
            <a:xfrm>
              <a:off x="360363" y="14864888"/>
              <a:ext cx="10006012" cy="12910576"/>
            </a:xfrm>
            <a:prstGeom prst="roundRect">
              <a:avLst>
                <a:gd name="adj" fmla="val 5245"/>
              </a:avLst>
            </a:prstGeom>
            <a:noFill/>
            <a:ln w="76200">
              <a:solidFill>
                <a:srgbClr val="4584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55203" y="14800903"/>
              <a:ext cx="6607470" cy="145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9484" tIns="309737" rIns="619484" bIns="309737" anchor="ctr">
              <a:spAutoFit/>
            </a:bodyPr>
            <a:lstStyle>
              <a:lvl1pPr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1pPr>
              <a:lvl2pPr marL="746125" indent="-292100"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2pPr>
              <a:lvl3pPr marL="1143000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600">
                  <a:solidFill>
                    <a:srgbClr val="0F2950"/>
                  </a:solidFill>
                  <a:latin typeface="Verdana" panose="020B0604030504040204" pitchFamily="34" charset="0"/>
                </a:defRPr>
              </a:lvl3pPr>
              <a:lvl4pPr marL="1597025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100">
                  <a:solidFill>
                    <a:srgbClr val="0F2950"/>
                  </a:solidFill>
                  <a:latin typeface="Verdana" panose="020B0604030504040204" pitchFamily="34" charset="0"/>
                </a:defRPr>
              </a:lvl4pPr>
              <a:lvl5pPr marL="2058988" indent="-23336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5pPr>
              <a:lvl6pPr marL="25161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6pPr>
              <a:lvl7pPr marL="29733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7pPr>
              <a:lvl8pPr marL="34305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8pPr>
              <a:lvl9pPr marL="38877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5400" b="1">
                  <a:latin typeface="Trebuchet MS" panose="020B0603020202020204" pitchFamily="34" charset="0"/>
                  <a:cs typeface="Arial" panose="020B0604020202020204" pitchFamily="34" charset="0"/>
                </a:rPr>
                <a:t>Caractères grecs</a:t>
              </a:r>
              <a:endParaRPr lang="fr-FR" altLang="fr-FR" sz="5400"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60363" y="16113534"/>
              <a:ext cx="10045290" cy="3087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9484" tIns="309737" rIns="619484" bIns="309737">
              <a:spAutoFit/>
            </a:bodyPr>
            <a:lstStyle>
              <a:lvl1pPr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1pPr>
              <a:lvl2pPr marL="746125" indent="-292100"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2pPr>
              <a:lvl3pPr marL="1143000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600">
                  <a:solidFill>
                    <a:srgbClr val="0F2950"/>
                  </a:solidFill>
                  <a:latin typeface="Verdana" panose="020B0604030504040204" pitchFamily="34" charset="0"/>
                </a:defRPr>
              </a:lvl3pPr>
              <a:lvl4pPr marL="1597025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100">
                  <a:solidFill>
                    <a:srgbClr val="0F2950"/>
                  </a:solidFill>
                  <a:latin typeface="Verdana" panose="020B0604030504040204" pitchFamily="34" charset="0"/>
                </a:defRPr>
              </a:lvl4pPr>
              <a:lvl5pPr marL="2058988" indent="-23336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5pPr>
              <a:lvl6pPr marL="25161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6pPr>
              <a:lvl7pPr marL="29733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7pPr>
              <a:lvl8pPr marL="34305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8pPr>
              <a:lvl9pPr marL="38877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3200">
                  <a:ea typeface="Verdana" panose="020B0604030504040204" pitchFamily="34" charset="0"/>
                  <a:cs typeface="Verdana" panose="020B0604030504040204" pitchFamily="34" charset="0"/>
                </a:rPr>
                <a:t>Les lettres grecques peuvent être intégrées comme des symboles. Toutefois leur usage très courant en science implique l’utilisation d’une solution plus efficace :</a:t>
              </a:r>
              <a:endParaRPr lang="en-US" altLang="fr-FR" sz="3200" b="1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5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69" y="19829096"/>
              <a:ext cx="9601200" cy="715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e 14"/>
          <p:cNvGrpSpPr>
            <a:grpSpLocks/>
          </p:cNvGrpSpPr>
          <p:nvPr/>
        </p:nvGrpSpPr>
        <p:grpSpPr bwMode="auto">
          <a:xfrm>
            <a:off x="158750" y="16278225"/>
            <a:ext cx="10191750" cy="6362700"/>
            <a:chOff x="158751" y="28589466"/>
            <a:chExt cx="10191164" cy="6362513"/>
          </a:xfrm>
        </p:grpSpPr>
        <p:sp>
          <p:nvSpPr>
            <p:cNvPr id="17" name="Rectangle à coins arrondis 51"/>
            <p:cNvSpPr>
              <a:spLocks noChangeArrowheads="1"/>
            </p:cNvSpPr>
            <p:nvPr/>
          </p:nvSpPr>
          <p:spPr bwMode="auto">
            <a:xfrm>
              <a:off x="343903" y="28699561"/>
              <a:ext cx="10006012" cy="6252418"/>
            </a:xfrm>
            <a:prstGeom prst="roundRect">
              <a:avLst>
                <a:gd name="adj" fmla="val 9176"/>
              </a:avLst>
            </a:prstGeom>
            <a:noFill/>
            <a:ln w="76200">
              <a:solidFill>
                <a:srgbClr val="4584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fr-FR" altLang="fr-FR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58751" y="28589466"/>
              <a:ext cx="3437563" cy="145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9484" tIns="309737" rIns="619484" bIns="309737" anchor="ctr">
              <a:spAutoFit/>
            </a:bodyPr>
            <a:lstStyle>
              <a:lvl1pPr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1pPr>
              <a:lvl2pPr marL="746125" indent="-292100"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2pPr>
              <a:lvl3pPr marL="1143000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600">
                  <a:solidFill>
                    <a:srgbClr val="0F2950"/>
                  </a:solidFill>
                  <a:latin typeface="Verdana" panose="020B0604030504040204" pitchFamily="34" charset="0"/>
                </a:defRPr>
              </a:lvl3pPr>
              <a:lvl4pPr marL="1597025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100">
                  <a:solidFill>
                    <a:srgbClr val="0F2950"/>
                  </a:solidFill>
                  <a:latin typeface="Verdana" panose="020B0604030504040204" pitchFamily="34" charset="0"/>
                </a:defRPr>
              </a:lvl4pPr>
              <a:lvl5pPr marL="2058988" indent="-23336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5pPr>
              <a:lvl6pPr marL="25161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6pPr>
              <a:lvl7pPr marL="29733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7pPr>
              <a:lvl8pPr marL="34305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8pPr>
              <a:lvl9pPr marL="38877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5400" b="1">
                  <a:latin typeface="Trebuchet MS" panose="020B0603020202020204" pitchFamily="34" charset="0"/>
                  <a:cs typeface="Arial" panose="020B0604020202020204" pitchFamily="34" charset="0"/>
                </a:rPr>
                <a:t>Cadres</a:t>
              </a:r>
              <a:endParaRPr lang="fr-FR" altLang="fr-FR" sz="5400"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98883" y="29731462"/>
              <a:ext cx="10045290" cy="5057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9484" tIns="309737" rIns="619484" bIns="309737">
              <a:spAutoFit/>
            </a:bodyPr>
            <a:lstStyle>
              <a:lvl1pPr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1pPr>
              <a:lvl2pPr marL="746125" indent="-292100"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2pPr>
              <a:lvl3pPr marL="1143000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600">
                  <a:solidFill>
                    <a:srgbClr val="0F2950"/>
                  </a:solidFill>
                  <a:latin typeface="Verdana" panose="020B0604030504040204" pitchFamily="34" charset="0"/>
                </a:defRPr>
              </a:lvl3pPr>
              <a:lvl4pPr marL="1597025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100">
                  <a:solidFill>
                    <a:srgbClr val="0F2950"/>
                  </a:solidFill>
                  <a:latin typeface="Verdana" panose="020B0604030504040204" pitchFamily="34" charset="0"/>
                </a:defRPr>
              </a:lvl4pPr>
              <a:lvl5pPr marL="2058988" indent="-23336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5pPr>
              <a:lvl6pPr marL="25161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6pPr>
              <a:lvl7pPr marL="29733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7pPr>
              <a:lvl8pPr marL="34305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8pPr>
              <a:lvl9pPr marL="38877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Le contour des cadres est de la couleur du bleu clair </a:t>
              </a:r>
              <a:r>
                <a:rPr lang="fr-FR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Foton</a:t>
              </a:r>
              <a:r>
                <a:rPr lang="fr-FR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 (R69 V132 B193), son épaisseur est de 6pt.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fr-FR" sz="3200" dirty="0"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Les coins sont arrondis : prenez garde à uniformiser les arrondis de chacun de vos cadres en glissant le carré jaune en haut à gauche du cadre lorsque celui-ci est sélectionné.</a:t>
              </a:r>
              <a:endParaRPr lang="en-US" altLang="fr-FR" sz="32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" name="Rectangle à coins arrondis 54"/>
          <p:cNvSpPr>
            <a:spLocks noChangeArrowheads="1"/>
          </p:cNvSpPr>
          <p:nvPr/>
        </p:nvSpPr>
        <p:spPr bwMode="auto">
          <a:xfrm>
            <a:off x="10801350" y="5722938"/>
            <a:ext cx="17641888" cy="20488275"/>
          </a:xfrm>
          <a:prstGeom prst="roundRect">
            <a:avLst>
              <a:gd name="adj" fmla="val 2903"/>
            </a:avLst>
          </a:prstGeom>
          <a:noFill/>
          <a:ln w="76200">
            <a:solidFill>
              <a:srgbClr val="4584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fr-FR" altLang="fr-FR"/>
          </a:p>
        </p:txBody>
      </p:sp>
      <p:sp>
        <p:nvSpPr>
          <p:cNvPr id="21" name="Rectangle à coins arrondis 62"/>
          <p:cNvSpPr>
            <a:spLocks noChangeArrowheads="1"/>
          </p:cNvSpPr>
          <p:nvPr/>
        </p:nvSpPr>
        <p:spPr bwMode="auto">
          <a:xfrm>
            <a:off x="10801350" y="26582688"/>
            <a:ext cx="17641888" cy="13723937"/>
          </a:xfrm>
          <a:prstGeom prst="roundRect">
            <a:avLst>
              <a:gd name="adj" fmla="val 4009"/>
            </a:avLst>
          </a:prstGeom>
          <a:noFill/>
          <a:ln w="76200">
            <a:solidFill>
              <a:srgbClr val="4584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fr-FR" altLang="fr-FR"/>
          </a:p>
        </p:txBody>
      </p:sp>
      <p:grpSp>
        <p:nvGrpSpPr>
          <p:cNvPr id="22" name="Groupe 17"/>
          <p:cNvGrpSpPr>
            <a:grpSpLocks/>
          </p:cNvGrpSpPr>
          <p:nvPr/>
        </p:nvGrpSpPr>
        <p:grpSpPr bwMode="auto">
          <a:xfrm>
            <a:off x="173038" y="5489575"/>
            <a:ext cx="10283825" cy="10437813"/>
            <a:chOff x="173634" y="5489531"/>
            <a:chExt cx="10282823" cy="10437658"/>
          </a:xfrm>
        </p:grpSpPr>
        <p:sp>
          <p:nvSpPr>
            <p:cNvPr id="23" name="Rectangle à coins arrondis 22"/>
            <p:cNvSpPr/>
            <p:nvPr/>
          </p:nvSpPr>
          <p:spPr bwMode="auto">
            <a:xfrm>
              <a:off x="392688" y="5722891"/>
              <a:ext cx="9970115" cy="10204298"/>
            </a:xfrm>
            <a:prstGeom prst="roundRect">
              <a:avLst>
                <a:gd name="adj" fmla="val 4927"/>
              </a:avLst>
            </a:prstGeom>
            <a:solidFill>
              <a:srgbClr val="4584C1">
                <a:alpha val="7000"/>
              </a:srgbClr>
            </a:solidFill>
            <a:ln w="76200">
              <a:solidFill>
                <a:srgbClr val="4584C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fr-FR" sz="4000" dirty="0">
                <a:latin typeface="+mn-lt"/>
              </a:endParaRP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173634" y="5489531"/>
              <a:ext cx="5260178" cy="145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9484" tIns="309737" rIns="619484" bIns="309737" anchor="ctr">
              <a:spAutoFit/>
            </a:bodyPr>
            <a:lstStyle>
              <a:lvl1pPr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1pPr>
              <a:lvl2pPr marL="746125" indent="-292100"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2pPr>
              <a:lvl3pPr marL="1143000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600">
                  <a:solidFill>
                    <a:srgbClr val="0F2950"/>
                  </a:solidFill>
                  <a:latin typeface="Verdana" panose="020B0604030504040204" pitchFamily="34" charset="0"/>
                </a:defRPr>
              </a:lvl3pPr>
              <a:lvl4pPr marL="1597025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100">
                  <a:solidFill>
                    <a:srgbClr val="0F2950"/>
                  </a:solidFill>
                  <a:latin typeface="Verdana" panose="020B0604030504040204" pitchFamily="34" charset="0"/>
                </a:defRPr>
              </a:lvl4pPr>
              <a:lvl5pPr marL="2058988" indent="-23336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5pPr>
              <a:lvl6pPr marL="25161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6pPr>
              <a:lvl7pPr marL="29733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7pPr>
              <a:lvl8pPr marL="34305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8pPr>
              <a:lvl9pPr marL="38877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5400" b="1" dirty="0">
                  <a:latin typeface="Trebuchet MS" panose="020B0603020202020204" pitchFamily="34" charset="0"/>
                  <a:cs typeface="Arial" panose="020B0604020202020204" pitchFamily="34" charset="0"/>
                </a:rPr>
                <a:t>Introduction</a:t>
              </a:r>
              <a:endParaRPr lang="fr-FR" altLang="fr-FR" sz="5400" dirty="0"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11167" y="6651409"/>
              <a:ext cx="10045290" cy="505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9484" tIns="309737" rIns="619484" bIns="309737">
              <a:spAutoFit/>
            </a:bodyPr>
            <a:lstStyle>
              <a:lvl1pPr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1pPr>
              <a:lvl2pPr marL="746125" indent="-292100"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2pPr>
              <a:lvl3pPr marL="1143000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600">
                  <a:solidFill>
                    <a:srgbClr val="0F2950"/>
                  </a:solidFill>
                  <a:latin typeface="Verdana" panose="020B0604030504040204" pitchFamily="34" charset="0"/>
                </a:defRPr>
              </a:lvl3pPr>
              <a:lvl4pPr marL="1597025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100">
                  <a:solidFill>
                    <a:srgbClr val="0F2950"/>
                  </a:solidFill>
                  <a:latin typeface="Verdana" panose="020B0604030504040204" pitchFamily="34" charset="0"/>
                </a:defRPr>
              </a:lvl4pPr>
              <a:lvl5pPr marL="2058988" indent="-23336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5pPr>
              <a:lvl6pPr marL="25161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6pPr>
              <a:lvl7pPr marL="29733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7pPr>
              <a:lvl8pPr marL="34305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8pPr>
              <a:lvl9pPr marL="38877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La police du texte utilisée est une police sans empattements ou ‘</a:t>
              </a:r>
              <a:r>
                <a:rPr lang="fr-FR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serif</a:t>
              </a:r>
              <a:r>
                <a:rPr lang="fr-FR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’, (ici </a:t>
              </a:r>
              <a:r>
                <a:rPr lang="fr-FR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Verdana</a:t>
              </a:r>
              <a:r>
                <a:rPr lang="fr-FR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), adaptée aux textes courts (les polices avec </a:t>
              </a:r>
              <a:r>
                <a:rPr lang="fr-FR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serif</a:t>
              </a:r>
              <a:r>
                <a:rPr lang="fr-FR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 sont plutôt employées dans le corps d'un texte long, comme un livre).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fr-FR" sz="3200" b="1" dirty="0"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Le </a:t>
              </a:r>
              <a:r>
                <a:rPr lang="en-US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texte</a:t>
              </a:r>
              <a:r>
                <a:rPr lang="en-US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est</a:t>
              </a:r>
              <a:r>
                <a:rPr lang="en-US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 de la </a:t>
              </a:r>
              <a:r>
                <a:rPr lang="en-US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couleur</a:t>
              </a:r>
              <a:r>
                <a:rPr lang="en-US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 du bleu </a:t>
              </a:r>
              <a:r>
                <a:rPr lang="en-US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foncé</a:t>
              </a:r>
              <a:r>
                <a:rPr lang="en-US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fr-FR" sz="3200" dirty="0" err="1">
                  <a:ea typeface="Verdana" panose="020B0604030504040204" pitchFamily="34" charset="0"/>
                  <a:cs typeface="Verdana" panose="020B0604030504040204" pitchFamily="34" charset="0"/>
                </a:rPr>
                <a:t>Foton</a:t>
              </a:r>
              <a:r>
                <a:rPr lang="en-US" altLang="fr-FR" sz="3200" dirty="0">
                  <a:ea typeface="Verdana" panose="020B0604030504040204" pitchFamily="34" charset="0"/>
                  <a:cs typeface="Verdana" panose="020B0604030504040204" pitchFamily="34" charset="0"/>
                </a:rPr>
                <a:t> (R15 V41 B81).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130803" y="12315680"/>
              <a:ext cx="5274749" cy="31082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800" dirty="0">
                  <a:solidFill>
                    <a:srgbClr val="0F2950"/>
                  </a:solidFill>
                  <a:latin typeface="+mn-lt"/>
                </a:rPr>
                <a:t>Les figures et dessins sont, si possible, sur fond transparent. Si vous ne pouvez fournir qu’un dessin sur fond blanc, pensez à mettre une bordure, pour l’esthétique…</a:t>
              </a:r>
            </a:p>
          </p:txBody>
        </p:sp>
        <p:pic>
          <p:nvPicPr>
            <p:cNvPr id="27" name="Image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892" y="12549171"/>
              <a:ext cx="2819400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e 18"/>
          <p:cNvGrpSpPr>
            <a:grpSpLocks/>
          </p:cNvGrpSpPr>
          <p:nvPr/>
        </p:nvGrpSpPr>
        <p:grpSpPr bwMode="auto">
          <a:xfrm>
            <a:off x="122238" y="36361688"/>
            <a:ext cx="10263187" cy="3944937"/>
            <a:chOff x="121836" y="36362260"/>
            <a:chExt cx="10264178" cy="3943808"/>
          </a:xfrm>
        </p:grpSpPr>
        <p:sp>
          <p:nvSpPr>
            <p:cNvPr id="29" name="Rectangle à coins arrondis 28"/>
            <p:cNvSpPr/>
            <p:nvPr/>
          </p:nvSpPr>
          <p:spPr bwMode="auto">
            <a:xfrm>
              <a:off x="340932" y="36595555"/>
              <a:ext cx="10045082" cy="3710513"/>
            </a:xfrm>
            <a:prstGeom prst="roundRect">
              <a:avLst>
                <a:gd name="adj" fmla="val 15150"/>
              </a:avLst>
            </a:prstGeom>
            <a:solidFill>
              <a:srgbClr val="4584C1">
                <a:alpha val="7000"/>
              </a:srgbClr>
            </a:solidFill>
            <a:ln w="76200">
              <a:solidFill>
                <a:srgbClr val="4584C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fr-FR" sz="4000" dirty="0">
                <a:latin typeface="+mn-lt"/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21836" y="36362260"/>
              <a:ext cx="4745614" cy="145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19484" tIns="309737" rIns="619484" bIns="309737" anchor="ctr">
              <a:spAutoFit/>
            </a:bodyPr>
            <a:lstStyle>
              <a:lvl1pPr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1pPr>
              <a:lvl2pPr marL="746125" indent="-292100"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2pPr>
              <a:lvl3pPr marL="1143000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600">
                  <a:solidFill>
                    <a:srgbClr val="0F2950"/>
                  </a:solidFill>
                  <a:latin typeface="Verdana" panose="020B0604030504040204" pitchFamily="34" charset="0"/>
                </a:defRPr>
              </a:lvl3pPr>
              <a:lvl4pPr marL="1597025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100">
                  <a:solidFill>
                    <a:srgbClr val="0F2950"/>
                  </a:solidFill>
                  <a:latin typeface="Verdana" panose="020B0604030504040204" pitchFamily="34" charset="0"/>
                </a:defRPr>
              </a:lvl4pPr>
              <a:lvl5pPr marL="2058988" indent="-23336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5pPr>
              <a:lvl6pPr marL="25161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6pPr>
              <a:lvl7pPr marL="29733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7pPr>
              <a:lvl8pPr marL="34305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8pPr>
              <a:lvl9pPr marL="38877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5400" b="1">
                  <a:latin typeface="Trebuchet MS" panose="020B0603020202020204" pitchFamily="34" charset="0"/>
                  <a:cs typeface="Arial" panose="020B0604020202020204" pitchFamily="34" charset="0"/>
                </a:rPr>
                <a:t>Conclusion</a:t>
              </a:r>
              <a:endParaRPr lang="fr-FR" altLang="fr-FR" sz="5400"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40724" y="37605284"/>
              <a:ext cx="10045290" cy="259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19484" tIns="309737" rIns="619484" bIns="309737">
              <a:spAutoFit/>
            </a:bodyPr>
            <a:lstStyle>
              <a:lvl1pPr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1pPr>
              <a:lvl2pPr marL="746125" indent="-292100" algn="just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4000">
                  <a:solidFill>
                    <a:srgbClr val="0F2950"/>
                  </a:solidFill>
                  <a:latin typeface="Verdana" panose="020B0604030504040204" pitchFamily="34" charset="0"/>
                </a:defRPr>
              </a:lvl2pPr>
              <a:lvl3pPr marL="1143000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600">
                  <a:solidFill>
                    <a:srgbClr val="0F2950"/>
                  </a:solidFill>
                  <a:latin typeface="Verdana" panose="020B0604030504040204" pitchFamily="34" charset="0"/>
                </a:defRPr>
              </a:lvl3pPr>
              <a:lvl4pPr marL="1597025" indent="-22701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3100">
                  <a:solidFill>
                    <a:srgbClr val="0F2950"/>
                  </a:solidFill>
                  <a:latin typeface="Verdana" panose="020B0604030504040204" pitchFamily="34" charset="0"/>
                </a:defRPr>
              </a:lvl4pPr>
              <a:lvl5pPr marL="2058988" indent="-233363" defTabSz="6205538">
                <a:spcBef>
                  <a:spcPct val="20000"/>
                </a:spcBef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5pPr>
              <a:lvl6pPr marL="25161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6pPr>
              <a:lvl7pPr marL="29733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7pPr>
              <a:lvl8pPr marL="34305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8pPr>
              <a:lvl9pPr marL="3887788" indent="-233363" defTabSz="62055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4584C1"/>
                </a:buClr>
                <a:buFont typeface="Arial" panose="020B0604020202020204" pitchFamily="34" charset="0"/>
                <a:buChar char="٥"/>
                <a:defRPr sz="2700">
                  <a:solidFill>
                    <a:srgbClr val="0F2950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3200">
                  <a:ea typeface="Verdana" panose="020B0604030504040204" pitchFamily="34" charset="0"/>
                  <a:cs typeface="Verdana" panose="020B0604030504040204" pitchFamily="34" charset="0"/>
                </a:rPr>
                <a:t>Le fond est blanc pour toutes les cases sauf pour l’introduction et la conclusion qui sont sur un fond légèrement bleuté (R69 V132 B193, transparence 93%)</a:t>
              </a:r>
              <a:endParaRPr lang="en-US" altLang="fr-FR" sz="3200" b="1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706772"/>
      </p:ext>
    </p:extLst>
  </p:cSld>
  <p:clrMapOvr>
    <a:masterClrMapping/>
  </p:clrMapOvr>
</p:sld>
</file>

<file path=ppt/theme/theme1.xml><?xml version="1.0" encoding="utf-8"?>
<a:theme xmlns:a="http://schemas.openxmlformats.org/drawingml/2006/main" name="2_trame_poster UMR6082">
  <a:themeElements>
    <a:clrScheme name="trame_poster UMR608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nalisé 1">
      <a:majorFont>
        <a:latin typeface="Trebuchet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5CFD3">
            <a:alpha val="49804"/>
          </a:srgbClr>
        </a:solidFill>
        <a:ln w="9525">
          <a:noFill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256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ame_poster UMR608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me_poster UMR608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me_poster UMR608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me_poster UMR608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me_poster UMR608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me_poster UMR608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me_poster UMR608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me_poster UMR608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me_poster UMR608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me_poster UMR608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me_poster UMR608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me_poster UMR608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aire xmlns="a2b4a720-9bca-43a4-8381-38a9fcb687dd">PPTX format (PowerPoint 2013)</commentair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EB0A45C103BA42B1C36B889E0A3D37" ma:contentTypeVersion="1" ma:contentTypeDescription="Crée un document." ma:contentTypeScope="" ma:versionID="7183e4a98c39e181077715209297b3e5">
  <xsd:schema xmlns:xsd="http://www.w3.org/2001/XMLSchema" xmlns:xs="http://www.w3.org/2001/XMLSchema" xmlns:p="http://schemas.microsoft.com/office/2006/metadata/properties" xmlns:ns2="a2b4a720-9bca-43a4-8381-38a9fcb687dd" targetNamespace="http://schemas.microsoft.com/office/2006/metadata/properties" ma:root="true" ma:fieldsID="a91ae9142c083db3adee165d1ba96576" ns2:_="">
    <xsd:import namespace="a2b4a720-9bca-43a4-8381-38a9fcb687dd"/>
    <xsd:element name="properties">
      <xsd:complexType>
        <xsd:sequence>
          <xsd:element name="documentManagement">
            <xsd:complexType>
              <xsd:all>
                <xsd:element ref="ns2:commentair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4a720-9bca-43a4-8381-38a9fcb687dd" elementFormDefault="qualified">
    <xsd:import namespace="http://schemas.microsoft.com/office/2006/documentManagement/types"/>
    <xsd:import namespace="http://schemas.microsoft.com/office/infopath/2007/PartnerControls"/>
    <xsd:element name="commentaire" ma:index="8" nillable="true" ma:displayName="commentaire" ma:internalName="commentair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EE26DB-5406-415F-9E4B-BF09D74F47CE}">
  <ds:schemaRefs>
    <ds:schemaRef ds:uri="a2b4a720-9bca-43a4-8381-38a9fcb687dd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679CBE0-AB17-4F0C-907A-1AB9091873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4a720-9bca-43a4-8381-38a9fcb687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25FABF-FE40-4E86-B93E-33EBC19DF5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250</Words>
  <Application>Microsoft Office PowerPoint</Application>
  <PresentationFormat>Personnalisé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Verdana</vt:lpstr>
      <vt:lpstr>2_trame_poster UMR6082</vt:lpstr>
      <vt:lpstr>Présentation PowerPoint</vt:lpstr>
    </vt:vector>
  </TitlesOfParts>
  <Company>Université de Rennes 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de poster utilisant le masque officiel de l'Institut Foton en mode portrait</dc:title>
  <dc:creator>FEVE Sylvain</dc:creator>
  <cp:lastModifiedBy>Marc V</cp:lastModifiedBy>
  <cp:revision>7</cp:revision>
  <dcterms:created xsi:type="dcterms:W3CDTF">2018-01-15T14:29:32Z</dcterms:created>
  <dcterms:modified xsi:type="dcterms:W3CDTF">2021-01-07T16:15:42Z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0x0101008BEB0A45C103BA42B1C36B889E0A3D37</vt:lpwstr>
  </property>
</Properties>
</file>