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18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3E775-287A-4ADC-ACF3-E4A4A020CD6E}" type="datetimeFigureOut">
              <a:rPr lang="fr-FR" smtClean="0"/>
              <a:pPr/>
              <a:t>01/06/2016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FF869-1175-4F4A-AD24-88D348B05FF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 30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888" y="1342733"/>
            <a:ext cx="8764224" cy="4172533"/>
          </a:xfrm>
          <a:prstGeom prst="rect">
            <a:avLst/>
          </a:prstGeom>
        </p:spPr>
      </p:pic>
      <p:cxnSp>
        <p:nvCxnSpPr>
          <p:cNvPr id="35" name="Connecteur droit 34"/>
          <p:cNvCxnSpPr/>
          <p:nvPr/>
        </p:nvCxnSpPr>
        <p:spPr>
          <a:xfrm>
            <a:off x="827584" y="2348880"/>
            <a:ext cx="2016224" cy="93610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827584" y="3933056"/>
            <a:ext cx="2016224" cy="936104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827584" y="4221088"/>
            <a:ext cx="1872208" cy="8640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orme libre 38"/>
          <p:cNvSpPr/>
          <p:nvPr/>
        </p:nvSpPr>
        <p:spPr>
          <a:xfrm>
            <a:off x="3526904" y="2254126"/>
            <a:ext cx="2053208" cy="958850"/>
          </a:xfrm>
          <a:custGeom>
            <a:avLst/>
            <a:gdLst>
              <a:gd name="connsiteX0" fmla="*/ 0 w 1981200"/>
              <a:gd name="connsiteY0" fmla="*/ 0 h 958850"/>
              <a:gd name="connsiteX1" fmla="*/ 885825 w 1981200"/>
              <a:gd name="connsiteY1" fmla="*/ 800100 h 958850"/>
              <a:gd name="connsiteX2" fmla="*/ 1981200 w 1981200"/>
              <a:gd name="connsiteY2" fmla="*/ 95250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958850">
                <a:moveTo>
                  <a:pt x="0" y="0"/>
                </a:moveTo>
                <a:cubicBezTo>
                  <a:pt x="277812" y="320675"/>
                  <a:pt x="555625" y="641350"/>
                  <a:pt x="885825" y="800100"/>
                </a:cubicBezTo>
                <a:cubicBezTo>
                  <a:pt x="1216025" y="958850"/>
                  <a:pt x="1598612" y="955675"/>
                  <a:pt x="1981200" y="95250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rme libre 39"/>
          <p:cNvSpPr/>
          <p:nvPr/>
        </p:nvSpPr>
        <p:spPr>
          <a:xfrm>
            <a:off x="3491880" y="3838302"/>
            <a:ext cx="2053208" cy="958850"/>
          </a:xfrm>
          <a:custGeom>
            <a:avLst/>
            <a:gdLst>
              <a:gd name="connsiteX0" fmla="*/ 0 w 1981200"/>
              <a:gd name="connsiteY0" fmla="*/ 0 h 958850"/>
              <a:gd name="connsiteX1" fmla="*/ 885825 w 1981200"/>
              <a:gd name="connsiteY1" fmla="*/ 800100 h 958850"/>
              <a:gd name="connsiteX2" fmla="*/ 1981200 w 1981200"/>
              <a:gd name="connsiteY2" fmla="*/ 95250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958850">
                <a:moveTo>
                  <a:pt x="0" y="0"/>
                </a:moveTo>
                <a:cubicBezTo>
                  <a:pt x="277812" y="320675"/>
                  <a:pt x="555625" y="641350"/>
                  <a:pt x="885825" y="800100"/>
                </a:cubicBezTo>
                <a:cubicBezTo>
                  <a:pt x="1216025" y="958850"/>
                  <a:pt x="1598612" y="955675"/>
                  <a:pt x="1981200" y="952500"/>
                </a:cubicBezTo>
              </a:path>
            </a:pathLst>
          </a:cu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orme libre 40"/>
          <p:cNvSpPr/>
          <p:nvPr/>
        </p:nvSpPr>
        <p:spPr>
          <a:xfrm>
            <a:off x="3491880" y="4054326"/>
            <a:ext cx="2053208" cy="958850"/>
          </a:xfrm>
          <a:custGeom>
            <a:avLst/>
            <a:gdLst>
              <a:gd name="connsiteX0" fmla="*/ 0 w 1981200"/>
              <a:gd name="connsiteY0" fmla="*/ 0 h 958850"/>
              <a:gd name="connsiteX1" fmla="*/ 885825 w 1981200"/>
              <a:gd name="connsiteY1" fmla="*/ 800100 h 958850"/>
              <a:gd name="connsiteX2" fmla="*/ 1981200 w 1981200"/>
              <a:gd name="connsiteY2" fmla="*/ 952500 h 95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958850">
                <a:moveTo>
                  <a:pt x="0" y="0"/>
                </a:moveTo>
                <a:cubicBezTo>
                  <a:pt x="277812" y="320675"/>
                  <a:pt x="555625" y="641350"/>
                  <a:pt x="885825" y="800100"/>
                </a:cubicBezTo>
                <a:cubicBezTo>
                  <a:pt x="1216025" y="958850"/>
                  <a:pt x="1598612" y="955675"/>
                  <a:pt x="1981200" y="952500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orme libre 41"/>
          <p:cNvSpPr/>
          <p:nvPr/>
        </p:nvSpPr>
        <p:spPr>
          <a:xfrm>
            <a:off x="6238875" y="2232025"/>
            <a:ext cx="2056342" cy="1112838"/>
          </a:xfrm>
          <a:custGeom>
            <a:avLst/>
            <a:gdLst>
              <a:gd name="connsiteX0" fmla="*/ 0 w 2056342"/>
              <a:gd name="connsiteY0" fmla="*/ 0 h 1112838"/>
              <a:gd name="connsiteX1" fmla="*/ 171450 w 2056342"/>
              <a:gd name="connsiteY1" fmla="*/ 381000 h 1112838"/>
              <a:gd name="connsiteX2" fmla="*/ 298450 w 2056342"/>
              <a:gd name="connsiteY2" fmla="*/ 301625 h 1112838"/>
              <a:gd name="connsiteX3" fmla="*/ 520700 w 2056342"/>
              <a:gd name="connsiteY3" fmla="*/ 727075 h 1112838"/>
              <a:gd name="connsiteX4" fmla="*/ 596900 w 2056342"/>
              <a:gd name="connsiteY4" fmla="*/ 622300 h 1112838"/>
              <a:gd name="connsiteX5" fmla="*/ 704850 w 2056342"/>
              <a:gd name="connsiteY5" fmla="*/ 727075 h 1112838"/>
              <a:gd name="connsiteX6" fmla="*/ 819150 w 2056342"/>
              <a:gd name="connsiteY6" fmla="*/ 558800 h 1112838"/>
              <a:gd name="connsiteX7" fmla="*/ 1054100 w 2056342"/>
              <a:gd name="connsiteY7" fmla="*/ 1066800 h 1112838"/>
              <a:gd name="connsiteX8" fmla="*/ 1206500 w 2056342"/>
              <a:gd name="connsiteY8" fmla="*/ 835025 h 1112838"/>
              <a:gd name="connsiteX9" fmla="*/ 1333500 w 2056342"/>
              <a:gd name="connsiteY9" fmla="*/ 930275 h 1112838"/>
              <a:gd name="connsiteX10" fmla="*/ 1520825 w 2056342"/>
              <a:gd name="connsiteY10" fmla="*/ 898525 h 1112838"/>
              <a:gd name="connsiteX11" fmla="*/ 1704975 w 2056342"/>
              <a:gd name="connsiteY11" fmla="*/ 958850 h 1112838"/>
              <a:gd name="connsiteX12" fmla="*/ 1838325 w 2056342"/>
              <a:gd name="connsiteY12" fmla="*/ 927100 h 1112838"/>
              <a:gd name="connsiteX13" fmla="*/ 2025650 w 2056342"/>
              <a:gd name="connsiteY13" fmla="*/ 946150 h 1112838"/>
              <a:gd name="connsiteX14" fmla="*/ 2022475 w 2056342"/>
              <a:gd name="connsiteY14" fmla="*/ 942975 h 111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6342" h="1112838">
                <a:moveTo>
                  <a:pt x="0" y="0"/>
                </a:moveTo>
                <a:cubicBezTo>
                  <a:pt x="60854" y="165364"/>
                  <a:pt x="121708" y="330729"/>
                  <a:pt x="171450" y="381000"/>
                </a:cubicBezTo>
                <a:cubicBezTo>
                  <a:pt x="221192" y="431271"/>
                  <a:pt x="240242" y="243946"/>
                  <a:pt x="298450" y="301625"/>
                </a:cubicBezTo>
                <a:cubicBezTo>
                  <a:pt x="356658" y="359304"/>
                  <a:pt x="470958" y="673629"/>
                  <a:pt x="520700" y="727075"/>
                </a:cubicBezTo>
                <a:cubicBezTo>
                  <a:pt x="570442" y="780521"/>
                  <a:pt x="566208" y="622300"/>
                  <a:pt x="596900" y="622300"/>
                </a:cubicBezTo>
                <a:cubicBezTo>
                  <a:pt x="627592" y="622300"/>
                  <a:pt x="667808" y="737658"/>
                  <a:pt x="704850" y="727075"/>
                </a:cubicBezTo>
                <a:cubicBezTo>
                  <a:pt x="741892" y="716492"/>
                  <a:pt x="760942" y="502179"/>
                  <a:pt x="819150" y="558800"/>
                </a:cubicBezTo>
                <a:cubicBezTo>
                  <a:pt x="877358" y="615421"/>
                  <a:pt x="989542" y="1020763"/>
                  <a:pt x="1054100" y="1066800"/>
                </a:cubicBezTo>
                <a:cubicBezTo>
                  <a:pt x="1118658" y="1112838"/>
                  <a:pt x="1159933" y="857779"/>
                  <a:pt x="1206500" y="835025"/>
                </a:cubicBezTo>
                <a:cubicBezTo>
                  <a:pt x="1253067" y="812271"/>
                  <a:pt x="1281112" y="919692"/>
                  <a:pt x="1333500" y="930275"/>
                </a:cubicBezTo>
                <a:cubicBezTo>
                  <a:pt x="1385888" y="940858"/>
                  <a:pt x="1458913" y="893763"/>
                  <a:pt x="1520825" y="898525"/>
                </a:cubicBezTo>
                <a:cubicBezTo>
                  <a:pt x="1582738" y="903288"/>
                  <a:pt x="1652058" y="954088"/>
                  <a:pt x="1704975" y="958850"/>
                </a:cubicBezTo>
                <a:cubicBezTo>
                  <a:pt x="1757892" y="963612"/>
                  <a:pt x="1784879" y="929217"/>
                  <a:pt x="1838325" y="927100"/>
                </a:cubicBezTo>
                <a:cubicBezTo>
                  <a:pt x="1891771" y="924983"/>
                  <a:pt x="1994958" y="943504"/>
                  <a:pt x="2025650" y="946150"/>
                </a:cubicBezTo>
                <a:cubicBezTo>
                  <a:pt x="2056342" y="948796"/>
                  <a:pt x="2039408" y="945885"/>
                  <a:pt x="2022475" y="942975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orme libre 42"/>
          <p:cNvSpPr/>
          <p:nvPr/>
        </p:nvSpPr>
        <p:spPr>
          <a:xfrm>
            <a:off x="6228184" y="3789040"/>
            <a:ext cx="2056342" cy="1112838"/>
          </a:xfrm>
          <a:custGeom>
            <a:avLst/>
            <a:gdLst>
              <a:gd name="connsiteX0" fmla="*/ 0 w 2056342"/>
              <a:gd name="connsiteY0" fmla="*/ 0 h 1112838"/>
              <a:gd name="connsiteX1" fmla="*/ 171450 w 2056342"/>
              <a:gd name="connsiteY1" fmla="*/ 381000 h 1112838"/>
              <a:gd name="connsiteX2" fmla="*/ 298450 w 2056342"/>
              <a:gd name="connsiteY2" fmla="*/ 301625 h 1112838"/>
              <a:gd name="connsiteX3" fmla="*/ 520700 w 2056342"/>
              <a:gd name="connsiteY3" fmla="*/ 727075 h 1112838"/>
              <a:gd name="connsiteX4" fmla="*/ 596900 w 2056342"/>
              <a:gd name="connsiteY4" fmla="*/ 622300 h 1112838"/>
              <a:gd name="connsiteX5" fmla="*/ 704850 w 2056342"/>
              <a:gd name="connsiteY5" fmla="*/ 727075 h 1112838"/>
              <a:gd name="connsiteX6" fmla="*/ 819150 w 2056342"/>
              <a:gd name="connsiteY6" fmla="*/ 558800 h 1112838"/>
              <a:gd name="connsiteX7" fmla="*/ 1054100 w 2056342"/>
              <a:gd name="connsiteY7" fmla="*/ 1066800 h 1112838"/>
              <a:gd name="connsiteX8" fmla="*/ 1206500 w 2056342"/>
              <a:gd name="connsiteY8" fmla="*/ 835025 h 1112838"/>
              <a:gd name="connsiteX9" fmla="*/ 1333500 w 2056342"/>
              <a:gd name="connsiteY9" fmla="*/ 930275 h 1112838"/>
              <a:gd name="connsiteX10" fmla="*/ 1520825 w 2056342"/>
              <a:gd name="connsiteY10" fmla="*/ 898525 h 1112838"/>
              <a:gd name="connsiteX11" fmla="*/ 1704975 w 2056342"/>
              <a:gd name="connsiteY11" fmla="*/ 958850 h 1112838"/>
              <a:gd name="connsiteX12" fmla="*/ 1838325 w 2056342"/>
              <a:gd name="connsiteY12" fmla="*/ 927100 h 1112838"/>
              <a:gd name="connsiteX13" fmla="*/ 2025650 w 2056342"/>
              <a:gd name="connsiteY13" fmla="*/ 946150 h 1112838"/>
              <a:gd name="connsiteX14" fmla="*/ 2022475 w 2056342"/>
              <a:gd name="connsiteY14" fmla="*/ 942975 h 111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6342" h="1112838">
                <a:moveTo>
                  <a:pt x="0" y="0"/>
                </a:moveTo>
                <a:cubicBezTo>
                  <a:pt x="60854" y="165364"/>
                  <a:pt x="121708" y="330729"/>
                  <a:pt x="171450" y="381000"/>
                </a:cubicBezTo>
                <a:cubicBezTo>
                  <a:pt x="221192" y="431271"/>
                  <a:pt x="240242" y="243946"/>
                  <a:pt x="298450" y="301625"/>
                </a:cubicBezTo>
                <a:cubicBezTo>
                  <a:pt x="356658" y="359304"/>
                  <a:pt x="470958" y="673629"/>
                  <a:pt x="520700" y="727075"/>
                </a:cubicBezTo>
                <a:cubicBezTo>
                  <a:pt x="570442" y="780521"/>
                  <a:pt x="566208" y="622300"/>
                  <a:pt x="596900" y="622300"/>
                </a:cubicBezTo>
                <a:cubicBezTo>
                  <a:pt x="627592" y="622300"/>
                  <a:pt x="667808" y="737658"/>
                  <a:pt x="704850" y="727075"/>
                </a:cubicBezTo>
                <a:cubicBezTo>
                  <a:pt x="741892" y="716492"/>
                  <a:pt x="760942" y="502179"/>
                  <a:pt x="819150" y="558800"/>
                </a:cubicBezTo>
                <a:cubicBezTo>
                  <a:pt x="877358" y="615421"/>
                  <a:pt x="989542" y="1020763"/>
                  <a:pt x="1054100" y="1066800"/>
                </a:cubicBezTo>
                <a:cubicBezTo>
                  <a:pt x="1118658" y="1112838"/>
                  <a:pt x="1159933" y="857779"/>
                  <a:pt x="1206500" y="835025"/>
                </a:cubicBezTo>
                <a:cubicBezTo>
                  <a:pt x="1253067" y="812271"/>
                  <a:pt x="1281112" y="919692"/>
                  <a:pt x="1333500" y="930275"/>
                </a:cubicBezTo>
                <a:cubicBezTo>
                  <a:pt x="1385888" y="940858"/>
                  <a:pt x="1458913" y="893763"/>
                  <a:pt x="1520825" y="898525"/>
                </a:cubicBezTo>
                <a:cubicBezTo>
                  <a:pt x="1582738" y="903288"/>
                  <a:pt x="1652058" y="954088"/>
                  <a:pt x="1704975" y="958850"/>
                </a:cubicBezTo>
                <a:cubicBezTo>
                  <a:pt x="1757892" y="963612"/>
                  <a:pt x="1784879" y="929217"/>
                  <a:pt x="1838325" y="927100"/>
                </a:cubicBezTo>
                <a:cubicBezTo>
                  <a:pt x="1891771" y="924983"/>
                  <a:pt x="1994958" y="943504"/>
                  <a:pt x="2025650" y="946150"/>
                </a:cubicBezTo>
                <a:cubicBezTo>
                  <a:pt x="2056342" y="948796"/>
                  <a:pt x="2039408" y="945885"/>
                  <a:pt x="2022475" y="942975"/>
                </a:cubicBezTo>
              </a:path>
            </a:pathLst>
          </a:cu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orme libre 43"/>
          <p:cNvSpPr/>
          <p:nvPr/>
        </p:nvSpPr>
        <p:spPr>
          <a:xfrm>
            <a:off x="6228184" y="4005064"/>
            <a:ext cx="2056342" cy="1112838"/>
          </a:xfrm>
          <a:custGeom>
            <a:avLst/>
            <a:gdLst>
              <a:gd name="connsiteX0" fmla="*/ 0 w 2056342"/>
              <a:gd name="connsiteY0" fmla="*/ 0 h 1112838"/>
              <a:gd name="connsiteX1" fmla="*/ 171450 w 2056342"/>
              <a:gd name="connsiteY1" fmla="*/ 381000 h 1112838"/>
              <a:gd name="connsiteX2" fmla="*/ 298450 w 2056342"/>
              <a:gd name="connsiteY2" fmla="*/ 301625 h 1112838"/>
              <a:gd name="connsiteX3" fmla="*/ 520700 w 2056342"/>
              <a:gd name="connsiteY3" fmla="*/ 727075 h 1112838"/>
              <a:gd name="connsiteX4" fmla="*/ 596900 w 2056342"/>
              <a:gd name="connsiteY4" fmla="*/ 622300 h 1112838"/>
              <a:gd name="connsiteX5" fmla="*/ 704850 w 2056342"/>
              <a:gd name="connsiteY5" fmla="*/ 727075 h 1112838"/>
              <a:gd name="connsiteX6" fmla="*/ 819150 w 2056342"/>
              <a:gd name="connsiteY6" fmla="*/ 558800 h 1112838"/>
              <a:gd name="connsiteX7" fmla="*/ 1054100 w 2056342"/>
              <a:gd name="connsiteY7" fmla="*/ 1066800 h 1112838"/>
              <a:gd name="connsiteX8" fmla="*/ 1206500 w 2056342"/>
              <a:gd name="connsiteY8" fmla="*/ 835025 h 1112838"/>
              <a:gd name="connsiteX9" fmla="*/ 1333500 w 2056342"/>
              <a:gd name="connsiteY9" fmla="*/ 930275 h 1112838"/>
              <a:gd name="connsiteX10" fmla="*/ 1520825 w 2056342"/>
              <a:gd name="connsiteY10" fmla="*/ 898525 h 1112838"/>
              <a:gd name="connsiteX11" fmla="*/ 1704975 w 2056342"/>
              <a:gd name="connsiteY11" fmla="*/ 958850 h 1112838"/>
              <a:gd name="connsiteX12" fmla="*/ 1838325 w 2056342"/>
              <a:gd name="connsiteY12" fmla="*/ 927100 h 1112838"/>
              <a:gd name="connsiteX13" fmla="*/ 2025650 w 2056342"/>
              <a:gd name="connsiteY13" fmla="*/ 946150 h 1112838"/>
              <a:gd name="connsiteX14" fmla="*/ 2022475 w 2056342"/>
              <a:gd name="connsiteY14" fmla="*/ 942975 h 111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6342" h="1112838">
                <a:moveTo>
                  <a:pt x="0" y="0"/>
                </a:moveTo>
                <a:cubicBezTo>
                  <a:pt x="60854" y="165364"/>
                  <a:pt x="121708" y="330729"/>
                  <a:pt x="171450" y="381000"/>
                </a:cubicBezTo>
                <a:cubicBezTo>
                  <a:pt x="221192" y="431271"/>
                  <a:pt x="240242" y="243946"/>
                  <a:pt x="298450" y="301625"/>
                </a:cubicBezTo>
                <a:cubicBezTo>
                  <a:pt x="356658" y="359304"/>
                  <a:pt x="470958" y="673629"/>
                  <a:pt x="520700" y="727075"/>
                </a:cubicBezTo>
                <a:cubicBezTo>
                  <a:pt x="570442" y="780521"/>
                  <a:pt x="566208" y="622300"/>
                  <a:pt x="596900" y="622300"/>
                </a:cubicBezTo>
                <a:cubicBezTo>
                  <a:pt x="627592" y="622300"/>
                  <a:pt x="667808" y="737658"/>
                  <a:pt x="704850" y="727075"/>
                </a:cubicBezTo>
                <a:cubicBezTo>
                  <a:pt x="741892" y="716492"/>
                  <a:pt x="760942" y="502179"/>
                  <a:pt x="819150" y="558800"/>
                </a:cubicBezTo>
                <a:cubicBezTo>
                  <a:pt x="877358" y="615421"/>
                  <a:pt x="989542" y="1020763"/>
                  <a:pt x="1054100" y="1066800"/>
                </a:cubicBezTo>
                <a:cubicBezTo>
                  <a:pt x="1118658" y="1112838"/>
                  <a:pt x="1159933" y="857779"/>
                  <a:pt x="1206500" y="835025"/>
                </a:cubicBezTo>
                <a:cubicBezTo>
                  <a:pt x="1253067" y="812271"/>
                  <a:pt x="1281112" y="919692"/>
                  <a:pt x="1333500" y="930275"/>
                </a:cubicBezTo>
                <a:cubicBezTo>
                  <a:pt x="1385888" y="940858"/>
                  <a:pt x="1458913" y="893763"/>
                  <a:pt x="1520825" y="898525"/>
                </a:cubicBezTo>
                <a:cubicBezTo>
                  <a:pt x="1582738" y="903288"/>
                  <a:pt x="1652058" y="954088"/>
                  <a:pt x="1704975" y="958850"/>
                </a:cubicBezTo>
                <a:cubicBezTo>
                  <a:pt x="1757892" y="963612"/>
                  <a:pt x="1784879" y="929217"/>
                  <a:pt x="1838325" y="927100"/>
                </a:cubicBezTo>
                <a:cubicBezTo>
                  <a:pt x="1891771" y="924983"/>
                  <a:pt x="1994958" y="943504"/>
                  <a:pt x="2025650" y="946150"/>
                </a:cubicBezTo>
                <a:cubicBezTo>
                  <a:pt x="2056342" y="948796"/>
                  <a:pt x="2039408" y="945885"/>
                  <a:pt x="2022475" y="942975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eur droit avec flèche 45"/>
          <p:cNvCxnSpPr/>
          <p:nvPr/>
        </p:nvCxnSpPr>
        <p:spPr>
          <a:xfrm>
            <a:off x="683568" y="5301208"/>
            <a:ext cx="77768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6732240" y="5353471"/>
            <a:ext cx="1832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Complexité</a:t>
            </a:r>
            <a:r>
              <a:rPr lang="en-US" sz="1400" dirty="0" smtClean="0"/>
              <a:t> du </a:t>
            </a:r>
            <a:r>
              <a:rPr lang="en-US" sz="1400" dirty="0" err="1" smtClean="0"/>
              <a:t>modèle</a:t>
            </a:r>
            <a:endParaRPr lang="en-US" sz="1400" dirty="0"/>
          </a:p>
        </p:txBody>
      </p:sp>
      <p:sp>
        <p:nvSpPr>
          <p:cNvPr id="51" name="ZoneTexte 50"/>
          <p:cNvSpPr txBox="1"/>
          <p:nvPr/>
        </p:nvSpPr>
        <p:spPr>
          <a:xfrm rot="16200000">
            <a:off x="-224983" y="2584508"/>
            <a:ext cx="126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Dévelopement</a:t>
            </a:r>
            <a:endParaRPr lang="en-US" sz="1400" dirty="0" smtClean="0"/>
          </a:p>
          <a:p>
            <a:pPr algn="ctr"/>
            <a:r>
              <a:rPr lang="en-US" sz="1400" dirty="0" smtClean="0"/>
              <a:t> de </a:t>
            </a:r>
            <a:r>
              <a:rPr lang="en-US" sz="1400" dirty="0" err="1" smtClean="0"/>
              <a:t>modèle</a:t>
            </a:r>
            <a:endParaRPr lang="en-US" sz="1400" dirty="0"/>
          </a:p>
        </p:txBody>
      </p:sp>
      <p:sp>
        <p:nvSpPr>
          <p:cNvPr id="52" name="ZoneTexte 51"/>
          <p:cNvSpPr txBox="1"/>
          <p:nvPr/>
        </p:nvSpPr>
        <p:spPr>
          <a:xfrm rot="16200000">
            <a:off x="-142976" y="4163087"/>
            <a:ext cx="1096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Réutilisation</a:t>
            </a:r>
            <a:endParaRPr lang="en-US" sz="1400" dirty="0" smtClean="0"/>
          </a:p>
          <a:p>
            <a:pPr algn="ctr"/>
            <a:r>
              <a:rPr lang="en-US" sz="1400" dirty="0" smtClean="0"/>
              <a:t> du </a:t>
            </a:r>
            <a:r>
              <a:rPr lang="en-US" sz="1400" dirty="0" err="1" smtClean="0"/>
              <a:t>modèle</a:t>
            </a:r>
            <a:endParaRPr lang="en-US" sz="1400" dirty="0"/>
          </a:p>
        </p:txBody>
      </p:sp>
      <p:sp>
        <p:nvSpPr>
          <p:cNvPr id="58" name="ZoneTexte 57"/>
          <p:cNvSpPr txBox="1"/>
          <p:nvPr/>
        </p:nvSpPr>
        <p:spPr>
          <a:xfrm>
            <a:off x="971600" y="1772816"/>
            <a:ext cx="18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mtClean="0"/>
              <a:t>Manque d’ajustement</a:t>
            </a:r>
            <a:endParaRPr lang="fr-FR" sz="1400"/>
          </a:p>
        </p:txBody>
      </p:sp>
      <p:sp>
        <p:nvSpPr>
          <p:cNvPr id="59" name="ZoneTexte 58"/>
          <p:cNvSpPr txBox="1"/>
          <p:nvPr/>
        </p:nvSpPr>
        <p:spPr>
          <a:xfrm>
            <a:off x="6664804" y="1772816"/>
            <a:ext cx="130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Sur-ajustement</a:t>
            </a:r>
            <a:endParaRPr lang="fr-FR" sz="1400"/>
          </a:p>
        </p:txBody>
      </p:sp>
      <p:cxnSp>
        <p:nvCxnSpPr>
          <p:cNvPr id="74" name="Connecteur droit avec flèche 73"/>
          <p:cNvCxnSpPr/>
          <p:nvPr/>
        </p:nvCxnSpPr>
        <p:spPr>
          <a:xfrm>
            <a:off x="1403648" y="422108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1383660" y="400506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Mise</a:t>
            </a:r>
            <a:r>
              <a:rPr lang="en-US" sz="1100" dirty="0" smtClean="0"/>
              <a:t> en </a:t>
            </a:r>
            <a:r>
              <a:rPr lang="en-US" sz="1100" dirty="0" err="1" smtClean="0"/>
              <a:t>contexte</a:t>
            </a:r>
            <a:endParaRPr lang="en-US" sz="1100" dirty="0"/>
          </a:p>
        </p:txBody>
      </p:sp>
      <p:sp>
        <p:nvSpPr>
          <p:cNvPr id="76" name="ZoneTexte 75"/>
          <p:cNvSpPr txBox="1"/>
          <p:nvPr/>
        </p:nvSpPr>
        <p:spPr>
          <a:xfrm>
            <a:off x="735384" y="314096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(a)</a:t>
            </a:r>
            <a:endParaRPr lang="fr-FR" sz="1400" dirty="0"/>
          </a:p>
        </p:txBody>
      </p:sp>
      <p:sp>
        <p:nvSpPr>
          <p:cNvPr id="77" name="ZoneTexte 76"/>
          <p:cNvSpPr txBox="1"/>
          <p:nvPr/>
        </p:nvSpPr>
        <p:spPr>
          <a:xfrm>
            <a:off x="3419872" y="314096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(b)</a:t>
            </a:r>
            <a:endParaRPr lang="fr-FR" sz="1400" dirty="0"/>
          </a:p>
        </p:txBody>
      </p:sp>
      <p:sp>
        <p:nvSpPr>
          <p:cNvPr id="78" name="ZoneTexte 77"/>
          <p:cNvSpPr txBox="1"/>
          <p:nvPr/>
        </p:nvSpPr>
        <p:spPr>
          <a:xfrm>
            <a:off x="6084168" y="314096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(c)</a:t>
            </a:r>
            <a:endParaRPr lang="fr-FR" sz="1400" dirty="0"/>
          </a:p>
        </p:txBody>
      </p:sp>
      <p:sp>
        <p:nvSpPr>
          <p:cNvPr id="79" name="ZoneTexte 78"/>
          <p:cNvSpPr txBox="1"/>
          <p:nvPr/>
        </p:nvSpPr>
        <p:spPr>
          <a:xfrm>
            <a:off x="727368" y="472514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(d)</a:t>
            </a:r>
            <a:endParaRPr lang="fr-FR" sz="1400" dirty="0"/>
          </a:p>
        </p:txBody>
      </p:sp>
      <p:sp>
        <p:nvSpPr>
          <p:cNvPr id="80" name="ZoneTexte 79"/>
          <p:cNvSpPr txBox="1"/>
          <p:nvPr/>
        </p:nvSpPr>
        <p:spPr>
          <a:xfrm>
            <a:off x="3419872" y="4725144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(e)</a:t>
            </a:r>
            <a:endParaRPr lang="fr-FR" sz="1400" dirty="0"/>
          </a:p>
        </p:txBody>
      </p:sp>
      <p:sp>
        <p:nvSpPr>
          <p:cNvPr id="81" name="ZoneTexte 80"/>
          <p:cNvSpPr txBox="1"/>
          <p:nvPr/>
        </p:nvSpPr>
        <p:spPr>
          <a:xfrm>
            <a:off x="6093406" y="4725144"/>
            <a:ext cx="350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(f)</a:t>
            </a:r>
            <a:endParaRPr lang="fr-FR" sz="1400" dirty="0"/>
          </a:p>
        </p:txBody>
      </p:sp>
      <p:sp>
        <p:nvSpPr>
          <p:cNvPr id="82" name="ZoneTexte 81"/>
          <p:cNvSpPr txBox="1"/>
          <p:nvPr/>
        </p:nvSpPr>
        <p:spPr>
          <a:xfrm>
            <a:off x="3707904" y="1772816"/>
            <a:ext cx="158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/>
              <a:t>Ajustement adapté</a:t>
            </a:r>
            <a:endParaRPr lang="fr-F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37</Words>
  <Application>Microsoft Office PowerPoint</Application>
  <PresentationFormat>Affichage à l'écran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Quentin</dc:creator>
  <cp:lastModifiedBy>Quentin</cp:lastModifiedBy>
  <cp:revision>19</cp:revision>
  <dcterms:created xsi:type="dcterms:W3CDTF">2016-05-24T13:52:20Z</dcterms:created>
  <dcterms:modified xsi:type="dcterms:W3CDTF">2016-06-01T15:25:43Z</dcterms:modified>
</cp:coreProperties>
</file>