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99AC-EC51-4472-8569-CE47866CBC00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7BE8-F790-4043-8826-050685A4CA8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resenceHebdoBase.png"/>
          <p:cNvPicPr>
            <a:picLocks noChangeAspect="1"/>
          </p:cNvPicPr>
          <p:nvPr/>
        </p:nvPicPr>
        <p:blipFill>
          <a:blip r:embed="rId2" cstate="print"/>
          <a:srcRect t="18383" r="2801"/>
          <a:stretch>
            <a:fillRect/>
          </a:stretch>
        </p:blipFill>
        <p:spPr>
          <a:xfrm>
            <a:off x="353484" y="3717032"/>
            <a:ext cx="8322972" cy="2526707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683568" y="1412776"/>
            <a:ext cx="7968783" cy="2376263"/>
            <a:chOff x="1403648" y="1325510"/>
            <a:chExt cx="6744647" cy="2156488"/>
          </a:xfrm>
        </p:grpSpPr>
        <p:pic>
          <p:nvPicPr>
            <p:cNvPr id="6" name="Image 5" descr="PresenceHebdoBasePaper.png"/>
            <p:cNvPicPr>
              <a:picLocks noChangeAspect="1"/>
            </p:cNvPicPr>
            <p:nvPr/>
          </p:nvPicPr>
          <p:blipFill>
            <a:blip r:embed="rId3" cstate="print"/>
            <a:srcRect t="1365" b="53308"/>
            <a:stretch>
              <a:fillRect/>
            </a:stretch>
          </p:blipFill>
          <p:spPr>
            <a:xfrm>
              <a:off x="1403648" y="1325510"/>
              <a:ext cx="6744647" cy="1884432"/>
            </a:xfrm>
            <a:prstGeom prst="rect">
              <a:avLst/>
            </a:prstGeom>
          </p:spPr>
        </p:pic>
        <p:pic>
          <p:nvPicPr>
            <p:cNvPr id="7" name="Image 6" descr="PresenceHebdoBasePaper.png"/>
            <p:cNvPicPr>
              <a:picLocks noChangeAspect="1"/>
            </p:cNvPicPr>
            <p:nvPr/>
          </p:nvPicPr>
          <p:blipFill>
            <a:blip r:embed="rId3" cstate="print"/>
            <a:srcRect t="93529"/>
            <a:stretch>
              <a:fillRect/>
            </a:stretch>
          </p:blipFill>
          <p:spPr>
            <a:xfrm>
              <a:off x="1403648" y="3212976"/>
              <a:ext cx="6744647" cy="269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Quentin</dc:creator>
  <cp:lastModifiedBy>Quentin</cp:lastModifiedBy>
  <cp:revision>3</cp:revision>
  <dcterms:created xsi:type="dcterms:W3CDTF">2016-05-16T14:03:00Z</dcterms:created>
  <dcterms:modified xsi:type="dcterms:W3CDTF">2016-05-16T14:26:10Z</dcterms:modified>
</cp:coreProperties>
</file>