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EF7D-B10A-49EC-903B-654CCC26D4C1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9F4D-95E8-4654-9FAE-76E878108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EF7D-B10A-49EC-903B-654CCC26D4C1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9F4D-95E8-4654-9FAE-76E878108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EF7D-B10A-49EC-903B-654CCC26D4C1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9F4D-95E8-4654-9FAE-76E878108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EF7D-B10A-49EC-903B-654CCC26D4C1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9F4D-95E8-4654-9FAE-76E878108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EF7D-B10A-49EC-903B-654CCC26D4C1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9F4D-95E8-4654-9FAE-76E878108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EF7D-B10A-49EC-903B-654CCC26D4C1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9F4D-95E8-4654-9FAE-76E878108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EF7D-B10A-49EC-903B-654CCC26D4C1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9F4D-95E8-4654-9FAE-76E878108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EF7D-B10A-49EC-903B-654CCC26D4C1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9F4D-95E8-4654-9FAE-76E878108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EF7D-B10A-49EC-903B-654CCC26D4C1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9F4D-95E8-4654-9FAE-76E878108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EF7D-B10A-49EC-903B-654CCC26D4C1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9F4D-95E8-4654-9FAE-76E878108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EF7D-B10A-49EC-903B-654CCC26D4C1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9F4D-95E8-4654-9FAE-76E878108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6EF7D-B10A-49EC-903B-654CCC26D4C1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9F4D-95E8-4654-9FAE-76E87810828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42291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420888"/>
            <a:ext cx="40290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Manu</dc:creator>
  <cp:lastModifiedBy>Manu</cp:lastModifiedBy>
  <cp:revision>1</cp:revision>
  <dcterms:created xsi:type="dcterms:W3CDTF">2014-10-24T14:09:36Z</dcterms:created>
  <dcterms:modified xsi:type="dcterms:W3CDTF">2014-10-24T14:11:38Z</dcterms:modified>
</cp:coreProperties>
</file>